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15" r:id="rId2"/>
    <p:sldId id="297" r:id="rId3"/>
    <p:sldId id="281" r:id="rId4"/>
    <p:sldId id="282" r:id="rId5"/>
    <p:sldId id="280" r:id="rId6"/>
    <p:sldId id="283" r:id="rId7"/>
    <p:sldId id="285" r:id="rId8"/>
    <p:sldId id="284" r:id="rId9"/>
    <p:sldId id="286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FADBB-7239-4CDD-9113-6D74E6B371E5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C1A4F-3F4B-4FDF-86EE-FC94926D40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126" name="Google Shape;126;p5"/>
          <p:cNvSpPr/>
          <p:nvPr/>
        </p:nvSpPr>
        <p:spPr>
          <a:xfrm rot="-1209093">
            <a:off x="11292123" y="5438995"/>
            <a:ext cx="905652" cy="8206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5"/>
          <p:cNvSpPr/>
          <p:nvPr/>
        </p:nvSpPr>
        <p:spPr>
          <a:xfrm>
            <a:off x="11578018" y="536089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5"/>
          <p:cNvSpPr/>
          <p:nvPr/>
        </p:nvSpPr>
        <p:spPr>
          <a:xfrm>
            <a:off x="9416645" y="-146300"/>
            <a:ext cx="512617" cy="524803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5"/>
          <p:cNvSpPr/>
          <p:nvPr/>
        </p:nvSpPr>
        <p:spPr>
          <a:xfrm>
            <a:off x="11352533" y="2180867"/>
            <a:ext cx="1066011" cy="1110715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5"/>
          <p:cNvSpPr/>
          <p:nvPr/>
        </p:nvSpPr>
        <p:spPr>
          <a:xfrm rot="3741344">
            <a:off x="11358665" y="1904650"/>
            <a:ext cx="600748" cy="615029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5"/>
          <p:cNvSpPr/>
          <p:nvPr/>
        </p:nvSpPr>
        <p:spPr>
          <a:xfrm>
            <a:off x="9392951" y="1080003"/>
            <a:ext cx="1242053" cy="112549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5"/>
          <p:cNvSpPr/>
          <p:nvPr/>
        </p:nvSpPr>
        <p:spPr>
          <a:xfrm>
            <a:off x="10050466" y="183256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5"/>
          <p:cNvSpPr/>
          <p:nvPr/>
        </p:nvSpPr>
        <p:spPr>
          <a:xfrm rot="-6335216">
            <a:off x="9154434" y="6070214"/>
            <a:ext cx="1196772" cy="88892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5"/>
          <p:cNvSpPr/>
          <p:nvPr/>
        </p:nvSpPr>
        <p:spPr>
          <a:xfrm>
            <a:off x="10549166" y="-173966"/>
            <a:ext cx="1065993" cy="1079577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5"/>
          <p:cNvSpPr/>
          <p:nvPr/>
        </p:nvSpPr>
        <p:spPr>
          <a:xfrm rot="-6692267">
            <a:off x="9055853" y="3187153"/>
            <a:ext cx="923320" cy="68581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" name="Google Shape;136;p5"/>
          <p:cNvSpPr/>
          <p:nvPr/>
        </p:nvSpPr>
        <p:spPr>
          <a:xfrm>
            <a:off x="9756737" y="3195233"/>
            <a:ext cx="374668" cy="3835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5"/>
          <p:cNvSpPr/>
          <p:nvPr/>
        </p:nvSpPr>
        <p:spPr>
          <a:xfrm>
            <a:off x="10218184" y="4196534"/>
            <a:ext cx="905659" cy="91719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5"/>
          <p:cNvSpPr/>
          <p:nvPr/>
        </p:nvSpPr>
        <p:spPr>
          <a:xfrm rot="1318871">
            <a:off x="95605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5"/>
          <p:cNvSpPr/>
          <p:nvPr/>
        </p:nvSpPr>
        <p:spPr>
          <a:xfrm>
            <a:off x="103646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5"/>
          <p:cNvSpPr/>
          <p:nvPr/>
        </p:nvSpPr>
        <p:spPr>
          <a:xfrm rot="-548659">
            <a:off x="112977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5"/>
          <p:cNvSpPr/>
          <p:nvPr/>
        </p:nvSpPr>
        <p:spPr>
          <a:xfrm rot="-9290062">
            <a:off x="111410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5"/>
          <p:cNvSpPr/>
          <p:nvPr/>
        </p:nvSpPr>
        <p:spPr>
          <a:xfrm rot="5503490">
            <a:off x="92354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5"/>
          <p:cNvSpPr/>
          <p:nvPr/>
        </p:nvSpPr>
        <p:spPr>
          <a:xfrm>
            <a:off x="9756750" y="33716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5"/>
          <p:cNvSpPr/>
          <p:nvPr/>
        </p:nvSpPr>
        <p:spPr>
          <a:xfrm rot="-830047">
            <a:off x="9262252" y="29385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5"/>
          <p:cNvSpPr/>
          <p:nvPr/>
        </p:nvSpPr>
        <p:spPr>
          <a:xfrm>
            <a:off x="92638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5"/>
          <p:cNvSpPr/>
          <p:nvPr/>
        </p:nvSpPr>
        <p:spPr>
          <a:xfrm rot="8224608">
            <a:off x="104789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609600" y="579433"/>
            <a:ext cx="7979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7979600" cy="42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525145">
              <a:spcBef>
                <a:spcPts val="800"/>
              </a:spcBef>
              <a:spcAft>
                <a:spcPts val="0"/>
              </a:spcAft>
              <a:buSzPts val="2600"/>
              <a:buChar char="༝"/>
              <a:defRPr/>
            </a:lvl1pPr>
            <a:lvl2pPr marL="1219200" lvl="1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828800" lvl="2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2438400" lvl="3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3048000" lvl="4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3657600" lvl="5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4267200" lvl="6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4876800" lvl="7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5486400" lvl="8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lt2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 rot="2523318">
            <a:off x="291592" y="-614320"/>
            <a:ext cx="7103193" cy="7272048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914400" y="2111133"/>
            <a:ext cx="5916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914400" y="3786735"/>
            <a:ext cx="59168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3"/>
          <p:cNvSpPr/>
          <p:nvPr/>
        </p:nvSpPr>
        <p:spPr>
          <a:xfrm rot="6668499">
            <a:off x="7057479" y="5028249"/>
            <a:ext cx="1189645" cy="88372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6" name="Google Shape;56;p3"/>
          <p:cNvSpPr/>
          <p:nvPr/>
        </p:nvSpPr>
        <p:spPr>
          <a:xfrm rot="-3835491">
            <a:off x="6981307" y="5268435"/>
            <a:ext cx="622720" cy="56437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" name="Google Shape;57;p3"/>
          <p:cNvSpPr/>
          <p:nvPr/>
        </p:nvSpPr>
        <p:spPr>
          <a:xfrm rot="-6648350">
            <a:off x="11268864" y="839618"/>
            <a:ext cx="1230440" cy="101030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3"/>
          <p:cNvSpPr/>
          <p:nvPr/>
        </p:nvSpPr>
        <p:spPr>
          <a:xfrm rot="-2488733">
            <a:off x="10998739" y="5106889"/>
            <a:ext cx="1325056" cy="98421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3"/>
          <p:cNvSpPr/>
          <p:nvPr/>
        </p:nvSpPr>
        <p:spPr>
          <a:xfrm rot="-10736906">
            <a:off x="11212782" y="3167615"/>
            <a:ext cx="1100303" cy="99705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3"/>
          <p:cNvSpPr/>
          <p:nvPr/>
        </p:nvSpPr>
        <p:spPr>
          <a:xfrm rot="-9528265">
            <a:off x="11299225" y="3644046"/>
            <a:ext cx="559591" cy="566721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3"/>
          <p:cNvSpPr/>
          <p:nvPr/>
        </p:nvSpPr>
        <p:spPr>
          <a:xfrm rot="10491037">
            <a:off x="8521356" y="3162088"/>
            <a:ext cx="1294977" cy="1349283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3"/>
          <p:cNvSpPr/>
          <p:nvPr/>
        </p:nvSpPr>
        <p:spPr>
          <a:xfrm rot="-7367623">
            <a:off x="9135094" y="4072509"/>
            <a:ext cx="729807" cy="74715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3" name="Google Shape;63;p3"/>
          <p:cNvSpPr/>
          <p:nvPr/>
        </p:nvSpPr>
        <p:spPr>
          <a:xfrm rot="-10076712">
            <a:off x="11034689" y="3267535"/>
            <a:ext cx="1240441" cy="928907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3"/>
          <p:cNvSpPr/>
          <p:nvPr/>
        </p:nvSpPr>
        <p:spPr>
          <a:xfrm rot="1200934">
            <a:off x="8802391" y="2995677"/>
            <a:ext cx="1258623" cy="1384019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5" name="Google Shape;65;p3"/>
          <p:cNvSpPr/>
          <p:nvPr/>
        </p:nvSpPr>
        <p:spPr>
          <a:xfrm rot="-2801891">
            <a:off x="11133323" y="524341"/>
            <a:ext cx="990460" cy="1554865"/>
          </a:xfrm>
          <a:custGeom>
            <a:avLst/>
            <a:gdLst/>
            <a:ahLst/>
            <a:cxnLst/>
            <a:rect l="l" t="t" r="r" b="b"/>
            <a:pathLst>
              <a:path w="27369" h="42965" extrusionOk="0">
                <a:moveTo>
                  <a:pt x="7709" y="23066"/>
                </a:moveTo>
                <a:lnTo>
                  <a:pt x="7530" y="23125"/>
                </a:lnTo>
                <a:lnTo>
                  <a:pt x="7350" y="23185"/>
                </a:lnTo>
                <a:lnTo>
                  <a:pt x="7291" y="23305"/>
                </a:lnTo>
                <a:lnTo>
                  <a:pt x="7231" y="23424"/>
                </a:lnTo>
                <a:lnTo>
                  <a:pt x="7231" y="23544"/>
                </a:lnTo>
                <a:lnTo>
                  <a:pt x="7231" y="23723"/>
                </a:lnTo>
                <a:lnTo>
                  <a:pt x="7350" y="24022"/>
                </a:lnTo>
                <a:lnTo>
                  <a:pt x="7589" y="24201"/>
                </a:lnTo>
                <a:lnTo>
                  <a:pt x="7709" y="24320"/>
                </a:lnTo>
                <a:lnTo>
                  <a:pt x="7948" y="24320"/>
                </a:lnTo>
                <a:lnTo>
                  <a:pt x="8067" y="24261"/>
                </a:lnTo>
                <a:lnTo>
                  <a:pt x="8187" y="24141"/>
                </a:lnTo>
                <a:lnTo>
                  <a:pt x="8306" y="23962"/>
                </a:lnTo>
                <a:lnTo>
                  <a:pt x="8366" y="23783"/>
                </a:lnTo>
                <a:lnTo>
                  <a:pt x="8366" y="23603"/>
                </a:lnTo>
                <a:lnTo>
                  <a:pt x="8306" y="23484"/>
                </a:lnTo>
                <a:lnTo>
                  <a:pt x="8247" y="23305"/>
                </a:lnTo>
                <a:lnTo>
                  <a:pt x="8187" y="23185"/>
                </a:lnTo>
                <a:lnTo>
                  <a:pt x="8067" y="23125"/>
                </a:lnTo>
                <a:lnTo>
                  <a:pt x="7888" y="23066"/>
                </a:lnTo>
                <a:close/>
                <a:moveTo>
                  <a:pt x="6633" y="25934"/>
                </a:moveTo>
                <a:lnTo>
                  <a:pt x="6514" y="25994"/>
                </a:lnTo>
                <a:lnTo>
                  <a:pt x="6335" y="26053"/>
                </a:lnTo>
                <a:lnTo>
                  <a:pt x="6215" y="26173"/>
                </a:lnTo>
                <a:lnTo>
                  <a:pt x="5976" y="26531"/>
                </a:lnTo>
                <a:lnTo>
                  <a:pt x="5856" y="26830"/>
                </a:lnTo>
                <a:lnTo>
                  <a:pt x="5856" y="27009"/>
                </a:lnTo>
                <a:lnTo>
                  <a:pt x="5916" y="27129"/>
                </a:lnTo>
                <a:lnTo>
                  <a:pt x="5976" y="27248"/>
                </a:lnTo>
                <a:lnTo>
                  <a:pt x="6096" y="27308"/>
                </a:lnTo>
                <a:lnTo>
                  <a:pt x="6215" y="27308"/>
                </a:lnTo>
                <a:lnTo>
                  <a:pt x="6454" y="27248"/>
                </a:lnTo>
                <a:lnTo>
                  <a:pt x="6813" y="27129"/>
                </a:lnTo>
                <a:lnTo>
                  <a:pt x="6932" y="27069"/>
                </a:lnTo>
                <a:lnTo>
                  <a:pt x="7052" y="26950"/>
                </a:lnTo>
                <a:lnTo>
                  <a:pt x="7111" y="26830"/>
                </a:lnTo>
                <a:lnTo>
                  <a:pt x="7171" y="26651"/>
                </a:lnTo>
                <a:lnTo>
                  <a:pt x="7171" y="26531"/>
                </a:lnTo>
                <a:lnTo>
                  <a:pt x="7111" y="26352"/>
                </a:lnTo>
                <a:lnTo>
                  <a:pt x="6932" y="26113"/>
                </a:lnTo>
                <a:lnTo>
                  <a:pt x="6813" y="25994"/>
                </a:lnTo>
                <a:lnTo>
                  <a:pt x="6633" y="25934"/>
                </a:lnTo>
                <a:close/>
                <a:moveTo>
                  <a:pt x="8545" y="28981"/>
                </a:moveTo>
                <a:lnTo>
                  <a:pt x="8366" y="29041"/>
                </a:lnTo>
                <a:lnTo>
                  <a:pt x="8247" y="29161"/>
                </a:lnTo>
                <a:lnTo>
                  <a:pt x="8127" y="29340"/>
                </a:lnTo>
                <a:lnTo>
                  <a:pt x="8127" y="29459"/>
                </a:lnTo>
                <a:lnTo>
                  <a:pt x="8127" y="29639"/>
                </a:lnTo>
                <a:lnTo>
                  <a:pt x="8306" y="29818"/>
                </a:lnTo>
                <a:lnTo>
                  <a:pt x="8486" y="29937"/>
                </a:lnTo>
                <a:lnTo>
                  <a:pt x="8665" y="29937"/>
                </a:lnTo>
                <a:lnTo>
                  <a:pt x="8844" y="29878"/>
                </a:lnTo>
                <a:lnTo>
                  <a:pt x="8964" y="29818"/>
                </a:lnTo>
                <a:lnTo>
                  <a:pt x="9083" y="29639"/>
                </a:lnTo>
                <a:lnTo>
                  <a:pt x="9083" y="29459"/>
                </a:lnTo>
                <a:lnTo>
                  <a:pt x="9024" y="29220"/>
                </a:lnTo>
                <a:lnTo>
                  <a:pt x="8844" y="29041"/>
                </a:lnTo>
                <a:lnTo>
                  <a:pt x="8725" y="28981"/>
                </a:lnTo>
                <a:close/>
                <a:moveTo>
                  <a:pt x="5976" y="29280"/>
                </a:moveTo>
                <a:lnTo>
                  <a:pt x="5797" y="29400"/>
                </a:lnTo>
                <a:lnTo>
                  <a:pt x="5617" y="29579"/>
                </a:lnTo>
                <a:lnTo>
                  <a:pt x="5558" y="29758"/>
                </a:lnTo>
                <a:lnTo>
                  <a:pt x="5558" y="29997"/>
                </a:lnTo>
                <a:lnTo>
                  <a:pt x="5617" y="30117"/>
                </a:lnTo>
                <a:lnTo>
                  <a:pt x="5677" y="30176"/>
                </a:lnTo>
                <a:lnTo>
                  <a:pt x="5797" y="30236"/>
                </a:lnTo>
                <a:lnTo>
                  <a:pt x="6096" y="30236"/>
                </a:lnTo>
                <a:lnTo>
                  <a:pt x="6215" y="30176"/>
                </a:lnTo>
                <a:lnTo>
                  <a:pt x="6394" y="29997"/>
                </a:lnTo>
                <a:lnTo>
                  <a:pt x="6394" y="29818"/>
                </a:lnTo>
                <a:lnTo>
                  <a:pt x="6335" y="29519"/>
                </a:lnTo>
                <a:lnTo>
                  <a:pt x="6275" y="29400"/>
                </a:lnTo>
                <a:lnTo>
                  <a:pt x="6155" y="29340"/>
                </a:lnTo>
                <a:lnTo>
                  <a:pt x="6096" y="29280"/>
                </a:lnTo>
                <a:close/>
                <a:moveTo>
                  <a:pt x="2869" y="29818"/>
                </a:moveTo>
                <a:lnTo>
                  <a:pt x="2749" y="29878"/>
                </a:lnTo>
                <a:lnTo>
                  <a:pt x="2570" y="30057"/>
                </a:lnTo>
                <a:lnTo>
                  <a:pt x="2510" y="30296"/>
                </a:lnTo>
                <a:lnTo>
                  <a:pt x="2510" y="30595"/>
                </a:lnTo>
                <a:lnTo>
                  <a:pt x="2570" y="30834"/>
                </a:lnTo>
                <a:lnTo>
                  <a:pt x="2630" y="30893"/>
                </a:lnTo>
                <a:lnTo>
                  <a:pt x="2749" y="30953"/>
                </a:lnTo>
                <a:lnTo>
                  <a:pt x="2869" y="31013"/>
                </a:lnTo>
                <a:lnTo>
                  <a:pt x="2988" y="31013"/>
                </a:lnTo>
                <a:lnTo>
                  <a:pt x="3227" y="30953"/>
                </a:lnTo>
                <a:lnTo>
                  <a:pt x="3407" y="30834"/>
                </a:lnTo>
                <a:lnTo>
                  <a:pt x="3526" y="30714"/>
                </a:lnTo>
                <a:lnTo>
                  <a:pt x="3646" y="30535"/>
                </a:lnTo>
                <a:lnTo>
                  <a:pt x="3705" y="30356"/>
                </a:lnTo>
                <a:lnTo>
                  <a:pt x="3646" y="30176"/>
                </a:lnTo>
                <a:lnTo>
                  <a:pt x="3526" y="30057"/>
                </a:lnTo>
                <a:lnTo>
                  <a:pt x="3347" y="29878"/>
                </a:lnTo>
                <a:lnTo>
                  <a:pt x="3167" y="29818"/>
                </a:lnTo>
                <a:close/>
                <a:moveTo>
                  <a:pt x="3227" y="32806"/>
                </a:moveTo>
                <a:lnTo>
                  <a:pt x="3048" y="32925"/>
                </a:lnTo>
                <a:lnTo>
                  <a:pt x="2928" y="33104"/>
                </a:lnTo>
                <a:lnTo>
                  <a:pt x="2869" y="33284"/>
                </a:lnTo>
                <a:lnTo>
                  <a:pt x="2809" y="33523"/>
                </a:lnTo>
                <a:lnTo>
                  <a:pt x="2869" y="33702"/>
                </a:lnTo>
                <a:lnTo>
                  <a:pt x="2988" y="33821"/>
                </a:lnTo>
                <a:lnTo>
                  <a:pt x="3227" y="33881"/>
                </a:lnTo>
                <a:lnTo>
                  <a:pt x="3466" y="33881"/>
                </a:lnTo>
                <a:lnTo>
                  <a:pt x="3646" y="33762"/>
                </a:lnTo>
                <a:lnTo>
                  <a:pt x="3765" y="33582"/>
                </a:lnTo>
                <a:lnTo>
                  <a:pt x="3825" y="33403"/>
                </a:lnTo>
                <a:lnTo>
                  <a:pt x="3885" y="33164"/>
                </a:lnTo>
                <a:lnTo>
                  <a:pt x="3825" y="32985"/>
                </a:lnTo>
                <a:lnTo>
                  <a:pt x="3646" y="32865"/>
                </a:lnTo>
                <a:lnTo>
                  <a:pt x="3466" y="32806"/>
                </a:lnTo>
                <a:close/>
                <a:moveTo>
                  <a:pt x="6932" y="32746"/>
                </a:moveTo>
                <a:lnTo>
                  <a:pt x="6633" y="32865"/>
                </a:lnTo>
                <a:lnTo>
                  <a:pt x="6454" y="33045"/>
                </a:lnTo>
                <a:lnTo>
                  <a:pt x="6335" y="33224"/>
                </a:lnTo>
                <a:lnTo>
                  <a:pt x="6335" y="33463"/>
                </a:lnTo>
                <a:lnTo>
                  <a:pt x="6335" y="33642"/>
                </a:lnTo>
                <a:lnTo>
                  <a:pt x="6454" y="33821"/>
                </a:lnTo>
                <a:lnTo>
                  <a:pt x="6633" y="33941"/>
                </a:lnTo>
                <a:lnTo>
                  <a:pt x="6872" y="33941"/>
                </a:lnTo>
                <a:lnTo>
                  <a:pt x="7111" y="33881"/>
                </a:lnTo>
                <a:lnTo>
                  <a:pt x="7350" y="33702"/>
                </a:lnTo>
                <a:lnTo>
                  <a:pt x="7470" y="33463"/>
                </a:lnTo>
                <a:lnTo>
                  <a:pt x="7470" y="33284"/>
                </a:lnTo>
                <a:lnTo>
                  <a:pt x="7410" y="33045"/>
                </a:lnTo>
                <a:lnTo>
                  <a:pt x="7291" y="32865"/>
                </a:lnTo>
                <a:lnTo>
                  <a:pt x="7171" y="32806"/>
                </a:lnTo>
                <a:lnTo>
                  <a:pt x="6932" y="32746"/>
                </a:lnTo>
                <a:close/>
                <a:moveTo>
                  <a:pt x="9263" y="34658"/>
                </a:moveTo>
                <a:lnTo>
                  <a:pt x="9024" y="34778"/>
                </a:lnTo>
                <a:lnTo>
                  <a:pt x="8904" y="34957"/>
                </a:lnTo>
                <a:lnTo>
                  <a:pt x="8844" y="35076"/>
                </a:lnTo>
                <a:lnTo>
                  <a:pt x="8844" y="35196"/>
                </a:lnTo>
                <a:lnTo>
                  <a:pt x="8904" y="35315"/>
                </a:lnTo>
                <a:lnTo>
                  <a:pt x="9024" y="35435"/>
                </a:lnTo>
                <a:lnTo>
                  <a:pt x="9203" y="35674"/>
                </a:lnTo>
                <a:lnTo>
                  <a:pt x="9382" y="35734"/>
                </a:lnTo>
                <a:lnTo>
                  <a:pt x="9442" y="35734"/>
                </a:lnTo>
                <a:lnTo>
                  <a:pt x="9502" y="35674"/>
                </a:lnTo>
                <a:lnTo>
                  <a:pt x="9681" y="35315"/>
                </a:lnTo>
                <a:lnTo>
                  <a:pt x="9741" y="35136"/>
                </a:lnTo>
                <a:lnTo>
                  <a:pt x="9741" y="34957"/>
                </a:lnTo>
                <a:lnTo>
                  <a:pt x="9741" y="34837"/>
                </a:lnTo>
                <a:lnTo>
                  <a:pt x="9681" y="34718"/>
                </a:lnTo>
                <a:lnTo>
                  <a:pt x="9561" y="34658"/>
                </a:lnTo>
                <a:close/>
                <a:moveTo>
                  <a:pt x="5558" y="35196"/>
                </a:moveTo>
                <a:lnTo>
                  <a:pt x="5199" y="35315"/>
                </a:lnTo>
                <a:lnTo>
                  <a:pt x="5020" y="35495"/>
                </a:lnTo>
                <a:lnTo>
                  <a:pt x="4841" y="35793"/>
                </a:lnTo>
                <a:lnTo>
                  <a:pt x="4781" y="36092"/>
                </a:lnTo>
                <a:lnTo>
                  <a:pt x="4781" y="36331"/>
                </a:lnTo>
                <a:lnTo>
                  <a:pt x="4841" y="36570"/>
                </a:lnTo>
                <a:lnTo>
                  <a:pt x="4960" y="36690"/>
                </a:lnTo>
                <a:lnTo>
                  <a:pt x="5020" y="36750"/>
                </a:lnTo>
                <a:lnTo>
                  <a:pt x="5139" y="36690"/>
                </a:lnTo>
                <a:lnTo>
                  <a:pt x="5378" y="36510"/>
                </a:lnTo>
                <a:lnTo>
                  <a:pt x="5617" y="36451"/>
                </a:lnTo>
                <a:lnTo>
                  <a:pt x="5916" y="36271"/>
                </a:lnTo>
                <a:lnTo>
                  <a:pt x="6155" y="36092"/>
                </a:lnTo>
                <a:lnTo>
                  <a:pt x="6275" y="35853"/>
                </a:lnTo>
                <a:lnTo>
                  <a:pt x="6275" y="35674"/>
                </a:lnTo>
                <a:lnTo>
                  <a:pt x="6215" y="35435"/>
                </a:lnTo>
                <a:lnTo>
                  <a:pt x="6036" y="35315"/>
                </a:lnTo>
                <a:lnTo>
                  <a:pt x="5797" y="35196"/>
                </a:lnTo>
                <a:close/>
                <a:moveTo>
                  <a:pt x="6574" y="38004"/>
                </a:moveTo>
                <a:lnTo>
                  <a:pt x="6155" y="38064"/>
                </a:lnTo>
                <a:lnTo>
                  <a:pt x="5916" y="38124"/>
                </a:lnTo>
                <a:lnTo>
                  <a:pt x="5737" y="38243"/>
                </a:lnTo>
                <a:lnTo>
                  <a:pt x="5617" y="38363"/>
                </a:lnTo>
                <a:lnTo>
                  <a:pt x="5498" y="38542"/>
                </a:lnTo>
                <a:lnTo>
                  <a:pt x="5378" y="38901"/>
                </a:lnTo>
                <a:lnTo>
                  <a:pt x="5378" y="39199"/>
                </a:lnTo>
                <a:lnTo>
                  <a:pt x="5378" y="39319"/>
                </a:lnTo>
                <a:lnTo>
                  <a:pt x="5498" y="39438"/>
                </a:lnTo>
                <a:lnTo>
                  <a:pt x="5558" y="39558"/>
                </a:lnTo>
                <a:lnTo>
                  <a:pt x="5737" y="39618"/>
                </a:lnTo>
                <a:lnTo>
                  <a:pt x="5856" y="39618"/>
                </a:lnTo>
                <a:lnTo>
                  <a:pt x="6036" y="39558"/>
                </a:lnTo>
                <a:lnTo>
                  <a:pt x="6275" y="39438"/>
                </a:lnTo>
                <a:lnTo>
                  <a:pt x="6514" y="39319"/>
                </a:lnTo>
                <a:lnTo>
                  <a:pt x="6753" y="39080"/>
                </a:lnTo>
                <a:lnTo>
                  <a:pt x="6872" y="38841"/>
                </a:lnTo>
                <a:lnTo>
                  <a:pt x="6992" y="38602"/>
                </a:lnTo>
                <a:lnTo>
                  <a:pt x="6992" y="38363"/>
                </a:lnTo>
                <a:lnTo>
                  <a:pt x="6992" y="38184"/>
                </a:lnTo>
                <a:lnTo>
                  <a:pt x="6813" y="38004"/>
                </a:lnTo>
                <a:close/>
                <a:moveTo>
                  <a:pt x="12370" y="38243"/>
                </a:moveTo>
                <a:lnTo>
                  <a:pt x="12250" y="38303"/>
                </a:lnTo>
                <a:lnTo>
                  <a:pt x="12131" y="38363"/>
                </a:lnTo>
                <a:lnTo>
                  <a:pt x="11892" y="38662"/>
                </a:lnTo>
                <a:lnTo>
                  <a:pt x="11772" y="39020"/>
                </a:lnTo>
                <a:lnTo>
                  <a:pt x="11713" y="39379"/>
                </a:lnTo>
                <a:lnTo>
                  <a:pt x="11772" y="39678"/>
                </a:lnTo>
                <a:lnTo>
                  <a:pt x="11832" y="39797"/>
                </a:lnTo>
                <a:lnTo>
                  <a:pt x="11952" y="39857"/>
                </a:lnTo>
                <a:lnTo>
                  <a:pt x="12191" y="39857"/>
                </a:lnTo>
                <a:lnTo>
                  <a:pt x="12370" y="39737"/>
                </a:lnTo>
                <a:lnTo>
                  <a:pt x="12549" y="39498"/>
                </a:lnTo>
                <a:lnTo>
                  <a:pt x="12788" y="39140"/>
                </a:lnTo>
                <a:lnTo>
                  <a:pt x="12848" y="38901"/>
                </a:lnTo>
                <a:lnTo>
                  <a:pt x="12908" y="38662"/>
                </a:lnTo>
                <a:lnTo>
                  <a:pt x="12908" y="38482"/>
                </a:lnTo>
                <a:lnTo>
                  <a:pt x="12848" y="38303"/>
                </a:lnTo>
                <a:lnTo>
                  <a:pt x="12669" y="38243"/>
                </a:lnTo>
                <a:close/>
                <a:moveTo>
                  <a:pt x="9442" y="38721"/>
                </a:moveTo>
                <a:lnTo>
                  <a:pt x="9203" y="38781"/>
                </a:lnTo>
                <a:lnTo>
                  <a:pt x="9024" y="38901"/>
                </a:lnTo>
                <a:lnTo>
                  <a:pt x="8844" y="39080"/>
                </a:lnTo>
                <a:lnTo>
                  <a:pt x="8784" y="39259"/>
                </a:lnTo>
                <a:lnTo>
                  <a:pt x="8784" y="39498"/>
                </a:lnTo>
                <a:lnTo>
                  <a:pt x="8844" y="39678"/>
                </a:lnTo>
                <a:lnTo>
                  <a:pt x="8964" y="39857"/>
                </a:lnTo>
                <a:lnTo>
                  <a:pt x="9203" y="39917"/>
                </a:lnTo>
                <a:lnTo>
                  <a:pt x="9442" y="39917"/>
                </a:lnTo>
                <a:lnTo>
                  <a:pt x="9621" y="39797"/>
                </a:lnTo>
                <a:lnTo>
                  <a:pt x="9800" y="39558"/>
                </a:lnTo>
                <a:lnTo>
                  <a:pt x="9860" y="39379"/>
                </a:lnTo>
                <a:lnTo>
                  <a:pt x="9860" y="39140"/>
                </a:lnTo>
                <a:lnTo>
                  <a:pt x="9800" y="38901"/>
                </a:lnTo>
                <a:lnTo>
                  <a:pt x="9681" y="38781"/>
                </a:lnTo>
                <a:lnTo>
                  <a:pt x="9442" y="38721"/>
                </a:lnTo>
                <a:close/>
                <a:moveTo>
                  <a:pt x="18465" y="5259"/>
                </a:moveTo>
                <a:lnTo>
                  <a:pt x="18764" y="5318"/>
                </a:lnTo>
                <a:lnTo>
                  <a:pt x="19062" y="5498"/>
                </a:lnTo>
                <a:lnTo>
                  <a:pt x="19421" y="5737"/>
                </a:lnTo>
                <a:lnTo>
                  <a:pt x="19660" y="5976"/>
                </a:lnTo>
                <a:lnTo>
                  <a:pt x="19899" y="6334"/>
                </a:lnTo>
                <a:lnTo>
                  <a:pt x="20078" y="6693"/>
                </a:lnTo>
                <a:lnTo>
                  <a:pt x="20198" y="7171"/>
                </a:lnTo>
                <a:lnTo>
                  <a:pt x="20317" y="7649"/>
                </a:lnTo>
                <a:lnTo>
                  <a:pt x="20437" y="8127"/>
                </a:lnTo>
                <a:lnTo>
                  <a:pt x="20437" y="8605"/>
                </a:lnTo>
                <a:lnTo>
                  <a:pt x="20497" y="9621"/>
                </a:lnTo>
                <a:lnTo>
                  <a:pt x="20437" y="10636"/>
                </a:lnTo>
                <a:lnTo>
                  <a:pt x="20258" y="13086"/>
                </a:lnTo>
                <a:lnTo>
                  <a:pt x="20138" y="14341"/>
                </a:lnTo>
                <a:lnTo>
                  <a:pt x="20138" y="15536"/>
                </a:lnTo>
                <a:lnTo>
                  <a:pt x="20138" y="16791"/>
                </a:lnTo>
                <a:lnTo>
                  <a:pt x="20258" y="17986"/>
                </a:lnTo>
                <a:lnTo>
                  <a:pt x="20377" y="18584"/>
                </a:lnTo>
                <a:lnTo>
                  <a:pt x="20497" y="19181"/>
                </a:lnTo>
                <a:lnTo>
                  <a:pt x="20676" y="19779"/>
                </a:lnTo>
                <a:lnTo>
                  <a:pt x="20915" y="20377"/>
                </a:lnTo>
                <a:lnTo>
                  <a:pt x="21273" y="21094"/>
                </a:lnTo>
                <a:lnTo>
                  <a:pt x="21632" y="21691"/>
                </a:lnTo>
                <a:lnTo>
                  <a:pt x="22110" y="22229"/>
                </a:lnTo>
                <a:lnTo>
                  <a:pt x="22588" y="22707"/>
                </a:lnTo>
                <a:lnTo>
                  <a:pt x="23604" y="23723"/>
                </a:lnTo>
                <a:lnTo>
                  <a:pt x="24142" y="24201"/>
                </a:lnTo>
                <a:lnTo>
                  <a:pt x="24679" y="24739"/>
                </a:lnTo>
                <a:lnTo>
                  <a:pt x="25157" y="25336"/>
                </a:lnTo>
                <a:lnTo>
                  <a:pt x="25516" y="25934"/>
                </a:lnTo>
                <a:lnTo>
                  <a:pt x="25875" y="26591"/>
                </a:lnTo>
                <a:lnTo>
                  <a:pt x="26114" y="27308"/>
                </a:lnTo>
                <a:lnTo>
                  <a:pt x="26293" y="27965"/>
                </a:lnTo>
                <a:lnTo>
                  <a:pt x="26412" y="28683"/>
                </a:lnTo>
                <a:lnTo>
                  <a:pt x="26472" y="29459"/>
                </a:lnTo>
                <a:lnTo>
                  <a:pt x="26412" y="30176"/>
                </a:lnTo>
                <a:lnTo>
                  <a:pt x="26353" y="30953"/>
                </a:lnTo>
                <a:lnTo>
                  <a:pt x="26173" y="31670"/>
                </a:lnTo>
                <a:lnTo>
                  <a:pt x="25934" y="32447"/>
                </a:lnTo>
                <a:lnTo>
                  <a:pt x="25695" y="33224"/>
                </a:lnTo>
                <a:lnTo>
                  <a:pt x="25337" y="34001"/>
                </a:lnTo>
                <a:lnTo>
                  <a:pt x="24978" y="34778"/>
                </a:lnTo>
                <a:lnTo>
                  <a:pt x="24560" y="35495"/>
                </a:lnTo>
                <a:lnTo>
                  <a:pt x="24142" y="36212"/>
                </a:lnTo>
                <a:lnTo>
                  <a:pt x="23604" y="36929"/>
                </a:lnTo>
                <a:lnTo>
                  <a:pt x="23126" y="37586"/>
                </a:lnTo>
                <a:lnTo>
                  <a:pt x="22528" y="38243"/>
                </a:lnTo>
                <a:lnTo>
                  <a:pt x="21931" y="38841"/>
                </a:lnTo>
                <a:lnTo>
                  <a:pt x="21333" y="39379"/>
                </a:lnTo>
                <a:lnTo>
                  <a:pt x="20736" y="39857"/>
                </a:lnTo>
                <a:lnTo>
                  <a:pt x="20078" y="40335"/>
                </a:lnTo>
                <a:lnTo>
                  <a:pt x="19421" y="40693"/>
                </a:lnTo>
                <a:lnTo>
                  <a:pt x="18943" y="40932"/>
                </a:lnTo>
                <a:lnTo>
                  <a:pt x="18405" y="41171"/>
                </a:lnTo>
                <a:lnTo>
                  <a:pt x="17867" y="41351"/>
                </a:lnTo>
                <a:lnTo>
                  <a:pt x="17270" y="41470"/>
                </a:lnTo>
                <a:lnTo>
                  <a:pt x="16075" y="41649"/>
                </a:lnTo>
                <a:lnTo>
                  <a:pt x="14880" y="41709"/>
                </a:lnTo>
                <a:lnTo>
                  <a:pt x="13684" y="41709"/>
                </a:lnTo>
                <a:lnTo>
                  <a:pt x="12489" y="41590"/>
                </a:lnTo>
                <a:lnTo>
                  <a:pt x="11354" y="41470"/>
                </a:lnTo>
                <a:lnTo>
                  <a:pt x="10219" y="41291"/>
                </a:lnTo>
                <a:lnTo>
                  <a:pt x="9024" y="40992"/>
                </a:lnTo>
                <a:lnTo>
                  <a:pt x="7888" y="40634"/>
                </a:lnTo>
                <a:lnTo>
                  <a:pt x="6753" y="40215"/>
                </a:lnTo>
                <a:lnTo>
                  <a:pt x="5737" y="39678"/>
                </a:lnTo>
                <a:lnTo>
                  <a:pt x="4721" y="39080"/>
                </a:lnTo>
                <a:lnTo>
                  <a:pt x="4243" y="38721"/>
                </a:lnTo>
                <a:lnTo>
                  <a:pt x="3765" y="38303"/>
                </a:lnTo>
                <a:lnTo>
                  <a:pt x="3347" y="37885"/>
                </a:lnTo>
                <a:lnTo>
                  <a:pt x="2988" y="37467"/>
                </a:lnTo>
                <a:lnTo>
                  <a:pt x="2570" y="36989"/>
                </a:lnTo>
                <a:lnTo>
                  <a:pt x="2271" y="36451"/>
                </a:lnTo>
                <a:lnTo>
                  <a:pt x="2510" y="36451"/>
                </a:lnTo>
                <a:lnTo>
                  <a:pt x="2689" y="36331"/>
                </a:lnTo>
                <a:lnTo>
                  <a:pt x="2809" y="36271"/>
                </a:lnTo>
                <a:lnTo>
                  <a:pt x="2869" y="36092"/>
                </a:lnTo>
                <a:lnTo>
                  <a:pt x="2928" y="35973"/>
                </a:lnTo>
                <a:lnTo>
                  <a:pt x="2928" y="35793"/>
                </a:lnTo>
                <a:lnTo>
                  <a:pt x="2809" y="35495"/>
                </a:lnTo>
                <a:lnTo>
                  <a:pt x="2570" y="35256"/>
                </a:lnTo>
                <a:lnTo>
                  <a:pt x="2450" y="35196"/>
                </a:lnTo>
                <a:lnTo>
                  <a:pt x="2331" y="35136"/>
                </a:lnTo>
                <a:lnTo>
                  <a:pt x="2152" y="35136"/>
                </a:lnTo>
                <a:lnTo>
                  <a:pt x="2032" y="35256"/>
                </a:lnTo>
                <a:lnTo>
                  <a:pt x="1913" y="35375"/>
                </a:lnTo>
                <a:lnTo>
                  <a:pt x="1793" y="35554"/>
                </a:lnTo>
                <a:lnTo>
                  <a:pt x="1494" y="34897"/>
                </a:lnTo>
                <a:lnTo>
                  <a:pt x="1255" y="34240"/>
                </a:lnTo>
                <a:lnTo>
                  <a:pt x="1136" y="33582"/>
                </a:lnTo>
                <a:lnTo>
                  <a:pt x="1076" y="32925"/>
                </a:lnTo>
                <a:lnTo>
                  <a:pt x="1076" y="32268"/>
                </a:lnTo>
                <a:lnTo>
                  <a:pt x="1136" y="31670"/>
                </a:lnTo>
                <a:lnTo>
                  <a:pt x="1255" y="31013"/>
                </a:lnTo>
                <a:lnTo>
                  <a:pt x="1375" y="30415"/>
                </a:lnTo>
                <a:lnTo>
                  <a:pt x="1614" y="29818"/>
                </a:lnTo>
                <a:lnTo>
                  <a:pt x="1853" y="29220"/>
                </a:lnTo>
                <a:lnTo>
                  <a:pt x="2450" y="28025"/>
                </a:lnTo>
                <a:lnTo>
                  <a:pt x="3227" y="26890"/>
                </a:lnTo>
                <a:lnTo>
                  <a:pt x="4064" y="25755"/>
                </a:lnTo>
                <a:lnTo>
                  <a:pt x="4960" y="24619"/>
                </a:lnTo>
                <a:lnTo>
                  <a:pt x="5916" y="23484"/>
                </a:lnTo>
                <a:lnTo>
                  <a:pt x="7769" y="21273"/>
                </a:lnTo>
                <a:lnTo>
                  <a:pt x="8605" y="20197"/>
                </a:lnTo>
                <a:lnTo>
                  <a:pt x="9382" y="19062"/>
                </a:lnTo>
                <a:lnTo>
                  <a:pt x="10039" y="17927"/>
                </a:lnTo>
                <a:lnTo>
                  <a:pt x="10278" y="17389"/>
                </a:lnTo>
                <a:lnTo>
                  <a:pt x="10517" y="16791"/>
                </a:lnTo>
                <a:lnTo>
                  <a:pt x="11115" y="14819"/>
                </a:lnTo>
                <a:lnTo>
                  <a:pt x="11772" y="12788"/>
                </a:lnTo>
                <a:lnTo>
                  <a:pt x="12131" y="11772"/>
                </a:lnTo>
                <a:lnTo>
                  <a:pt x="12549" y="10816"/>
                </a:lnTo>
                <a:lnTo>
                  <a:pt x="13087" y="9919"/>
                </a:lnTo>
                <a:lnTo>
                  <a:pt x="13684" y="9083"/>
                </a:lnTo>
                <a:lnTo>
                  <a:pt x="14342" y="8366"/>
                </a:lnTo>
                <a:lnTo>
                  <a:pt x="14700" y="8067"/>
                </a:lnTo>
                <a:lnTo>
                  <a:pt x="15059" y="7828"/>
                </a:lnTo>
                <a:lnTo>
                  <a:pt x="15477" y="7589"/>
                </a:lnTo>
                <a:lnTo>
                  <a:pt x="15895" y="7350"/>
                </a:lnTo>
                <a:lnTo>
                  <a:pt x="16373" y="7230"/>
                </a:lnTo>
                <a:lnTo>
                  <a:pt x="16851" y="7171"/>
                </a:lnTo>
                <a:lnTo>
                  <a:pt x="17270" y="7171"/>
                </a:lnTo>
                <a:lnTo>
                  <a:pt x="17808" y="7230"/>
                </a:lnTo>
                <a:lnTo>
                  <a:pt x="18345" y="7290"/>
                </a:lnTo>
                <a:lnTo>
                  <a:pt x="18525" y="7290"/>
                </a:lnTo>
                <a:lnTo>
                  <a:pt x="18644" y="7230"/>
                </a:lnTo>
                <a:lnTo>
                  <a:pt x="18823" y="7051"/>
                </a:lnTo>
                <a:lnTo>
                  <a:pt x="18823" y="6932"/>
                </a:lnTo>
                <a:lnTo>
                  <a:pt x="18764" y="6812"/>
                </a:lnTo>
                <a:lnTo>
                  <a:pt x="18584" y="6693"/>
                </a:lnTo>
                <a:lnTo>
                  <a:pt x="18166" y="6513"/>
                </a:lnTo>
                <a:lnTo>
                  <a:pt x="17808" y="6454"/>
                </a:lnTo>
                <a:lnTo>
                  <a:pt x="17927" y="5856"/>
                </a:lnTo>
                <a:lnTo>
                  <a:pt x="18047" y="5617"/>
                </a:lnTo>
                <a:lnTo>
                  <a:pt x="18166" y="5378"/>
                </a:lnTo>
                <a:lnTo>
                  <a:pt x="18286" y="5259"/>
                </a:lnTo>
                <a:close/>
                <a:moveTo>
                  <a:pt x="19899" y="0"/>
                </a:moveTo>
                <a:lnTo>
                  <a:pt x="19720" y="120"/>
                </a:lnTo>
                <a:lnTo>
                  <a:pt x="19540" y="299"/>
                </a:lnTo>
                <a:lnTo>
                  <a:pt x="19122" y="777"/>
                </a:lnTo>
                <a:lnTo>
                  <a:pt x="18704" y="1315"/>
                </a:lnTo>
                <a:lnTo>
                  <a:pt x="18345" y="1912"/>
                </a:lnTo>
                <a:lnTo>
                  <a:pt x="17927" y="2689"/>
                </a:lnTo>
                <a:lnTo>
                  <a:pt x="17449" y="3585"/>
                </a:lnTo>
                <a:lnTo>
                  <a:pt x="17210" y="4004"/>
                </a:lnTo>
                <a:lnTo>
                  <a:pt x="17031" y="4422"/>
                </a:lnTo>
                <a:lnTo>
                  <a:pt x="16911" y="4661"/>
                </a:lnTo>
                <a:lnTo>
                  <a:pt x="16732" y="4960"/>
                </a:lnTo>
                <a:lnTo>
                  <a:pt x="16134" y="5796"/>
                </a:lnTo>
                <a:lnTo>
                  <a:pt x="15477" y="6513"/>
                </a:lnTo>
                <a:lnTo>
                  <a:pt x="15238" y="6752"/>
                </a:lnTo>
                <a:lnTo>
                  <a:pt x="15059" y="6932"/>
                </a:lnTo>
                <a:lnTo>
                  <a:pt x="14521" y="7171"/>
                </a:lnTo>
                <a:lnTo>
                  <a:pt x="14043" y="7529"/>
                </a:lnTo>
                <a:lnTo>
                  <a:pt x="13625" y="7888"/>
                </a:lnTo>
                <a:lnTo>
                  <a:pt x="13206" y="8306"/>
                </a:lnTo>
                <a:lnTo>
                  <a:pt x="12728" y="8784"/>
                </a:lnTo>
                <a:lnTo>
                  <a:pt x="12370" y="9262"/>
                </a:lnTo>
                <a:lnTo>
                  <a:pt x="12011" y="9800"/>
                </a:lnTo>
                <a:lnTo>
                  <a:pt x="11713" y="10397"/>
                </a:lnTo>
                <a:lnTo>
                  <a:pt x="11175" y="11533"/>
                </a:lnTo>
                <a:lnTo>
                  <a:pt x="10756" y="12788"/>
                </a:lnTo>
                <a:lnTo>
                  <a:pt x="9980" y="15238"/>
                </a:lnTo>
                <a:lnTo>
                  <a:pt x="9621" y="16492"/>
                </a:lnTo>
                <a:lnTo>
                  <a:pt x="9143" y="17628"/>
                </a:lnTo>
                <a:lnTo>
                  <a:pt x="8545" y="18703"/>
                </a:lnTo>
                <a:lnTo>
                  <a:pt x="7948" y="19719"/>
                </a:lnTo>
                <a:lnTo>
                  <a:pt x="7231" y="20675"/>
                </a:lnTo>
                <a:lnTo>
                  <a:pt x="6454" y="21631"/>
                </a:lnTo>
                <a:lnTo>
                  <a:pt x="4900" y="23424"/>
                </a:lnTo>
                <a:lnTo>
                  <a:pt x="3287" y="25217"/>
                </a:lnTo>
                <a:lnTo>
                  <a:pt x="2510" y="26173"/>
                </a:lnTo>
                <a:lnTo>
                  <a:pt x="1853" y="27189"/>
                </a:lnTo>
                <a:lnTo>
                  <a:pt x="1196" y="28205"/>
                </a:lnTo>
                <a:lnTo>
                  <a:pt x="718" y="29280"/>
                </a:lnTo>
                <a:lnTo>
                  <a:pt x="299" y="30415"/>
                </a:lnTo>
                <a:lnTo>
                  <a:pt x="180" y="31013"/>
                </a:lnTo>
                <a:lnTo>
                  <a:pt x="60" y="31611"/>
                </a:lnTo>
                <a:lnTo>
                  <a:pt x="0" y="32208"/>
                </a:lnTo>
                <a:lnTo>
                  <a:pt x="0" y="32806"/>
                </a:lnTo>
                <a:lnTo>
                  <a:pt x="60" y="33403"/>
                </a:lnTo>
                <a:lnTo>
                  <a:pt x="120" y="34061"/>
                </a:lnTo>
                <a:lnTo>
                  <a:pt x="239" y="34658"/>
                </a:lnTo>
                <a:lnTo>
                  <a:pt x="419" y="35256"/>
                </a:lnTo>
                <a:lnTo>
                  <a:pt x="598" y="35793"/>
                </a:lnTo>
                <a:lnTo>
                  <a:pt x="837" y="36331"/>
                </a:lnTo>
                <a:lnTo>
                  <a:pt x="1136" y="36869"/>
                </a:lnTo>
                <a:lnTo>
                  <a:pt x="1435" y="37407"/>
                </a:lnTo>
                <a:lnTo>
                  <a:pt x="1793" y="37885"/>
                </a:lnTo>
                <a:lnTo>
                  <a:pt x="2152" y="38363"/>
                </a:lnTo>
                <a:lnTo>
                  <a:pt x="2988" y="39199"/>
                </a:lnTo>
                <a:lnTo>
                  <a:pt x="3944" y="39976"/>
                </a:lnTo>
                <a:lnTo>
                  <a:pt x="4960" y="40634"/>
                </a:lnTo>
                <a:lnTo>
                  <a:pt x="6036" y="41231"/>
                </a:lnTo>
                <a:lnTo>
                  <a:pt x="7052" y="41649"/>
                </a:lnTo>
                <a:lnTo>
                  <a:pt x="8127" y="42008"/>
                </a:lnTo>
                <a:lnTo>
                  <a:pt x="9203" y="42366"/>
                </a:lnTo>
                <a:lnTo>
                  <a:pt x="10338" y="42606"/>
                </a:lnTo>
                <a:lnTo>
                  <a:pt x="11473" y="42785"/>
                </a:lnTo>
                <a:lnTo>
                  <a:pt x="12609" y="42904"/>
                </a:lnTo>
                <a:lnTo>
                  <a:pt x="13744" y="42964"/>
                </a:lnTo>
                <a:lnTo>
                  <a:pt x="14880" y="42904"/>
                </a:lnTo>
                <a:lnTo>
                  <a:pt x="16015" y="42785"/>
                </a:lnTo>
                <a:lnTo>
                  <a:pt x="17090" y="42546"/>
                </a:lnTo>
                <a:lnTo>
                  <a:pt x="18166" y="42247"/>
                </a:lnTo>
                <a:lnTo>
                  <a:pt x="19242" y="41888"/>
                </a:lnTo>
                <a:lnTo>
                  <a:pt x="20258" y="41351"/>
                </a:lnTo>
                <a:lnTo>
                  <a:pt x="21214" y="40813"/>
                </a:lnTo>
                <a:lnTo>
                  <a:pt x="22110" y="40096"/>
                </a:lnTo>
                <a:lnTo>
                  <a:pt x="22887" y="39319"/>
                </a:lnTo>
                <a:lnTo>
                  <a:pt x="23664" y="38482"/>
                </a:lnTo>
                <a:lnTo>
                  <a:pt x="24321" y="37586"/>
                </a:lnTo>
                <a:lnTo>
                  <a:pt x="24978" y="36630"/>
                </a:lnTo>
                <a:lnTo>
                  <a:pt x="25576" y="35674"/>
                </a:lnTo>
                <a:lnTo>
                  <a:pt x="26114" y="34598"/>
                </a:lnTo>
                <a:lnTo>
                  <a:pt x="26532" y="33582"/>
                </a:lnTo>
                <a:lnTo>
                  <a:pt x="26890" y="32447"/>
                </a:lnTo>
                <a:lnTo>
                  <a:pt x="27189" y="31372"/>
                </a:lnTo>
                <a:lnTo>
                  <a:pt x="27309" y="30236"/>
                </a:lnTo>
                <a:lnTo>
                  <a:pt x="27368" y="29161"/>
                </a:lnTo>
                <a:lnTo>
                  <a:pt x="27309" y="28085"/>
                </a:lnTo>
                <a:lnTo>
                  <a:pt x="27189" y="27547"/>
                </a:lnTo>
                <a:lnTo>
                  <a:pt x="27070" y="27009"/>
                </a:lnTo>
                <a:lnTo>
                  <a:pt x="26890" y="26531"/>
                </a:lnTo>
                <a:lnTo>
                  <a:pt x="26711" y="25994"/>
                </a:lnTo>
                <a:lnTo>
                  <a:pt x="26472" y="25516"/>
                </a:lnTo>
                <a:lnTo>
                  <a:pt x="26173" y="25037"/>
                </a:lnTo>
                <a:lnTo>
                  <a:pt x="25875" y="24559"/>
                </a:lnTo>
                <a:lnTo>
                  <a:pt x="25516" y="24081"/>
                </a:lnTo>
                <a:lnTo>
                  <a:pt x="25098" y="23663"/>
                </a:lnTo>
                <a:lnTo>
                  <a:pt x="24620" y="23185"/>
                </a:lnTo>
                <a:lnTo>
                  <a:pt x="24082" y="22707"/>
                </a:lnTo>
                <a:lnTo>
                  <a:pt x="23604" y="22229"/>
                </a:lnTo>
                <a:lnTo>
                  <a:pt x="23186" y="21691"/>
                </a:lnTo>
                <a:lnTo>
                  <a:pt x="22827" y="21213"/>
                </a:lnTo>
                <a:lnTo>
                  <a:pt x="22468" y="20675"/>
                </a:lnTo>
                <a:lnTo>
                  <a:pt x="22170" y="20138"/>
                </a:lnTo>
                <a:lnTo>
                  <a:pt x="21931" y="19540"/>
                </a:lnTo>
                <a:lnTo>
                  <a:pt x="21692" y="19002"/>
                </a:lnTo>
                <a:lnTo>
                  <a:pt x="21512" y="18405"/>
                </a:lnTo>
                <a:lnTo>
                  <a:pt x="21393" y="17807"/>
                </a:lnTo>
                <a:lnTo>
                  <a:pt x="21214" y="16552"/>
                </a:lnTo>
                <a:lnTo>
                  <a:pt x="21154" y="15238"/>
                </a:lnTo>
                <a:lnTo>
                  <a:pt x="21154" y="13804"/>
                </a:lnTo>
                <a:lnTo>
                  <a:pt x="21273" y="12608"/>
                </a:lnTo>
                <a:lnTo>
                  <a:pt x="21393" y="11174"/>
                </a:lnTo>
                <a:lnTo>
                  <a:pt x="21512" y="9680"/>
                </a:lnTo>
                <a:lnTo>
                  <a:pt x="21512" y="8963"/>
                </a:lnTo>
                <a:lnTo>
                  <a:pt x="21453" y="8187"/>
                </a:lnTo>
                <a:lnTo>
                  <a:pt x="21393" y="7469"/>
                </a:lnTo>
                <a:lnTo>
                  <a:pt x="21214" y="6812"/>
                </a:lnTo>
                <a:lnTo>
                  <a:pt x="21034" y="6155"/>
                </a:lnTo>
                <a:lnTo>
                  <a:pt x="20736" y="5617"/>
                </a:lnTo>
                <a:lnTo>
                  <a:pt x="20317" y="5079"/>
                </a:lnTo>
                <a:lnTo>
                  <a:pt x="19839" y="4661"/>
                </a:lnTo>
                <a:lnTo>
                  <a:pt x="19540" y="4482"/>
                </a:lnTo>
                <a:lnTo>
                  <a:pt x="19242" y="4362"/>
                </a:lnTo>
                <a:lnTo>
                  <a:pt x="18883" y="4243"/>
                </a:lnTo>
                <a:lnTo>
                  <a:pt x="18465" y="4123"/>
                </a:lnTo>
                <a:lnTo>
                  <a:pt x="18644" y="3765"/>
                </a:lnTo>
                <a:lnTo>
                  <a:pt x="18943" y="3287"/>
                </a:lnTo>
                <a:lnTo>
                  <a:pt x="19660" y="2211"/>
                </a:lnTo>
                <a:lnTo>
                  <a:pt x="19959" y="1673"/>
                </a:lnTo>
                <a:lnTo>
                  <a:pt x="20258" y="1135"/>
                </a:lnTo>
                <a:lnTo>
                  <a:pt x="20437" y="717"/>
                </a:lnTo>
                <a:lnTo>
                  <a:pt x="20437" y="478"/>
                </a:lnTo>
                <a:lnTo>
                  <a:pt x="20437" y="359"/>
                </a:lnTo>
                <a:lnTo>
                  <a:pt x="20377" y="120"/>
                </a:lnTo>
                <a:lnTo>
                  <a:pt x="20258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6" name="Google Shape;66;p3"/>
          <p:cNvSpPr/>
          <p:nvPr/>
        </p:nvSpPr>
        <p:spPr>
          <a:xfrm>
            <a:off x="11045988" y="4766678"/>
            <a:ext cx="1163472" cy="1269436"/>
          </a:xfrm>
          <a:custGeom>
            <a:avLst/>
            <a:gdLst/>
            <a:ahLst/>
            <a:cxnLst/>
            <a:rect l="l" t="t" r="r" b="b"/>
            <a:pathLst>
              <a:path w="32149" h="35077" extrusionOk="0">
                <a:moveTo>
                  <a:pt x="15656" y="13266"/>
                </a:moveTo>
                <a:lnTo>
                  <a:pt x="16791" y="13385"/>
                </a:lnTo>
                <a:lnTo>
                  <a:pt x="17688" y="13565"/>
                </a:lnTo>
                <a:lnTo>
                  <a:pt x="18524" y="13864"/>
                </a:lnTo>
                <a:lnTo>
                  <a:pt x="19301" y="14282"/>
                </a:lnTo>
                <a:lnTo>
                  <a:pt x="19660" y="14521"/>
                </a:lnTo>
                <a:lnTo>
                  <a:pt x="19958" y="14760"/>
                </a:lnTo>
                <a:lnTo>
                  <a:pt x="20257" y="15059"/>
                </a:lnTo>
                <a:lnTo>
                  <a:pt x="20496" y="15417"/>
                </a:lnTo>
                <a:lnTo>
                  <a:pt x="20675" y="15776"/>
                </a:lnTo>
                <a:lnTo>
                  <a:pt x="20795" y="16134"/>
                </a:lnTo>
                <a:lnTo>
                  <a:pt x="20914" y="16553"/>
                </a:lnTo>
                <a:lnTo>
                  <a:pt x="20914" y="16971"/>
                </a:lnTo>
                <a:lnTo>
                  <a:pt x="20855" y="17449"/>
                </a:lnTo>
                <a:lnTo>
                  <a:pt x="20735" y="17927"/>
                </a:lnTo>
                <a:lnTo>
                  <a:pt x="20496" y="18524"/>
                </a:lnTo>
                <a:lnTo>
                  <a:pt x="20197" y="19002"/>
                </a:lnTo>
                <a:lnTo>
                  <a:pt x="19899" y="19481"/>
                </a:lnTo>
                <a:lnTo>
                  <a:pt x="19540" y="19899"/>
                </a:lnTo>
                <a:lnTo>
                  <a:pt x="19122" y="20317"/>
                </a:lnTo>
                <a:lnTo>
                  <a:pt x="18644" y="20676"/>
                </a:lnTo>
                <a:lnTo>
                  <a:pt x="18166" y="20974"/>
                </a:lnTo>
                <a:lnTo>
                  <a:pt x="17688" y="21213"/>
                </a:lnTo>
                <a:lnTo>
                  <a:pt x="17150" y="21452"/>
                </a:lnTo>
                <a:lnTo>
                  <a:pt x="16612" y="21691"/>
                </a:lnTo>
                <a:lnTo>
                  <a:pt x="16015" y="21811"/>
                </a:lnTo>
                <a:lnTo>
                  <a:pt x="15477" y="21930"/>
                </a:lnTo>
                <a:lnTo>
                  <a:pt x="14879" y="21990"/>
                </a:lnTo>
                <a:lnTo>
                  <a:pt x="14341" y="22050"/>
                </a:lnTo>
                <a:lnTo>
                  <a:pt x="13206" y="22050"/>
                </a:lnTo>
                <a:lnTo>
                  <a:pt x="12608" y="21930"/>
                </a:lnTo>
                <a:lnTo>
                  <a:pt x="12071" y="21811"/>
                </a:lnTo>
                <a:lnTo>
                  <a:pt x="11533" y="21691"/>
                </a:lnTo>
                <a:lnTo>
                  <a:pt x="10995" y="21452"/>
                </a:lnTo>
                <a:lnTo>
                  <a:pt x="10517" y="21213"/>
                </a:lnTo>
                <a:lnTo>
                  <a:pt x="10039" y="20915"/>
                </a:lnTo>
                <a:lnTo>
                  <a:pt x="9621" y="20616"/>
                </a:lnTo>
                <a:lnTo>
                  <a:pt x="9202" y="20257"/>
                </a:lnTo>
                <a:lnTo>
                  <a:pt x="8904" y="19839"/>
                </a:lnTo>
                <a:lnTo>
                  <a:pt x="8665" y="19421"/>
                </a:lnTo>
                <a:lnTo>
                  <a:pt x="8485" y="19002"/>
                </a:lnTo>
                <a:lnTo>
                  <a:pt x="8426" y="18524"/>
                </a:lnTo>
                <a:lnTo>
                  <a:pt x="8426" y="18046"/>
                </a:lnTo>
                <a:lnTo>
                  <a:pt x="8545" y="17509"/>
                </a:lnTo>
                <a:lnTo>
                  <a:pt x="8784" y="16971"/>
                </a:lnTo>
                <a:lnTo>
                  <a:pt x="9143" y="16373"/>
                </a:lnTo>
                <a:lnTo>
                  <a:pt x="9501" y="15955"/>
                </a:lnTo>
                <a:lnTo>
                  <a:pt x="9860" y="15537"/>
                </a:lnTo>
                <a:lnTo>
                  <a:pt x="10278" y="15118"/>
                </a:lnTo>
                <a:lnTo>
                  <a:pt x="10696" y="14820"/>
                </a:lnTo>
                <a:lnTo>
                  <a:pt x="11115" y="14461"/>
                </a:lnTo>
                <a:lnTo>
                  <a:pt x="11593" y="14222"/>
                </a:lnTo>
                <a:lnTo>
                  <a:pt x="12071" y="13983"/>
                </a:lnTo>
                <a:lnTo>
                  <a:pt x="12549" y="13744"/>
                </a:lnTo>
                <a:lnTo>
                  <a:pt x="13027" y="13565"/>
                </a:lnTo>
                <a:lnTo>
                  <a:pt x="13565" y="13445"/>
                </a:lnTo>
                <a:lnTo>
                  <a:pt x="14043" y="13326"/>
                </a:lnTo>
                <a:lnTo>
                  <a:pt x="14580" y="13266"/>
                </a:lnTo>
                <a:close/>
                <a:moveTo>
                  <a:pt x="15716" y="12190"/>
                </a:moveTo>
                <a:lnTo>
                  <a:pt x="14640" y="12310"/>
                </a:lnTo>
                <a:lnTo>
                  <a:pt x="13565" y="12549"/>
                </a:lnTo>
                <a:lnTo>
                  <a:pt x="12489" y="12907"/>
                </a:lnTo>
                <a:lnTo>
                  <a:pt x="11473" y="13326"/>
                </a:lnTo>
                <a:lnTo>
                  <a:pt x="10935" y="13625"/>
                </a:lnTo>
                <a:lnTo>
                  <a:pt x="10398" y="13983"/>
                </a:lnTo>
                <a:lnTo>
                  <a:pt x="9860" y="14401"/>
                </a:lnTo>
                <a:lnTo>
                  <a:pt x="9382" y="14879"/>
                </a:lnTo>
                <a:lnTo>
                  <a:pt x="8904" y="15357"/>
                </a:lnTo>
                <a:lnTo>
                  <a:pt x="8485" y="15895"/>
                </a:lnTo>
                <a:lnTo>
                  <a:pt x="8127" y="16433"/>
                </a:lnTo>
                <a:lnTo>
                  <a:pt x="7828" y="17031"/>
                </a:lnTo>
                <a:lnTo>
                  <a:pt x="7649" y="17628"/>
                </a:lnTo>
                <a:lnTo>
                  <a:pt x="7470" y="18226"/>
                </a:lnTo>
                <a:lnTo>
                  <a:pt x="7470" y="18823"/>
                </a:lnTo>
                <a:lnTo>
                  <a:pt x="7529" y="19421"/>
                </a:lnTo>
                <a:lnTo>
                  <a:pt x="7649" y="19959"/>
                </a:lnTo>
                <a:lnTo>
                  <a:pt x="7948" y="20556"/>
                </a:lnTo>
                <a:lnTo>
                  <a:pt x="8366" y="21094"/>
                </a:lnTo>
                <a:lnTo>
                  <a:pt x="8963" y="21572"/>
                </a:lnTo>
                <a:lnTo>
                  <a:pt x="9501" y="21990"/>
                </a:lnTo>
                <a:lnTo>
                  <a:pt x="10099" y="22289"/>
                </a:lnTo>
                <a:lnTo>
                  <a:pt x="10696" y="22588"/>
                </a:lnTo>
                <a:lnTo>
                  <a:pt x="11354" y="22827"/>
                </a:lnTo>
                <a:lnTo>
                  <a:pt x="12011" y="22946"/>
                </a:lnTo>
                <a:lnTo>
                  <a:pt x="12668" y="23066"/>
                </a:lnTo>
                <a:lnTo>
                  <a:pt x="13385" y="23126"/>
                </a:lnTo>
                <a:lnTo>
                  <a:pt x="14102" y="23185"/>
                </a:lnTo>
                <a:lnTo>
                  <a:pt x="14760" y="23126"/>
                </a:lnTo>
                <a:lnTo>
                  <a:pt x="15477" y="23006"/>
                </a:lnTo>
                <a:lnTo>
                  <a:pt x="16134" y="22887"/>
                </a:lnTo>
                <a:lnTo>
                  <a:pt x="16791" y="22707"/>
                </a:lnTo>
                <a:lnTo>
                  <a:pt x="17449" y="22468"/>
                </a:lnTo>
                <a:lnTo>
                  <a:pt x="18046" y="22169"/>
                </a:lnTo>
                <a:lnTo>
                  <a:pt x="18644" y="21871"/>
                </a:lnTo>
                <a:lnTo>
                  <a:pt x="19182" y="21512"/>
                </a:lnTo>
                <a:lnTo>
                  <a:pt x="19660" y="21094"/>
                </a:lnTo>
                <a:lnTo>
                  <a:pt x="20138" y="20676"/>
                </a:lnTo>
                <a:lnTo>
                  <a:pt x="20556" y="20198"/>
                </a:lnTo>
                <a:lnTo>
                  <a:pt x="20914" y="19660"/>
                </a:lnTo>
                <a:lnTo>
                  <a:pt x="21213" y="19122"/>
                </a:lnTo>
                <a:lnTo>
                  <a:pt x="21452" y="18584"/>
                </a:lnTo>
                <a:lnTo>
                  <a:pt x="21691" y="18046"/>
                </a:lnTo>
                <a:lnTo>
                  <a:pt x="21811" y="17449"/>
                </a:lnTo>
                <a:lnTo>
                  <a:pt x="21871" y="16851"/>
                </a:lnTo>
                <a:lnTo>
                  <a:pt x="21871" y="16313"/>
                </a:lnTo>
                <a:lnTo>
                  <a:pt x="21811" y="15776"/>
                </a:lnTo>
                <a:lnTo>
                  <a:pt x="21632" y="15238"/>
                </a:lnTo>
                <a:lnTo>
                  <a:pt x="21333" y="14700"/>
                </a:lnTo>
                <a:lnTo>
                  <a:pt x="20974" y="14222"/>
                </a:lnTo>
                <a:lnTo>
                  <a:pt x="20556" y="13744"/>
                </a:lnTo>
                <a:lnTo>
                  <a:pt x="19958" y="13326"/>
                </a:lnTo>
                <a:lnTo>
                  <a:pt x="19480" y="13027"/>
                </a:lnTo>
                <a:lnTo>
                  <a:pt x="18943" y="12788"/>
                </a:lnTo>
                <a:lnTo>
                  <a:pt x="18405" y="12549"/>
                </a:lnTo>
                <a:lnTo>
                  <a:pt x="17867" y="12429"/>
                </a:lnTo>
                <a:lnTo>
                  <a:pt x="17329" y="12310"/>
                </a:lnTo>
                <a:lnTo>
                  <a:pt x="16791" y="12190"/>
                </a:lnTo>
                <a:close/>
                <a:moveTo>
                  <a:pt x="26651" y="897"/>
                </a:moveTo>
                <a:lnTo>
                  <a:pt x="26950" y="956"/>
                </a:lnTo>
                <a:lnTo>
                  <a:pt x="27249" y="1076"/>
                </a:lnTo>
                <a:lnTo>
                  <a:pt x="27547" y="1195"/>
                </a:lnTo>
                <a:lnTo>
                  <a:pt x="27786" y="1375"/>
                </a:lnTo>
                <a:lnTo>
                  <a:pt x="28264" y="1853"/>
                </a:lnTo>
                <a:lnTo>
                  <a:pt x="28683" y="2391"/>
                </a:lnTo>
                <a:lnTo>
                  <a:pt x="28981" y="2988"/>
                </a:lnTo>
                <a:lnTo>
                  <a:pt x="29161" y="3586"/>
                </a:lnTo>
                <a:lnTo>
                  <a:pt x="29220" y="4123"/>
                </a:lnTo>
                <a:lnTo>
                  <a:pt x="29220" y="4601"/>
                </a:lnTo>
                <a:lnTo>
                  <a:pt x="29161" y="5139"/>
                </a:lnTo>
                <a:lnTo>
                  <a:pt x="29101" y="5617"/>
                </a:lnTo>
                <a:lnTo>
                  <a:pt x="28862" y="6693"/>
                </a:lnTo>
                <a:lnTo>
                  <a:pt x="28503" y="7709"/>
                </a:lnTo>
                <a:lnTo>
                  <a:pt x="27727" y="9740"/>
                </a:lnTo>
                <a:lnTo>
                  <a:pt x="27308" y="10696"/>
                </a:lnTo>
                <a:lnTo>
                  <a:pt x="27010" y="11653"/>
                </a:lnTo>
                <a:lnTo>
                  <a:pt x="26472" y="13505"/>
                </a:lnTo>
                <a:lnTo>
                  <a:pt x="25994" y="15477"/>
                </a:lnTo>
                <a:lnTo>
                  <a:pt x="25575" y="17389"/>
                </a:lnTo>
                <a:lnTo>
                  <a:pt x="25038" y="19361"/>
                </a:lnTo>
                <a:lnTo>
                  <a:pt x="24679" y="20257"/>
                </a:lnTo>
                <a:lnTo>
                  <a:pt x="24380" y="21213"/>
                </a:lnTo>
                <a:lnTo>
                  <a:pt x="23962" y="22110"/>
                </a:lnTo>
                <a:lnTo>
                  <a:pt x="23544" y="23006"/>
                </a:lnTo>
                <a:lnTo>
                  <a:pt x="23006" y="23843"/>
                </a:lnTo>
                <a:lnTo>
                  <a:pt x="22468" y="24619"/>
                </a:lnTo>
                <a:lnTo>
                  <a:pt x="21811" y="25337"/>
                </a:lnTo>
                <a:lnTo>
                  <a:pt x="21094" y="26054"/>
                </a:lnTo>
                <a:lnTo>
                  <a:pt x="20377" y="26591"/>
                </a:lnTo>
                <a:lnTo>
                  <a:pt x="19719" y="27069"/>
                </a:lnTo>
                <a:lnTo>
                  <a:pt x="18943" y="27488"/>
                </a:lnTo>
                <a:lnTo>
                  <a:pt x="18166" y="27846"/>
                </a:lnTo>
                <a:lnTo>
                  <a:pt x="17389" y="28205"/>
                </a:lnTo>
                <a:lnTo>
                  <a:pt x="16612" y="28444"/>
                </a:lnTo>
                <a:lnTo>
                  <a:pt x="15776" y="28623"/>
                </a:lnTo>
                <a:lnTo>
                  <a:pt x="14939" y="28802"/>
                </a:lnTo>
                <a:lnTo>
                  <a:pt x="14102" y="28862"/>
                </a:lnTo>
                <a:lnTo>
                  <a:pt x="13206" y="28922"/>
                </a:lnTo>
                <a:lnTo>
                  <a:pt x="12369" y="28922"/>
                </a:lnTo>
                <a:lnTo>
                  <a:pt x="11533" y="28862"/>
                </a:lnTo>
                <a:lnTo>
                  <a:pt x="10637" y="28743"/>
                </a:lnTo>
                <a:lnTo>
                  <a:pt x="9800" y="28563"/>
                </a:lnTo>
                <a:lnTo>
                  <a:pt x="9023" y="28384"/>
                </a:lnTo>
                <a:lnTo>
                  <a:pt x="8187" y="28085"/>
                </a:lnTo>
                <a:lnTo>
                  <a:pt x="7350" y="27786"/>
                </a:lnTo>
                <a:lnTo>
                  <a:pt x="6513" y="27428"/>
                </a:lnTo>
                <a:lnTo>
                  <a:pt x="5737" y="26950"/>
                </a:lnTo>
                <a:lnTo>
                  <a:pt x="4960" y="26472"/>
                </a:lnTo>
                <a:lnTo>
                  <a:pt x="4243" y="25934"/>
                </a:lnTo>
                <a:lnTo>
                  <a:pt x="3585" y="25337"/>
                </a:lnTo>
                <a:lnTo>
                  <a:pt x="2988" y="24679"/>
                </a:lnTo>
                <a:lnTo>
                  <a:pt x="2450" y="24022"/>
                </a:lnTo>
                <a:lnTo>
                  <a:pt x="2032" y="23245"/>
                </a:lnTo>
                <a:lnTo>
                  <a:pt x="1673" y="22528"/>
                </a:lnTo>
                <a:lnTo>
                  <a:pt x="1374" y="21691"/>
                </a:lnTo>
                <a:lnTo>
                  <a:pt x="1255" y="20855"/>
                </a:lnTo>
                <a:lnTo>
                  <a:pt x="1195" y="20018"/>
                </a:lnTo>
                <a:lnTo>
                  <a:pt x="1315" y="19122"/>
                </a:lnTo>
                <a:lnTo>
                  <a:pt x="1494" y="18226"/>
                </a:lnTo>
                <a:lnTo>
                  <a:pt x="1853" y="17270"/>
                </a:lnTo>
                <a:lnTo>
                  <a:pt x="2331" y="16433"/>
                </a:lnTo>
                <a:lnTo>
                  <a:pt x="2868" y="15596"/>
                </a:lnTo>
                <a:lnTo>
                  <a:pt x="3406" y="14879"/>
                </a:lnTo>
                <a:lnTo>
                  <a:pt x="4063" y="14222"/>
                </a:lnTo>
                <a:lnTo>
                  <a:pt x="4781" y="13565"/>
                </a:lnTo>
                <a:lnTo>
                  <a:pt x="5498" y="13027"/>
                </a:lnTo>
                <a:lnTo>
                  <a:pt x="6334" y="12489"/>
                </a:lnTo>
                <a:lnTo>
                  <a:pt x="7111" y="11951"/>
                </a:lnTo>
                <a:lnTo>
                  <a:pt x="8844" y="11055"/>
                </a:lnTo>
                <a:lnTo>
                  <a:pt x="10577" y="10218"/>
                </a:lnTo>
                <a:lnTo>
                  <a:pt x="12310" y="9382"/>
                </a:lnTo>
                <a:lnTo>
                  <a:pt x="13983" y="8605"/>
                </a:lnTo>
                <a:lnTo>
                  <a:pt x="14879" y="8127"/>
                </a:lnTo>
                <a:lnTo>
                  <a:pt x="15716" y="7649"/>
                </a:lnTo>
                <a:lnTo>
                  <a:pt x="16552" y="7171"/>
                </a:lnTo>
                <a:lnTo>
                  <a:pt x="17329" y="6573"/>
                </a:lnTo>
                <a:lnTo>
                  <a:pt x="18106" y="6036"/>
                </a:lnTo>
                <a:lnTo>
                  <a:pt x="18883" y="5378"/>
                </a:lnTo>
                <a:lnTo>
                  <a:pt x="19600" y="4721"/>
                </a:lnTo>
                <a:lnTo>
                  <a:pt x="20257" y="4004"/>
                </a:lnTo>
                <a:lnTo>
                  <a:pt x="21273" y="2869"/>
                </a:lnTo>
                <a:lnTo>
                  <a:pt x="21811" y="2331"/>
                </a:lnTo>
                <a:lnTo>
                  <a:pt x="22408" y="1912"/>
                </a:lnTo>
                <a:lnTo>
                  <a:pt x="22767" y="1673"/>
                </a:lnTo>
                <a:lnTo>
                  <a:pt x="23066" y="1554"/>
                </a:lnTo>
                <a:lnTo>
                  <a:pt x="23484" y="1434"/>
                </a:lnTo>
                <a:lnTo>
                  <a:pt x="23842" y="1375"/>
                </a:lnTo>
                <a:lnTo>
                  <a:pt x="24201" y="1375"/>
                </a:lnTo>
                <a:lnTo>
                  <a:pt x="24739" y="1494"/>
                </a:lnTo>
                <a:lnTo>
                  <a:pt x="25157" y="1554"/>
                </a:lnTo>
                <a:lnTo>
                  <a:pt x="25336" y="1554"/>
                </a:lnTo>
                <a:lnTo>
                  <a:pt x="25456" y="1494"/>
                </a:lnTo>
                <a:lnTo>
                  <a:pt x="25456" y="1315"/>
                </a:lnTo>
                <a:lnTo>
                  <a:pt x="25336" y="1195"/>
                </a:lnTo>
                <a:lnTo>
                  <a:pt x="25635" y="1016"/>
                </a:lnTo>
                <a:lnTo>
                  <a:pt x="25994" y="897"/>
                </a:lnTo>
                <a:close/>
                <a:moveTo>
                  <a:pt x="29878" y="3287"/>
                </a:moveTo>
                <a:lnTo>
                  <a:pt x="30356" y="3705"/>
                </a:lnTo>
                <a:lnTo>
                  <a:pt x="30655" y="4243"/>
                </a:lnTo>
                <a:lnTo>
                  <a:pt x="30953" y="4781"/>
                </a:lnTo>
                <a:lnTo>
                  <a:pt x="31133" y="5319"/>
                </a:lnTo>
                <a:lnTo>
                  <a:pt x="31252" y="5916"/>
                </a:lnTo>
                <a:lnTo>
                  <a:pt x="31252" y="6514"/>
                </a:lnTo>
                <a:lnTo>
                  <a:pt x="31252" y="7171"/>
                </a:lnTo>
                <a:lnTo>
                  <a:pt x="31192" y="7828"/>
                </a:lnTo>
                <a:lnTo>
                  <a:pt x="31133" y="8426"/>
                </a:lnTo>
                <a:lnTo>
                  <a:pt x="30953" y="9083"/>
                </a:lnTo>
                <a:lnTo>
                  <a:pt x="30595" y="10338"/>
                </a:lnTo>
                <a:lnTo>
                  <a:pt x="30177" y="11533"/>
                </a:lnTo>
                <a:lnTo>
                  <a:pt x="29758" y="12609"/>
                </a:lnTo>
                <a:lnTo>
                  <a:pt x="29220" y="14103"/>
                </a:lnTo>
                <a:lnTo>
                  <a:pt x="28802" y="15596"/>
                </a:lnTo>
                <a:lnTo>
                  <a:pt x="28444" y="17090"/>
                </a:lnTo>
                <a:lnTo>
                  <a:pt x="28085" y="18644"/>
                </a:lnTo>
                <a:lnTo>
                  <a:pt x="27786" y="20138"/>
                </a:lnTo>
                <a:lnTo>
                  <a:pt x="27368" y="21691"/>
                </a:lnTo>
                <a:lnTo>
                  <a:pt x="26950" y="23185"/>
                </a:lnTo>
                <a:lnTo>
                  <a:pt x="26412" y="24619"/>
                </a:lnTo>
                <a:lnTo>
                  <a:pt x="25814" y="25815"/>
                </a:lnTo>
                <a:lnTo>
                  <a:pt x="25217" y="27010"/>
                </a:lnTo>
                <a:lnTo>
                  <a:pt x="24500" y="28085"/>
                </a:lnTo>
                <a:lnTo>
                  <a:pt x="23723" y="29161"/>
                </a:lnTo>
                <a:lnTo>
                  <a:pt x="22827" y="30117"/>
                </a:lnTo>
                <a:lnTo>
                  <a:pt x="21871" y="31013"/>
                </a:lnTo>
                <a:lnTo>
                  <a:pt x="20855" y="31850"/>
                </a:lnTo>
                <a:lnTo>
                  <a:pt x="19779" y="32567"/>
                </a:lnTo>
                <a:lnTo>
                  <a:pt x="19062" y="32925"/>
                </a:lnTo>
                <a:lnTo>
                  <a:pt x="18345" y="33224"/>
                </a:lnTo>
                <a:lnTo>
                  <a:pt x="17628" y="33523"/>
                </a:lnTo>
                <a:lnTo>
                  <a:pt x="16971" y="33702"/>
                </a:lnTo>
                <a:lnTo>
                  <a:pt x="16254" y="33882"/>
                </a:lnTo>
                <a:lnTo>
                  <a:pt x="15537" y="34001"/>
                </a:lnTo>
                <a:lnTo>
                  <a:pt x="14879" y="34061"/>
                </a:lnTo>
                <a:lnTo>
                  <a:pt x="14222" y="34121"/>
                </a:lnTo>
                <a:lnTo>
                  <a:pt x="13565" y="34061"/>
                </a:lnTo>
                <a:lnTo>
                  <a:pt x="12848" y="34001"/>
                </a:lnTo>
                <a:lnTo>
                  <a:pt x="12190" y="33941"/>
                </a:lnTo>
                <a:lnTo>
                  <a:pt x="11593" y="33762"/>
                </a:lnTo>
                <a:lnTo>
                  <a:pt x="10935" y="33642"/>
                </a:lnTo>
                <a:lnTo>
                  <a:pt x="10338" y="33403"/>
                </a:lnTo>
                <a:lnTo>
                  <a:pt x="9680" y="33164"/>
                </a:lnTo>
                <a:lnTo>
                  <a:pt x="9083" y="32866"/>
                </a:lnTo>
                <a:lnTo>
                  <a:pt x="7948" y="32208"/>
                </a:lnTo>
                <a:lnTo>
                  <a:pt x="6812" y="31432"/>
                </a:lnTo>
                <a:lnTo>
                  <a:pt x="5737" y="30535"/>
                </a:lnTo>
                <a:lnTo>
                  <a:pt x="4781" y="29519"/>
                </a:lnTo>
                <a:lnTo>
                  <a:pt x="3824" y="28444"/>
                </a:lnTo>
                <a:lnTo>
                  <a:pt x="2988" y="27249"/>
                </a:lnTo>
                <a:lnTo>
                  <a:pt x="2211" y="26054"/>
                </a:lnTo>
                <a:lnTo>
                  <a:pt x="1554" y="24739"/>
                </a:lnTo>
                <a:lnTo>
                  <a:pt x="1972" y="25277"/>
                </a:lnTo>
                <a:lnTo>
                  <a:pt x="2390" y="25815"/>
                </a:lnTo>
                <a:lnTo>
                  <a:pt x="2868" y="26293"/>
                </a:lnTo>
                <a:lnTo>
                  <a:pt x="3346" y="26711"/>
                </a:lnTo>
                <a:lnTo>
                  <a:pt x="3884" y="27189"/>
                </a:lnTo>
                <a:lnTo>
                  <a:pt x="4422" y="27547"/>
                </a:lnTo>
                <a:lnTo>
                  <a:pt x="5617" y="28265"/>
                </a:lnTo>
                <a:lnTo>
                  <a:pt x="6812" y="28862"/>
                </a:lnTo>
                <a:lnTo>
                  <a:pt x="8127" y="29340"/>
                </a:lnTo>
                <a:lnTo>
                  <a:pt x="9441" y="29699"/>
                </a:lnTo>
                <a:lnTo>
                  <a:pt x="10816" y="29938"/>
                </a:lnTo>
                <a:lnTo>
                  <a:pt x="12190" y="29997"/>
                </a:lnTo>
                <a:lnTo>
                  <a:pt x="13624" y="29997"/>
                </a:lnTo>
                <a:lnTo>
                  <a:pt x="14939" y="29878"/>
                </a:lnTo>
                <a:lnTo>
                  <a:pt x="16313" y="29579"/>
                </a:lnTo>
                <a:lnTo>
                  <a:pt x="17628" y="29221"/>
                </a:lnTo>
                <a:lnTo>
                  <a:pt x="18225" y="28982"/>
                </a:lnTo>
                <a:lnTo>
                  <a:pt x="18883" y="28683"/>
                </a:lnTo>
                <a:lnTo>
                  <a:pt x="19480" y="28384"/>
                </a:lnTo>
                <a:lnTo>
                  <a:pt x="20018" y="28026"/>
                </a:lnTo>
                <a:lnTo>
                  <a:pt x="20616" y="27667"/>
                </a:lnTo>
                <a:lnTo>
                  <a:pt x="21094" y="27249"/>
                </a:lnTo>
                <a:lnTo>
                  <a:pt x="21691" y="26771"/>
                </a:lnTo>
                <a:lnTo>
                  <a:pt x="22229" y="26173"/>
                </a:lnTo>
                <a:lnTo>
                  <a:pt x="22767" y="25635"/>
                </a:lnTo>
                <a:lnTo>
                  <a:pt x="23185" y="24978"/>
                </a:lnTo>
                <a:lnTo>
                  <a:pt x="23603" y="24380"/>
                </a:lnTo>
                <a:lnTo>
                  <a:pt x="24022" y="23723"/>
                </a:lnTo>
                <a:lnTo>
                  <a:pt x="24380" y="23066"/>
                </a:lnTo>
                <a:lnTo>
                  <a:pt x="24679" y="22349"/>
                </a:lnTo>
                <a:lnTo>
                  <a:pt x="25217" y="20915"/>
                </a:lnTo>
                <a:lnTo>
                  <a:pt x="25695" y="19481"/>
                </a:lnTo>
                <a:lnTo>
                  <a:pt x="26113" y="17987"/>
                </a:lnTo>
                <a:lnTo>
                  <a:pt x="26472" y="16493"/>
                </a:lnTo>
                <a:lnTo>
                  <a:pt x="27308" y="13027"/>
                </a:lnTo>
                <a:lnTo>
                  <a:pt x="27846" y="11354"/>
                </a:lnTo>
                <a:lnTo>
                  <a:pt x="28444" y="9681"/>
                </a:lnTo>
                <a:lnTo>
                  <a:pt x="29041" y="8127"/>
                </a:lnTo>
                <a:lnTo>
                  <a:pt x="29340" y="7350"/>
                </a:lnTo>
                <a:lnTo>
                  <a:pt x="29639" y="6514"/>
                </a:lnTo>
                <a:lnTo>
                  <a:pt x="29818" y="5737"/>
                </a:lnTo>
                <a:lnTo>
                  <a:pt x="29938" y="4960"/>
                </a:lnTo>
                <a:lnTo>
                  <a:pt x="29997" y="4123"/>
                </a:lnTo>
                <a:lnTo>
                  <a:pt x="29878" y="3287"/>
                </a:lnTo>
                <a:close/>
                <a:moveTo>
                  <a:pt x="26292" y="0"/>
                </a:moveTo>
                <a:lnTo>
                  <a:pt x="25994" y="60"/>
                </a:lnTo>
                <a:lnTo>
                  <a:pt x="25755" y="120"/>
                </a:lnTo>
                <a:lnTo>
                  <a:pt x="25336" y="359"/>
                </a:lnTo>
                <a:lnTo>
                  <a:pt x="24918" y="598"/>
                </a:lnTo>
                <a:lnTo>
                  <a:pt x="24500" y="777"/>
                </a:lnTo>
                <a:lnTo>
                  <a:pt x="24082" y="837"/>
                </a:lnTo>
                <a:lnTo>
                  <a:pt x="23245" y="837"/>
                </a:lnTo>
                <a:lnTo>
                  <a:pt x="23006" y="897"/>
                </a:lnTo>
                <a:lnTo>
                  <a:pt x="22767" y="956"/>
                </a:lnTo>
                <a:lnTo>
                  <a:pt x="22289" y="1195"/>
                </a:lnTo>
                <a:lnTo>
                  <a:pt x="21811" y="1434"/>
                </a:lnTo>
                <a:lnTo>
                  <a:pt x="21393" y="1793"/>
                </a:lnTo>
                <a:lnTo>
                  <a:pt x="20974" y="2151"/>
                </a:lnTo>
                <a:lnTo>
                  <a:pt x="20257" y="2928"/>
                </a:lnTo>
                <a:lnTo>
                  <a:pt x="19480" y="3705"/>
                </a:lnTo>
                <a:lnTo>
                  <a:pt x="18584" y="4601"/>
                </a:lnTo>
                <a:lnTo>
                  <a:pt x="17568" y="5378"/>
                </a:lnTo>
                <a:lnTo>
                  <a:pt x="16552" y="6095"/>
                </a:lnTo>
                <a:lnTo>
                  <a:pt x="15417" y="6753"/>
                </a:lnTo>
                <a:lnTo>
                  <a:pt x="14341" y="7350"/>
                </a:lnTo>
                <a:lnTo>
                  <a:pt x="13146" y="7948"/>
                </a:lnTo>
                <a:lnTo>
                  <a:pt x="10816" y="8964"/>
                </a:lnTo>
                <a:lnTo>
                  <a:pt x="8485" y="10099"/>
                </a:lnTo>
                <a:lnTo>
                  <a:pt x="7410" y="10637"/>
                </a:lnTo>
                <a:lnTo>
                  <a:pt x="6274" y="11294"/>
                </a:lnTo>
                <a:lnTo>
                  <a:pt x="5259" y="12011"/>
                </a:lnTo>
                <a:lnTo>
                  <a:pt x="4243" y="12788"/>
                </a:lnTo>
                <a:lnTo>
                  <a:pt x="3287" y="13625"/>
                </a:lnTo>
                <a:lnTo>
                  <a:pt x="2450" y="14581"/>
                </a:lnTo>
                <a:lnTo>
                  <a:pt x="2032" y="15059"/>
                </a:lnTo>
                <a:lnTo>
                  <a:pt x="1733" y="15596"/>
                </a:lnTo>
                <a:lnTo>
                  <a:pt x="1374" y="16134"/>
                </a:lnTo>
                <a:lnTo>
                  <a:pt x="1076" y="16732"/>
                </a:lnTo>
                <a:lnTo>
                  <a:pt x="837" y="17329"/>
                </a:lnTo>
                <a:lnTo>
                  <a:pt x="598" y="17927"/>
                </a:lnTo>
                <a:lnTo>
                  <a:pt x="418" y="18524"/>
                </a:lnTo>
                <a:lnTo>
                  <a:pt x="239" y="19182"/>
                </a:lnTo>
                <a:lnTo>
                  <a:pt x="120" y="19839"/>
                </a:lnTo>
                <a:lnTo>
                  <a:pt x="60" y="20496"/>
                </a:lnTo>
                <a:lnTo>
                  <a:pt x="0" y="21154"/>
                </a:lnTo>
                <a:lnTo>
                  <a:pt x="0" y="21751"/>
                </a:lnTo>
                <a:lnTo>
                  <a:pt x="0" y="22409"/>
                </a:lnTo>
                <a:lnTo>
                  <a:pt x="120" y="23006"/>
                </a:lnTo>
                <a:lnTo>
                  <a:pt x="239" y="23663"/>
                </a:lnTo>
                <a:lnTo>
                  <a:pt x="418" y="24261"/>
                </a:lnTo>
                <a:lnTo>
                  <a:pt x="956" y="25456"/>
                </a:lnTo>
                <a:lnTo>
                  <a:pt x="1554" y="26651"/>
                </a:lnTo>
                <a:lnTo>
                  <a:pt x="2331" y="27846"/>
                </a:lnTo>
                <a:lnTo>
                  <a:pt x="3167" y="29041"/>
                </a:lnTo>
                <a:lnTo>
                  <a:pt x="4063" y="30177"/>
                </a:lnTo>
                <a:lnTo>
                  <a:pt x="5020" y="31193"/>
                </a:lnTo>
                <a:lnTo>
                  <a:pt x="6035" y="32089"/>
                </a:lnTo>
                <a:lnTo>
                  <a:pt x="7051" y="32925"/>
                </a:lnTo>
                <a:lnTo>
                  <a:pt x="7589" y="33284"/>
                </a:lnTo>
                <a:lnTo>
                  <a:pt x="8187" y="33642"/>
                </a:lnTo>
                <a:lnTo>
                  <a:pt x="8784" y="33941"/>
                </a:lnTo>
                <a:lnTo>
                  <a:pt x="9322" y="34180"/>
                </a:lnTo>
                <a:lnTo>
                  <a:pt x="10517" y="34599"/>
                </a:lnTo>
                <a:lnTo>
                  <a:pt x="11712" y="34897"/>
                </a:lnTo>
                <a:lnTo>
                  <a:pt x="12907" y="35017"/>
                </a:lnTo>
                <a:lnTo>
                  <a:pt x="14162" y="35077"/>
                </a:lnTo>
                <a:lnTo>
                  <a:pt x="15357" y="34957"/>
                </a:lnTo>
                <a:lnTo>
                  <a:pt x="16552" y="34718"/>
                </a:lnTo>
                <a:lnTo>
                  <a:pt x="17688" y="34419"/>
                </a:lnTo>
                <a:lnTo>
                  <a:pt x="18823" y="33941"/>
                </a:lnTo>
                <a:lnTo>
                  <a:pt x="19958" y="33403"/>
                </a:lnTo>
                <a:lnTo>
                  <a:pt x="21034" y="32746"/>
                </a:lnTo>
                <a:lnTo>
                  <a:pt x="22050" y="32029"/>
                </a:lnTo>
                <a:lnTo>
                  <a:pt x="23006" y="31193"/>
                </a:lnTo>
                <a:lnTo>
                  <a:pt x="23902" y="30296"/>
                </a:lnTo>
                <a:lnTo>
                  <a:pt x="24679" y="29280"/>
                </a:lnTo>
                <a:lnTo>
                  <a:pt x="25575" y="28085"/>
                </a:lnTo>
                <a:lnTo>
                  <a:pt x="26292" y="26830"/>
                </a:lnTo>
                <a:lnTo>
                  <a:pt x="26890" y="25516"/>
                </a:lnTo>
                <a:lnTo>
                  <a:pt x="27428" y="24141"/>
                </a:lnTo>
                <a:lnTo>
                  <a:pt x="27846" y="22767"/>
                </a:lnTo>
                <a:lnTo>
                  <a:pt x="28264" y="21393"/>
                </a:lnTo>
                <a:lnTo>
                  <a:pt x="28922" y="18524"/>
                </a:lnTo>
                <a:lnTo>
                  <a:pt x="29280" y="17031"/>
                </a:lnTo>
                <a:lnTo>
                  <a:pt x="29699" y="15537"/>
                </a:lnTo>
                <a:lnTo>
                  <a:pt x="30117" y="14043"/>
                </a:lnTo>
                <a:lnTo>
                  <a:pt x="30655" y="12609"/>
                </a:lnTo>
                <a:lnTo>
                  <a:pt x="31252" y="11055"/>
                </a:lnTo>
                <a:lnTo>
                  <a:pt x="31551" y="10218"/>
                </a:lnTo>
                <a:lnTo>
                  <a:pt x="31790" y="9442"/>
                </a:lnTo>
                <a:lnTo>
                  <a:pt x="31969" y="8605"/>
                </a:lnTo>
                <a:lnTo>
                  <a:pt x="32089" y="7768"/>
                </a:lnTo>
                <a:lnTo>
                  <a:pt x="32148" y="6932"/>
                </a:lnTo>
                <a:lnTo>
                  <a:pt x="32089" y="6036"/>
                </a:lnTo>
                <a:lnTo>
                  <a:pt x="31969" y="5438"/>
                </a:lnTo>
                <a:lnTo>
                  <a:pt x="31790" y="4900"/>
                </a:lnTo>
                <a:lnTo>
                  <a:pt x="31611" y="4362"/>
                </a:lnTo>
                <a:lnTo>
                  <a:pt x="31372" y="3884"/>
                </a:lnTo>
                <a:lnTo>
                  <a:pt x="31073" y="3406"/>
                </a:lnTo>
                <a:lnTo>
                  <a:pt x="30714" y="2928"/>
                </a:lnTo>
                <a:lnTo>
                  <a:pt x="30296" y="2510"/>
                </a:lnTo>
                <a:lnTo>
                  <a:pt x="29878" y="2092"/>
                </a:lnTo>
                <a:lnTo>
                  <a:pt x="29101" y="1315"/>
                </a:lnTo>
                <a:lnTo>
                  <a:pt x="28742" y="956"/>
                </a:lnTo>
                <a:lnTo>
                  <a:pt x="28324" y="658"/>
                </a:lnTo>
                <a:lnTo>
                  <a:pt x="27846" y="359"/>
                </a:lnTo>
                <a:lnTo>
                  <a:pt x="27368" y="180"/>
                </a:lnTo>
                <a:lnTo>
                  <a:pt x="26830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7" name="Google Shape;67;p3"/>
          <p:cNvSpPr/>
          <p:nvPr/>
        </p:nvSpPr>
        <p:spPr>
          <a:xfrm rot="-3835551">
            <a:off x="6805178" y="5184299"/>
            <a:ext cx="1381909" cy="804500"/>
          </a:xfrm>
          <a:custGeom>
            <a:avLst/>
            <a:gdLst/>
            <a:ahLst/>
            <a:cxnLst/>
            <a:rect l="l" t="t" r="r" b="b"/>
            <a:pathLst>
              <a:path w="38185" h="22230" extrusionOk="0">
                <a:moveTo>
                  <a:pt x="19481" y="6633"/>
                </a:moveTo>
                <a:lnTo>
                  <a:pt x="19003" y="6693"/>
                </a:lnTo>
                <a:lnTo>
                  <a:pt x="18465" y="6813"/>
                </a:lnTo>
                <a:lnTo>
                  <a:pt x="17808" y="7052"/>
                </a:lnTo>
                <a:lnTo>
                  <a:pt x="17509" y="7231"/>
                </a:lnTo>
                <a:lnTo>
                  <a:pt x="17270" y="7410"/>
                </a:lnTo>
                <a:lnTo>
                  <a:pt x="17151" y="7649"/>
                </a:lnTo>
                <a:lnTo>
                  <a:pt x="17151" y="7709"/>
                </a:lnTo>
                <a:lnTo>
                  <a:pt x="17151" y="7829"/>
                </a:lnTo>
                <a:lnTo>
                  <a:pt x="17330" y="8187"/>
                </a:lnTo>
                <a:lnTo>
                  <a:pt x="17569" y="8486"/>
                </a:lnTo>
                <a:lnTo>
                  <a:pt x="17868" y="8665"/>
                </a:lnTo>
                <a:lnTo>
                  <a:pt x="18226" y="8844"/>
                </a:lnTo>
                <a:lnTo>
                  <a:pt x="18645" y="8904"/>
                </a:lnTo>
                <a:lnTo>
                  <a:pt x="19123" y="8964"/>
                </a:lnTo>
                <a:lnTo>
                  <a:pt x="19601" y="8964"/>
                </a:lnTo>
                <a:lnTo>
                  <a:pt x="20079" y="8904"/>
                </a:lnTo>
                <a:lnTo>
                  <a:pt x="20975" y="8785"/>
                </a:lnTo>
                <a:lnTo>
                  <a:pt x="21752" y="8546"/>
                </a:lnTo>
                <a:lnTo>
                  <a:pt x="22051" y="8366"/>
                </a:lnTo>
                <a:lnTo>
                  <a:pt x="22230" y="8247"/>
                </a:lnTo>
                <a:lnTo>
                  <a:pt x="22349" y="8127"/>
                </a:lnTo>
                <a:lnTo>
                  <a:pt x="22290" y="7948"/>
                </a:lnTo>
                <a:lnTo>
                  <a:pt x="22409" y="8008"/>
                </a:lnTo>
                <a:lnTo>
                  <a:pt x="22529" y="7948"/>
                </a:lnTo>
                <a:lnTo>
                  <a:pt x="22708" y="7888"/>
                </a:lnTo>
                <a:lnTo>
                  <a:pt x="22768" y="7769"/>
                </a:lnTo>
                <a:lnTo>
                  <a:pt x="22768" y="7709"/>
                </a:lnTo>
                <a:lnTo>
                  <a:pt x="22768" y="7590"/>
                </a:lnTo>
                <a:lnTo>
                  <a:pt x="22708" y="7470"/>
                </a:lnTo>
                <a:lnTo>
                  <a:pt x="22290" y="7231"/>
                </a:lnTo>
                <a:lnTo>
                  <a:pt x="21871" y="6992"/>
                </a:lnTo>
                <a:lnTo>
                  <a:pt x="21393" y="6813"/>
                </a:lnTo>
                <a:lnTo>
                  <a:pt x="20915" y="6693"/>
                </a:lnTo>
                <a:lnTo>
                  <a:pt x="20437" y="6633"/>
                </a:lnTo>
                <a:close/>
                <a:moveTo>
                  <a:pt x="36452" y="1136"/>
                </a:moveTo>
                <a:lnTo>
                  <a:pt x="36033" y="1255"/>
                </a:lnTo>
                <a:lnTo>
                  <a:pt x="35555" y="1375"/>
                </a:lnTo>
                <a:lnTo>
                  <a:pt x="31253" y="2331"/>
                </a:lnTo>
                <a:lnTo>
                  <a:pt x="26951" y="3287"/>
                </a:lnTo>
                <a:lnTo>
                  <a:pt x="22648" y="4124"/>
                </a:lnTo>
                <a:lnTo>
                  <a:pt x="20437" y="4482"/>
                </a:lnTo>
                <a:lnTo>
                  <a:pt x="18286" y="4781"/>
                </a:lnTo>
                <a:lnTo>
                  <a:pt x="13804" y="5319"/>
                </a:lnTo>
                <a:lnTo>
                  <a:pt x="11593" y="5498"/>
                </a:lnTo>
                <a:lnTo>
                  <a:pt x="9323" y="5677"/>
                </a:lnTo>
                <a:lnTo>
                  <a:pt x="6873" y="5797"/>
                </a:lnTo>
                <a:lnTo>
                  <a:pt x="4363" y="5916"/>
                </a:lnTo>
                <a:lnTo>
                  <a:pt x="2092" y="6096"/>
                </a:lnTo>
                <a:lnTo>
                  <a:pt x="1256" y="6275"/>
                </a:lnTo>
                <a:lnTo>
                  <a:pt x="897" y="6394"/>
                </a:lnTo>
                <a:lnTo>
                  <a:pt x="838" y="6454"/>
                </a:lnTo>
                <a:lnTo>
                  <a:pt x="957" y="6514"/>
                </a:lnTo>
                <a:lnTo>
                  <a:pt x="2033" y="6633"/>
                </a:lnTo>
                <a:lnTo>
                  <a:pt x="1853" y="6872"/>
                </a:lnTo>
                <a:lnTo>
                  <a:pt x="1794" y="7171"/>
                </a:lnTo>
                <a:lnTo>
                  <a:pt x="1794" y="7530"/>
                </a:lnTo>
                <a:lnTo>
                  <a:pt x="1794" y="7948"/>
                </a:lnTo>
                <a:lnTo>
                  <a:pt x="1913" y="8366"/>
                </a:lnTo>
                <a:lnTo>
                  <a:pt x="2033" y="8844"/>
                </a:lnTo>
                <a:lnTo>
                  <a:pt x="2391" y="9741"/>
                </a:lnTo>
                <a:lnTo>
                  <a:pt x="2869" y="10697"/>
                </a:lnTo>
                <a:lnTo>
                  <a:pt x="3288" y="11533"/>
                </a:lnTo>
                <a:lnTo>
                  <a:pt x="4064" y="12728"/>
                </a:lnTo>
                <a:lnTo>
                  <a:pt x="4602" y="13386"/>
                </a:lnTo>
                <a:lnTo>
                  <a:pt x="5140" y="14043"/>
                </a:lnTo>
                <a:lnTo>
                  <a:pt x="5737" y="14700"/>
                </a:lnTo>
                <a:lnTo>
                  <a:pt x="6395" y="15298"/>
                </a:lnTo>
                <a:lnTo>
                  <a:pt x="7112" y="15836"/>
                </a:lnTo>
                <a:lnTo>
                  <a:pt x="7769" y="16374"/>
                </a:lnTo>
                <a:lnTo>
                  <a:pt x="8546" y="16852"/>
                </a:lnTo>
                <a:lnTo>
                  <a:pt x="9323" y="17270"/>
                </a:lnTo>
                <a:lnTo>
                  <a:pt x="10996" y="18106"/>
                </a:lnTo>
                <a:lnTo>
                  <a:pt x="12729" y="18823"/>
                </a:lnTo>
                <a:lnTo>
                  <a:pt x="14581" y="19421"/>
                </a:lnTo>
                <a:lnTo>
                  <a:pt x="16374" y="19899"/>
                </a:lnTo>
                <a:lnTo>
                  <a:pt x="17390" y="20078"/>
                </a:lnTo>
                <a:lnTo>
                  <a:pt x="18406" y="20138"/>
                </a:lnTo>
                <a:lnTo>
                  <a:pt x="19421" y="20198"/>
                </a:lnTo>
                <a:lnTo>
                  <a:pt x="20437" y="20258"/>
                </a:lnTo>
                <a:lnTo>
                  <a:pt x="21035" y="20138"/>
                </a:lnTo>
                <a:lnTo>
                  <a:pt x="21931" y="20019"/>
                </a:lnTo>
                <a:lnTo>
                  <a:pt x="23186" y="19780"/>
                </a:lnTo>
                <a:lnTo>
                  <a:pt x="22827" y="19600"/>
                </a:lnTo>
                <a:lnTo>
                  <a:pt x="22469" y="19541"/>
                </a:lnTo>
                <a:lnTo>
                  <a:pt x="22051" y="19481"/>
                </a:lnTo>
                <a:lnTo>
                  <a:pt x="21632" y="19481"/>
                </a:lnTo>
                <a:lnTo>
                  <a:pt x="20856" y="19600"/>
                </a:lnTo>
                <a:lnTo>
                  <a:pt x="20079" y="19660"/>
                </a:lnTo>
                <a:lnTo>
                  <a:pt x="19123" y="19600"/>
                </a:lnTo>
                <a:lnTo>
                  <a:pt x="18226" y="19541"/>
                </a:lnTo>
                <a:lnTo>
                  <a:pt x="17330" y="19421"/>
                </a:lnTo>
                <a:lnTo>
                  <a:pt x="16434" y="19242"/>
                </a:lnTo>
                <a:lnTo>
                  <a:pt x="14522" y="18764"/>
                </a:lnTo>
                <a:lnTo>
                  <a:pt x="13565" y="18465"/>
                </a:lnTo>
                <a:lnTo>
                  <a:pt x="12669" y="18166"/>
                </a:lnTo>
                <a:lnTo>
                  <a:pt x="11713" y="17748"/>
                </a:lnTo>
                <a:lnTo>
                  <a:pt x="10817" y="17389"/>
                </a:lnTo>
                <a:lnTo>
                  <a:pt x="9920" y="16911"/>
                </a:lnTo>
                <a:lnTo>
                  <a:pt x="9084" y="16493"/>
                </a:lnTo>
                <a:lnTo>
                  <a:pt x="8426" y="16075"/>
                </a:lnTo>
                <a:lnTo>
                  <a:pt x="7769" y="15597"/>
                </a:lnTo>
                <a:lnTo>
                  <a:pt x="7112" y="15119"/>
                </a:lnTo>
                <a:lnTo>
                  <a:pt x="6574" y="14581"/>
                </a:lnTo>
                <a:lnTo>
                  <a:pt x="5976" y="13983"/>
                </a:lnTo>
                <a:lnTo>
                  <a:pt x="5498" y="13446"/>
                </a:lnTo>
                <a:lnTo>
                  <a:pt x="4961" y="12788"/>
                </a:lnTo>
                <a:lnTo>
                  <a:pt x="4542" y="12131"/>
                </a:lnTo>
                <a:lnTo>
                  <a:pt x="4184" y="11533"/>
                </a:lnTo>
                <a:lnTo>
                  <a:pt x="3825" y="10876"/>
                </a:lnTo>
                <a:lnTo>
                  <a:pt x="3527" y="10278"/>
                </a:lnTo>
                <a:lnTo>
                  <a:pt x="3288" y="9621"/>
                </a:lnTo>
                <a:lnTo>
                  <a:pt x="3048" y="8844"/>
                </a:lnTo>
                <a:lnTo>
                  <a:pt x="2929" y="8068"/>
                </a:lnTo>
                <a:lnTo>
                  <a:pt x="2750" y="7350"/>
                </a:lnTo>
                <a:lnTo>
                  <a:pt x="2630" y="6992"/>
                </a:lnTo>
                <a:lnTo>
                  <a:pt x="2511" y="6633"/>
                </a:lnTo>
                <a:lnTo>
                  <a:pt x="4483" y="6633"/>
                </a:lnTo>
                <a:lnTo>
                  <a:pt x="6514" y="6454"/>
                </a:lnTo>
                <a:lnTo>
                  <a:pt x="7530" y="6335"/>
                </a:lnTo>
                <a:lnTo>
                  <a:pt x="8546" y="6275"/>
                </a:lnTo>
                <a:lnTo>
                  <a:pt x="9502" y="6275"/>
                </a:lnTo>
                <a:lnTo>
                  <a:pt x="10458" y="6394"/>
                </a:lnTo>
                <a:lnTo>
                  <a:pt x="10996" y="6454"/>
                </a:lnTo>
                <a:lnTo>
                  <a:pt x="11115" y="6454"/>
                </a:lnTo>
                <a:lnTo>
                  <a:pt x="11235" y="6514"/>
                </a:lnTo>
                <a:lnTo>
                  <a:pt x="11354" y="6753"/>
                </a:lnTo>
                <a:lnTo>
                  <a:pt x="11593" y="7291"/>
                </a:lnTo>
                <a:lnTo>
                  <a:pt x="11773" y="7530"/>
                </a:lnTo>
                <a:lnTo>
                  <a:pt x="12012" y="7769"/>
                </a:lnTo>
                <a:lnTo>
                  <a:pt x="12490" y="8187"/>
                </a:lnTo>
                <a:lnTo>
                  <a:pt x="13147" y="8665"/>
                </a:lnTo>
                <a:lnTo>
                  <a:pt x="13864" y="9024"/>
                </a:lnTo>
                <a:lnTo>
                  <a:pt x="15358" y="9681"/>
                </a:lnTo>
                <a:lnTo>
                  <a:pt x="16135" y="9980"/>
                </a:lnTo>
                <a:lnTo>
                  <a:pt x="16912" y="10278"/>
                </a:lnTo>
                <a:lnTo>
                  <a:pt x="17689" y="10518"/>
                </a:lnTo>
                <a:lnTo>
                  <a:pt x="18465" y="10697"/>
                </a:lnTo>
                <a:lnTo>
                  <a:pt x="19302" y="10876"/>
                </a:lnTo>
                <a:lnTo>
                  <a:pt x="20079" y="10936"/>
                </a:lnTo>
                <a:lnTo>
                  <a:pt x="20856" y="10996"/>
                </a:lnTo>
                <a:lnTo>
                  <a:pt x="21632" y="10936"/>
                </a:lnTo>
                <a:lnTo>
                  <a:pt x="22409" y="10816"/>
                </a:lnTo>
                <a:lnTo>
                  <a:pt x="23126" y="10637"/>
                </a:lnTo>
                <a:lnTo>
                  <a:pt x="23843" y="10398"/>
                </a:lnTo>
                <a:lnTo>
                  <a:pt x="24501" y="10039"/>
                </a:lnTo>
                <a:lnTo>
                  <a:pt x="25158" y="9621"/>
                </a:lnTo>
                <a:lnTo>
                  <a:pt x="25815" y="9083"/>
                </a:lnTo>
                <a:lnTo>
                  <a:pt x="26413" y="8486"/>
                </a:lnTo>
                <a:lnTo>
                  <a:pt x="26951" y="7769"/>
                </a:lnTo>
                <a:lnTo>
                  <a:pt x="27309" y="7171"/>
                </a:lnTo>
                <a:lnTo>
                  <a:pt x="27727" y="6454"/>
                </a:lnTo>
                <a:lnTo>
                  <a:pt x="28026" y="5737"/>
                </a:lnTo>
                <a:lnTo>
                  <a:pt x="28146" y="5379"/>
                </a:lnTo>
                <a:lnTo>
                  <a:pt x="28205" y="5080"/>
                </a:lnTo>
                <a:lnTo>
                  <a:pt x="28205" y="4482"/>
                </a:lnTo>
                <a:lnTo>
                  <a:pt x="28205" y="4363"/>
                </a:lnTo>
                <a:lnTo>
                  <a:pt x="28146" y="4303"/>
                </a:lnTo>
                <a:lnTo>
                  <a:pt x="28086" y="4363"/>
                </a:lnTo>
                <a:lnTo>
                  <a:pt x="27966" y="4482"/>
                </a:lnTo>
                <a:lnTo>
                  <a:pt x="27668" y="4960"/>
                </a:lnTo>
                <a:lnTo>
                  <a:pt x="26831" y="6514"/>
                </a:lnTo>
                <a:lnTo>
                  <a:pt x="26413" y="7231"/>
                </a:lnTo>
                <a:lnTo>
                  <a:pt x="25995" y="7888"/>
                </a:lnTo>
                <a:lnTo>
                  <a:pt x="25516" y="8546"/>
                </a:lnTo>
                <a:lnTo>
                  <a:pt x="24919" y="9143"/>
                </a:lnTo>
                <a:lnTo>
                  <a:pt x="24620" y="9382"/>
                </a:lnTo>
                <a:lnTo>
                  <a:pt x="24262" y="9621"/>
                </a:lnTo>
                <a:lnTo>
                  <a:pt x="23843" y="9800"/>
                </a:lnTo>
                <a:lnTo>
                  <a:pt x="23425" y="10039"/>
                </a:lnTo>
                <a:lnTo>
                  <a:pt x="22588" y="10278"/>
                </a:lnTo>
                <a:lnTo>
                  <a:pt x="21692" y="10398"/>
                </a:lnTo>
                <a:lnTo>
                  <a:pt x="20856" y="10458"/>
                </a:lnTo>
                <a:lnTo>
                  <a:pt x="19959" y="10398"/>
                </a:lnTo>
                <a:lnTo>
                  <a:pt x="19123" y="10278"/>
                </a:lnTo>
                <a:lnTo>
                  <a:pt x="18226" y="10099"/>
                </a:lnTo>
                <a:lnTo>
                  <a:pt x="17390" y="9800"/>
                </a:lnTo>
                <a:lnTo>
                  <a:pt x="16553" y="9561"/>
                </a:lnTo>
                <a:lnTo>
                  <a:pt x="15179" y="9024"/>
                </a:lnTo>
                <a:lnTo>
                  <a:pt x="14402" y="8725"/>
                </a:lnTo>
                <a:lnTo>
                  <a:pt x="13685" y="8366"/>
                </a:lnTo>
                <a:lnTo>
                  <a:pt x="12968" y="8008"/>
                </a:lnTo>
                <a:lnTo>
                  <a:pt x="12370" y="7530"/>
                </a:lnTo>
                <a:lnTo>
                  <a:pt x="12131" y="7231"/>
                </a:lnTo>
                <a:lnTo>
                  <a:pt x="11892" y="6932"/>
                </a:lnTo>
                <a:lnTo>
                  <a:pt x="11713" y="6633"/>
                </a:lnTo>
                <a:lnTo>
                  <a:pt x="11534" y="6275"/>
                </a:lnTo>
                <a:lnTo>
                  <a:pt x="14641" y="6036"/>
                </a:lnTo>
                <a:lnTo>
                  <a:pt x="17748" y="5737"/>
                </a:lnTo>
                <a:lnTo>
                  <a:pt x="20856" y="5379"/>
                </a:lnTo>
                <a:lnTo>
                  <a:pt x="24023" y="4901"/>
                </a:lnTo>
                <a:lnTo>
                  <a:pt x="27130" y="4363"/>
                </a:lnTo>
                <a:lnTo>
                  <a:pt x="30237" y="3705"/>
                </a:lnTo>
                <a:lnTo>
                  <a:pt x="31791" y="3347"/>
                </a:lnTo>
                <a:lnTo>
                  <a:pt x="33285" y="2929"/>
                </a:lnTo>
                <a:lnTo>
                  <a:pt x="34779" y="2510"/>
                </a:lnTo>
                <a:lnTo>
                  <a:pt x="36213" y="2032"/>
                </a:lnTo>
                <a:lnTo>
                  <a:pt x="36213" y="3526"/>
                </a:lnTo>
                <a:lnTo>
                  <a:pt x="36153" y="5140"/>
                </a:lnTo>
                <a:lnTo>
                  <a:pt x="36033" y="6693"/>
                </a:lnTo>
                <a:lnTo>
                  <a:pt x="35794" y="8187"/>
                </a:lnTo>
                <a:lnTo>
                  <a:pt x="35615" y="8964"/>
                </a:lnTo>
                <a:lnTo>
                  <a:pt x="35436" y="9741"/>
                </a:lnTo>
                <a:lnTo>
                  <a:pt x="35197" y="10458"/>
                </a:lnTo>
                <a:lnTo>
                  <a:pt x="34898" y="11175"/>
                </a:lnTo>
                <a:lnTo>
                  <a:pt x="34540" y="11832"/>
                </a:lnTo>
                <a:lnTo>
                  <a:pt x="34181" y="12549"/>
                </a:lnTo>
                <a:lnTo>
                  <a:pt x="33703" y="13147"/>
                </a:lnTo>
                <a:lnTo>
                  <a:pt x="33225" y="13804"/>
                </a:lnTo>
                <a:lnTo>
                  <a:pt x="32747" y="14342"/>
                </a:lnTo>
                <a:lnTo>
                  <a:pt x="32209" y="14880"/>
                </a:lnTo>
                <a:lnTo>
                  <a:pt x="31014" y="15836"/>
                </a:lnTo>
                <a:lnTo>
                  <a:pt x="29819" y="16732"/>
                </a:lnTo>
                <a:lnTo>
                  <a:pt x="28564" y="17569"/>
                </a:lnTo>
                <a:lnTo>
                  <a:pt x="27249" y="18405"/>
                </a:lnTo>
                <a:lnTo>
                  <a:pt x="26532" y="18764"/>
                </a:lnTo>
                <a:lnTo>
                  <a:pt x="25815" y="19063"/>
                </a:lnTo>
                <a:lnTo>
                  <a:pt x="24501" y="19720"/>
                </a:lnTo>
                <a:lnTo>
                  <a:pt x="23664" y="20019"/>
                </a:lnTo>
                <a:lnTo>
                  <a:pt x="23365" y="20138"/>
                </a:lnTo>
                <a:lnTo>
                  <a:pt x="23186" y="20138"/>
                </a:lnTo>
                <a:lnTo>
                  <a:pt x="23664" y="20198"/>
                </a:lnTo>
                <a:lnTo>
                  <a:pt x="24142" y="20198"/>
                </a:lnTo>
                <a:lnTo>
                  <a:pt x="24560" y="20138"/>
                </a:lnTo>
                <a:lnTo>
                  <a:pt x="25038" y="20019"/>
                </a:lnTo>
                <a:lnTo>
                  <a:pt x="25935" y="19720"/>
                </a:lnTo>
                <a:lnTo>
                  <a:pt x="26831" y="19302"/>
                </a:lnTo>
                <a:lnTo>
                  <a:pt x="27727" y="18823"/>
                </a:lnTo>
                <a:lnTo>
                  <a:pt x="28504" y="18226"/>
                </a:lnTo>
                <a:lnTo>
                  <a:pt x="30058" y="17150"/>
                </a:lnTo>
                <a:lnTo>
                  <a:pt x="31552" y="16015"/>
                </a:lnTo>
                <a:lnTo>
                  <a:pt x="32269" y="15417"/>
                </a:lnTo>
                <a:lnTo>
                  <a:pt x="32926" y="14820"/>
                </a:lnTo>
                <a:lnTo>
                  <a:pt x="33583" y="14103"/>
                </a:lnTo>
                <a:lnTo>
                  <a:pt x="34181" y="13386"/>
                </a:lnTo>
                <a:lnTo>
                  <a:pt x="34659" y="12609"/>
                </a:lnTo>
                <a:lnTo>
                  <a:pt x="35137" y="11772"/>
                </a:lnTo>
                <a:lnTo>
                  <a:pt x="35496" y="10936"/>
                </a:lnTo>
                <a:lnTo>
                  <a:pt x="35854" y="9980"/>
                </a:lnTo>
                <a:lnTo>
                  <a:pt x="36093" y="9083"/>
                </a:lnTo>
                <a:lnTo>
                  <a:pt x="36272" y="8127"/>
                </a:lnTo>
                <a:lnTo>
                  <a:pt x="36452" y="7171"/>
                </a:lnTo>
                <a:lnTo>
                  <a:pt x="36571" y="6215"/>
                </a:lnTo>
                <a:lnTo>
                  <a:pt x="36691" y="4303"/>
                </a:lnTo>
                <a:lnTo>
                  <a:pt x="36631" y="3347"/>
                </a:lnTo>
                <a:lnTo>
                  <a:pt x="36631" y="2929"/>
                </a:lnTo>
                <a:lnTo>
                  <a:pt x="36691" y="2451"/>
                </a:lnTo>
                <a:lnTo>
                  <a:pt x="36870" y="1913"/>
                </a:lnTo>
                <a:lnTo>
                  <a:pt x="36990" y="1614"/>
                </a:lnTo>
                <a:lnTo>
                  <a:pt x="37049" y="1554"/>
                </a:lnTo>
                <a:lnTo>
                  <a:pt x="36990" y="1315"/>
                </a:lnTo>
                <a:lnTo>
                  <a:pt x="36810" y="1196"/>
                </a:lnTo>
                <a:lnTo>
                  <a:pt x="36631" y="1136"/>
                </a:lnTo>
                <a:close/>
                <a:moveTo>
                  <a:pt x="37587" y="1"/>
                </a:moveTo>
                <a:lnTo>
                  <a:pt x="37408" y="60"/>
                </a:lnTo>
                <a:lnTo>
                  <a:pt x="37288" y="120"/>
                </a:lnTo>
                <a:lnTo>
                  <a:pt x="37169" y="240"/>
                </a:lnTo>
                <a:lnTo>
                  <a:pt x="37109" y="359"/>
                </a:lnTo>
                <a:lnTo>
                  <a:pt x="37109" y="718"/>
                </a:lnTo>
                <a:lnTo>
                  <a:pt x="37229" y="1255"/>
                </a:lnTo>
                <a:lnTo>
                  <a:pt x="37348" y="2690"/>
                </a:lnTo>
                <a:lnTo>
                  <a:pt x="37408" y="3347"/>
                </a:lnTo>
                <a:lnTo>
                  <a:pt x="37468" y="4064"/>
                </a:lnTo>
                <a:lnTo>
                  <a:pt x="37408" y="4960"/>
                </a:lnTo>
                <a:lnTo>
                  <a:pt x="37408" y="5797"/>
                </a:lnTo>
                <a:lnTo>
                  <a:pt x="37288" y="6693"/>
                </a:lnTo>
                <a:lnTo>
                  <a:pt x="37169" y="7530"/>
                </a:lnTo>
                <a:lnTo>
                  <a:pt x="36990" y="8426"/>
                </a:lnTo>
                <a:lnTo>
                  <a:pt x="36810" y="9263"/>
                </a:lnTo>
                <a:lnTo>
                  <a:pt x="36571" y="10099"/>
                </a:lnTo>
                <a:lnTo>
                  <a:pt x="36272" y="10936"/>
                </a:lnTo>
                <a:lnTo>
                  <a:pt x="35675" y="12250"/>
                </a:lnTo>
                <a:lnTo>
                  <a:pt x="34958" y="13505"/>
                </a:lnTo>
                <a:lnTo>
                  <a:pt x="34121" y="14760"/>
                </a:lnTo>
                <a:lnTo>
                  <a:pt x="33165" y="15836"/>
                </a:lnTo>
                <a:lnTo>
                  <a:pt x="32149" y="16911"/>
                </a:lnTo>
                <a:lnTo>
                  <a:pt x="31014" y="17867"/>
                </a:lnTo>
                <a:lnTo>
                  <a:pt x="29819" y="18704"/>
                </a:lnTo>
                <a:lnTo>
                  <a:pt x="28564" y="19421"/>
                </a:lnTo>
                <a:lnTo>
                  <a:pt x="27309" y="19959"/>
                </a:lnTo>
                <a:lnTo>
                  <a:pt x="25995" y="20437"/>
                </a:lnTo>
                <a:lnTo>
                  <a:pt x="24680" y="20795"/>
                </a:lnTo>
                <a:lnTo>
                  <a:pt x="23365" y="21034"/>
                </a:lnTo>
                <a:lnTo>
                  <a:pt x="21991" y="21214"/>
                </a:lnTo>
                <a:lnTo>
                  <a:pt x="20617" y="21273"/>
                </a:lnTo>
                <a:lnTo>
                  <a:pt x="19242" y="21273"/>
                </a:lnTo>
                <a:lnTo>
                  <a:pt x="17808" y="21154"/>
                </a:lnTo>
                <a:lnTo>
                  <a:pt x="16434" y="20975"/>
                </a:lnTo>
                <a:lnTo>
                  <a:pt x="15119" y="20676"/>
                </a:lnTo>
                <a:lnTo>
                  <a:pt x="13745" y="20317"/>
                </a:lnTo>
                <a:lnTo>
                  <a:pt x="12430" y="19839"/>
                </a:lnTo>
                <a:lnTo>
                  <a:pt x="11175" y="19361"/>
                </a:lnTo>
                <a:lnTo>
                  <a:pt x="9920" y="18764"/>
                </a:lnTo>
                <a:lnTo>
                  <a:pt x="8785" y="18047"/>
                </a:lnTo>
                <a:lnTo>
                  <a:pt x="7650" y="17330"/>
                </a:lnTo>
                <a:lnTo>
                  <a:pt x="6514" y="16433"/>
                </a:lnTo>
                <a:lnTo>
                  <a:pt x="5439" y="15477"/>
                </a:lnTo>
                <a:lnTo>
                  <a:pt x="4483" y="14402"/>
                </a:lnTo>
                <a:lnTo>
                  <a:pt x="3646" y="13266"/>
                </a:lnTo>
                <a:lnTo>
                  <a:pt x="2869" y="12071"/>
                </a:lnTo>
                <a:lnTo>
                  <a:pt x="2212" y="10816"/>
                </a:lnTo>
                <a:lnTo>
                  <a:pt x="1674" y="9502"/>
                </a:lnTo>
                <a:lnTo>
                  <a:pt x="1136" y="8187"/>
                </a:lnTo>
                <a:lnTo>
                  <a:pt x="838" y="6813"/>
                </a:lnTo>
                <a:lnTo>
                  <a:pt x="599" y="5976"/>
                </a:lnTo>
                <a:lnTo>
                  <a:pt x="479" y="5737"/>
                </a:lnTo>
                <a:lnTo>
                  <a:pt x="359" y="5618"/>
                </a:lnTo>
                <a:lnTo>
                  <a:pt x="180" y="5677"/>
                </a:lnTo>
                <a:lnTo>
                  <a:pt x="120" y="5797"/>
                </a:lnTo>
                <a:lnTo>
                  <a:pt x="61" y="6036"/>
                </a:lnTo>
                <a:lnTo>
                  <a:pt x="1" y="6275"/>
                </a:lnTo>
                <a:lnTo>
                  <a:pt x="61" y="6813"/>
                </a:lnTo>
                <a:lnTo>
                  <a:pt x="120" y="7231"/>
                </a:lnTo>
                <a:lnTo>
                  <a:pt x="240" y="8068"/>
                </a:lnTo>
                <a:lnTo>
                  <a:pt x="419" y="8844"/>
                </a:lnTo>
                <a:lnTo>
                  <a:pt x="658" y="9681"/>
                </a:lnTo>
                <a:lnTo>
                  <a:pt x="957" y="10458"/>
                </a:lnTo>
                <a:lnTo>
                  <a:pt x="1316" y="11175"/>
                </a:lnTo>
                <a:lnTo>
                  <a:pt x="1674" y="11952"/>
                </a:lnTo>
                <a:lnTo>
                  <a:pt x="2092" y="12669"/>
                </a:lnTo>
                <a:lnTo>
                  <a:pt x="2570" y="13386"/>
                </a:lnTo>
                <a:lnTo>
                  <a:pt x="3467" y="14581"/>
                </a:lnTo>
                <a:lnTo>
                  <a:pt x="4483" y="15776"/>
                </a:lnTo>
                <a:lnTo>
                  <a:pt x="5618" y="16852"/>
                </a:lnTo>
                <a:lnTo>
                  <a:pt x="6813" y="17808"/>
                </a:lnTo>
                <a:lnTo>
                  <a:pt x="8068" y="18704"/>
                </a:lnTo>
                <a:lnTo>
                  <a:pt x="9442" y="19481"/>
                </a:lnTo>
                <a:lnTo>
                  <a:pt x="10817" y="20198"/>
                </a:lnTo>
                <a:lnTo>
                  <a:pt x="12311" y="20795"/>
                </a:lnTo>
                <a:lnTo>
                  <a:pt x="13804" y="21273"/>
                </a:lnTo>
                <a:lnTo>
                  <a:pt x="15298" y="21692"/>
                </a:lnTo>
                <a:lnTo>
                  <a:pt x="16852" y="21991"/>
                </a:lnTo>
                <a:lnTo>
                  <a:pt x="18406" y="22170"/>
                </a:lnTo>
                <a:lnTo>
                  <a:pt x="19959" y="22230"/>
                </a:lnTo>
                <a:lnTo>
                  <a:pt x="21513" y="22170"/>
                </a:lnTo>
                <a:lnTo>
                  <a:pt x="23067" y="22050"/>
                </a:lnTo>
                <a:lnTo>
                  <a:pt x="24560" y="21751"/>
                </a:lnTo>
                <a:lnTo>
                  <a:pt x="25457" y="21572"/>
                </a:lnTo>
                <a:lnTo>
                  <a:pt x="26293" y="21333"/>
                </a:lnTo>
                <a:lnTo>
                  <a:pt x="27130" y="20975"/>
                </a:lnTo>
                <a:lnTo>
                  <a:pt x="27966" y="20676"/>
                </a:lnTo>
                <a:lnTo>
                  <a:pt x="28743" y="20258"/>
                </a:lnTo>
                <a:lnTo>
                  <a:pt x="29460" y="19839"/>
                </a:lnTo>
                <a:lnTo>
                  <a:pt x="30237" y="19361"/>
                </a:lnTo>
                <a:lnTo>
                  <a:pt x="30894" y="18823"/>
                </a:lnTo>
                <a:lnTo>
                  <a:pt x="31612" y="18286"/>
                </a:lnTo>
                <a:lnTo>
                  <a:pt x="32209" y="17748"/>
                </a:lnTo>
                <a:lnTo>
                  <a:pt x="32866" y="17150"/>
                </a:lnTo>
                <a:lnTo>
                  <a:pt x="33404" y="16493"/>
                </a:lnTo>
                <a:lnTo>
                  <a:pt x="34002" y="15836"/>
                </a:lnTo>
                <a:lnTo>
                  <a:pt x="34480" y="15178"/>
                </a:lnTo>
                <a:lnTo>
                  <a:pt x="35018" y="14461"/>
                </a:lnTo>
                <a:lnTo>
                  <a:pt x="35436" y="13744"/>
                </a:lnTo>
                <a:lnTo>
                  <a:pt x="35914" y="12967"/>
                </a:lnTo>
                <a:lnTo>
                  <a:pt x="36272" y="12191"/>
                </a:lnTo>
                <a:lnTo>
                  <a:pt x="36631" y="11414"/>
                </a:lnTo>
                <a:lnTo>
                  <a:pt x="36930" y="10577"/>
                </a:lnTo>
                <a:lnTo>
                  <a:pt x="37229" y="9741"/>
                </a:lnTo>
                <a:lnTo>
                  <a:pt x="37468" y="8904"/>
                </a:lnTo>
                <a:lnTo>
                  <a:pt x="37707" y="8068"/>
                </a:lnTo>
                <a:lnTo>
                  <a:pt x="37886" y="7231"/>
                </a:lnTo>
                <a:lnTo>
                  <a:pt x="38005" y="6394"/>
                </a:lnTo>
                <a:lnTo>
                  <a:pt x="38125" y="5498"/>
                </a:lnTo>
                <a:lnTo>
                  <a:pt x="38185" y="4602"/>
                </a:lnTo>
                <a:lnTo>
                  <a:pt x="38185" y="3765"/>
                </a:lnTo>
                <a:lnTo>
                  <a:pt x="38125" y="2869"/>
                </a:lnTo>
                <a:lnTo>
                  <a:pt x="38065" y="1973"/>
                </a:lnTo>
                <a:lnTo>
                  <a:pt x="37946" y="1136"/>
                </a:lnTo>
                <a:lnTo>
                  <a:pt x="37826" y="240"/>
                </a:lnTo>
                <a:lnTo>
                  <a:pt x="37707" y="60"/>
                </a:lnTo>
                <a:lnTo>
                  <a:pt x="37587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7A7D99"/>
              </a:solidFill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8776858" y="5615026"/>
            <a:ext cx="1294999" cy="1311500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9" name="Google Shape;69;p3"/>
          <p:cNvSpPr/>
          <p:nvPr/>
        </p:nvSpPr>
        <p:spPr>
          <a:xfrm>
            <a:off x="8950841" y="5987446"/>
            <a:ext cx="559563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0" name="Google Shape;70;p3"/>
          <p:cNvSpPr/>
          <p:nvPr/>
        </p:nvSpPr>
        <p:spPr>
          <a:xfrm>
            <a:off x="8552648" y="5577668"/>
            <a:ext cx="1355931" cy="1386221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1" name="Google Shape;71;p3"/>
          <p:cNvSpPr/>
          <p:nvPr/>
        </p:nvSpPr>
        <p:spPr>
          <a:xfrm>
            <a:off x="9836131" y="1562035"/>
            <a:ext cx="622756" cy="637560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3"/>
          <p:cNvSpPr/>
          <p:nvPr/>
        </p:nvSpPr>
        <p:spPr>
          <a:xfrm>
            <a:off x="9650551" y="1632989"/>
            <a:ext cx="741787" cy="566627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3"/>
          <p:cNvSpPr/>
          <p:nvPr/>
        </p:nvSpPr>
        <p:spPr>
          <a:xfrm rot="-7924870">
            <a:off x="9569636" y="-189027"/>
            <a:ext cx="1121632" cy="83319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3"/>
          <p:cNvSpPr/>
          <p:nvPr/>
        </p:nvSpPr>
        <p:spPr>
          <a:xfrm rot="-1232320">
            <a:off x="10327147" y="-349957"/>
            <a:ext cx="455155" cy="4659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5" name="Google Shape;75;p3"/>
          <p:cNvSpPr/>
          <p:nvPr/>
        </p:nvSpPr>
        <p:spPr>
          <a:xfrm rot="-1232584">
            <a:off x="10391275" y="-129512"/>
            <a:ext cx="356848" cy="385005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" name="Google Shape;76;p3"/>
          <p:cNvSpPr/>
          <p:nvPr/>
        </p:nvSpPr>
        <p:spPr>
          <a:xfrm rot="-2062504">
            <a:off x="9782199" y="-456001"/>
            <a:ext cx="464973" cy="1191639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" name="Google Shape;77;p3"/>
          <p:cNvSpPr/>
          <p:nvPr/>
        </p:nvSpPr>
        <p:spPr>
          <a:xfrm>
            <a:off x="7557479" y="527116"/>
            <a:ext cx="1508883" cy="136728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8" name="Google Shape;78;p3"/>
          <p:cNvSpPr/>
          <p:nvPr/>
        </p:nvSpPr>
        <p:spPr>
          <a:xfrm>
            <a:off x="8356259" y="1441362"/>
            <a:ext cx="559563" cy="566692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3"/>
          <p:cNvSpPr/>
          <p:nvPr/>
        </p:nvSpPr>
        <p:spPr>
          <a:xfrm rot="1319022">
            <a:off x="7761060" y="564144"/>
            <a:ext cx="996904" cy="1561289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color background 2">
  <p:cSld name="Blank with color background 2">
    <p:bg>
      <p:bgPr>
        <a:solidFill>
          <a:srgbClr val="FF7B59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322" name="Google Shape;322;p13"/>
          <p:cNvSpPr/>
          <p:nvPr/>
        </p:nvSpPr>
        <p:spPr>
          <a:xfrm rot="1318871">
            <a:off x="104749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13"/>
          <p:cNvSpPr/>
          <p:nvPr/>
        </p:nvSpPr>
        <p:spPr>
          <a:xfrm>
            <a:off x="109742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4" name="Google Shape;324;p13"/>
          <p:cNvSpPr/>
          <p:nvPr/>
        </p:nvSpPr>
        <p:spPr>
          <a:xfrm rot="-548659">
            <a:off x="115009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5" name="Google Shape;325;p13"/>
          <p:cNvSpPr/>
          <p:nvPr/>
        </p:nvSpPr>
        <p:spPr>
          <a:xfrm rot="-9290062">
            <a:off x="113442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13"/>
          <p:cNvSpPr/>
          <p:nvPr/>
        </p:nvSpPr>
        <p:spPr>
          <a:xfrm rot="5503490">
            <a:off x="105562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13"/>
          <p:cNvSpPr/>
          <p:nvPr/>
        </p:nvSpPr>
        <p:spPr>
          <a:xfrm>
            <a:off x="10975950" y="35748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13"/>
          <p:cNvSpPr/>
          <p:nvPr/>
        </p:nvSpPr>
        <p:spPr>
          <a:xfrm rot="-830047">
            <a:off x="10481452" y="31417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13"/>
          <p:cNvSpPr/>
          <p:nvPr/>
        </p:nvSpPr>
        <p:spPr>
          <a:xfrm>
            <a:off x="101782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13"/>
          <p:cNvSpPr/>
          <p:nvPr/>
        </p:nvSpPr>
        <p:spPr>
          <a:xfrm rot="8224608">
            <a:off x="110885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A263-C115-41DB-81E0-E00B7CF161BF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3DCD-3DEC-40E4-83E6-85192084A9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7984" y="1390904"/>
            <a:ext cx="450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613008" y="316150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25796" y="3228456"/>
            <a:ext cx="1302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9328" y="3246414"/>
            <a:ext cx="1302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bà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57156" y="3246414"/>
            <a:ext cx="2213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616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/>
          <p:cNvSpPr/>
          <p:nvPr/>
        </p:nvSpPr>
        <p:spPr>
          <a:xfrm>
            <a:off x="884419" y="1523082"/>
            <a:ext cx="7809876" cy="3048917"/>
          </a:xfrm>
          <a:prstGeom prst="cloudCallout">
            <a:avLst>
              <a:gd name="adj1" fmla="val -36218"/>
              <a:gd name="adj2" fmla="val 343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Google Shape;560;p3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fld id="{00000000-1234-1234-1234-123412341234}" type="slidenum">
              <a:rPr lang="en-GB" kern="0">
                <a:solidFill>
                  <a:srgbClr val="65677F"/>
                </a:solidFill>
              </a:rPr>
              <a:t>10</a:t>
            </a:fld>
            <a:endParaRPr kern="0">
              <a:solidFill>
                <a:srgbClr val="65677F"/>
              </a:solidFill>
            </a:endParaRPr>
          </a:p>
        </p:txBody>
      </p:sp>
      <p:sp>
        <p:nvSpPr>
          <p:cNvPr id="10" name="Google Shape;461;p28"/>
          <p:cNvSpPr txBox="1"/>
          <p:nvPr/>
        </p:nvSpPr>
        <p:spPr>
          <a:xfrm>
            <a:off x="1218505" y="2190146"/>
            <a:ext cx="7141703" cy="214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66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Viết bảng</a:t>
            </a:r>
            <a:endParaRPr lang="en-US" sz="48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6461" y="34192"/>
            <a:ext cx="8342219" cy="1900445"/>
          </a:xfrm>
          <a:prstGeom prst="rect">
            <a:avLst/>
          </a:prstGeom>
        </p:spPr>
      </p:pic>
      <p:sp>
        <p:nvSpPr>
          <p:cNvPr id="4" name="Google Shape;461;p28"/>
          <p:cNvSpPr txBox="1"/>
          <p:nvPr/>
        </p:nvSpPr>
        <p:spPr>
          <a:xfrm>
            <a:off x="1963020" y="2936796"/>
            <a:ext cx="813661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8800" b="1" kern="0" dirty="0" err="1">
                <a:solidFill>
                  <a:schemeClr val="bg2">
                    <a:lumMod val="10000"/>
                  </a:schemeClr>
                </a:solidFill>
                <a:latin typeface=".VnAvant" panose="020B7200000000000000" pitchFamily="34" charset="0"/>
                <a:cs typeface=".VnAvant" panose="020B7200000000000000" pitchFamily="34" charset="0"/>
              </a:rPr>
              <a:t>Bài</a:t>
            </a:r>
            <a:r>
              <a:rPr lang="en-US" sz="8800" b="1" kern="0" dirty="0">
                <a:solidFill>
                  <a:schemeClr val="bg2">
                    <a:lumMod val="10000"/>
                  </a:schemeClr>
                </a:solidFill>
                <a:latin typeface=".VnAvant" panose="020B7200000000000000" pitchFamily="34" charset="0"/>
                <a:cs typeface=".VnAvant" panose="020B7200000000000000" pitchFamily="34" charset="0"/>
              </a:rPr>
              <a:t> 3:</a:t>
            </a:r>
            <a:r>
              <a:rPr lang="en-US" sz="8800" b="1" kern="0" dirty="0">
                <a:solidFill>
                  <a:schemeClr val="accent2">
                    <a:lumMod val="50000"/>
                  </a:schemeClr>
                </a:solidFill>
                <a:latin typeface=".VnAvant" panose="020B7200000000000000" pitchFamily="34" charset="0"/>
                <a:cs typeface=".VnAvant" panose="020B7200000000000000" pitchFamily="34" charset="0"/>
              </a:rPr>
              <a:t> </a:t>
            </a:r>
            <a:r>
              <a:rPr lang="en-US" sz="8800" b="1" kern="0" dirty="0">
                <a:solidFill>
                  <a:srgbClr val="FF0000"/>
                </a:solidFill>
                <a:latin typeface=".VnAvant" panose="020B7200000000000000" pitchFamily="34" charset="0"/>
                <a:cs typeface=".VnAvant" panose="020B7200000000000000" pitchFamily="34" charset="0"/>
              </a:rPr>
              <a:t>C   </a:t>
            </a:r>
            <a:r>
              <a:rPr lang="en-US" sz="8800" b="1" kern="0" dirty="0" err="1">
                <a:solidFill>
                  <a:srgbClr val="FF0000"/>
                </a:solidFill>
                <a:latin typeface=".VnAvant" panose="020B7200000000000000" pitchFamily="34" charset="0"/>
                <a:cs typeface=".VnAvant" panose="020B7200000000000000" pitchFamily="34" charset="0"/>
              </a:rPr>
              <a:t>c   /</a:t>
            </a:r>
            <a:endParaRPr lang="en-US" sz="8800" b="1" kern="0" dirty="0">
              <a:solidFill>
                <a:srgbClr val="FF0000"/>
              </a:solidFill>
              <a:latin typeface=".VnAvant" panose="020B7200000000000000" pitchFamily="34" charset="0"/>
              <a:cs typeface=".VnAvant" panose="020B7200000000000000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33538" y="3614976"/>
            <a:ext cx="1266092" cy="8862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61;p28"/>
          <p:cNvSpPr txBox="1"/>
          <p:nvPr/>
        </p:nvSpPr>
        <p:spPr>
          <a:xfrm>
            <a:off x="304799" y="1925400"/>
            <a:ext cx="67056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96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Tiết 1</a:t>
            </a:r>
            <a:endParaRPr lang="en-US" sz="96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52" y="-89940"/>
            <a:ext cx="11366296" cy="5683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21772" y="5982527"/>
            <a:ext cx="960746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charset="0"/>
                <a:cs typeface="Times New Roman" panose="02020603050405020304" charset="0"/>
              </a:rPr>
              <a:t>Nam và bố câu cá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575576" y="587624"/>
            <a:ext cx="2307106" cy="876017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charset="0"/>
                <a:cs typeface="Times New Roman" panose="02020603050405020304" charset="0"/>
              </a:rPr>
              <a:t>Nhận biết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11348" y="657964"/>
            <a:ext cx="703385" cy="7133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7200000000000000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0252" y="903568"/>
            <a:ext cx="450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UTM Avo" panose="02040603050506020204" pitchFamily="18" charset="0"/>
              </a:rPr>
              <a:t>c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63737" y="596624"/>
            <a:ext cx="1427967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UTM Avo" panose="02040603050506020204" pitchFamily="18" charset="0"/>
                <a:cs typeface="Times New Roman" panose="02020603050405020304" charset="0"/>
              </a:rPr>
              <a:t>Đọc</a:t>
            </a:r>
          </a:p>
        </p:txBody>
      </p:sp>
      <p:sp>
        <p:nvSpPr>
          <p:cNvPr id="6" name="Oval 5"/>
          <p:cNvSpPr/>
          <p:nvPr/>
        </p:nvSpPr>
        <p:spPr>
          <a:xfrm>
            <a:off x="613008" y="634202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UTM Avo" panose="02040603050506020204" pitchFamily="18" charset="0"/>
              </a:rPr>
              <a:t>2</a:t>
            </a:r>
          </a:p>
        </p:txBody>
      </p:sp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98708"/>
              </p:ext>
            </p:extLst>
          </p:nvPr>
        </p:nvGraphicFramePr>
        <p:xfrm>
          <a:off x="2160793" y="2173357"/>
          <a:ext cx="285906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64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/>
                          </a:solidFill>
                          <a:latin typeface="UTM Avo" panose="020406030505060202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60793" y="3028765"/>
            <a:ext cx="2859062" cy="64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UTM Avo" panose="02040603050506020204" pitchFamily="18" charset="0"/>
                <a:cs typeface="Times New Roman" panose="02020603050405020304" charset="0"/>
              </a:rPr>
              <a:t>c</a:t>
            </a:r>
            <a:r>
              <a:rPr lang="en-US" sz="4800" b="1" dirty="0">
                <a:solidFill>
                  <a:schemeClr val="tx1"/>
                </a:solidFill>
                <a:latin typeface="UTM Avo" panose="02040603050506020204" pitchFamily="18" charset="0"/>
                <a:cs typeface="Times New Roman" panose="02020603050405020304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UTM Avo" panose="02040603050506020204" pitchFamily="18" charset="0"/>
              <a:cs typeface="Times New Roman" panose="02020603050405020304" charset="0"/>
            </a:endParaRPr>
          </a:p>
        </p:txBody>
      </p:sp>
      <p:graphicFrame>
        <p:nvGraphicFramePr>
          <p:cNvPr id="9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17885"/>
              </p:ext>
            </p:extLst>
          </p:nvPr>
        </p:nvGraphicFramePr>
        <p:xfrm>
          <a:off x="6924949" y="2205805"/>
          <a:ext cx="285906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25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UTM Avo" panose="020406030505060202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924949" y="3056901"/>
            <a:ext cx="2859062" cy="64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UTM Avo" panose="02040603050506020204" pitchFamily="18" charset="0"/>
                <a:cs typeface="Times New Roman" panose="02020603050405020304" charset="0"/>
              </a:rPr>
              <a:t>cá</a:t>
            </a:r>
            <a:endParaRPr lang="en-US" sz="4800" b="1" dirty="0">
              <a:solidFill>
                <a:srgbClr val="FF0000"/>
              </a:solidFill>
              <a:latin typeface="UTM Avo" panose="02040603050506020204" pitchFamily="18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vessel, mug, indoor, cup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003" y="309488"/>
            <a:ext cx="5373859" cy="53738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295541" y="5570363"/>
            <a:ext cx="256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UTM Avo" panose="02040603050506020204" pitchFamily="18" charset="0"/>
              </a:rPr>
              <a:t>ca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late of food with broccoli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640" y="140042"/>
            <a:ext cx="5688719" cy="45726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3260" y="5477212"/>
            <a:ext cx="25603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UTM Avo" panose="02040603050506020204" pitchFamily="18" charset="0"/>
                <a:cs typeface="Times New Roman" panose="02020603050405020304" charset="0"/>
              </a:rPr>
              <a:t>cà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fish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98" y="403570"/>
            <a:ext cx="8835203" cy="43513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46512" y="5669131"/>
            <a:ext cx="25603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UTM Avo" panose="02040603050506020204" pitchFamily="18" charset="0"/>
                <a:cs typeface="Times New Roman" panose="02020603050405020304" charset="0"/>
              </a:rPr>
              <a:t>cá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1333" y="600776"/>
            <a:ext cx="4509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UTM Avo" panose="02040603050506020204" pitchFamily="18" charset="0"/>
              </a:rPr>
              <a:t>c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963737" y="278572"/>
            <a:ext cx="1427967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UTM Avo" panose="02040603050506020204" pitchFamily="18" charset="0"/>
              </a:rPr>
              <a:t>§</a:t>
            </a:r>
            <a:r>
              <a:rPr lang="en-US" sz="2800" b="1" dirty="0" err="1">
                <a:latin typeface="UTM Avo" panose="02040603050506020204" pitchFamily="18" charset="0"/>
              </a:rPr>
              <a:t>äc</a:t>
            </a:r>
            <a:endParaRPr lang="en-US" sz="2800" b="1" dirty="0">
              <a:latin typeface="UTM Avo" panose="020406030505060202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3008" y="316150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UTM Avo" panose="02040603050506020204" pitchFamily="18" charset="0"/>
              </a:rPr>
              <a:t>2</a:t>
            </a:r>
          </a:p>
        </p:txBody>
      </p:sp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205572"/>
              </p:ext>
            </p:extLst>
          </p:nvPr>
        </p:nvGraphicFramePr>
        <p:xfrm>
          <a:off x="2147541" y="1590260"/>
          <a:ext cx="2859062" cy="65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64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  <a:latin typeface="UTM Avo" panose="020406030505060202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47541" y="2242908"/>
            <a:ext cx="2859062" cy="64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UTM Avo" panose="02040603050506020204" pitchFamily="18" charset="0"/>
              </a:rPr>
              <a:t>c</a:t>
            </a:r>
            <a:r>
              <a:rPr lang="en-US" sz="4000" b="1" dirty="0">
                <a:solidFill>
                  <a:schemeClr val="tx1"/>
                </a:solidFill>
                <a:latin typeface="UTM Avo" panose="02040603050506020204" pitchFamily="18" charset="0"/>
              </a:rPr>
              <a:t>a</a:t>
            </a:r>
            <a:endParaRPr lang="en-US" sz="40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  <p:graphicFrame>
        <p:nvGraphicFramePr>
          <p:cNvPr id="9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400670"/>
              </p:ext>
            </p:extLst>
          </p:nvPr>
        </p:nvGraphicFramePr>
        <p:xfrm>
          <a:off x="6911697" y="1622708"/>
          <a:ext cx="285906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25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UTM Avo" panose="020406030505060202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UTM Avo" panose="020406030505060202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911697" y="2262788"/>
            <a:ext cx="2859062" cy="64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UTM Avo" panose="02040603050506020204" pitchFamily="18" charset="0"/>
                <a:cs typeface="Times New Roman" panose="02020603050405020304" charset="0"/>
              </a:rPr>
              <a:t>cá</a:t>
            </a:r>
            <a:endParaRPr lang="en-US" sz="4000" b="1" dirty="0">
              <a:solidFill>
                <a:srgbClr val="FF0000"/>
              </a:solidFill>
              <a:latin typeface="UTM Avo" panose="02040603050506020204" pitchFamily="18" charset="0"/>
              <a:cs typeface="Times New Roman" panose="02020603050405020304" charset="0"/>
            </a:endParaRPr>
          </a:p>
        </p:txBody>
      </p:sp>
      <p:pic>
        <p:nvPicPr>
          <p:cNvPr id="3" name="Picture 2" descr="A plate of food with broccoli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90" y="3615399"/>
            <a:ext cx="1937536" cy="1450837"/>
          </a:xfrm>
          <a:prstGeom prst="rect">
            <a:avLst/>
          </a:prstGeom>
        </p:spPr>
      </p:pic>
      <p:pic>
        <p:nvPicPr>
          <p:cNvPr id="12" name="Picture 11" descr="A close up of a fish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503" y="3689455"/>
            <a:ext cx="2315753" cy="1140509"/>
          </a:xfrm>
          <a:prstGeom prst="rect">
            <a:avLst/>
          </a:prstGeom>
        </p:spPr>
      </p:pic>
      <p:pic>
        <p:nvPicPr>
          <p:cNvPr id="14" name="Picture 13" descr="A picture containing vessel, mug, indoor, cup&#10;&#10;Description automatically generate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057" y="3689455"/>
            <a:ext cx="1302727" cy="130272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40340" y="5001570"/>
            <a:ext cx="1302727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UTM Avo" panose="02040603050506020204" pitchFamily="18" charset="0"/>
                <a:cs typeface="Times New Roman" panose="02020603050405020304" charset="0"/>
              </a:rPr>
              <a:t>ca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34375" y="4992182"/>
            <a:ext cx="1302727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UTM Avo" panose="02040603050506020204" pitchFamily="18" charset="0"/>
                <a:cs typeface="Times New Roman" panose="02020603050405020304" charset="0"/>
              </a:rPr>
              <a:t>cà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66417" y="4946191"/>
            <a:ext cx="1302727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UTM Avo" panose="02040603050506020204" pitchFamily="18" charset="0"/>
                <a:cs typeface="Times New Roman" panose="02020603050405020304" charset="0"/>
              </a:rPr>
              <a:t>cá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36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.VnAvant</vt:lpstr>
      <vt:lpstr>Arial</vt:lpstr>
      <vt:lpstr>Calibri</vt:lpstr>
      <vt:lpstr>Calibri Light</vt:lpstr>
      <vt:lpstr>Chivo Light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linhmx</dc:creator>
  <cp:lastModifiedBy>ADMIN</cp:lastModifiedBy>
  <cp:revision>23</cp:revision>
  <dcterms:created xsi:type="dcterms:W3CDTF">2020-08-13T02:06:00Z</dcterms:created>
  <dcterms:modified xsi:type="dcterms:W3CDTF">2022-09-15T14:57:59Z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0x0101000360A98E1D8F6A488B746904063FBA97</vt:lpwstr>
  </property>
  <property fmtid="{D5CDD505-2E9C-101B-9397-08002B2CF9AE}" pid="3" name="KSOProductBuildVer">
    <vt:lpwstr>1033-11.2.0.9635</vt:lpwstr>
  </property>
</Properties>
</file>