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Lst>
  <p:notesMasterIdLst>
    <p:notesMasterId r:id="rId32"/>
  </p:notesMasterIdLst>
  <p:sldIdLst>
    <p:sldId id="448" r:id="rId4"/>
    <p:sldId id="258" r:id="rId5"/>
    <p:sldId id="259" r:id="rId6"/>
    <p:sldId id="273" r:id="rId7"/>
    <p:sldId id="445" r:id="rId8"/>
    <p:sldId id="291" r:id="rId9"/>
    <p:sldId id="260" r:id="rId10"/>
    <p:sldId id="274" r:id="rId11"/>
    <p:sldId id="261" r:id="rId12"/>
    <p:sldId id="275" r:id="rId13"/>
    <p:sldId id="276" r:id="rId14"/>
    <p:sldId id="262" r:id="rId15"/>
    <p:sldId id="277" r:id="rId16"/>
    <p:sldId id="278" r:id="rId17"/>
    <p:sldId id="263" r:id="rId18"/>
    <p:sldId id="279" r:id="rId19"/>
    <p:sldId id="280" r:id="rId20"/>
    <p:sldId id="264" r:id="rId21"/>
    <p:sldId id="265" r:id="rId22"/>
    <p:sldId id="267" r:id="rId23"/>
    <p:sldId id="285" r:id="rId24"/>
    <p:sldId id="286" r:id="rId25"/>
    <p:sldId id="282" r:id="rId26"/>
    <p:sldId id="287" r:id="rId27"/>
    <p:sldId id="283" r:id="rId28"/>
    <p:sldId id="284" r:id="rId29"/>
    <p:sldId id="449" r:id="rId30"/>
    <p:sldId id="272" r:id="rId31"/>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78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85E24-0492-4413-BBC8-A055B0947A3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18</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0"/>
            <a:ext cx="6858130" cy="1790760"/>
          </a:xfrm>
          <a:prstGeom prst="rect">
            <a:avLst/>
          </a:prstGeom>
        </p:spPr>
        <p:txBody>
          <a:bodyPr anchor="b"/>
          <a:lstStyle>
            <a:lvl1pPr algn="ctr">
              <a:defRPr sz="3374"/>
            </a:lvl1pPr>
          </a:lstStyle>
          <a:p>
            <a:r>
              <a:rPr lang="zh-CN" altLang="en-US"/>
              <a:t>单击此处编辑母版标题样式</a:t>
            </a:r>
          </a:p>
        </p:txBody>
      </p:sp>
      <p:sp>
        <p:nvSpPr>
          <p:cNvPr id="3" name="副标题 2"/>
          <p:cNvSpPr>
            <a:spLocks noGrp="1"/>
          </p:cNvSpPr>
          <p:nvPr>
            <p:ph type="subTitle" idx="1"/>
          </p:nvPr>
        </p:nvSpPr>
        <p:spPr>
          <a:xfrm>
            <a:off x="1143022" y="2701619"/>
            <a:ext cx="6858130" cy="1241863"/>
          </a:xfrm>
          <a:prstGeom prst="rect">
            <a:avLst/>
          </a:prstGeom>
        </p:spPr>
        <p:txBody>
          <a:bodyPr/>
          <a:lstStyle>
            <a:lvl1pPr marL="0" indent="0" algn="ctr">
              <a:buNone/>
              <a:defRPr sz="1351"/>
            </a:lvl1pPr>
            <a:lvl2pPr marL="257220" indent="0" algn="ctr">
              <a:buNone/>
              <a:defRPr sz="1124"/>
            </a:lvl2pPr>
            <a:lvl3pPr marL="514441" indent="0" algn="ctr">
              <a:buNone/>
              <a:defRPr sz="1012"/>
            </a:lvl3pPr>
            <a:lvl4pPr marL="771661" indent="0" algn="ctr">
              <a:buNone/>
              <a:defRPr sz="899"/>
            </a:lvl4pPr>
            <a:lvl5pPr marL="1028621" indent="0" algn="ctr">
              <a:buNone/>
              <a:defRPr sz="899"/>
            </a:lvl5pPr>
            <a:lvl6pPr marL="1285842" indent="0" algn="ctr">
              <a:buNone/>
              <a:defRPr sz="899"/>
            </a:lvl6pPr>
            <a:lvl7pPr marL="1543062" indent="0" algn="ctr">
              <a:buNone/>
              <a:defRPr sz="899"/>
            </a:lvl7pPr>
            <a:lvl8pPr marL="1800282" indent="0" algn="ctr">
              <a:buNone/>
              <a:defRPr sz="899"/>
            </a:lvl8pPr>
            <a:lvl9pPr marL="2057503" indent="0" algn="ctr">
              <a:buNone/>
              <a:defRPr sz="899"/>
            </a:lvl9pPr>
          </a:lstStyle>
          <a:p>
            <a:r>
              <a:rPr lang="zh-CN" altLang="en-US"/>
              <a:t>单击此处编辑母版副标题样式</a:t>
            </a:r>
          </a:p>
        </p:txBody>
      </p:sp>
    </p:spTree>
    <p:extLst>
      <p:ext uri="{BB962C8B-B14F-4D97-AF65-F5344CB8AC3E}">
        <p14:creationId xmlns:p14="http://schemas.microsoft.com/office/powerpoint/2010/main" val="3232722562"/>
      </p:ext>
    </p:extLst>
  </p:cSld>
  <p:clrMapOvr>
    <a:masterClrMapping/>
  </p:clrMapOvr>
  <p:transition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15036318"/>
      </p:ext>
    </p:extLst>
  </p:cSld>
  <p:clrMapOvr>
    <a:masterClrMapping/>
  </p:clrMapOvr>
  <p:transition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282347"/>
            <a:ext cx="7886849" cy="2139625"/>
          </a:xfrm>
          <a:prstGeom prst="rect">
            <a:avLst/>
          </a:prstGeom>
        </p:spPr>
        <p:txBody>
          <a:bodyPr anchor="b"/>
          <a:lstStyle>
            <a:lvl1pPr>
              <a:defRPr sz="3374"/>
            </a:lvl1pPr>
          </a:lstStyle>
          <a:p>
            <a:r>
              <a:rPr lang="zh-CN" altLang="en-US"/>
              <a:t>单击此处编辑母版标题样式</a:t>
            </a:r>
          </a:p>
        </p:txBody>
      </p:sp>
      <p:sp>
        <p:nvSpPr>
          <p:cNvPr id="3" name="文本占位符 2"/>
          <p:cNvSpPr>
            <a:spLocks noGrp="1"/>
          </p:cNvSpPr>
          <p:nvPr>
            <p:ph type="body" idx="1"/>
          </p:nvPr>
        </p:nvSpPr>
        <p:spPr>
          <a:xfrm>
            <a:off x="623900" y="3442213"/>
            <a:ext cx="7886849" cy="1125178"/>
          </a:xfrm>
          <a:prstGeom prst="rect">
            <a:avLst/>
          </a:prstGeom>
        </p:spPr>
        <p:txBody>
          <a:bodyPr/>
          <a:lstStyle>
            <a:lvl1pPr marL="0" indent="0">
              <a:buNone/>
              <a:defRPr sz="1351">
                <a:solidFill>
                  <a:schemeClr val="tx1">
                    <a:tint val="75000"/>
                  </a:schemeClr>
                </a:solidFill>
              </a:defRPr>
            </a:lvl1pPr>
            <a:lvl2pPr marL="257220" indent="0">
              <a:buNone/>
              <a:defRPr sz="1124">
                <a:solidFill>
                  <a:schemeClr val="tx1">
                    <a:tint val="75000"/>
                  </a:schemeClr>
                </a:solidFill>
              </a:defRPr>
            </a:lvl2pPr>
            <a:lvl3pPr marL="514441" indent="0">
              <a:buNone/>
              <a:defRPr sz="1012">
                <a:solidFill>
                  <a:schemeClr val="tx1">
                    <a:tint val="75000"/>
                  </a:schemeClr>
                </a:solidFill>
              </a:defRPr>
            </a:lvl3pPr>
            <a:lvl4pPr marL="771661" indent="0">
              <a:buNone/>
              <a:defRPr sz="899">
                <a:solidFill>
                  <a:schemeClr val="tx1">
                    <a:tint val="75000"/>
                  </a:schemeClr>
                </a:solidFill>
              </a:defRPr>
            </a:lvl4pPr>
            <a:lvl5pPr marL="1028621" indent="0">
              <a:buNone/>
              <a:defRPr sz="899">
                <a:solidFill>
                  <a:schemeClr val="tx1">
                    <a:tint val="75000"/>
                  </a:schemeClr>
                </a:solidFill>
              </a:defRPr>
            </a:lvl5pPr>
            <a:lvl6pPr marL="1285842" indent="0">
              <a:buNone/>
              <a:defRPr sz="899">
                <a:solidFill>
                  <a:schemeClr val="tx1">
                    <a:tint val="75000"/>
                  </a:schemeClr>
                </a:solidFill>
              </a:defRPr>
            </a:lvl6pPr>
            <a:lvl7pPr marL="1543062" indent="0">
              <a:buNone/>
              <a:defRPr sz="899">
                <a:solidFill>
                  <a:schemeClr val="tx1">
                    <a:tint val="75000"/>
                  </a:schemeClr>
                </a:solidFill>
              </a:defRPr>
            </a:lvl7pPr>
            <a:lvl8pPr marL="1800282" indent="0">
              <a:buNone/>
              <a:defRPr sz="899">
                <a:solidFill>
                  <a:schemeClr val="tx1">
                    <a:tint val="75000"/>
                  </a:schemeClr>
                </a:solidFill>
              </a:defRPr>
            </a:lvl8pPr>
            <a:lvl9pPr marL="2057503" indent="0">
              <a:buNone/>
              <a:defRPr sz="8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852903383"/>
      </p:ext>
    </p:extLst>
  </p:cSld>
  <p:clrMapOvr>
    <a:masterClrMapping/>
  </p:clrMapOvr>
  <p:transition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369265"/>
            <a:ext cx="3886273" cy="326361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45113225"/>
      </p:ext>
    </p:extLst>
  </p:cSld>
  <p:clrMapOvr>
    <a:masterClrMapping/>
  </p:clrMapOvr>
  <p:transition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273854"/>
            <a:ext cx="7886849" cy="99420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333873"/>
            <a:ext cx="3655249" cy="617955"/>
          </a:xfrm>
          <a:prstGeom prst="rect">
            <a:avLst/>
          </a:prstGeom>
        </p:spPr>
        <p:txBody>
          <a:bodyPr anchor="ctr" anchorCtr="0"/>
          <a:lstStyle>
            <a:lvl1pPr marL="0" indent="0">
              <a:buNone/>
              <a:defRPr sz="1576"/>
            </a:lvl1pPr>
            <a:lvl2pPr marL="257220" indent="0">
              <a:buNone/>
              <a:defRPr sz="1351"/>
            </a:lvl2pPr>
            <a:lvl3pPr marL="514441" indent="0">
              <a:buNone/>
              <a:defRPr sz="1124"/>
            </a:lvl3pPr>
            <a:lvl4pPr marL="771661" indent="0">
              <a:buNone/>
              <a:defRPr sz="1012"/>
            </a:lvl4pPr>
            <a:lvl5pPr marL="1028621" indent="0">
              <a:buNone/>
              <a:defRPr sz="1012"/>
            </a:lvl5pPr>
            <a:lvl6pPr marL="1285842" indent="0">
              <a:buNone/>
              <a:defRPr sz="1012"/>
            </a:lvl6pPr>
            <a:lvl7pPr marL="1543062" indent="0">
              <a:buNone/>
              <a:defRPr sz="1012"/>
            </a:lvl7pPr>
            <a:lvl8pPr marL="1800282" indent="0">
              <a:buNone/>
              <a:defRPr sz="1012"/>
            </a:lvl8pPr>
            <a:lvl9pPr marL="2057503" indent="0">
              <a:buNone/>
              <a:defRPr sz="1012"/>
            </a:lvl9pPr>
          </a:lstStyle>
          <a:p>
            <a:pPr lvl="0"/>
            <a:r>
              <a:rPr lang="zh-CN" altLang="en-US"/>
              <a:t>单击此处编辑母版文本样式</a:t>
            </a:r>
          </a:p>
        </p:txBody>
      </p:sp>
      <p:sp>
        <p:nvSpPr>
          <p:cNvPr id="4" name="内容占位符 3"/>
          <p:cNvSpPr>
            <a:spLocks noGrp="1"/>
          </p:cNvSpPr>
          <p:nvPr>
            <p:ph sz="half" idx="2"/>
          </p:nvPr>
        </p:nvSpPr>
        <p:spPr>
          <a:xfrm>
            <a:off x="890099" y="1999101"/>
            <a:ext cx="3655249" cy="26433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333873"/>
            <a:ext cx="3673251" cy="617955"/>
          </a:xfrm>
          <a:prstGeom prst="rect">
            <a:avLst/>
          </a:prstGeom>
        </p:spPr>
        <p:txBody>
          <a:bodyPr anchor="ctr" anchorCtr="0"/>
          <a:lstStyle>
            <a:lvl1pPr marL="0" indent="0">
              <a:buNone/>
              <a:defRPr sz="1576"/>
            </a:lvl1pPr>
            <a:lvl2pPr marL="257220" indent="0">
              <a:buNone/>
              <a:defRPr sz="1351"/>
            </a:lvl2pPr>
            <a:lvl3pPr marL="514441" indent="0">
              <a:buNone/>
              <a:defRPr sz="1124"/>
            </a:lvl3pPr>
            <a:lvl4pPr marL="771661" indent="0">
              <a:buNone/>
              <a:defRPr sz="1012"/>
            </a:lvl4pPr>
            <a:lvl5pPr marL="1028621" indent="0">
              <a:buNone/>
              <a:defRPr sz="1012"/>
            </a:lvl5pPr>
            <a:lvl6pPr marL="1285842" indent="0">
              <a:buNone/>
              <a:defRPr sz="1012"/>
            </a:lvl6pPr>
            <a:lvl7pPr marL="1543062" indent="0">
              <a:buNone/>
              <a:defRPr sz="1012"/>
            </a:lvl7pPr>
            <a:lvl8pPr marL="1800282" indent="0">
              <a:buNone/>
              <a:defRPr sz="1012"/>
            </a:lvl8pPr>
            <a:lvl9pPr marL="2057503" indent="0">
              <a:buNone/>
              <a:defRPr sz="1012"/>
            </a:lvl9pPr>
          </a:lstStyle>
          <a:p>
            <a:pPr lvl="0"/>
            <a:r>
              <a:rPr lang="zh-CN" altLang="en-US"/>
              <a:t>单击此处编辑母版文本样式</a:t>
            </a:r>
          </a:p>
        </p:txBody>
      </p:sp>
      <p:sp>
        <p:nvSpPr>
          <p:cNvPr id="6" name="内容占位符 5"/>
          <p:cNvSpPr>
            <a:spLocks noGrp="1"/>
          </p:cNvSpPr>
          <p:nvPr>
            <p:ph sz="quarter" idx="4"/>
          </p:nvPr>
        </p:nvSpPr>
        <p:spPr>
          <a:xfrm>
            <a:off x="4692793" y="1999101"/>
            <a:ext cx="3673251" cy="26433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44334530"/>
      </p:ext>
    </p:extLst>
  </p:cSld>
  <p:clrMapOvr>
    <a:masterClrMapping/>
  </p:clrMapOvr>
  <p:transition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19354736"/>
      </p:ext>
    </p:extLst>
  </p:cSld>
  <p:clrMapOvr>
    <a:masterClrMapping/>
  </p:clrMapOvr>
  <p:transition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793121"/>
      </p:ext>
    </p:extLst>
  </p:cSld>
  <p:clrMapOvr>
    <a:masterClrMapping/>
  </p:clrMapOvr>
  <p:transition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anchor="b"/>
          <a:lstStyle>
            <a:lvl1pPr>
              <a:defRPr sz="1801"/>
            </a:lvl1pPr>
          </a:lstStyle>
          <a:p>
            <a:r>
              <a:rPr lang="zh-CN" altLang="en-US"/>
              <a:t>单击此处编辑母版标题样式</a:t>
            </a:r>
          </a:p>
        </p:txBody>
      </p:sp>
      <p:sp>
        <p:nvSpPr>
          <p:cNvPr id="3" name="内容占位符 2"/>
          <p:cNvSpPr>
            <a:spLocks noGrp="1"/>
          </p:cNvSpPr>
          <p:nvPr>
            <p:ph idx="1"/>
          </p:nvPr>
        </p:nvSpPr>
        <p:spPr>
          <a:xfrm>
            <a:off x="3887465" y="740594"/>
            <a:ext cx="4629238" cy="3655341"/>
          </a:xfrm>
          <a:prstGeom prst="rect">
            <a:avLst/>
          </a:prstGeom>
        </p:spPr>
        <p:txBody>
          <a:bodyPr/>
          <a:lstStyle>
            <a:lvl1pPr>
              <a:defRPr sz="1801"/>
            </a:lvl1pPr>
            <a:lvl2pPr>
              <a:defRPr sz="1576"/>
            </a:lvl2pPr>
            <a:lvl3pPr>
              <a:defRPr sz="1351"/>
            </a:lvl3pPr>
            <a:lvl4pPr>
              <a:defRPr sz="1124"/>
            </a:lvl4pPr>
            <a:lvl5pPr>
              <a:defRPr sz="1124"/>
            </a:lvl5pPr>
            <a:lvl6pPr>
              <a:defRPr sz="1124"/>
            </a:lvl6pPr>
            <a:lvl7pPr>
              <a:defRPr sz="1124"/>
            </a:lvl7pPr>
            <a:lvl8pPr>
              <a:defRPr sz="1124"/>
            </a:lvl8pPr>
            <a:lvl9pPr>
              <a:defRPr sz="112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2"/>
            <a:ext cx="2949233" cy="2858787"/>
          </a:xfrm>
          <a:prstGeom prst="rect">
            <a:avLst/>
          </a:prstGeom>
        </p:spPr>
        <p:txBody>
          <a:bodyPr/>
          <a:lstStyle>
            <a:lvl1pPr marL="0" indent="0">
              <a:buNone/>
              <a:defRPr sz="899"/>
            </a:lvl1pPr>
            <a:lvl2pPr marL="257220" indent="0">
              <a:buNone/>
              <a:defRPr sz="787"/>
            </a:lvl2pPr>
            <a:lvl3pPr marL="514441" indent="0">
              <a:buNone/>
              <a:defRPr sz="674"/>
            </a:lvl3pPr>
            <a:lvl4pPr marL="771661" indent="0">
              <a:buNone/>
              <a:defRPr sz="562"/>
            </a:lvl4pPr>
            <a:lvl5pPr marL="1028621" indent="0">
              <a:buNone/>
              <a:defRPr sz="562"/>
            </a:lvl5pPr>
            <a:lvl6pPr marL="1285842" indent="0">
              <a:buNone/>
              <a:defRPr sz="562"/>
            </a:lvl6pPr>
            <a:lvl7pPr marL="1543062" indent="0">
              <a:buNone/>
              <a:defRPr sz="562"/>
            </a:lvl7pPr>
            <a:lvl8pPr marL="1800282" indent="0">
              <a:buNone/>
              <a:defRPr sz="562"/>
            </a:lvl8pPr>
            <a:lvl9pPr marL="2057503" indent="0">
              <a:buNone/>
              <a:defRPr sz="562"/>
            </a:lvl9pPr>
          </a:lstStyle>
          <a:p>
            <a:pPr lvl="0"/>
            <a:r>
              <a:rPr lang="zh-CN" altLang="en-US"/>
              <a:t>单击此处编辑母版文本样式</a:t>
            </a:r>
          </a:p>
        </p:txBody>
      </p:sp>
    </p:spTree>
    <p:extLst>
      <p:ext uri="{BB962C8B-B14F-4D97-AF65-F5344CB8AC3E}">
        <p14:creationId xmlns:p14="http://schemas.microsoft.com/office/powerpoint/2010/main" val="4280790449"/>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3124071" cy="1200190"/>
          </a:xfrm>
          <a:prstGeom prst="rect">
            <a:avLst/>
          </a:prstGeom>
        </p:spPr>
        <p:txBody>
          <a:bodyPr anchor="b"/>
          <a:lstStyle>
            <a:lvl1pPr>
              <a:defRPr sz="1801"/>
            </a:lvl1pPr>
          </a:lstStyle>
          <a:p>
            <a:r>
              <a:rPr lang="zh-CN" altLang="en-US"/>
              <a:t>单击此处编辑母版标题样式</a:t>
            </a:r>
          </a:p>
        </p:txBody>
      </p:sp>
      <p:sp>
        <p:nvSpPr>
          <p:cNvPr id="3" name="图片占位符 2"/>
          <p:cNvSpPr>
            <a:spLocks noGrp="1"/>
          </p:cNvSpPr>
          <p:nvPr>
            <p:ph type="pic" idx="1"/>
          </p:nvPr>
        </p:nvSpPr>
        <p:spPr>
          <a:xfrm>
            <a:off x="3887465" y="342913"/>
            <a:ext cx="4629238" cy="4053023"/>
          </a:xfrm>
          <a:prstGeom prst="rect">
            <a:avLst/>
          </a:prstGeom>
        </p:spPr>
        <p:txBody>
          <a:bodyPr/>
          <a:lstStyle>
            <a:lvl1pPr marL="0" indent="0">
              <a:buNone/>
              <a:defRPr sz="1801"/>
            </a:lvl1pPr>
            <a:lvl2pPr marL="257220" indent="0">
              <a:buNone/>
              <a:defRPr sz="1576"/>
            </a:lvl2pPr>
            <a:lvl3pPr marL="514441" indent="0">
              <a:buNone/>
              <a:defRPr sz="1351"/>
            </a:lvl3pPr>
            <a:lvl4pPr marL="771661" indent="0">
              <a:buNone/>
              <a:defRPr sz="1124"/>
            </a:lvl4pPr>
            <a:lvl5pPr marL="1028621" indent="0">
              <a:buNone/>
              <a:defRPr sz="1124"/>
            </a:lvl5pPr>
            <a:lvl6pPr marL="1285842" indent="0">
              <a:buNone/>
              <a:defRPr sz="1124"/>
            </a:lvl6pPr>
            <a:lvl7pPr marL="1543062" indent="0">
              <a:buNone/>
              <a:defRPr sz="1124"/>
            </a:lvl7pPr>
            <a:lvl8pPr marL="1800282" indent="0">
              <a:buNone/>
              <a:defRPr sz="1124"/>
            </a:lvl8pPr>
            <a:lvl9pPr marL="2057503" indent="0">
              <a:buNone/>
              <a:defRPr sz="1124"/>
            </a:lvl9pPr>
          </a:lstStyle>
          <a:p>
            <a:endParaRPr lang="zh-CN" altLang="en-US"/>
          </a:p>
        </p:txBody>
      </p:sp>
      <p:sp>
        <p:nvSpPr>
          <p:cNvPr id="4" name="文本占位符 3"/>
          <p:cNvSpPr>
            <a:spLocks noGrp="1"/>
          </p:cNvSpPr>
          <p:nvPr>
            <p:ph type="body" sz="half" idx="2"/>
          </p:nvPr>
        </p:nvSpPr>
        <p:spPr>
          <a:xfrm>
            <a:off x="629854" y="1543102"/>
            <a:ext cx="3124071" cy="2858787"/>
          </a:xfrm>
          <a:prstGeom prst="rect">
            <a:avLst/>
          </a:prstGeom>
        </p:spPr>
        <p:txBody>
          <a:bodyPr/>
          <a:lstStyle>
            <a:lvl1pPr marL="0" indent="0">
              <a:buNone/>
              <a:defRPr sz="1124"/>
            </a:lvl1pPr>
            <a:lvl2pPr marL="257220" indent="0">
              <a:buNone/>
              <a:defRPr sz="1012"/>
            </a:lvl2pPr>
            <a:lvl3pPr marL="514441" indent="0">
              <a:buNone/>
              <a:defRPr sz="899"/>
            </a:lvl3pPr>
            <a:lvl4pPr marL="771661" indent="0">
              <a:buNone/>
              <a:defRPr sz="787"/>
            </a:lvl4pPr>
            <a:lvl5pPr marL="1028621" indent="0">
              <a:buNone/>
              <a:defRPr sz="787"/>
            </a:lvl5pPr>
            <a:lvl6pPr marL="1285842" indent="0">
              <a:buNone/>
              <a:defRPr sz="787"/>
            </a:lvl6pPr>
            <a:lvl7pPr marL="1543062" indent="0">
              <a:buNone/>
              <a:defRPr sz="787"/>
            </a:lvl7pPr>
            <a:lvl8pPr marL="1800282" indent="0">
              <a:buNone/>
              <a:defRPr sz="787"/>
            </a:lvl8pPr>
            <a:lvl9pPr marL="2057503" indent="0">
              <a:buNone/>
              <a:defRPr sz="787"/>
            </a:lvl9pPr>
          </a:lstStyle>
          <a:p>
            <a:pPr lvl="0"/>
            <a:r>
              <a:rPr lang="zh-CN" altLang="en-US"/>
              <a:t>单击此处编辑母版文本样式</a:t>
            </a:r>
          </a:p>
        </p:txBody>
      </p:sp>
    </p:spTree>
    <p:extLst>
      <p:ext uri="{BB962C8B-B14F-4D97-AF65-F5344CB8AC3E}">
        <p14:creationId xmlns:p14="http://schemas.microsoft.com/office/powerpoint/2010/main" val="3168132018"/>
      </p:ext>
    </p:extLst>
  </p:cSld>
  <p:clrMapOvr>
    <a:masterClrMapping/>
  </p:clrMapOvr>
  <p:transition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029601"/>
      </p:ext>
    </p:extLst>
  </p:cSld>
  <p:clrMapOvr>
    <a:masterClrMapping/>
  </p:clrMapOvr>
  <p:transition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9032348"/>
      </p:ext>
    </p:extLst>
  </p:cSld>
  <p:clrMapOvr>
    <a:masterClrMapping/>
  </p:clrMapOvr>
  <p:transition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369265"/>
            <a:ext cx="3886273" cy="15740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3057628"/>
            <a:ext cx="3886273" cy="1575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08629365"/>
      </p:ext>
    </p:extLst>
  </p:cSld>
  <p:clrMapOvr>
    <a:masterClrMapping/>
  </p:clrMapOvr>
  <p:transition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3375"/>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7336998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7425045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3375"/>
            </a:lvl1pPr>
          </a:lstStyle>
          <a:p>
            <a:r>
              <a:rPr lang="zh-CN" altLang="en-US"/>
              <a:t>单击此处编辑母版标题样式</a:t>
            </a:r>
          </a:p>
        </p:txBody>
      </p:sp>
      <p:sp>
        <p:nvSpPr>
          <p:cNvPr id="3" name="文本占位符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28112540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778826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20130730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41299494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157170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1800"/>
            </a:lvl1pPr>
          </a:lstStyle>
          <a:p>
            <a:r>
              <a:rPr lang="zh-CN" altLang="en-US"/>
              <a:t>单击此处编辑母版标题样式</a:t>
            </a:r>
          </a:p>
        </p:txBody>
      </p:sp>
      <p:sp>
        <p:nvSpPr>
          <p:cNvPr id="3" name="内容占位符 2"/>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2302561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18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33775116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25127791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3225056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9/15/2022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7" y="863"/>
            <a:ext cx="9142269" cy="5141776"/>
          </a:xfrm>
          <a:prstGeom prst="rect">
            <a:avLst/>
          </a:prstGeom>
          <a:noFill/>
          <a:ln w="9525">
            <a:noFill/>
          </a:ln>
        </p:spPr>
      </p:pic>
    </p:spTree>
    <p:extLst>
      <p:ext uri="{BB962C8B-B14F-4D97-AF65-F5344CB8AC3E}">
        <p14:creationId xmlns:p14="http://schemas.microsoft.com/office/powerpoint/2010/main" val="37406885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advClick="0" advTm="0">
    <p:random/>
  </p:transition>
  <p:hf sldNum="0" hdr="0"/>
  <p:txStyles>
    <p:titleStyle>
      <a:lvl1pPr marL="0" lvl="0" indent="0" algn="ctr" defTabSz="613331" eaLnBrk="1" fontAlgn="base" latinLnBrk="0" hangingPunct="1">
        <a:lnSpc>
          <a:spcPct val="100000"/>
        </a:lnSpc>
        <a:spcBef>
          <a:spcPct val="0"/>
        </a:spcBef>
        <a:spcAft>
          <a:spcPct val="0"/>
        </a:spcAft>
        <a:buClr>
          <a:srgbClr val="000000"/>
        </a:buClr>
        <a:buNone/>
        <a:defRPr sz="2943" b="0" i="0" u="none" kern="1200" baseline="0">
          <a:solidFill>
            <a:schemeClr val="tx2"/>
          </a:solidFill>
          <a:latin typeface="+mj-lt"/>
          <a:ea typeface="+mj-ea"/>
          <a:cs typeface="+mj-cs"/>
        </a:defRPr>
      </a:lvl1pPr>
    </p:titleStyle>
    <p:bodyStyle>
      <a:lvl1pPr marL="229707" lvl="0" indent="-229707" algn="l" defTabSz="613331"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1pPr>
      <a:lvl2pPr marL="498348" lvl="1" indent="-192072" algn="l" defTabSz="613331" eaLnBrk="1" fontAlgn="base" latinLnBrk="0" hangingPunct="1">
        <a:lnSpc>
          <a:spcPct val="100000"/>
        </a:lnSpc>
        <a:spcBef>
          <a:spcPct val="20000"/>
        </a:spcBef>
        <a:spcAft>
          <a:spcPct val="0"/>
        </a:spcAft>
        <a:buChar char="–"/>
        <a:defRPr sz="1880" b="0" i="0" u="none" kern="1200" baseline="0">
          <a:solidFill>
            <a:schemeClr val="tx1"/>
          </a:solidFill>
          <a:latin typeface="+mn-lt"/>
          <a:ea typeface="+mn-ea"/>
          <a:cs typeface="+mn-cs"/>
        </a:defRPr>
      </a:lvl2pPr>
      <a:lvl3pPr marL="766469" lvl="2" indent="-153138" algn="l" defTabSz="613331" eaLnBrk="1" fontAlgn="base" latinLnBrk="0" hangingPunct="1">
        <a:lnSpc>
          <a:spcPct val="100000"/>
        </a:lnSpc>
        <a:spcBef>
          <a:spcPct val="20000"/>
        </a:spcBef>
        <a:spcAft>
          <a:spcPct val="0"/>
        </a:spcAft>
        <a:buChar char="•"/>
        <a:defRPr sz="1595" b="0" i="0" u="none" kern="1200" baseline="0">
          <a:solidFill>
            <a:schemeClr val="tx1"/>
          </a:solidFill>
          <a:latin typeface="+mn-lt"/>
          <a:ea typeface="+mn-ea"/>
          <a:cs typeface="+mn-cs"/>
        </a:defRPr>
      </a:lvl3pPr>
      <a:lvl4pPr marL="1073265" lvl="3" indent="-153657"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4pPr>
      <a:lvl5pPr marL="1379542" lvl="4" indent="-153138"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5pPr>
      <a:lvl6pPr marL="1027843" lvl="5"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6pPr>
      <a:lvl7pPr marL="1214723" lvl="6"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7pPr>
      <a:lvl8pPr marL="1401604" lvl="7"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8pPr>
      <a:lvl9pPr marL="1588484" lvl="8"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9pPr>
    </p:bodyStyle>
    <p:otherStyle>
      <a:lvl1pPr marL="0" lvl="0" indent="0" algn="l" defTabSz="373761" eaLnBrk="1" fontAlgn="base" latinLnBrk="0" hangingPunct="1">
        <a:lnSpc>
          <a:spcPct val="100000"/>
        </a:lnSpc>
        <a:spcBef>
          <a:spcPct val="0"/>
        </a:spcBef>
        <a:spcAft>
          <a:spcPct val="0"/>
        </a:spcAft>
        <a:buNone/>
        <a:defRPr sz="736" b="0" i="0" u="none" kern="1200" baseline="0">
          <a:solidFill>
            <a:schemeClr val="tx1"/>
          </a:solidFill>
          <a:latin typeface="+mn-lt"/>
          <a:ea typeface="+mn-ea"/>
          <a:cs typeface="+mn-cs"/>
        </a:defRPr>
      </a:lvl1pPr>
      <a:lvl2pPr marL="186881" lvl="1"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2pPr>
      <a:lvl3pPr marL="373761" lvl="2"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3pPr>
      <a:lvl4pPr marL="560642" lvl="3"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4pPr>
      <a:lvl5pPr marL="747522" lvl="4"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5pPr>
      <a:lvl6pPr marL="934403" lvl="5"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6pPr>
      <a:lvl7pPr marL="1121283" lvl="6"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7pPr>
      <a:lvl8pPr marL="1308164" lvl="7"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8pPr>
      <a:lvl9pPr marL="1495044" lvl="8"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8061307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8.pn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0" y="-12380"/>
            <a:ext cx="9144000" cy="3867318"/>
          </a:xfrm>
          <a:prstGeom prst="rect">
            <a:avLst/>
          </a:prstGeom>
          <a:noFill/>
          <a:ln w="9525">
            <a:noFill/>
          </a:ln>
        </p:spPr>
      </p:pic>
      <p:pic>
        <p:nvPicPr>
          <p:cNvPr id="2084" name="图片 2083" descr="3"/>
          <p:cNvPicPr>
            <a:picLocks noChangeAspect="1"/>
          </p:cNvPicPr>
          <p:nvPr/>
        </p:nvPicPr>
        <p:blipFill>
          <a:blip r:embed="rId4"/>
          <a:stretch>
            <a:fillRect/>
          </a:stretch>
        </p:blipFill>
        <p:spPr>
          <a:xfrm>
            <a:off x="1401417" y="285751"/>
            <a:ext cx="6530009" cy="6509552"/>
          </a:xfrm>
          <a:prstGeom prst="rect">
            <a:avLst/>
          </a:prstGeom>
          <a:noFill/>
          <a:ln w="9525">
            <a:noFill/>
          </a:ln>
        </p:spPr>
      </p:pic>
      <p:sp>
        <p:nvSpPr>
          <p:cNvPr id="2055" name="文本框 2054"/>
          <p:cNvSpPr txBox="1"/>
          <p:nvPr/>
        </p:nvSpPr>
        <p:spPr>
          <a:xfrm>
            <a:off x="4244910" y="3854938"/>
            <a:ext cx="3599711" cy="658706"/>
          </a:xfrm>
          <a:prstGeom prst="rect">
            <a:avLst/>
          </a:prstGeom>
          <a:noFill/>
          <a:ln w="9525">
            <a:noFill/>
          </a:ln>
        </p:spPr>
        <p:txBody>
          <a:bodyPr wrap="square">
            <a:spAutoFit/>
          </a:bodyPr>
          <a:lstStyle/>
          <a:p>
            <a:pPr defTabSz="613331" fontAlgn="base">
              <a:spcBef>
                <a:spcPct val="50000"/>
              </a:spcBef>
              <a:spcAft>
                <a:spcPct val="0"/>
              </a:spcAft>
            </a:pPr>
            <a:endParaRPr lang="en-US" altLang="zh-CN" sz="1472" dirty="0">
              <a:solidFill>
                <a:srgbClr val="000000"/>
              </a:solidFill>
              <a:latin typeface="SimHei" panose="02010609060101010101" pitchFamily="2" charset="-122"/>
              <a:ea typeface="SimHei" panose="02010609060101010101" pitchFamily="2" charset="-122"/>
            </a:endParaRPr>
          </a:p>
          <a:p>
            <a:pPr defTabSz="613331" fontAlgn="base">
              <a:spcBef>
                <a:spcPct val="50000"/>
              </a:spcBef>
              <a:spcAft>
                <a:spcPct val="0"/>
              </a:spcAft>
            </a:pPr>
            <a:endParaRPr lang="zh-CN" altLang="en-US" sz="1472" dirty="0">
              <a:solidFill>
                <a:srgbClr val="000000"/>
              </a:solidFill>
              <a:latin typeface="SimHei" panose="02010609060101010101" pitchFamily="2" charset="-122"/>
              <a:ea typeface="SimHei" panose="02010609060101010101" pitchFamily="2" charset="-122"/>
            </a:endParaRPr>
          </a:p>
        </p:txBody>
      </p:sp>
      <p:sp>
        <p:nvSpPr>
          <p:cNvPr id="2056" name="文本框 2055"/>
          <p:cNvSpPr txBox="1"/>
          <p:nvPr/>
        </p:nvSpPr>
        <p:spPr>
          <a:xfrm>
            <a:off x="1794709" y="2623038"/>
            <a:ext cx="5543550" cy="1199431"/>
          </a:xfrm>
          <a:prstGeom prst="rect">
            <a:avLst/>
          </a:prstGeom>
          <a:noFill/>
          <a:ln w="9525">
            <a:noFill/>
          </a:ln>
        </p:spPr>
        <p:txBody>
          <a:bodyPr wrap="square">
            <a:spAutoFit/>
          </a:bodyPr>
          <a:lstStyle/>
          <a:p>
            <a:pPr algn="ctr" defTabSz="613331" fontAlgn="base">
              <a:spcBef>
                <a:spcPct val="50000"/>
              </a:spcBef>
              <a:spcAft>
                <a:spcPct val="0"/>
              </a:spcAft>
            </a:pPr>
            <a:r>
              <a:rPr lang="en-US" altLang="zh-CN" sz="3597"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CHÀO MỪNG CÁC CON ĐẾN VỚI TIẾT HỌC</a:t>
            </a:r>
          </a:p>
        </p:txBody>
      </p:sp>
      <p:pic>
        <p:nvPicPr>
          <p:cNvPr id="2078" name="图片 2077" descr="2"/>
          <p:cNvPicPr>
            <a:picLocks noChangeAspect="1"/>
          </p:cNvPicPr>
          <p:nvPr/>
        </p:nvPicPr>
        <p:blipFill>
          <a:blip r:embed="rId5"/>
          <a:stretch>
            <a:fillRect/>
          </a:stretch>
        </p:blipFill>
        <p:spPr>
          <a:xfrm>
            <a:off x="1481714" y="835026"/>
            <a:ext cx="1261421" cy="421772"/>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6426171" y="805827"/>
            <a:ext cx="1413258" cy="65796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nodePh="1">
                                  <p:stCondLst>
                                    <p:cond delay="0"/>
                                  </p:stCondLst>
                                  <p:endCondLst>
                                    <p:cond evt="begin" delay="0">
                                      <p:tn val="14"/>
                                    </p:cond>
                                  </p:end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1531188"/>
          </a:xfrm>
          <a:prstGeom prst="rect">
            <a:avLst/>
          </a:prstGeom>
          <a:ln>
            <a:solidFill>
              <a:srgbClr val="FFFF00"/>
            </a:solidFill>
          </a:ln>
        </p:spPr>
        <p:txBody>
          <a:bodyPr wrap="square" lIns="68580" tIns="34290" rIns="68580" bIns="34290">
            <a:spAutoFit/>
          </a:bodyPr>
          <a:lstStyle/>
          <a:p>
            <a:pPr algn="just"/>
            <a:r>
              <a:rPr lang="vi-VN" sz="1900" dirty="0">
                <a:latin typeface="Arial" panose="020B0604020202020204" pitchFamily="34" charset="0"/>
                <a:cs typeface="Arial" panose="020B0604020202020204" pitchFamily="34" charset="0"/>
              </a:rPr>
              <a:t>        Chủ tịch Hồ Chí Minh nói : </a:t>
            </a:r>
            <a:r>
              <a:rPr lang="vi-VN" sz="1900" u="sng" dirty="0">
                <a:solidFill>
                  <a:srgbClr val="FF0000"/>
                </a:solidFill>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19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1900" i="1" dirty="0">
                <a:solidFill>
                  <a:srgbClr val="00B050"/>
                </a:solidFill>
                <a:latin typeface="Arial" panose="020B0604020202020204" pitchFamily="34" charset="0"/>
                <a:cs typeface="Arial" panose="020B0604020202020204" pitchFamily="34" charset="0"/>
              </a:rPr>
              <a:t>(Theo Trường Chinh)</a:t>
            </a:r>
            <a:endParaRPr lang="en-US" sz="19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a:solidFill>
                  <a:srgbClr val="7030A0"/>
                </a:solidFill>
                <a:latin typeface="Arial" panose="020B0604020202020204" pitchFamily="34" charset="0"/>
                <a:cs typeface="Arial" panose="020B0604020202020204" pitchFamily="34" charset="0"/>
              </a:rPr>
              <a:t>         Phần đằng sau dấu hai chấm có ý nghĩa gì ?</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A. Không có ý nghĩa gì.</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B. Lời nói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C. Liệt kê những nguyện vọng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D. Phần thừa ra trong câu.</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870016"/>
          </a:xfrm>
          <a:prstGeom prst="rect">
            <a:avLst/>
          </a:prstGeom>
          <a:ln>
            <a:solidFill>
              <a:srgbClr val="FFFF00"/>
            </a:solidFill>
          </a:ln>
        </p:spPr>
        <p:txBody>
          <a:bodyPr wrap="square" lIns="68580" tIns="34290" rIns="68580" bIns="34290">
            <a:spAutoFit/>
          </a:bodyPr>
          <a:lstStyle/>
          <a:p>
            <a:pPr algn="just"/>
            <a:r>
              <a:rPr lang="vi-VN" sz="2600" dirty="0">
                <a:latin typeface="Arial" panose="020B0604020202020204" pitchFamily="34" charset="0"/>
                <a:cs typeface="Arial" panose="020B0604020202020204" pitchFamily="34" charset="0"/>
              </a:rPr>
              <a:t>        Chủ tịch Hồ Chí Minh nói :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vi-VN" sz="2600" i="1" dirty="0">
                <a:solidFill>
                  <a:srgbClr val="00B050"/>
                </a:solidFill>
                <a:latin typeface="Arial" panose="020B0604020202020204" pitchFamily="34" charset="0"/>
                <a:cs typeface="Arial" panose="020B0604020202020204" pitchFamily="34" charset="0"/>
              </a:rPr>
              <a:t>(Theo Trường Chinh)</a:t>
            </a:r>
            <a:endParaRPr lang="en-US" sz="26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ngoặc kép.</a:t>
            </a: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618247" y="1592810"/>
            <a:ext cx="351378" cy="492443"/>
          </a:xfrm>
          <a:prstGeom prst="rect">
            <a:avLst/>
          </a:prstGeom>
          <a:solidFill>
            <a:schemeClr val="bg1"/>
          </a:solidFill>
        </p:spPr>
        <p:txBody>
          <a:bodyPr wrap="non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a:t>Câu 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p>
        </p:txBody>
      </p:sp>
      <p:sp>
        <p:nvSpPr>
          <p:cNvPr id="8" name="Rounded Rectangle 31">
            <a:extLst>
              <a:ext uri="{FF2B5EF4-FFF2-40B4-BE49-F238E27FC236}">
                <a16:creationId xmlns:a16="http://schemas.microsoft.com/office/drawing/2014/main"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Nhà Trò</a:t>
            </a:r>
            <a:endParaRPr lang="vi-VN" sz="2400" dirty="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Dế Mèn</a:t>
            </a:r>
            <a:endParaRPr lang="vi-VN" sz="2400" dirty="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200329"/>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gạch đầu dòng.</a:t>
            </a: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483535"/>
          </a:xfrm>
          <a:prstGeom prst="rect">
            <a:avLst/>
          </a:prstGeom>
        </p:spPr>
        <p:txBody>
          <a:bodyPr wrap="square">
            <a:spAutoFit/>
          </a:bodyPr>
          <a:lstStyle/>
          <a:p>
            <a:pPr algn="just">
              <a:lnSpc>
                <a:spcPct val="120000"/>
              </a:lnSpc>
            </a:pPr>
            <a:r>
              <a:rPr lang="vi-VN" sz="2400" dirty="0">
                <a:solidFill>
                  <a:srgbClr val="002060"/>
                </a:solidFill>
                <a:latin typeface="Arial" panose="020B0604020202020204" pitchFamily="34" charset="0"/>
                <a:cs typeface="Arial" panose="020B0604020202020204" pitchFamily="34" charset="0"/>
              </a:rPr>
              <a:t>       Đằng sau dấu hai chấm là phần liệt kê những điều lạ gì diễn ra trong nhà bà cụ?</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1. Bà lại đi làm.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2. Cơm nước tinh tươm.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3. Sân nhà sạch.</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4. Con ốc được thả vào chum.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5. Vườn rau sạch cỏ.</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6. Đàn lợn được ăn.</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7. Bà thương ốc không bán.</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2">
                                            <p:txEl>
                                              <p:pRg st="2" end="2"/>
                                            </p:txEl>
                                          </p:spTgt>
                                        </p:tgtEl>
                                      </p:cBhvr>
                                    </p:animEffect>
                                    <p:animScale>
                                      <p:cBhvr>
                                        <p:cTn id="20" dur="500" autoRev="1" fill="hold"/>
                                        <p:tgtEl>
                                          <p:spTgt spid="2">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2">
                                            <p:txEl>
                                              <p:pRg st="3" end="3"/>
                                            </p:txEl>
                                          </p:spTgt>
                                        </p:tgtEl>
                                      </p:cBhvr>
                                    </p:animEffect>
                                    <p:animScale>
                                      <p:cBhvr>
                                        <p:cTn id="25" dur="500" autoRev="1" fill="hold"/>
                                        <p:tgtEl>
                                          <p:spTgt spid="2">
                                            <p:txEl>
                                              <p:pRg st="3" end="3"/>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2">
                                            <p:txEl>
                                              <p:pRg st="5" end="5"/>
                                            </p:txEl>
                                          </p:spTgt>
                                        </p:tgtEl>
                                      </p:cBhvr>
                                    </p:animEffect>
                                    <p:animScale>
                                      <p:cBhvr>
                                        <p:cTn id="34" dur="500" autoRev="1" fill="hold"/>
                                        <p:tgtEl>
                                          <p:spTgt spid="2">
                                            <p:txEl>
                                              <p:pRg st="5" end="5"/>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
                                            <p:txEl>
                                              <p:pRg st="6" end="6"/>
                                            </p:txEl>
                                          </p:spTgt>
                                        </p:tgtEl>
                                      </p:cBhvr>
                                    </p:animEffect>
                                    <p:animScale>
                                      <p:cBhvr>
                                        <p:cTn id="39" dur="500" autoRev="1" fill="hold"/>
                                        <p:tgtEl>
                                          <p:spTgt spid="2">
                                            <p:txEl>
                                              <p:pRg st="6" end="6"/>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234843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Trò</a:t>
            </a:r>
            <a:r>
              <a:rPr lang="en-US" sz="1800" dirty="0">
                <a:solidFill>
                  <a:srgbClr val="FF0000"/>
                </a:solidFill>
                <a:latin typeface="Times New Roman" panose="02020603050405020304" pitchFamily="18" charset="0"/>
                <a:cs typeface="Times New Roman" panose="02020603050405020304" pitchFamily="18" charset="0"/>
              </a:rPr>
              <a:t>: </a:t>
            </a: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thấy lạ:</a:t>
            </a: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709459"/>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78491"/>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đi sau là lời giải thích những điều kì lạ mà bà cụ thấy khi về nhà.</a:t>
            </a:r>
          </a:p>
        </p:txBody>
      </p:sp>
      <p:cxnSp>
        <p:nvCxnSpPr>
          <p:cNvPr id="3" name="Straight Connector 2"/>
          <p:cNvCxnSpPr>
            <a:stCxn id="9" idx="3"/>
          </p:cNvCxnSpPr>
          <p:nvPr/>
        </p:nvCxnSpPr>
        <p:spPr>
          <a:xfrm flipV="1">
            <a:off x="4500747" y="1144112"/>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44054" y="220241"/>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904073" y="2209937"/>
            <a:ext cx="296883" cy="56237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381310" y="3328213"/>
            <a:ext cx="296883" cy="56237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1. </a:t>
            </a:r>
            <a:r>
              <a:rPr lang="vi-VN" sz="2400" b="1" dirty="0">
                <a:solidFill>
                  <a:schemeClr val="bg1"/>
                </a:solidFill>
                <a:latin typeface="Arial" panose="020B0604020202020204" pitchFamily="34" charset="0"/>
                <a:cs typeface="Arial" panose="020B0604020202020204" pitchFamily="34"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Khi báo hiệu lời nói của nhân vật, dấu hai</a:t>
            </a:r>
            <a:r>
              <a:rPr 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3047224" y="344135"/>
            <a:ext cx="3306726" cy="333624"/>
          </a:xfrm>
          <a:prstGeom prst="rect">
            <a:avLst/>
          </a:prstGeom>
        </p:spPr>
        <p:txBody>
          <a:bodyPr wrap="none" lIns="68580" tIns="34290" rIns="68580" bIns="34290" fromWordArt="1">
            <a:prstTxWarp prst="textPlain">
              <a:avLst>
                <a:gd name="adj" fmla="val 50000"/>
              </a:avLst>
            </a:prstTxWarp>
          </a:bodyPr>
          <a:lstStyle/>
          <a:p>
            <a:pPr algn="ctr"/>
            <a:r>
              <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BÀI CŨ</a:t>
            </a:r>
          </a:p>
        </p:txBody>
      </p:sp>
      <p:sp>
        <p:nvSpPr>
          <p:cNvPr id="2" name="Rectangle 1"/>
          <p:cNvSpPr/>
          <p:nvPr/>
        </p:nvSpPr>
        <p:spPr>
          <a:xfrm>
            <a:off x="1139474" y="1037134"/>
            <a:ext cx="7122226" cy="1477328"/>
          </a:xfrm>
          <a:prstGeom prst="rect">
            <a:avLst/>
          </a:prstGeom>
        </p:spPr>
        <p:txBody>
          <a:bodyPr wrap="square">
            <a:spAutoFit/>
          </a:bodyPr>
          <a:lstStyle/>
          <a:p>
            <a:pPr algn="just">
              <a:lnSpc>
                <a:spcPct val="150000"/>
              </a:lnSpc>
              <a:spcBef>
                <a:spcPct val="0"/>
              </a:spcBef>
              <a:buFontTx/>
              <a:buNone/>
            </a:pPr>
            <a:r>
              <a:rPr lang="en-US" altLang="en-US" sz="3000" b="1" dirty="0" err="1">
                <a:solidFill>
                  <a:srgbClr val="000000"/>
                </a:solidFill>
                <a:latin typeface="Arial" panose="020B0604020202020204" pitchFamily="34" charset="0"/>
                <a:cs typeface="Arial" panose="020B0604020202020204" pitchFamily="34" charset="0"/>
              </a:rPr>
              <a:t>Tìm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a) </a:t>
            </a:r>
            <a:r>
              <a:rPr lang="en-US" altLang="en-US" sz="3000" dirty="0" err="1">
                <a:latin typeface="Arial" panose="020B0604020202020204" pitchFamily="34" charset="0"/>
                <a:cs typeface="Arial" panose="020B0604020202020204" pitchFamily="34" charset="0"/>
              </a:rPr>
              <a:t>Tôi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thở</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dài</a:t>
            </a:r>
            <a:r>
              <a:rPr lang="en-US" altLang="en-US" sz="3000" dirty="0">
                <a:latin typeface="Arial" panose="020B0604020202020204" pitchFamily="34" charset="0"/>
                <a:cs typeface="Arial" panose="020B0604020202020204" pitchFamily="34" charset="0"/>
              </a:rPr>
              <a:t> : </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Còn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đứa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bị</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điểm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thê</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nào</a:t>
            </a:r>
            <a:r>
              <a:rPr lang="en-US" altLang="en-US" sz="3000"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viết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nộp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Hôm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lắm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hỏi</a:t>
            </a:r>
            <a:r>
              <a:rPr lang="en-US" altLang="en-US" sz="3000" dirty="0">
                <a:latin typeface="Arial" panose="020B0604020202020204" pitchFamily="34" charset="0"/>
                <a:cs typeface="Arial" panose="020B0604020202020204" pitchFamily="34" charset="0"/>
              </a:rPr>
              <a:t> : “Sao </a:t>
            </a:r>
            <a:r>
              <a:rPr lang="en-US" altLang="en-US" sz="3000" dirty="0" err="1">
                <a:latin typeface="Arial" panose="020B0604020202020204" pitchFamily="34" charset="0"/>
                <a:cs typeface="Arial" panose="020B0604020202020204" pitchFamily="34" charset="0"/>
              </a:rPr>
              <a:t>trò</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chịu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Nguyễn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Quang</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Sáng</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588818"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8597730" y="3378848"/>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2342524"/>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thở</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dài</a:t>
            </a:r>
            <a:r>
              <a:rPr lang="en-US" altLang="en-US" sz="2400" dirty="0">
                <a:latin typeface="Arial" panose="020B0604020202020204" pitchFamily="34" charset="0"/>
                <a:cs typeface="Arial" panose="020B0604020202020204" pitchFamily="34" charset="0"/>
              </a:rPr>
              <a:t> : </a:t>
            </a:r>
          </a:p>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Còn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điểm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thê</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nào</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1822450" y="234252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spcBef>
                <a:spcPts val="600"/>
              </a:spcBef>
            </a:pPr>
            <a:r>
              <a:rPr lang="en-US" sz="2400" b="1" dirty="0">
                <a:latin typeface="Arial" panose="020B0604020202020204" pitchFamily="34" charset="0"/>
                <a:cs typeface="Arial" panose="020B0604020202020204" pitchFamily="34" charset="0"/>
              </a:rPr>
              <a:t>B</a:t>
            </a:r>
            <a:r>
              <a:rPr lang="vi-VN" sz="2400" b="1" dirty="0">
                <a:latin typeface="Arial" panose="020B0604020202020204" pitchFamily="34" charset="0"/>
                <a:cs typeface="Arial" panose="020B0604020202020204" pitchFamily="34" charset="0"/>
              </a:rPr>
              <a:t>áo hiệu bộ phận đứng sau là lời nói của nhân vật “tôi”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dòng</a:t>
            </a:r>
            <a:r>
              <a:rPr lang="en-US" sz="2400" b="1" dirty="0">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246894"/>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nộp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Hôm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hỏi</a:t>
            </a:r>
            <a:r>
              <a:rPr lang="en-US" altLang="en-US" sz="2400" dirty="0">
                <a:latin typeface="Arial" panose="020B0604020202020204" pitchFamily="34" charset="0"/>
                <a:cs typeface="Arial" panose="020B0604020202020204" pitchFamily="34" charset="0"/>
              </a:rPr>
              <a:t> : “Sao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4939162" y="2615822"/>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kép</a:t>
            </a:r>
            <a:r>
              <a:rPr lang="en-US" sz="2400" b="1"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Arial" panose="020B0604020202020204" pitchFamily="34" charset="0"/>
                <a:cs typeface="Arial" panose="020B0604020202020204" pitchFamily="34" charset="0"/>
              </a:rPr>
              <a:t>Dưới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tầm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cánh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chú</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lũy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rào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khoai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rung </a:t>
            </a:r>
            <a:r>
              <a:rPr lang="en-US" altLang="en-US" sz="3000" dirty="0" err="1">
                <a:latin typeface="Arial" panose="020B0604020202020204" pitchFamily="34" charset="0"/>
                <a:cs typeface="Arial" panose="020B0604020202020204" pitchFamily="34" charset="0"/>
              </a:rPr>
              <a:t>rinh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tuyệt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đẹp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của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đất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hiện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ra</a:t>
            </a: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đồng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trâu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gặm</a:t>
            </a:r>
            <a:r>
              <a:rPr lang="en-US" altLang="en-US" sz="3000" dirty="0">
                <a:latin typeface="Arial" panose="020B0604020202020204" pitchFamily="34" charset="0"/>
                <a:cs typeface="Arial" panose="020B0604020202020204" pitchFamily="34" charset="0"/>
              </a:rPr>
              <a:t> cỏ; </a:t>
            </a:r>
            <a:r>
              <a:rPr lang="en-US" altLang="en-US" sz="3000" dirty="0" err="1">
                <a:latin typeface="Arial" panose="020B0604020202020204" pitchFamily="34" charset="0"/>
                <a:cs typeface="Arial" panose="020B0604020202020204" pitchFamily="34" charset="0"/>
              </a:rPr>
              <a:t>dòng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đoàn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thuyền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xuôi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3660935" y="323290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246894"/>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a:latin typeface="Arial" panose="020B0604020202020204" pitchFamily="34" charset="0"/>
                <a:cs typeface="Arial" panose="020B0604020202020204" pitchFamily="34" charset="0"/>
              </a:rPr>
              <a:t>Rồi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cảnh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tuyệt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đẹp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của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đất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ra</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đồng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gặm</a:t>
            </a:r>
            <a:r>
              <a:rPr lang="en-US" altLang="en-US" sz="2400" dirty="0">
                <a:latin typeface="Arial" panose="020B0604020202020204" pitchFamily="34" charset="0"/>
                <a:cs typeface="Arial" panose="020B0604020202020204" pitchFamily="34" charset="0"/>
              </a:rPr>
              <a:t> cỏ; </a:t>
            </a:r>
            <a:r>
              <a:rPr lang="en-US" altLang="en-US" sz="2400" dirty="0" err="1">
                <a:latin typeface="Arial" panose="020B0604020202020204" pitchFamily="34" charset="0"/>
                <a:cs typeface="Arial" panose="020B0604020202020204" pitchFamily="34" charset="0"/>
              </a:rPr>
              <a:t>dòng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đoàn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xuôi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7104746" y="224689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099" y="3830188"/>
            <a:ext cx="7141711" cy="1200329"/>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a:t>
            </a: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a16="http://schemas.microsoft.com/office/drawing/2014/main" val="20000"/>
                    </a:ext>
                  </a:extLst>
                </a:gridCol>
                <a:gridCol w="4128013">
                  <a:extLst>
                    <a:ext uri="{9D8B030D-6E8A-4147-A177-3AD203B41FA5}">
                      <a16:colId xmlns:a16="http://schemas.microsoft.com/office/drawing/2014/main"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itchFamily="18" charset="0"/>
                <a:cs typeface="Times New Roman" pitchFamily="18" charset="0"/>
              </a:rPr>
              <a:t>Cô hỏi: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16845"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4317"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pastel khiến bạn yêu ngay từ cái nhì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999" y="8061"/>
            <a:ext cx="9239002" cy="830997"/>
          </a:xfrm>
          <a:prstGeom prst="rect">
            <a:avLst/>
          </a:prstGeom>
          <a:noFill/>
        </p:spPr>
        <p:txBody>
          <a:bodyPr wrap="square">
            <a:spAutoFit/>
          </a:bodyPr>
          <a:lstStyle/>
          <a:p>
            <a:pPr algn="ctr"/>
            <a:r>
              <a:rPr lang="en-US" sz="2400" b="1" dirty="0">
                <a:solidFill>
                  <a:srgbClr val="FF0000"/>
                </a:solidFill>
                <a:latin typeface="Times New Roman" pitchFamily="18" charset="0"/>
                <a:cs typeface="Times New Roman" pitchFamily="18" charset="0"/>
              </a:rPr>
              <a:t>TRÒ CHƠI “XÌ ĐIỆN”</a:t>
            </a:r>
          </a:p>
          <a:p>
            <a:pPr algn="ctr"/>
            <a:r>
              <a:rPr lang="en-US" sz="2400" i="1" dirty="0" err="1">
                <a:solidFill>
                  <a:srgbClr val="004EEA"/>
                </a:solidFill>
                <a:latin typeface="Times New Roman" pitchFamily="18" charset="0"/>
                <a:cs typeface="Times New Roman" pitchFamily="18" charset="0"/>
              </a:rPr>
              <a:t>Nối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từng</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trái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với</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nêu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đúng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tác</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dụng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của</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dấu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hai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chấm</a:t>
            </a:r>
            <a:r>
              <a:rPr lang="en-US" sz="2400" i="1" dirty="0">
                <a:solidFill>
                  <a:srgbClr val="004EEA"/>
                </a:solidFill>
                <a:latin typeface="Times New Roman" pitchFamily="18" charset="0"/>
                <a:cs typeface="Times New Roman" pitchFamily="18" charset="0"/>
              </a:rPr>
              <a:t> ở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phải</a:t>
            </a:r>
            <a:endParaRPr lang="vi-VN" sz="2400" i="1" dirty="0">
              <a:solidFill>
                <a:srgbClr val="004EEA"/>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97801107"/>
              </p:ext>
            </p:extLst>
          </p:nvPr>
        </p:nvGraphicFramePr>
        <p:xfrm>
          <a:off x="1" y="794967"/>
          <a:ext cx="9138633" cy="4348533"/>
        </p:xfrm>
        <a:graphic>
          <a:graphicData uri="http://schemas.openxmlformats.org/drawingml/2006/table">
            <a:tbl>
              <a:tblPr firstRow="1" bandRow="1">
                <a:tableStyleId>{E8B1032C-EA38-4F05-BA0D-38AFFFC7BED3}</a:tableStyleId>
              </a:tblPr>
              <a:tblGrid>
                <a:gridCol w="474571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240793">
                  <a:extLst>
                    <a:ext uri="{9D8B030D-6E8A-4147-A177-3AD203B41FA5}">
                      <a16:colId xmlns:a16="http://schemas.microsoft.com/office/drawing/2014/main" val="20002"/>
                    </a:ext>
                  </a:extLst>
                </a:gridCol>
              </a:tblGrid>
              <a:tr h="1418966">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1556593">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endParaRPr lang="en-US" sz="110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r h="1372974">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0" y="961615"/>
            <a:ext cx="4720124" cy="1061829"/>
          </a:xfrm>
          <a:prstGeom prst="rect">
            <a:avLst/>
          </a:prstGeom>
        </p:spPr>
        <p:txBody>
          <a:bodyPr wrap="square">
            <a:spAutoFit/>
          </a:bodyPr>
          <a:lstStyle/>
          <a:p>
            <a:pPr algn="just"/>
            <a:r>
              <a:rPr lang="en-US" sz="2100" dirty="0">
                <a:latin typeface="Times New Roman" pitchFamily="18" charset="0"/>
                <a:cs typeface="Times New Roman" pitchFamily="18" charset="0"/>
              </a:rPr>
              <a:t>1.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Việt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nói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rằng</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bao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giờ</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
        <p:nvSpPr>
          <p:cNvPr id="8" name="Rectangle 7"/>
          <p:cNvSpPr/>
          <p:nvPr/>
        </p:nvSpPr>
        <p:spPr>
          <a:xfrm>
            <a:off x="0" y="2629418"/>
            <a:ext cx="4728156" cy="769441"/>
          </a:xfrm>
          <a:prstGeom prst="rect">
            <a:avLst/>
          </a:prstGeom>
        </p:spPr>
        <p:txBody>
          <a:bodyPr wrap="square">
            <a:spAutoFit/>
          </a:bodyPr>
          <a:lstStyle/>
          <a:p>
            <a:pPr algn="just"/>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Vườn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cụt</a:t>
            </a:r>
            <a:r>
              <a:rPr lang="en-US" sz="2200" dirty="0">
                <a:latin typeface="Times New Roman" pitchFamily="18" charset="0"/>
                <a:cs typeface="Times New Roman" pitchFamily="18" charset="0"/>
              </a:rPr>
              <a:t>,…</a:t>
            </a:r>
          </a:p>
        </p:txBody>
      </p:sp>
      <p:sp>
        <p:nvSpPr>
          <p:cNvPr id="9" name="Rectangle 8"/>
          <p:cNvSpPr/>
          <p:nvPr/>
        </p:nvSpPr>
        <p:spPr>
          <a:xfrm>
            <a:off x="8032" y="4055064"/>
            <a:ext cx="4720124" cy="769441"/>
          </a:xfrm>
          <a:prstGeom prst="rect">
            <a:avLst/>
          </a:prstGeom>
        </p:spPr>
        <p:txBody>
          <a:bodyPr wrap="square">
            <a:spAutoFit/>
          </a:bodyPr>
          <a:lstStyle/>
          <a:p>
            <a:pPr algn="just"/>
            <a:r>
              <a:rPr lang="en-US" sz="2200" dirty="0">
                <a:latin typeface="Times New Roman" pitchFamily="18" charset="0"/>
                <a:cs typeface="Times New Roman" pitchFamily="18" charset="0"/>
              </a:rPr>
              <a:t>3. Mai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Đào</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gì</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p:txBody>
      </p:sp>
      <p:sp>
        <p:nvSpPr>
          <p:cNvPr id="2" name="Rectangle 1"/>
          <p:cNvSpPr/>
          <p:nvPr/>
        </p:nvSpPr>
        <p:spPr>
          <a:xfrm>
            <a:off x="5901976" y="771329"/>
            <a:ext cx="3203848" cy="1446550"/>
          </a:xfrm>
          <a:prstGeom prst="rect">
            <a:avLst/>
          </a:prstGeom>
        </p:spPr>
        <p:txBody>
          <a:bodyPr wrap="square">
            <a:spAutoFit/>
          </a:bodyPr>
          <a:lstStyle/>
          <a:p>
            <a:pPr algn="just"/>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ngang</a:t>
            </a:r>
            <a:r>
              <a:rPr lang="en-US" sz="2200" dirty="0">
                <a:latin typeface="Times New Roman" pitchFamily="18" charset="0"/>
                <a:cs typeface="Times New Roman" pitchFamily="18" charset="0"/>
              </a:rPr>
              <a:t>).</a:t>
            </a:r>
          </a:p>
        </p:txBody>
      </p:sp>
      <p:sp>
        <p:nvSpPr>
          <p:cNvPr id="4" name="Rectangle 3"/>
          <p:cNvSpPr/>
          <p:nvPr/>
        </p:nvSpPr>
        <p:spPr>
          <a:xfrm>
            <a:off x="5878225" y="2299936"/>
            <a:ext cx="3265777" cy="1446550"/>
          </a:xfrm>
          <a:prstGeom prst="rect">
            <a:avLst/>
          </a:prstGeom>
        </p:spPr>
        <p:txBody>
          <a:bodyPr wrap="square">
            <a:spAutoFit/>
          </a:bodyPr>
          <a:lstStyle/>
          <a:p>
            <a:pPr algn="just"/>
            <a:r>
              <a:rPr lang="en-US" sz="2200" dirty="0">
                <a:latin typeface="Times New Roman" pitchFamily="18" charset="0"/>
                <a:cs typeface="Times New Roman" pitchFamily="18" charset="0"/>
              </a:rPr>
              <a:t>b.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kép</a:t>
            </a:r>
            <a:r>
              <a:rPr lang="en-US" sz="2200" dirty="0">
                <a:latin typeface="Times New Roman" pitchFamily="18" charset="0"/>
                <a:cs typeface="Times New Roman" pitchFamily="18" charset="0"/>
              </a:rPr>
              <a:t>).</a:t>
            </a:r>
          </a:p>
        </p:txBody>
      </p:sp>
      <p:sp>
        <p:nvSpPr>
          <p:cNvPr id="5" name="Rectangle 4"/>
          <p:cNvSpPr/>
          <p:nvPr/>
        </p:nvSpPr>
        <p:spPr>
          <a:xfrm>
            <a:off x="5919381" y="3885253"/>
            <a:ext cx="3200872" cy="1107996"/>
          </a:xfrm>
          <a:prstGeom prst="rect">
            <a:avLst/>
          </a:prstGeom>
          <a:noFill/>
        </p:spPr>
        <p:txBody>
          <a:bodyPr wrap="square">
            <a:spAutoFit/>
          </a:bodyPr>
          <a:lstStyle/>
          <a:p>
            <a:pPr algn="just"/>
            <a:r>
              <a:rPr lang="en-US" sz="2200" dirty="0">
                <a:latin typeface="Times New Roman" pitchFamily="18" charset="0"/>
                <a:cs typeface="Times New Roman" pitchFamily="18" charset="0"/>
              </a:rPr>
              <a:t>c.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endParaRPr lang="en-US" sz="2200" dirty="0">
              <a:latin typeface="Times New Roman" pitchFamily="18" charset="0"/>
              <a:cs typeface="Times New Roman" pitchFamily="18" charset="0"/>
            </a:endParaRPr>
          </a:p>
        </p:txBody>
      </p:sp>
      <p:cxnSp>
        <p:nvCxnSpPr>
          <p:cNvPr id="13" name="Straight Connector 12"/>
          <p:cNvCxnSpPr/>
          <p:nvPr/>
        </p:nvCxnSpPr>
        <p:spPr>
          <a:xfrm>
            <a:off x="4788024" y="1554100"/>
            <a:ext cx="1113952" cy="156911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81966" y="2873829"/>
            <a:ext cx="1096261" cy="173897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28156" y="1329613"/>
            <a:ext cx="1150071" cy="3283193"/>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pic>
        <p:nvPicPr>
          <p:cNvPr id="2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0824" y="4607084"/>
            <a:ext cx="563675" cy="563675"/>
          </a:xfrm>
          <a:prstGeom prst="rect">
            <a:avLst/>
          </a:prstGeom>
        </p:spPr>
      </p:pic>
    </p:spTree>
    <p:extLst>
      <p:ext uri="{BB962C8B-B14F-4D97-AF65-F5344CB8AC3E}">
        <p14:creationId xmlns:p14="http://schemas.microsoft.com/office/powerpoint/2010/main" val="34249676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7077" fill="hold"/>
                                        <p:tgtEl>
                                          <p:spTgt spid="20"/>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0"/>
                </p:tgtEl>
              </p:cMediaNode>
            </p:audio>
          </p:childTnLst>
        </p:cTn>
      </p:par>
    </p:tnLst>
    <p:bldLst>
      <p:bldP spid="7" grpId="0"/>
      <p:bldP spid="3" grpId="0"/>
      <p:bldP spid="8" grpId="0"/>
      <p:bldP spid="9" grpId="0"/>
      <p:bldP spid="2"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7DF6A-5BE9-A791-F571-2C1A6B7B8DC0}"/>
              </a:ext>
            </a:extLst>
          </p:cNvPr>
          <p:cNvSpPr txBox="1"/>
          <p:nvPr/>
        </p:nvSpPr>
        <p:spPr>
          <a:xfrm>
            <a:off x="488372" y="405245"/>
            <a:ext cx="8229601" cy="3539430"/>
          </a:xfrm>
          <a:prstGeom prst="rect">
            <a:avLst/>
          </a:prstGeom>
          <a:noFill/>
        </p:spPr>
        <p:txBody>
          <a:bodyPr wrap="square" rtlCol="0">
            <a:spAutoFit/>
          </a:bodyPr>
          <a:lstStyle/>
          <a:p>
            <a:r>
              <a:rPr lang="vi-VN" sz="2800" dirty="0">
                <a:latin typeface="+mj-lt"/>
              </a:rPr>
              <a:t>Một hôm, bà vẫn đi làm như mọi khi. Nhưng giữa đường bà quay về, nấp ở sau cánh cửa. Bà bỗng thấy có chuyện kì lạ: từ trong chum một nàng tiên bước ra. Bà rón rén lại gần chum nước và đập vỡ vỏ ốc.  Bà ôm lấy cô gái và nói:</a:t>
            </a:r>
          </a:p>
          <a:p>
            <a:pPr marL="457200" indent="-457200">
              <a:buFontTx/>
              <a:buChar char="-"/>
            </a:pPr>
            <a:r>
              <a:rPr lang="vi-VN" sz="2800" dirty="0">
                <a:latin typeface="+mj-lt"/>
              </a:rPr>
              <a:t>Con hãy ở lại với mẹ nhé!</a:t>
            </a:r>
          </a:p>
          <a:p>
            <a:r>
              <a:rPr lang="vi-VN" sz="2800" dirty="0">
                <a:latin typeface="+mj-lt"/>
              </a:rPr>
              <a:t>Từ đó hai mẹ con sống hạnh phúc suốt đời.</a:t>
            </a:r>
          </a:p>
          <a:p>
            <a:endParaRPr lang="vi-VN" sz="2800" dirty="0">
              <a:latin typeface="+mj-lt"/>
            </a:endParaRPr>
          </a:p>
        </p:txBody>
      </p:sp>
    </p:spTree>
    <p:extLst>
      <p:ext uri="{BB962C8B-B14F-4D97-AF65-F5344CB8AC3E}">
        <p14:creationId xmlns:p14="http://schemas.microsoft.com/office/powerpoint/2010/main" val="2493841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6" name="TextBox 5"/>
          <p:cNvSpPr txBox="1"/>
          <p:nvPr/>
        </p:nvSpPr>
        <p:spPr>
          <a:xfrm>
            <a:off x="1257300" y="2011000"/>
            <a:ext cx="6274795" cy="617861"/>
          </a:xfrm>
          <a:prstGeom prst="rect">
            <a:avLst/>
          </a:prstGeom>
          <a:noFill/>
        </p:spPr>
        <p:txBody>
          <a:bodyPr wrap="none" lIns="68580" tIns="34290" rIns="68580" bIns="34290" rtlCol="0">
            <a:spAutoFit/>
          </a:bodyPr>
          <a:lstStyle/>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Ghi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nhớ</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dụng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dấu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hai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chấm</a:t>
            </a:r>
            <a:r>
              <a:rPr lang="en-US" sz="2700" b="1"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396EF1F5-C4BA-4DFB-BDD3-007845C30BC0}"/>
              </a:ext>
            </a:extLst>
          </p:cNvPr>
          <p:cNvSpPr txBox="1"/>
          <p:nvPr/>
        </p:nvSpPr>
        <p:spPr>
          <a:xfrm>
            <a:off x="3610719" y="1509823"/>
            <a:ext cx="1977656"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DẶN DÒ</a:t>
            </a:r>
            <a:endParaRPr lang="vi-VN"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47401" y="443994"/>
            <a:ext cx="8107681"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 </a:t>
            </a:r>
          </a:p>
        </p:txBody>
      </p:sp>
      <p:sp>
        <p:nvSpPr>
          <p:cNvPr id="9" name="TextBox 8"/>
          <p:cNvSpPr txBox="1">
            <a:spLocks noChangeArrowheads="1"/>
          </p:cNvSpPr>
          <p:nvPr/>
        </p:nvSpPr>
        <p:spPr bwMode="auto">
          <a:xfrm>
            <a:off x="546265" y="1930601"/>
            <a:ext cx="8087096" cy="283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7030A0"/>
                </a:solidFill>
                <a:latin typeface="Arial" panose="020B0604020202020204" pitchFamily="34" charset="0"/>
                <a:cs typeface="Arial" panose="020B0604020202020204" pitchFamily="34" charset="0"/>
              </a:rPr>
              <a:t>Lòng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thương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người</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lòng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nhân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ái</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lòng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vị</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tha</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tình</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thân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ái</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tình</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thương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mến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yêu</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quý</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xót</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thương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đau</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xót</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xót</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xa</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tha</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thứ</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độ</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lượng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bao</a:t>
            </a:r>
            <a:r>
              <a:rPr lang="en-US" altLang="en-US" sz="3000" b="1" dirty="0">
                <a:solidFill>
                  <a:srgbClr val="7030A0"/>
                </a:solidFill>
                <a:latin typeface="Arial" panose="020B0604020202020204" pitchFamily="34" charset="0"/>
                <a:cs typeface="Arial" panose="020B0604020202020204" pitchFamily="34" charset="0"/>
              </a:rPr>
              <a:t> dung, </a:t>
            </a:r>
            <a:r>
              <a:rPr lang="en-US" altLang="en-US" sz="3000" b="1" dirty="0" err="1">
                <a:solidFill>
                  <a:srgbClr val="7030A0"/>
                </a:solidFill>
                <a:latin typeface="Arial" panose="020B0604020202020204" pitchFamily="34" charset="0"/>
                <a:cs typeface="Arial" panose="020B0604020202020204" pitchFamily="34" charset="0"/>
              </a:rPr>
              <a:t>thương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cảm</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đồng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cảm</a:t>
            </a:r>
            <a:r>
              <a:rPr lang="en-US" altLang="en-US" sz="3000" b="1" dirty="0">
                <a:solidFill>
                  <a:srgbClr val="7030A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9994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63756" y="600117"/>
            <a:ext cx="7506261" cy="136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tục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ngữ</a:t>
            </a:r>
            <a:r>
              <a:rPr lang="en-US" altLang="en-US" sz="3000" b="1" dirty="0">
                <a:latin typeface="Arial" panose="020B0604020202020204" pitchFamily="34" charset="0"/>
                <a:cs typeface="Arial" panose="020B0604020202020204" pitchFamily="34" charset="0"/>
              </a:rPr>
              <a:t>: “Ở </a:t>
            </a:r>
            <a:r>
              <a:rPr lang="en-US" altLang="en-US" sz="3000" b="1" dirty="0" err="1">
                <a:latin typeface="Arial" panose="020B0604020202020204" pitchFamily="34" charset="0"/>
                <a:cs typeface="Arial" panose="020B0604020202020204" pitchFamily="34" charset="0"/>
              </a:rPr>
              <a:t>hiền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gặp</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lành</a:t>
            </a:r>
            <a:r>
              <a:rPr lang="en-US" altLang="en-US" sz="3000" b="1" dirty="0">
                <a:latin typeface="Arial" panose="020B0604020202020204" pitchFamily="34" charset="0"/>
                <a:cs typeface="Arial" panose="020B0604020202020204" pitchFamily="34" charset="0"/>
              </a:rPr>
              <a:t>”</a:t>
            </a:r>
            <a:br>
              <a:rPr lang="en-US" altLang="en-US" sz="3000" b="1" dirty="0">
                <a:latin typeface="Arial" panose="020B0604020202020204" pitchFamily="34" charset="0"/>
                <a:cs typeface="Arial" panose="020B0604020202020204" pitchFamily="34" charset="0"/>
              </a:rPr>
            </a:br>
            <a:r>
              <a:rPr lang="en-US" altLang="en-US" sz="3000" b="1" dirty="0" err="1">
                <a:latin typeface="Arial" panose="020B0604020202020204" pitchFamily="34" charset="0"/>
                <a:cs typeface="Arial" panose="020B0604020202020204" pitchFamily="34" charset="0"/>
              </a:rPr>
              <a:t>khuyên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chúng</a:t>
            </a:r>
            <a:r>
              <a:rPr lang="en-US" altLang="en-US" sz="3000" b="1" dirty="0">
                <a:latin typeface="Arial" panose="020B0604020202020204" pitchFamily="34" charset="0"/>
                <a:cs typeface="Arial" panose="020B0604020202020204" pitchFamily="34" charset="0"/>
              </a:rPr>
              <a:t> ta </a:t>
            </a:r>
            <a:r>
              <a:rPr lang="en-US" altLang="en-US" sz="3000" b="1" dirty="0" err="1">
                <a:latin typeface="Arial" panose="020B0604020202020204" pitchFamily="34" charset="0"/>
                <a:cs typeface="Arial" panose="020B0604020202020204" pitchFamily="34" charset="0"/>
              </a:rPr>
              <a:t>điều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5" name="TextBox 4"/>
          <p:cNvSpPr txBox="1">
            <a:spLocks noChangeArrowheads="1"/>
          </p:cNvSpPr>
          <p:nvPr/>
        </p:nvSpPr>
        <p:spPr bwMode="auto">
          <a:xfrm>
            <a:off x="289774" y="1969512"/>
            <a:ext cx="8521717" cy="206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7030A0"/>
                </a:solidFill>
                <a:latin typeface="Arial" panose="020B0604020202020204" pitchFamily="34" charset="0"/>
                <a:cs typeface="Arial" panose="020B0604020202020204" pitchFamily="34" charset="0"/>
              </a:rPr>
              <a:t>Khuyên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chúng</a:t>
            </a:r>
            <a:r>
              <a:rPr lang="en-US" altLang="en-US" sz="3000" b="1" dirty="0">
                <a:solidFill>
                  <a:srgbClr val="7030A0"/>
                </a:solidFill>
                <a:latin typeface="Arial" panose="020B0604020202020204" pitchFamily="34" charset="0"/>
                <a:cs typeface="Arial" panose="020B0604020202020204" pitchFamily="34" charset="0"/>
              </a:rPr>
              <a:t> ta </a:t>
            </a:r>
            <a:r>
              <a:rPr lang="en-US" altLang="en-US" sz="3000" b="1" dirty="0" err="1">
                <a:solidFill>
                  <a:srgbClr val="7030A0"/>
                </a:solidFill>
                <a:latin typeface="Arial" panose="020B0604020202020204" pitchFamily="34" charset="0"/>
                <a:cs typeface="Arial" panose="020B0604020202020204" pitchFamily="34" charset="0"/>
              </a:rPr>
              <a:t>sống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hiền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lành</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nhân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hậu</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vì</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sống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như</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vậy</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sẽ</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gặp</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những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điều</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tốt</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lành</a:t>
            </a:r>
            <a:r>
              <a:rPr lang="en-US" altLang="en-US" sz="3000" b="1" dirty="0">
                <a:solidFill>
                  <a:srgbClr val="7030A0"/>
                </a:solidFill>
                <a:latin typeface="Arial" panose="020B0604020202020204" pitchFamily="34" charset="0"/>
                <a:cs typeface="Arial" panose="020B0604020202020204" pitchFamily="34" charset="0"/>
              </a:rPr>
              <a:t>, may </a:t>
            </a:r>
            <a:r>
              <a:rPr lang="en-US" altLang="en-US" sz="3000" b="1" dirty="0" err="1">
                <a:solidFill>
                  <a:srgbClr val="7030A0"/>
                </a:solidFill>
                <a:latin typeface="Arial" panose="020B0604020202020204" pitchFamily="34" charset="0"/>
                <a:cs typeface="Arial" panose="020B0604020202020204" pitchFamily="34" charset="0"/>
              </a:rPr>
              <a:t>mắn</a:t>
            </a:r>
            <a:r>
              <a:rPr lang="en-US" altLang="en-US" sz="3000" b="1" dirty="0">
                <a:solidFill>
                  <a:srgbClr val="7030A0"/>
                </a:solidFill>
                <a:latin typeface="Arial" panose="020B0604020202020204" pitchFamily="34" charset="0"/>
                <a:cs typeface="Arial" panose="020B0604020202020204" pitchFamily="34" charset="0"/>
              </a:rPr>
              <a:t>.</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withEffect">
                                  <p:stCondLst>
                                    <p:cond delay="0"/>
                                  </p:stCondLst>
                                  <p:childTnLst>
                                    <p:cmd type="call" cmd="playFrom(0.0)">
                                      <p:cBhvr>
                                        <p:cTn id="11" dur="7077"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7835" t="44935" r="28943" b="3718"/>
          <a:stretch>
            <a:fillRect/>
          </a:stretch>
        </p:blipFill>
        <p:spPr>
          <a:xfrm>
            <a:off x="3175655" y="3402433"/>
            <a:ext cx="2964141" cy="1760456"/>
          </a:xfrm>
          <a:prstGeom prst="rect">
            <a:avLst/>
          </a:prstGeom>
        </p:spPr>
      </p:pic>
      <p:sp>
        <p:nvSpPr>
          <p:cNvPr id="7" name="TextBox 6">
            <a:extLst>
              <a:ext uri="{FF2B5EF4-FFF2-40B4-BE49-F238E27FC236}">
                <a16:creationId xmlns:a16="http://schemas.microsoft.com/office/drawing/2014/main" id="{A277637E-760B-4A46-B350-6E4778C32AF6}"/>
              </a:ext>
            </a:extLst>
          </p:cNvPr>
          <p:cNvSpPr txBox="1"/>
          <p:nvPr/>
        </p:nvSpPr>
        <p:spPr>
          <a:xfrm>
            <a:off x="3945835" y="699040"/>
            <a:ext cx="1987374" cy="346725"/>
          </a:xfrm>
          <a:prstGeom prst="rect">
            <a:avLst/>
          </a:prstGeom>
          <a:noFill/>
        </p:spPr>
        <p:txBody>
          <a:bodyPr wrap="square" lIns="38573" tIns="19286" rIns="38573" bIns="19286" rtlCol="0">
            <a:spAutoFit/>
          </a:bodyPr>
          <a:lstStyle/>
          <a:p>
            <a:pPr defTabSz="514350"/>
            <a:r>
              <a:rPr lang="en-US" sz="20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Luyện</a:t>
            </a:r>
            <a:r>
              <a:rPr lang="en-US" sz="18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 </a:t>
            </a:r>
            <a:r>
              <a:rPr lang="en-US" sz="18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từ</a:t>
            </a:r>
            <a:r>
              <a:rPr lang="en-US" sz="18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 </a:t>
            </a:r>
            <a:r>
              <a:rPr lang="en-US" sz="18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và</a:t>
            </a:r>
            <a:r>
              <a:rPr lang="en-US" sz="18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 </a:t>
            </a:r>
            <a:r>
              <a:rPr lang="en-US" sz="18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câu</a:t>
            </a:r>
            <a:endParaRPr lang="en-US" sz="18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endParaRPr>
          </a:p>
        </p:txBody>
      </p:sp>
      <p:sp>
        <p:nvSpPr>
          <p:cNvPr id="9" name="TextBox 8">
            <a:extLst>
              <a:ext uri="{FF2B5EF4-FFF2-40B4-BE49-F238E27FC236}">
                <a16:creationId xmlns:a16="http://schemas.microsoft.com/office/drawing/2014/main" id="{26A84A11-58F0-4F42-A43F-912FF4C3B2B7}"/>
              </a:ext>
            </a:extLst>
          </p:cNvPr>
          <p:cNvSpPr txBox="1"/>
          <p:nvPr/>
        </p:nvSpPr>
        <p:spPr>
          <a:xfrm>
            <a:off x="1828800" y="1158586"/>
            <a:ext cx="5657850" cy="469836"/>
          </a:xfrm>
          <a:prstGeom prst="rect">
            <a:avLst/>
          </a:prstGeom>
          <a:noFill/>
        </p:spPr>
        <p:txBody>
          <a:bodyPr wrap="square" lIns="38573" tIns="19286" rIns="38573" bIns="19286" rtlCol="0">
            <a:spAutoFit/>
          </a:bodyPr>
          <a:lstStyle/>
          <a:p>
            <a:pPr algn="ctr" defTabSz="514350"/>
            <a:r>
              <a:rPr lang="vi-VN" sz="2800" b="1" dirty="0">
                <a:solidFill>
                  <a:srgbClr val="FFFF66"/>
                </a:solidFill>
                <a:latin typeface="+mj-lt"/>
                <a:ea typeface="HP001 5Ha" panose="020B0603050302020204" pitchFamily="34" charset="-127"/>
              </a:rPr>
              <a:t>Dấu hai chấm</a:t>
            </a:r>
          </a:p>
        </p:txBody>
      </p:sp>
      <p:sp>
        <p:nvSpPr>
          <p:cNvPr id="10" name="TextBox 9">
            <a:extLst>
              <a:ext uri="{FF2B5EF4-FFF2-40B4-BE49-F238E27FC236}">
                <a16:creationId xmlns:a16="http://schemas.microsoft.com/office/drawing/2014/main" id="{3C7C8EBE-BA45-4831-95C0-72B050671748}"/>
              </a:ext>
            </a:extLst>
          </p:cNvPr>
          <p:cNvSpPr txBox="1"/>
          <p:nvPr/>
        </p:nvSpPr>
        <p:spPr>
          <a:xfrm>
            <a:off x="2545773" y="394554"/>
            <a:ext cx="5407727" cy="400110"/>
          </a:xfrm>
          <a:prstGeom prst="rect">
            <a:avLst/>
          </a:prstGeom>
          <a:noFill/>
        </p:spPr>
        <p:txBody>
          <a:bodyPr wrap="square" rtlCol="0">
            <a:spAutoFit/>
          </a:bodyPr>
          <a:lstStyle/>
          <a:p>
            <a:r>
              <a:rPr lang="en-US" sz="2000" b="1" dirty="0" err="1">
                <a:solidFill>
                  <a:prstClr val="white"/>
                </a:solidFill>
                <a:latin typeface="Times New Roman" panose="02020603050405020304" pitchFamily="18" charset="0"/>
                <a:cs typeface="Times New Roman" panose="02020603050405020304" pitchFamily="18" charset="0"/>
              </a:rPr>
              <a:t>Thứ</a:t>
            </a:r>
            <a:r>
              <a:rPr lang="en-US" sz="2000" b="1" dirty="0">
                <a:solidFill>
                  <a:prstClr val="white"/>
                </a:solidFill>
                <a:latin typeface="Times New Roman" panose="02020603050405020304" pitchFamily="18" charset="0"/>
                <a:cs typeface="Times New Roman" panose="02020603050405020304" pitchFamily="18" charset="0"/>
              </a:rPr>
              <a:t> </a:t>
            </a:r>
            <a:r>
              <a:rPr lang="en-US" sz="2000" b="1" dirty="0" err="1">
                <a:solidFill>
                  <a:prstClr val="white"/>
                </a:solidFill>
                <a:latin typeface="Times New Roman" panose="02020603050405020304" pitchFamily="18" charset="0"/>
                <a:cs typeface="Times New Roman" panose="02020603050405020304" pitchFamily="18" charset="0"/>
              </a:rPr>
              <a:t>năm</a:t>
            </a:r>
            <a:r>
              <a:rPr lang="en-US" sz="2000" b="1" dirty="0">
                <a:solidFill>
                  <a:prstClr val="white"/>
                </a:solidFill>
                <a:latin typeface="Times New Roman" panose="02020603050405020304" pitchFamily="18" charset="0"/>
                <a:cs typeface="Times New Roman" panose="02020603050405020304" pitchFamily="18" charset="0"/>
              </a:rPr>
              <a:t> </a:t>
            </a:r>
            <a:r>
              <a:rPr lang="en-US" sz="2000" b="1" dirty="0" err="1">
                <a:solidFill>
                  <a:prstClr val="white"/>
                </a:solidFill>
                <a:latin typeface="Times New Roman" panose="02020603050405020304" pitchFamily="18" charset="0"/>
                <a:cs typeface="Times New Roman" panose="02020603050405020304" pitchFamily="18" charset="0"/>
              </a:rPr>
              <a:t>ngày</a:t>
            </a:r>
            <a:r>
              <a:rPr lang="en-US" sz="2000" b="1" dirty="0">
                <a:solidFill>
                  <a:prstClr val="white"/>
                </a:solidFill>
                <a:latin typeface="Times New Roman" panose="02020603050405020304" pitchFamily="18" charset="0"/>
                <a:cs typeface="Times New Roman" panose="02020603050405020304" pitchFamily="18" charset="0"/>
              </a:rPr>
              <a:t> 15 </a:t>
            </a:r>
            <a:r>
              <a:rPr lang="en-US" sz="2000" b="1" dirty="0" err="1">
                <a:solidFill>
                  <a:prstClr val="white"/>
                </a:solidFill>
                <a:latin typeface="Times New Roman" panose="02020603050405020304" pitchFamily="18" charset="0"/>
                <a:cs typeface="Times New Roman" panose="02020603050405020304" pitchFamily="18" charset="0"/>
              </a:rPr>
              <a:t>tháng</a:t>
            </a:r>
            <a:r>
              <a:rPr lang="en-US" sz="2000" b="1" dirty="0">
                <a:solidFill>
                  <a:prstClr val="white"/>
                </a:solidFill>
                <a:latin typeface="Times New Roman" panose="02020603050405020304" pitchFamily="18" charset="0"/>
                <a:cs typeface="Times New Roman" panose="02020603050405020304" pitchFamily="18" charset="0"/>
              </a:rPr>
              <a:t> 9 </a:t>
            </a:r>
            <a:r>
              <a:rPr lang="en-US" sz="2000" b="1" dirty="0" err="1">
                <a:solidFill>
                  <a:prstClr val="white"/>
                </a:solidFill>
                <a:latin typeface="Times New Roman" panose="02020603050405020304" pitchFamily="18" charset="0"/>
                <a:cs typeface="Times New Roman" panose="02020603050405020304" pitchFamily="18" charset="0"/>
              </a:rPr>
              <a:t>năm</a:t>
            </a:r>
            <a:r>
              <a:rPr lang="en-US" sz="2000" b="1" dirty="0">
                <a:solidFill>
                  <a:prstClr val="white"/>
                </a:solidFill>
                <a:latin typeface="Times New Roman" panose="02020603050405020304" pitchFamily="18" charset="0"/>
                <a:cs typeface="Times New Roman" panose="02020603050405020304" pitchFamily="18" charset="0"/>
              </a:rPr>
              <a:t> 2022</a:t>
            </a:r>
            <a:endParaRPr lang="vi-VN" sz="2000" b="1" dirty="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3000"/>
                                        <p:tgtEl>
                                          <p:spTgt spid="7"/>
                                        </p:tgtEl>
                                      </p:cBhvr>
                                    </p:animEffect>
                                  </p:childTnLst>
                                </p:cTn>
                              </p:par>
                            </p:childTnLst>
                          </p:cTn>
                        </p:par>
                        <p:par>
                          <p:cTn id="19" fill="hold">
                            <p:stCondLst>
                              <p:cond delay="425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237474" y="-238540"/>
            <a:ext cx="8669052" cy="5264223"/>
          </a:xfrm>
          <a:prstGeom prst="rect">
            <a:avLst/>
          </a:prstGeom>
          <a:noFill/>
          <a:ln w="9525">
            <a:noFill/>
          </a:ln>
        </p:spPr>
      </p:pic>
      <p:sp>
        <p:nvSpPr>
          <p:cNvPr id="2" name="TextBox 1">
            <a:extLst>
              <a:ext uri="{FF2B5EF4-FFF2-40B4-BE49-F238E27FC236}">
                <a16:creationId xmlns:a16="http://schemas.microsoft.com/office/drawing/2014/main" id="{653AD065-71B6-4CAA-87A3-922DD61F09B7}"/>
              </a:ext>
            </a:extLst>
          </p:cNvPr>
          <p:cNvSpPr txBox="1"/>
          <p:nvPr/>
        </p:nvSpPr>
        <p:spPr>
          <a:xfrm rot="19467688">
            <a:off x="1233932" y="790058"/>
            <a:ext cx="1571746" cy="369332"/>
          </a:xfrm>
          <a:prstGeom prst="rect">
            <a:avLst/>
          </a:prstGeom>
          <a:noFill/>
        </p:spPr>
        <p:txBody>
          <a:bodyPr wrap="square" rtlCol="0">
            <a:spAutoFit/>
          </a:bodyPr>
          <a:lstStyle/>
          <a:p>
            <a:r>
              <a:rPr lang="en-US" sz="1800" b="1" dirty="0" err="1">
                <a:solidFill>
                  <a:srgbClr val="2D2D89">
                    <a:lumMod val="75000"/>
                  </a:srgbClr>
                </a:solidFill>
                <a:latin typeface="Times New Roman" panose="02020603050405020304" pitchFamily="18" charset="0"/>
                <a:ea typeface="宋体"/>
                <a:cs typeface="Times New Roman" panose="02020603050405020304" pitchFamily="18" charset="0"/>
              </a:rPr>
              <a:t>MỤC</a:t>
            </a:r>
            <a:r>
              <a:rPr lang="en-US" sz="1800" b="1" dirty="0">
                <a:solidFill>
                  <a:srgbClr val="2D2D89">
                    <a:lumMod val="75000"/>
                  </a:srgbClr>
                </a:solidFill>
                <a:latin typeface="Times New Roman" panose="02020603050405020304" pitchFamily="18" charset="0"/>
                <a:ea typeface="宋体"/>
                <a:cs typeface="Times New Roman" panose="02020603050405020304" pitchFamily="18" charset="0"/>
              </a:rPr>
              <a:t> </a:t>
            </a:r>
            <a:r>
              <a:rPr lang="en-US" sz="1800" b="1" dirty="0" err="1">
                <a:solidFill>
                  <a:srgbClr val="2D2D89">
                    <a:lumMod val="75000"/>
                  </a:srgbClr>
                </a:solidFill>
                <a:latin typeface="Times New Roman" panose="02020603050405020304" pitchFamily="18" charset="0"/>
                <a:ea typeface="宋体"/>
                <a:cs typeface="Times New Roman" panose="02020603050405020304" pitchFamily="18" charset="0"/>
              </a:rPr>
              <a:t>TIÊU</a:t>
            </a:r>
            <a:endParaRPr lang="vi-VN" sz="1800" b="1" dirty="0">
              <a:solidFill>
                <a:srgbClr val="2D2D89">
                  <a:lumMod val="75000"/>
                </a:srgbClr>
              </a:solidFill>
              <a:latin typeface="Times New Roman" panose="02020603050405020304" pitchFamily="18" charset="0"/>
              <a:ea typeface="宋体"/>
              <a:cs typeface="Times New Roman" panose="02020603050405020304" pitchFamily="18" charset="0"/>
            </a:endParaRPr>
          </a:p>
        </p:txBody>
      </p:sp>
      <p:sp>
        <p:nvSpPr>
          <p:cNvPr id="6" name="TextBox 5">
            <a:extLst>
              <a:ext uri="{FF2B5EF4-FFF2-40B4-BE49-F238E27FC236}">
                <a16:creationId xmlns:a16="http://schemas.microsoft.com/office/drawing/2014/main" id="{1D2C394B-0994-445B-A95F-0CFC5277B7A6}"/>
              </a:ext>
            </a:extLst>
          </p:cNvPr>
          <p:cNvSpPr txBox="1"/>
          <p:nvPr/>
        </p:nvSpPr>
        <p:spPr>
          <a:xfrm>
            <a:off x="1719469" y="1429130"/>
            <a:ext cx="6076226" cy="2474524"/>
          </a:xfrm>
          <a:prstGeom prst="rect">
            <a:avLst/>
          </a:prstGeom>
          <a:noFill/>
        </p:spPr>
        <p:txBody>
          <a:bodyPr wrap="square" rtlCol="0">
            <a:spAutoFit/>
          </a:bodyPr>
          <a:lstStyle/>
          <a:p>
            <a:pPr algn="just">
              <a:lnSpc>
                <a:spcPct val="115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nhận biết tác dụng của dấu hai chấm báo hiệu bộ phận đứng sau là lời của nhân vật, giải thích.</a:t>
            </a:r>
            <a:endParaRPr lang="vi-VN" sz="24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pPr algn="just"/>
            <a:r>
              <a:rPr lang="fi-FI"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dùng dấu hai chấm khi viết.</a:t>
            </a:r>
            <a:endParaRPr lang="vi-VN" sz="24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pPr algn="just"/>
            <a:r>
              <a:rPr lang="fi-FI"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Vận dụng sử dụng dấu hai chấm vào làm bài tập , viết đoạn văn.</a:t>
            </a:r>
            <a:endParaRPr lang="vi-VN" sz="24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812094"/>
            <a:ext cx="9143998" cy="684803"/>
          </a:xfrm>
          <a:prstGeom prst="rect">
            <a:avLst/>
          </a:prstGeom>
          <a:noFill/>
        </p:spPr>
        <p:txBody>
          <a:bodyPr wrap="square" lIns="68580" tIns="34290" rIns="68580" bIns="34290" rtlCol="0">
            <a:spAutoFit/>
          </a:bodyPr>
          <a:lstStyle/>
          <a:p>
            <a:pPr algn="ctr"/>
            <a:r>
              <a:rPr lang="en-US" sz="4000" u="sng" dirty="0" err="1">
                <a:solidFill>
                  <a:srgbClr val="0033CC"/>
                </a:solidFill>
                <a:latin typeface="Times New Roman" panose="02020603050405020304" pitchFamily="18" charset="0"/>
              </a:rPr>
              <a:t>Luyện</a:t>
            </a:r>
            <a:r>
              <a:rPr lang="en-US" sz="4000" u="sng" dirty="0">
                <a:solidFill>
                  <a:srgbClr val="0033CC"/>
                </a:solidFill>
                <a:latin typeface="Times New Roman" panose="02020603050405020304" pitchFamily="18" charset="0"/>
              </a:rPr>
              <a:t> </a:t>
            </a:r>
            <a:r>
              <a:rPr lang="en-US" sz="4000" u="sng" dirty="0" err="1">
                <a:solidFill>
                  <a:srgbClr val="0033CC"/>
                </a:solidFill>
                <a:latin typeface="Times New Roman" panose="02020603050405020304" pitchFamily="18" charset="0"/>
              </a:rPr>
              <a:t>từ</a:t>
            </a:r>
            <a:r>
              <a:rPr lang="en-US" sz="4000" u="sng" dirty="0">
                <a:solidFill>
                  <a:srgbClr val="0033CC"/>
                </a:solidFill>
                <a:latin typeface="Times New Roman" panose="02020603050405020304" pitchFamily="18" charset="0"/>
              </a:rPr>
              <a:t> </a:t>
            </a:r>
            <a:r>
              <a:rPr lang="en-US" sz="4000" u="sng" dirty="0" err="1">
                <a:solidFill>
                  <a:srgbClr val="0033CC"/>
                </a:solidFill>
                <a:latin typeface="Times New Roman" panose="02020603050405020304" pitchFamily="18" charset="0"/>
              </a:rPr>
              <a:t>và</a:t>
            </a:r>
            <a:r>
              <a:rPr lang="en-US" sz="4000" u="sng" dirty="0">
                <a:solidFill>
                  <a:srgbClr val="0033CC"/>
                </a:solidFill>
                <a:latin typeface="Times New Roman" panose="02020603050405020304" pitchFamily="18" charset="0"/>
              </a:rPr>
              <a:t> </a:t>
            </a:r>
            <a:r>
              <a:rPr lang="en-US" sz="4000" u="sng" dirty="0" err="1">
                <a:solidFill>
                  <a:srgbClr val="0033CC"/>
                </a:solidFill>
                <a:latin typeface="Times New Roman" panose="02020603050405020304" pitchFamily="18" charset="0"/>
              </a:rPr>
              <a:t>câu</a:t>
            </a:r>
            <a:endParaRPr lang="en-US" sz="4000" u="sng" dirty="0">
              <a:solidFill>
                <a:srgbClr val="0033CC"/>
              </a:solidFill>
              <a:latin typeface="Times New Roman" panose="02020603050405020304" pitchFamily="18" charset="0"/>
            </a:endParaRPr>
          </a:p>
        </p:txBody>
      </p:sp>
      <p:sp>
        <p:nvSpPr>
          <p:cNvPr id="5" name="Rectangle 4"/>
          <p:cNvSpPr/>
          <p:nvPr/>
        </p:nvSpPr>
        <p:spPr>
          <a:xfrm>
            <a:off x="2129998" y="1977288"/>
            <a:ext cx="5029338" cy="1546577"/>
          </a:xfrm>
          <a:prstGeom prst="rect">
            <a:avLst/>
          </a:prstGeom>
          <a:noFill/>
        </p:spPr>
        <p:txBody>
          <a:bodyPr wrap="square" lIns="68580" tIns="34290" rIns="68580" bIns="34290">
            <a:spAutoFit/>
          </a:bodyPr>
          <a:lstStyle/>
          <a:p>
            <a:pPr algn="ctr"/>
            <a:r>
              <a:rPr lang="en-US" sz="48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CHẤM</a:t>
            </a:r>
          </a:p>
          <a:p>
            <a:pPr algn="ctr"/>
            <a:r>
              <a:rPr lang="en-US" sz="48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5923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3473398" y="152205"/>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08758" y="1242680"/>
            <a:ext cx="8326484" cy="1371273"/>
          </a:xfrm>
          <a:prstGeom prst="rect">
            <a:avLst/>
          </a:prstGeom>
          <a:noFill/>
        </p:spPr>
        <p:txBody>
          <a:bodyPr wrap="square" lIns="68580" tIns="34290" rIns="68580" bIns="34290"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53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4501232"/>
          </a:xfrm>
          <a:prstGeom prst="rect">
            <a:avLst/>
          </a:prstGeom>
        </p:spPr>
        <p:txBody>
          <a:bodyPr wrap="square" lIns="68580" tIns="34290" rIns="68580" bIns="34290">
            <a:spAutoFit/>
          </a:bodyPr>
          <a:lstStyle/>
          <a:p>
            <a:pPr algn="just">
              <a:lnSpc>
                <a:spcPct val="150000"/>
              </a:lnSpc>
            </a:pPr>
            <a:r>
              <a:rPr lang="vi-VN" sz="2400" dirty="0">
                <a:latin typeface="Arial" panose="020B0604020202020204" pitchFamily="34" charset="0"/>
                <a:cs typeface="Arial" panose="020B0604020202020204" pitchFamily="34" charset="0"/>
              </a:rPr>
              <a:t>        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dirty="0">
                <a:solidFill>
                  <a:srgbClr val="00B050"/>
                </a:solidFill>
                <a:latin typeface="Arial" panose="020B0604020202020204" pitchFamily="34" charset="0"/>
                <a:cs typeface="Arial" panose="020B0604020202020204" pitchFamily="34" charset="0"/>
              </a:rPr>
              <a:t>(Theo Trường Chinh)</a:t>
            </a:r>
            <a:endParaRPr lang="en-US" sz="2400" i="1" dirty="0">
              <a:solidFill>
                <a:srgbClr val="00B050"/>
              </a:solidFill>
              <a:latin typeface="Arial" panose="020B0604020202020204" pitchFamily="34" charset="0"/>
              <a:cs typeface="Arial" panose="020B0604020202020204" pitchFamily="34" charset="0"/>
            </a:endParaRPr>
          </a:p>
        </p:txBody>
      </p:sp>
      <p:sp>
        <p:nvSpPr>
          <p:cNvPr id="3" name="Oval 2"/>
          <p:cNvSpPr/>
          <p:nvPr/>
        </p:nvSpPr>
        <p:spPr>
          <a:xfrm>
            <a:off x="4548249"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2003</Words>
  <Application>Microsoft Office PowerPoint</Application>
  <PresentationFormat>On-screen Show (16:9)</PresentationFormat>
  <Paragraphs>184</Paragraphs>
  <Slides>28</Slides>
  <Notes>4</Notes>
  <HiddenSlides>0</HiddenSlides>
  <MMClips>6</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SimHei</vt:lpstr>
      <vt:lpstr>.VnCommercial Script</vt:lpstr>
      <vt:lpstr>Agency FB</vt:lpstr>
      <vt:lpstr>Arial</vt:lpstr>
      <vt:lpstr>Calibri</vt:lpstr>
      <vt:lpstr>Calibri Light</vt:lpstr>
      <vt:lpstr>Times New Roman</vt:lpstr>
      <vt:lpstr>VNI-Bodon</vt:lpstr>
      <vt:lpstr>Office Theme</vt:lpstr>
      <vt:lpstr>1_默认设计模板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nguyenngocbich1107@gmail.com</cp:lastModifiedBy>
  <cp:revision>43</cp:revision>
  <dcterms:created xsi:type="dcterms:W3CDTF">2021-08-01T15:11:43Z</dcterms:created>
  <dcterms:modified xsi:type="dcterms:W3CDTF">2022-09-15T02:07:15Z</dcterms:modified>
</cp:coreProperties>
</file>