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8" r:id="rId6"/>
    <p:sldId id="272" r:id="rId7"/>
    <p:sldId id="273" r:id="rId8"/>
    <p:sldId id="269" r:id="rId9"/>
    <p:sldId id="274" r:id="rId10"/>
    <p:sldId id="264" r:id="rId11"/>
  </p:sldIdLst>
  <p:sldSz cx="12192000" cy="6858000"/>
  <p:notesSz cx="6858000" cy="9144000"/>
  <p:embeddedFontLst>
    <p:embeddedFont>
      <p:font typeface="#9Slide03 HelveBold" panose="02040603050506020204" pitchFamily="18" charset="0"/>
      <p:bold r:id="rId12"/>
    </p:embeddedFont>
    <p:embeddedFont>
      <p:font typeface="#9Slide03 Sofia Pro Soft" panose="020B0000000000000000" pitchFamily="34" charset="0"/>
      <p:regular r:id="rId13"/>
    </p:embeddedFont>
    <p:embeddedFont>
      <p:font typeface="#9Slide03 Sofia Pro Soft Bold" panose="020B0000000000000000" pitchFamily="34" charset="0"/>
      <p:bold r:id="rId14"/>
    </p:embeddedFont>
    <p:embeddedFont>
      <p:font typeface="#9Slide07 Cadena" panose="02000503000000020004" pitchFamily="2" charset="0"/>
      <p:bold r:id="rId15"/>
    </p:embeddedFont>
    <p:embeddedFont>
      <p:font typeface="Cambria Math" panose="02040503050406030204" pitchFamily="18" charset="0"/>
      <p:regular r:id="rId16"/>
    </p:embeddedFont>
    <p:embeddedFont>
      <p:font typeface="UTM Cabaret" panose="0204060305050602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565"/>
    <a:srgbClr val="D05093"/>
    <a:srgbClr val="E191BB"/>
    <a:srgbClr val="FFE5A5"/>
    <a:srgbClr val="DFC9EF"/>
    <a:srgbClr val="CCC1E0"/>
    <a:srgbClr val="C198E0"/>
    <a:srgbClr val="CDDE80"/>
    <a:srgbClr val="EEBEC8"/>
    <a:srgbClr val="8F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4" autoAdjust="0"/>
    <p:restoredTop sz="94660"/>
  </p:normalViewPr>
  <p:slideViewPr>
    <p:cSldViewPr>
      <p:cViewPr varScale="1">
        <p:scale>
          <a:sx n="63" d="100"/>
          <a:sy n="63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4F7B-944E-4736-9295-61CD98A5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A82E-ED46-4FC3-91FC-36D468AA4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2784-34B6-4EBA-B516-77B163AC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827B3-8DBC-491A-96E0-B1FB3771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AA0C4-1217-48B7-9553-0F3EEA10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97-F3A4-4C2A-B7BE-6BCF76B7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46547-BDD3-4AD3-B12E-7A92A181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F237C-6A6B-40E5-934A-F6A13198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A980-2FD0-4584-8664-C6795AD5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3DB36-F88A-4119-B5FD-219B1130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FEC73-F36B-44ED-A5B3-7FC9C6AB5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3F055-C9D2-4283-B811-3250B549B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D5E88-4133-4063-A8D2-C4FD4D3F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CBE2-7FCE-4969-8C93-A61E7D905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59D8-0A5D-4BD8-96AE-2067B7F0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2ED2-8407-4470-A78B-5D4C2AA5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93F2-1385-4D3C-AFE6-2998DCDE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16A5-2FDD-43D8-8FDF-8B6C3961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9DBA-4E56-4D9E-88B5-72687C04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D6B7-518D-430E-95C1-52CB438D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7142-5906-4838-9A2D-B216F572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9ABBD-25F8-4A12-A4BC-CBC52368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169A-A684-4AB4-9A7E-CEA177F7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BA96-CF99-4CA4-A10C-DABA81C5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E4C56-D8D8-45F6-9395-68214655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D79B-B0FC-4A7C-9880-EA87135F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CFD0-E1DA-4F6A-94AF-A5392A2BE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9C0F2-0E58-4BD9-A3B6-C58A3EF84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B5D9C-7688-430C-B527-4850AAE7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C70F0-73D0-495B-BF1A-C672314A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1739-B1E2-47AC-BEAA-1E65C23D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ED8-2FE2-4F21-BFBC-D4D2B1C9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311E-9054-4467-B53F-C21811C3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0AF11-6AD8-4497-889F-14DAC518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FFFA6-FD61-4262-8111-0B7979604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8EE56-6ABA-4B03-9ADA-83761E00D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1F17B-16AD-4A7A-83B6-46175F7F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A1D8D-F546-48AD-B415-48600696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D9342-7435-489D-9CDC-9C7FC172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1C0A-87B0-4D18-A417-DDAD0F38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2D897-6B7C-41A1-A254-1ADAE675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B9CB-FEFF-4F81-85E4-1E3308F1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583F1-C6E5-470A-A361-7D31F3F0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178ED-92FC-484D-9DF4-6B92B42D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5A648-2467-45A4-8295-79714F84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2D00-66F2-43CF-9931-193D4713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2A99-2C0C-4189-80CB-297A1EBA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737F-E5EB-47F8-878B-FBC474B3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D0073-EB58-4B16-BAF7-AFC31000A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2BF47-5599-456A-BA44-FF870C00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AED44-D641-4B1E-B55B-58721814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EBC63-EC8D-4852-B671-DE94FEAE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3E4C-2846-4961-ADA2-2A9E3549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90BD5-24D1-4860-8CF2-29F2C9FA2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51EEE-6D39-4060-B0D1-392BE8975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4DE5-8826-42A2-BB61-1701C74C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3AA51-96B4-43C0-AAB8-EB4BB1E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ADF-B78F-4F2F-96CC-48AE6CA3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Slide.vn - 2019">
            <a:extLst>
              <a:ext uri="{FF2B5EF4-FFF2-40B4-BE49-F238E27FC236}">
                <a16:creationId xmlns:a16="http://schemas.microsoft.com/office/drawing/2014/main" id="{FB88ABAF-13EF-4FDC-9D34-FA2C1BCCF8F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PHẠM DUYÊN">
            <a:extLst>
              <a:ext uri="{FF2B5EF4-FFF2-40B4-BE49-F238E27FC236}">
                <a16:creationId xmlns:a16="http://schemas.microsoft.com/office/drawing/2014/main" id="{D0813C7E-D9C3-4A18-847D-1742CFB7E6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6E4FA"/>
              </a:gs>
              <a:gs pos="53000">
                <a:srgbClr val="E7EAFB"/>
              </a:gs>
              <a:gs pos="83000">
                <a:srgbClr val="F2E5FA"/>
              </a:gs>
              <a:gs pos="100000">
                <a:srgbClr val="FCDEF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PHẠM DUYÊN 10 - 9Slide.vn">
            <a:extLst>
              <a:ext uri="{FF2B5EF4-FFF2-40B4-BE49-F238E27FC236}">
                <a16:creationId xmlns:a16="http://schemas.microsoft.com/office/drawing/2014/main" id="{BFF47DD2-3CAC-496D-B487-5F814008425B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5B72E7-AA6D-4DAE-92FC-51BFF0C779FE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5C9B8C9-0533-4D89-8F54-43BB37A1EAC9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PHẠM DUYÊN 1 - 9Slide.vn">
            <a:extLst>
              <a:ext uri="{FF2B5EF4-FFF2-40B4-BE49-F238E27FC236}">
                <a16:creationId xmlns:a16="http://schemas.microsoft.com/office/drawing/2014/main" id="{45DF5D77-053F-41C2-8E39-38B6D6BAD7A2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A2A6750-798C-47A0-85CD-563E8A6CFF8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6DBACA-15F2-47F2-A422-A07219700A0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9D9A34-4B1D-4108-8A56-0D53E45E6CD4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7" name="PHẠM DUYÊN 2 - 9Slide.vn">
            <a:extLst>
              <a:ext uri="{FF2B5EF4-FFF2-40B4-BE49-F238E27FC236}">
                <a16:creationId xmlns:a16="http://schemas.microsoft.com/office/drawing/2014/main" id="{498122ED-62DE-4552-8843-DA9BA3FA454A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8A382C3-183F-4310-885A-C3F1FB5A2722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7B998E-CEA8-4338-A2ED-9F708D46C7B0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0" name="PHẠM DUYÊN 3 - 9Slide.vn">
            <a:extLst>
              <a:ext uri="{FF2B5EF4-FFF2-40B4-BE49-F238E27FC236}">
                <a16:creationId xmlns:a16="http://schemas.microsoft.com/office/drawing/2014/main" id="{34A2E6CA-7D82-4966-A331-A4333845675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52E609-918E-412B-9074-9B22A42A5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tar: 5 Points 131">
              <a:extLst>
                <a:ext uri="{FF2B5EF4-FFF2-40B4-BE49-F238E27FC236}">
                  <a16:creationId xmlns:a16="http://schemas.microsoft.com/office/drawing/2014/main" id="{C1A557B3-A264-40AA-BB66-2A6566C111CF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E99F0C-30F4-465D-9817-1DFE8088A935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FECF32A1-F30E-4379-906E-FECAAD8121B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5 - 9Slide.vn">
            <a:extLst>
              <a:ext uri="{FF2B5EF4-FFF2-40B4-BE49-F238E27FC236}">
                <a16:creationId xmlns:a16="http://schemas.microsoft.com/office/drawing/2014/main" id="{D1474597-310E-472C-9146-345796F29464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D882B0-8EFE-4E04-92C2-7D725B1B96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0FC275C-0B2E-4947-90D0-F2172C09DEA5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0B91F-4A5A-45DC-96D7-7BFB57DF5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8280137-0684-4647-AB10-54AFCD5A40F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6 - 9Slide.vn">
            <a:extLst>
              <a:ext uri="{FF2B5EF4-FFF2-40B4-BE49-F238E27FC236}">
                <a16:creationId xmlns:a16="http://schemas.microsoft.com/office/drawing/2014/main" id="{7C314FE6-2D4F-4385-9AA9-69E8C5FB7E8C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F5DB2E-54D3-4E68-B15F-BDD0FA04BEF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DFF894-C28D-42A1-9A63-7D7F968ED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2BAD71-B4EC-415D-B124-E1D0086720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197DC5-EC13-4369-9648-D02D6380D3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5BE373E-47F8-46FE-AE4E-99A6F8B65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BE8358C-8FF2-4A0C-B27D-4384A04CF4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PHẠM DUYÊN 7 - 9Slide.vn">
            <a:extLst>
              <a:ext uri="{FF2B5EF4-FFF2-40B4-BE49-F238E27FC236}">
                <a16:creationId xmlns:a16="http://schemas.microsoft.com/office/drawing/2014/main" id="{41FE29C9-EFE2-4196-9A19-F2FFD22381CD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79A8C0-1F74-4748-B301-D83F0892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7B8363-AADD-42DC-B9C8-3E27C8A1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CF1FCB-5DDA-47A2-AABD-899785859E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46EBE0-E266-4022-B2DD-49445EFA46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CEE723-C9EB-44F8-A73F-F6B9A52AC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PHẠM DUYÊN 8 - 9Slide.vn">
            <a:extLst>
              <a:ext uri="{FF2B5EF4-FFF2-40B4-BE49-F238E27FC236}">
                <a16:creationId xmlns:a16="http://schemas.microsoft.com/office/drawing/2014/main" id="{FDFA9926-F7D1-4AB6-A290-46A2CE30CC5F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94E1FE-7944-44B8-B567-CA11A7A16873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656297-DBE3-4474-8ED7-541C164806D0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PHẠM DUYÊN 9 - 9Slide.vn">
            <a:extLst>
              <a:ext uri="{FF2B5EF4-FFF2-40B4-BE49-F238E27FC236}">
                <a16:creationId xmlns:a16="http://schemas.microsoft.com/office/drawing/2014/main" id="{183C212C-52DD-4361-B159-E08F4058C4AA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8EA55-2A3C-43B4-A090-4997EECF5A09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05B28A-84AE-4DA4-80B6-AA83CD5E009E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3" name="PHẠM DUYÊN 10 - 9Slide.vn">
            <a:extLst>
              <a:ext uri="{FF2B5EF4-FFF2-40B4-BE49-F238E27FC236}">
                <a16:creationId xmlns:a16="http://schemas.microsoft.com/office/drawing/2014/main" id="{B6C40CF4-3CBB-4776-8762-8E9278BD5FCB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A012C1-3F88-4464-BB2C-9A041F49C8F7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2320C9A-E6BE-4B9B-8D77-999FD47D1587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9" name="PHẠM DUYÊN 11 - 9Slide.vn">
            <a:extLst>
              <a:ext uri="{FF2B5EF4-FFF2-40B4-BE49-F238E27FC236}">
                <a16:creationId xmlns:a16="http://schemas.microsoft.com/office/drawing/2014/main" id="{2C17CE28-3A25-4C53-BD9E-8B6BB1D3D919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5050D2-9320-42DA-BB95-115A07EA2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Star: 5 Points 210">
              <a:extLst>
                <a:ext uri="{FF2B5EF4-FFF2-40B4-BE49-F238E27FC236}">
                  <a16:creationId xmlns:a16="http://schemas.microsoft.com/office/drawing/2014/main" id="{5C301F83-CE90-48B1-99B5-C9BD60721F3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21286C-11FB-44E8-897B-20CCD74279E4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Star: 5 Points 212">
              <a:extLst>
                <a:ext uri="{FF2B5EF4-FFF2-40B4-BE49-F238E27FC236}">
                  <a16:creationId xmlns:a16="http://schemas.microsoft.com/office/drawing/2014/main" id="{3E5988CB-1210-468B-A5DA-EB198B331D8A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PHẠM DUYÊN 12 - 9Slide.vn">
            <a:extLst>
              <a:ext uri="{FF2B5EF4-FFF2-40B4-BE49-F238E27FC236}">
                <a16:creationId xmlns:a16="http://schemas.microsoft.com/office/drawing/2014/main" id="{056FEC0A-C7BB-4BA5-BDA0-44EAF7D77B05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D4D8CD-EA46-49C7-AD6C-1F583B8FB6D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Star: 5 Points 215">
              <a:extLst>
                <a:ext uri="{FF2B5EF4-FFF2-40B4-BE49-F238E27FC236}">
                  <a16:creationId xmlns:a16="http://schemas.microsoft.com/office/drawing/2014/main" id="{6529842C-E0B1-468A-85DF-080EFC0DD09D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9BBBD7-CF86-4B81-BDF5-8ACB21ED718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Star: 5 Points 217">
              <a:extLst>
                <a:ext uri="{FF2B5EF4-FFF2-40B4-BE49-F238E27FC236}">
                  <a16:creationId xmlns:a16="http://schemas.microsoft.com/office/drawing/2014/main" id="{4EED2D2E-4E82-4977-AF96-4025F0C0832D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PHẠM DUYÊN 13 - 9Slide.vn">
            <a:extLst>
              <a:ext uri="{FF2B5EF4-FFF2-40B4-BE49-F238E27FC236}">
                <a16:creationId xmlns:a16="http://schemas.microsoft.com/office/drawing/2014/main" id="{9DCF4647-E53B-4E54-9F27-EDC4127CC373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369397A-EA4A-46DB-813D-CF9FFDB835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54FBB72-B511-4B59-9342-5D91FC6AEE2F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9D150D-B1DE-4627-BE27-7B51D48933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F6B65F-6539-49FB-AF77-482A93B07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8DFD231-7068-465F-B481-2D80B07450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044C96-9D75-4ED0-8A4A-64D2C607B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10">
            <a:extLst>
              <a:ext uri="{FF2B5EF4-FFF2-40B4-BE49-F238E27FC236}">
                <a16:creationId xmlns:a16="http://schemas.microsoft.com/office/drawing/2014/main" id="{335DBEE8-2C8A-45F3-A9BF-C330CE04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74">
            <a:off x="908731" y="2262187"/>
            <a:ext cx="1349768" cy="2297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4E896-0C92-4814-82B1-30D1A4F6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6" y="746749"/>
            <a:ext cx="1524002" cy="1035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27E39-55C6-44F6-8EA1-73207864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0337308" y="3301338"/>
            <a:ext cx="1303088" cy="1042470"/>
          </a:xfrm>
          <a:prstGeom prst="rect">
            <a:avLst/>
          </a:prstGeom>
        </p:spPr>
      </p:pic>
      <p:sp>
        <p:nvSpPr>
          <p:cNvPr id="65" name="Jellyfish.PD 18 - 9Slide.vn">
            <a:extLst>
              <a:ext uri="{FF2B5EF4-FFF2-40B4-BE49-F238E27FC236}">
                <a16:creationId xmlns:a16="http://schemas.microsoft.com/office/drawing/2014/main" id="{F2F37BA2-7C9A-46FD-8839-08874F62CECB}"/>
              </a:ext>
            </a:extLst>
          </p:cNvPr>
          <p:cNvSpPr txBox="1"/>
          <p:nvPr/>
        </p:nvSpPr>
        <p:spPr>
          <a:xfrm>
            <a:off x="3685626" y="1563660"/>
            <a:ext cx="5043368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500">
                <a:solidFill>
                  <a:srgbClr val="FFAA11"/>
                </a:solidFill>
                <a:latin typeface="UTM Cabaret" panose="02040603050506020204" pitchFamily="18" charset="0"/>
              </a:rPr>
              <a:t>TOÁN</a:t>
            </a:r>
            <a:r>
              <a:rPr lang="en-US" sz="11500">
                <a:solidFill>
                  <a:schemeClr val="accent4"/>
                </a:solidFill>
                <a:latin typeface="UTM Cabaret" panose="02040603050506020204" pitchFamily="18" charset="0"/>
              </a:rPr>
              <a:t> </a:t>
            </a:r>
            <a:r>
              <a:rPr lang="en-US" sz="13800">
                <a:solidFill>
                  <a:schemeClr val="accent5"/>
                </a:solidFill>
                <a:latin typeface="UTM Cabaret" panose="02040603050506020204" pitchFamily="18" charset="0"/>
              </a:rPr>
              <a:t>3</a:t>
            </a:r>
            <a:endParaRPr lang="en-US" sz="11500">
              <a:solidFill>
                <a:schemeClr val="accent5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9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7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PHẠM DUYÊN 10 1 - 9Slide.vn">
            <a:extLst>
              <a:ext uri="{FF2B5EF4-FFF2-40B4-BE49-F238E27FC236}">
                <a16:creationId xmlns:a16="http://schemas.microsoft.com/office/drawing/2014/main" id="{BFF47DD2-3CAC-496D-B487-5F814008425B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5B72E7-AA6D-4DAE-92FC-51BFF0C779FE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5C9B8C9-0533-4D89-8F54-43BB37A1EAC9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PHẠM DUYÊN 10 2 - 9Slide.vn">
            <a:extLst>
              <a:ext uri="{FF2B5EF4-FFF2-40B4-BE49-F238E27FC236}">
                <a16:creationId xmlns:a16="http://schemas.microsoft.com/office/drawing/2014/main" id="{45DF5D77-053F-41C2-8E39-38B6D6BAD7A2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A2A6750-798C-47A0-85CD-563E8A6CFF8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6DBACA-15F2-47F2-A422-A07219700A0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9D9A34-4B1D-4108-8A56-0D53E45E6CD4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7" name="PHẠM DUYÊN 10 3 - 9Slide.vn">
            <a:extLst>
              <a:ext uri="{FF2B5EF4-FFF2-40B4-BE49-F238E27FC236}">
                <a16:creationId xmlns:a16="http://schemas.microsoft.com/office/drawing/2014/main" id="{498122ED-62DE-4552-8843-DA9BA3FA454A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8A382C3-183F-4310-885A-C3F1FB5A2722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7B998E-CEA8-4338-A2ED-9F708D46C7B0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0" name="PHẠM DUYÊN 10 4 - 9Slide.vn">
            <a:extLst>
              <a:ext uri="{FF2B5EF4-FFF2-40B4-BE49-F238E27FC236}">
                <a16:creationId xmlns:a16="http://schemas.microsoft.com/office/drawing/2014/main" id="{34A2E6CA-7D82-4966-A331-A4333845675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52E609-918E-412B-9074-9B22A42A5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tar: 5 Points 131">
              <a:extLst>
                <a:ext uri="{FF2B5EF4-FFF2-40B4-BE49-F238E27FC236}">
                  <a16:creationId xmlns:a16="http://schemas.microsoft.com/office/drawing/2014/main" id="{C1A557B3-A264-40AA-BB66-2A6566C111CF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E99F0C-30F4-465D-9817-1DFE8088A935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FECF32A1-F30E-4379-906E-FECAAD8121B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10 5 - 9Slide.vn">
            <a:extLst>
              <a:ext uri="{FF2B5EF4-FFF2-40B4-BE49-F238E27FC236}">
                <a16:creationId xmlns:a16="http://schemas.microsoft.com/office/drawing/2014/main" id="{D1474597-310E-472C-9146-345796F29464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D882B0-8EFE-4E04-92C2-7D725B1B96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0FC275C-0B2E-4947-90D0-F2172C09DEA5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0B91F-4A5A-45DC-96D7-7BFB57DF5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8280137-0684-4647-AB10-54AFCD5A40F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10 6 - 9Slide.vn">
            <a:extLst>
              <a:ext uri="{FF2B5EF4-FFF2-40B4-BE49-F238E27FC236}">
                <a16:creationId xmlns:a16="http://schemas.microsoft.com/office/drawing/2014/main" id="{7C314FE6-2D4F-4385-9AA9-69E8C5FB7E8C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F5DB2E-54D3-4E68-B15F-BDD0FA04BEF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DFF894-C28D-42A1-9A63-7D7F968ED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2BAD71-B4EC-415D-B124-E1D0086720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197DC5-EC13-4369-9648-D02D6380D3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5BE373E-47F8-46FE-AE4E-99A6F8B65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BE8358C-8FF2-4A0C-B27D-4384A04CF4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PHẠM DUYÊN 10 7 - 9Slide.vn">
            <a:extLst>
              <a:ext uri="{FF2B5EF4-FFF2-40B4-BE49-F238E27FC236}">
                <a16:creationId xmlns:a16="http://schemas.microsoft.com/office/drawing/2014/main" id="{41FE29C9-EFE2-4196-9A19-F2FFD22381CD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79A8C0-1F74-4748-B301-D83F0892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7B8363-AADD-42DC-B9C8-3E27C8A1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CF1FCB-5DDA-47A2-AABD-899785859E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46EBE0-E266-4022-B2DD-49445EFA46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CEE723-C9EB-44F8-A73F-F6B9A52AC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PHẠM DUYÊN 10 8 - 9Slide.vn">
            <a:extLst>
              <a:ext uri="{FF2B5EF4-FFF2-40B4-BE49-F238E27FC236}">
                <a16:creationId xmlns:a16="http://schemas.microsoft.com/office/drawing/2014/main" id="{FDFA9926-F7D1-4AB6-A290-46A2CE30CC5F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94E1FE-7944-44B8-B567-CA11A7A16873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656297-DBE3-4474-8ED7-541C164806D0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PHẠM DUYÊN 10 9 - 9Slide.vn">
            <a:extLst>
              <a:ext uri="{FF2B5EF4-FFF2-40B4-BE49-F238E27FC236}">
                <a16:creationId xmlns:a16="http://schemas.microsoft.com/office/drawing/2014/main" id="{183C212C-52DD-4361-B159-E08F4058C4AA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8EA55-2A3C-43B4-A090-4997EECF5A09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05B28A-84AE-4DA4-80B6-AA83CD5E009E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3" name="PHẠM DUYÊN 10 10 - 9Slide.vn">
            <a:extLst>
              <a:ext uri="{FF2B5EF4-FFF2-40B4-BE49-F238E27FC236}">
                <a16:creationId xmlns:a16="http://schemas.microsoft.com/office/drawing/2014/main" id="{B6C40CF4-3CBB-4776-8762-8E9278BD5FCB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A012C1-3F88-4464-BB2C-9A041F49C8F7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2320C9A-E6BE-4B9B-8D77-999FD47D1587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9" name="PHẠM DUYÊN 10 11 - 9Slide.vn">
            <a:extLst>
              <a:ext uri="{FF2B5EF4-FFF2-40B4-BE49-F238E27FC236}">
                <a16:creationId xmlns:a16="http://schemas.microsoft.com/office/drawing/2014/main" id="{2C17CE28-3A25-4C53-BD9E-8B6BB1D3D919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5050D2-9320-42DA-BB95-115A07EA2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Star: 5 Points 210">
              <a:extLst>
                <a:ext uri="{FF2B5EF4-FFF2-40B4-BE49-F238E27FC236}">
                  <a16:creationId xmlns:a16="http://schemas.microsoft.com/office/drawing/2014/main" id="{5C301F83-CE90-48B1-99B5-C9BD60721F3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21286C-11FB-44E8-897B-20CCD74279E4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Star: 5 Points 212">
              <a:extLst>
                <a:ext uri="{FF2B5EF4-FFF2-40B4-BE49-F238E27FC236}">
                  <a16:creationId xmlns:a16="http://schemas.microsoft.com/office/drawing/2014/main" id="{3E5988CB-1210-468B-A5DA-EB198B331D8A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PHẠM DUYÊN 10 12 - 9Slide.vn">
            <a:extLst>
              <a:ext uri="{FF2B5EF4-FFF2-40B4-BE49-F238E27FC236}">
                <a16:creationId xmlns:a16="http://schemas.microsoft.com/office/drawing/2014/main" id="{056FEC0A-C7BB-4BA5-BDA0-44EAF7D77B05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D4D8CD-EA46-49C7-AD6C-1F583B8FB6D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Star: 5 Points 215">
              <a:extLst>
                <a:ext uri="{FF2B5EF4-FFF2-40B4-BE49-F238E27FC236}">
                  <a16:creationId xmlns:a16="http://schemas.microsoft.com/office/drawing/2014/main" id="{6529842C-E0B1-468A-85DF-080EFC0DD09D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9BBBD7-CF86-4B81-BDF5-8ACB21ED718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Star: 5 Points 217">
              <a:extLst>
                <a:ext uri="{FF2B5EF4-FFF2-40B4-BE49-F238E27FC236}">
                  <a16:creationId xmlns:a16="http://schemas.microsoft.com/office/drawing/2014/main" id="{4EED2D2E-4E82-4977-AF96-4025F0C0832D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PHẠM DUYÊN 10 13 - 9Slide.vn">
            <a:extLst>
              <a:ext uri="{FF2B5EF4-FFF2-40B4-BE49-F238E27FC236}">
                <a16:creationId xmlns:a16="http://schemas.microsoft.com/office/drawing/2014/main" id="{9DCF4647-E53B-4E54-9F27-EDC4127CC373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369397A-EA4A-46DB-813D-CF9FFDB835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54FBB72-B511-4B59-9342-5D91FC6AEE2F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9D150D-B1DE-4627-BE27-7B51D48933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F6B65F-6539-49FB-AF77-482A93B07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8DFD231-7068-465F-B481-2D80B07450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044C96-9D75-4ED0-8A4A-64D2C607B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PHẠM DUYÊN 10 14 - 9Slide.vn">
            <a:extLst>
              <a:ext uri="{FF2B5EF4-FFF2-40B4-BE49-F238E27FC236}">
                <a16:creationId xmlns:a16="http://schemas.microsoft.com/office/drawing/2014/main" id="{335DBEE8-2C8A-45F3-A9BF-C330CE04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74">
            <a:off x="908731" y="2262187"/>
            <a:ext cx="1349768" cy="2297734"/>
          </a:xfrm>
          <a:prstGeom prst="rect">
            <a:avLst/>
          </a:prstGeom>
        </p:spPr>
      </p:pic>
      <p:pic>
        <p:nvPicPr>
          <p:cNvPr id="3" name="PHẠM DUYÊN 10 15 - 9Slide.vn">
            <a:extLst>
              <a:ext uri="{FF2B5EF4-FFF2-40B4-BE49-F238E27FC236}">
                <a16:creationId xmlns:a16="http://schemas.microsoft.com/office/drawing/2014/main" id="{A294E896-0C92-4814-82B1-30D1A4F6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6" y="746749"/>
            <a:ext cx="1524002" cy="1035254"/>
          </a:xfrm>
          <a:prstGeom prst="rect">
            <a:avLst/>
          </a:prstGeom>
        </p:spPr>
      </p:pic>
      <p:pic>
        <p:nvPicPr>
          <p:cNvPr id="5" name="PHẠM DUYÊN 10 16 - 9Slide.vn">
            <a:extLst>
              <a:ext uri="{FF2B5EF4-FFF2-40B4-BE49-F238E27FC236}">
                <a16:creationId xmlns:a16="http://schemas.microsoft.com/office/drawing/2014/main" id="{80B27E39-55C6-44F6-8EA1-73207864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0337308" y="3301338"/>
            <a:ext cx="1303088" cy="1042470"/>
          </a:xfrm>
          <a:prstGeom prst="rect">
            <a:avLst/>
          </a:prstGeom>
        </p:spPr>
      </p:pic>
      <p:sp>
        <p:nvSpPr>
          <p:cNvPr id="65" name="PHẠM DUYÊN 10 17 - 9Slide.vn">
            <a:extLst>
              <a:ext uri="{FF2B5EF4-FFF2-40B4-BE49-F238E27FC236}">
                <a16:creationId xmlns:a16="http://schemas.microsoft.com/office/drawing/2014/main" id="{F2F37BA2-7C9A-46FD-8839-08874F62CECB}"/>
              </a:ext>
            </a:extLst>
          </p:cNvPr>
          <p:cNvSpPr txBox="1"/>
          <p:nvPr/>
        </p:nvSpPr>
        <p:spPr>
          <a:xfrm>
            <a:off x="3866596" y="1295400"/>
            <a:ext cx="5524268" cy="2923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800">
                <a:solidFill>
                  <a:srgbClr val="00B0F0"/>
                </a:solidFill>
                <a:latin typeface="UTM Cabaret" panose="02040603050506020204" pitchFamily="18" charset="0"/>
              </a:rPr>
              <a:t>TIẾT HỌC</a:t>
            </a:r>
            <a:br>
              <a:rPr lang="en-US" sz="8800">
                <a:solidFill>
                  <a:srgbClr val="FFAA11"/>
                </a:solidFill>
                <a:latin typeface="UTM Cabaret" panose="02040603050506020204" pitchFamily="18" charset="0"/>
              </a:rPr>
            </a:br>
            <a:r>
              <a:rPr lang="en-US" sz="9600">
                <a:solidFill>
                  <a:schemeClr val="accent5"/>
                </a:solidFill>
                <a:latin typeface="UTM Cabaret" panose="02040603050506020204" pitchFamily="18" charset="0"/>
              </a:rPr>
              <a:t>KẾT THÚC</a:t>
            </a:r>
            <a:endParaRPr lang="en-US" sz="8800">
              <a:solidFill>
                <a:schemeClr val="accent5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6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7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0 - 9Slide.vn">
            <a:extLst>
              <a:ext uri="{FF2B5EF4-FFF2-40B4-BE49-F238E27FC236}">
                <a16:creationId xmlns:a16="http://schemas.microsoft.com/office/drawing/2014/main" id="{AEB6F605-2CAE-46CA-90E5-3F70BE3974FD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280BF3-2685-482B-BB9A-2629D21DC514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D175408-B55D-4A61-A235-853AC950290C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PHẠM DUYÊN 1 - 9Slide.vn">
            <a:extLst>
              <a:ext uri="{FF2B5EF4-FFF2-40B4-BE49-F238E27FC236}">
                <a16:creationId xmlns:a16="http://schemas.microsoft.com/office/drawing/2014/main" id="{03185507-8918-4258-A65A-E0EF82D35F41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37CF263-EA4E-4A2E-9363-F132F33205A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9F7224-687C-4AD7-8366-892BC6030E4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6CA66B-9A88-4047-B376-72178654BB5A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PHẠM DUYÊN 2 - 9Slide.vn">
            <a:extLst>
              <a:ext uri="{FF2B5EF4-FFF2-40B4-BE49-F238E27FC236}">
                <a16:creationId xmlns:a16="http://schemas.microsoft.com/office/drawing/2014/main" id="{3B5A7681-754B-4A1F-9E53-FBB87AC26A2E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D111B5-0321-4CD6-80A3-EDA87015A608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A6ED53-B14C-4164-9B49-15B9A9F424AC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37F4903-106F-4F1D-8205-E57143C2BB09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F149FF-66DE-4956-B232-4E39DE9099ED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7002D1-3BFF-45ED-BE15-EBEF8C0CC6BB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PHẠM DUYÊN 9 - 9Slide.vn">
            <a:extLst>
              <a:ext uri="{FF2B5EF4-FFF2-40B4-BE49-F238E27FC236}">
                <a16:creationId xmlns:a16="http://schemas.microsoft.com/office/drawing/2014/main" id="{A78D5DD2-0CF8-46B6-9ABC-F44C209147C0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520DBC-2F89-4359-8127-743A7CF03C7A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70E008-92C2-4A35-842B-E8F2AB9D28AA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PHẠM DUYÊN 10 - 9Slide.vn">
            <a:extLst>
              <a:ext uri="{FF2B5EF4-FFF2-40B4-BE49-F238E27FC236}">
                <a16:creationId xmlns:a16="http://schemas.microsoft.com/office/drawing/2014/main" id="{667B07AF-3616-4D39-A7A2-F50A5137B5C5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53B712-D3CA-4724-A1CB-B759AE035DAF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D2C2FF-A15A-48CC-947F-223C226C73DB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2" name="8" descr="图片包含 物体&#10;&#10;已生成高可信度的说明">
            <a:extLst>
              <a:ext uri="{FF2B5EF4-FFF2-40B4-BE49-F238E27FC236}">
                <a16:creationId xmlns:a16="http://schemas.microsoft.com/office/drawing/2014/main" id="{5375B910-1DD0-4F90-9E2F-DD1D4436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6" b="1843"/>
          <a:stretch/>
        </p:blipFill>
        <p:spPr>
          <a:xfrm>
            <a:off x="9405581" y="-195338"/>
            <a:ext cx="2890736" cy="3834432"/>
          </a:xfrm>
          <a:prstGeom prst="rect">
            <a:avLst/>
          </a:prstGeom>
        </p:spPr>
      </p:pic>
      <p:pic>
        <p:nvPicPr>
          <p:cNvPr id="33" name="9" descr="图片包含 物体&#10;&#10;已生成高可信度的说明">
            <a:extLst>
              <a:ext uri="{FF2B5EF4-FFF2-40B4-BE49-F238E27FC236}">
                <a16:creationId xmlns:a16="http://schemas.microsoft.com/office/drawing/2014/main" id="{DFDB21E5-E18F-451A-8E7B-F7D94E7ED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 b="14222"/>
          <a:stretch/>
        </p:blipFill>
        <p:spPr>
          <a:xfrm>
            <a:off x="-174388" y="-7044"/>
            <a:ext cx="3439048" cy="4277420"/>
          </a:xfrm>
          <a:prstGeom prst="rect">
            <a:avLst/>
          </a:prstGeom>
        </p:spPr>
      </p:pic>
      <p:grpSp>
        <p:nvGrpSpPr>
          <p:cNvPr id="34" name="PHẠM DUYÊN 3 - 9Slide.vn">
            <a:extLst>
              <a:ext uri="{FF2B5EF4-FFF2-40B4-BE49-F238E27FC236}">
                <a16:creationId xmlns:a16="http://schemas.microsoft.com/office/drawing/2014/main" id="{FED715ED-3E80-4E3B-B4A1-386026D857AE}"/>
              </a:ext>
            </a:extLst>
          </p:cNvPr>
          <p:cNvGrpSpPr>
            <a:grpSpLocks/>
          </p:cNvGrpSpPr>
          <p:nvPr/>
        </p:nvGrpSpPr>
        <p:grpSpPr>
          <a:xfrm>
            <a:off x="7190755" y="-110898"/>
            <a:ext cx="482600" cy="1578454"/>
            <a:chOff x="2428081" y="209157"/>
            <a:chExt cx="238919" cy="78144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0BE45F-CC37-4D74-A780-953330A9A21C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19B34C7D-1E8D-4508-A916-0F60B27F660A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ED3F28C-1844-45C8-8D89-F72B39C578E9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4298270F-C547-4FF9-B5E9-4A430F8D684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PHẠM DUYÊN 5 - 9Slide.vn">
            <a:extLst>
              <a:ext uri="{FF2B5EF4-FFF2-40B4-BE49-F238E27FC236}">
                <a16:creationId xmlns:a16="http://schemas.microsoft.com/office/drawing/2014/main" id="{1570EA97-D77C-4D5D-B0EB-23AD91973BE3}"/>
              </a:ext>
            </a:extLst>
          </p:cNvPr>
          <p:cNvGrpSpPr>
            <a:grpSpLocks/>
          </p:cNvGrpSpPr>
          <p:nvPr/>
        </p:nvGrpSpPr>
        <p:grpSpPr>
          <a:xfrm>
            <a:off x="5136397" y="-114304"/>
            <a:ext cx="482600" cy="891442"/>
            <a:chOff x="2428081" y="549275"/>
            <a:chExt cx="238919" cy="44132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B9B5AE8-5A29-4F06-B41F-A4F25A7F7C6C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65CCB846-1EBD-4558-AF27-6FDDD9F07A8C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89B82D-29AC-4582-9D84-BA12EFE8AF2F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328C9029-6DAB-426D-94B2-6497439AFEC2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PHẠM DUYÊN 6 - 9Slide.vn">
            <a:extLst>
              <a:ext uri="{FF2B5EF4-FFF2-40B4-BE49-F238E27FC236}">
                <a16:creationId xmlns:a16="http://schemas.microsoft.com/office/drawing/2014/main" id="{0F7CEA9A-D4D0-4117-BFCA-5F87EE2E282F}"/>
              </a:ext>
            </a:extLst>
          </p:cNvPr>
          <p:cNvGrpSpPr>
            <a:grpSpLocks/>
          </p:cNvGrpSpPr>
          <p:nvPr/>
        </p:nvGrpSpPr>
        <p:grpSpPr>
          <a:xfrm>
            <a:off x="5676147" y="-107852"/>
            <a:ext cx="873973" cy="1812292"/>
            <a:chOff x="2145928" y="228600"/>
            <a:chExt cx="873973" cy="181229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122684A-4CF8-4DA1-A8E1-0153FA64867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FF9A2F8-0A72-4A7E-B149-69AAADA5D1EE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8EB2109-7910-4F92-8E5A-FBB74DE6B0D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4C49642-489A-4BDF-BBF7-E137403D81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88CF9D8-BDA0-4A17-882B-5CC8971CA5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1996F1C-1DF9-4F92-9585-96ACD0D37B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PHẠM DUYÊN 7 - 9Slide.vn">
            <a:extLst>
              <a:ext uri="{FF2B5EF4-FFF2-40B4-BE49-F238E27FC236}">
                <a16:creationId xmlns:a16="http://schemas.microsoft.com/office/drawing/2014/main" id="{20D26E77-9DF7-45FB-A7D8-2219F5779D3B}"/>
              </a:ext>
            </a:extLst>
          </p:cNvPr>
          <p:cNvGrpSpPr>
            <a:grpSpLocks/>
          </p:cNvGrpSpPr>
          <p:nvPr/>
        </p:nvGrpSpPr>
        <p:grpSpPr>
          <a:xfrm>
            <a:off x="6497763" y="-118625"/>
            <a:ext cx="1198436" cy="935554"/>
            <a:chOff x="2320888" y="1047097"/>
            <a:chExt cx="1198436" cy="93555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5A7C85-D06A-4820-8109-A69541E295D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7CA151-F4D6-4421-8C02-DDA6673E0C55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998287E-879A-4E89-8F59-DE4F07ED143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7D60CDB-53D0-45AC-BAA7-7557D989D5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D70C0DC-F1D9-4D49-8BFE-32DC763A66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Jellyfish.PD 13 - 9Slide.vn">
            <a:extLst>
              <a:ext uri="{FF2B5EF4-FFF2-40B4-BE49-F238E27FC236}">
                <a16:creationId xmlns:a16="http://schemas.microsoft.com/office/drawing/2014/main" id="{9830B4A5-5753-4048-9C92-78AA2238D78D}"/>
              </a:ext>
            </a:extLst>
          </p:cNvPr>
          <p:cNvSpPr txBox="1"/>
          <p:nvPr/>
        </p:nvSpPr>
        <p:spPr>
          <a:xfrm>
            <a:off x="4518586" y="1706940"/>
            <a:ext cx="3426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11</a:t>
            </a:r>
          </a:p>
        </p:txBody>
      </p:sp>
      <p:sp>
        <p:nvSpPr>
          <p:cNvPr id="59" name="Jellyfish.PD 34 - 9Slide.vn">
            <a:extLst>
              <a:ext uri="{FF2B5EF4-FFF2-40B4-BE49-F238E27FC236}">
                <a16:creationId xmlns:a16="http://schemas.microsoft.com/office/drawing/2014/main" id="{1ED97E9E-1DD9-4800-B6A2-571EDDDC4DC2}"/>
              </a:ext>
            </a:extLst>
          </p:cNvPr>
          <p:cNvSpPr txBox="1"/>
          <p:nvPr/>
        </p:nvSpPr>
        <p:spPr>
          <a:xfrm>
            <a:off x="1066508" y="3276600"/>
            <a:ext cx="102544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spc="-60">
                <a:ln>
                  <a:solidFill>
                    <a:schemeClr val="bg1"/>
                  </a:solidFill>
                </a:ln>
                <a:solidFill>
                  <a:srgbClr val="F2BE2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#9Slide07 Cadena" panose="02000503000000020004" pitchFamily="2" charset="0"/>
              </a:rPr>
              <a:t>BẢNG NHÂN 8, BẢNG CHIA 8</a:t>
            </a:r>
          </a:p>
        </p:txBody>
      </p:sp>
      <p:sp>
        <p:nvSpPr>
          <p:cNvPr id="60" name="PHẠM DUYÊN 3 - 9Slide.vn 3 - 9Slide.vn">
            <a:extLst>
              <a:ext uri="{FF2B5EF4-FFF2-40B4-BE49-F238E27FC236}">
                <a16:creationId xmlns:a16="http://schemas.microsoft.com/office/drawing/2014/main" id="{F76D3A83-EFBB-4BBD-BD34-7F848291EDD1}"/>
              </a:ext>
            </a:extLst>
          </p:cNvPr>
          <p:cNvSpPr txBox="1"/>
          <p:nvPr/>
        </p:nvSpPr>
        <p:spPr>
          <a:xfrm>
            <a:off x="5435402" y="5370651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4457262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8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9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59" grpId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59" grpId="1"/>
          <p:bldP spid="6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PHẠM DUYÊN 9 - 9Slide.vn">
            <a:extLst>
              <a:ext uri="{FF2B5EF4-FFF2-40B4-BE49-F238E27FC236}">
                <a16:creationId xmlns:a16="http://schemas.microsoft.com/office/drawing/2014/main" id="{074D57EA-D7C3-478B-BE29-B43D212EA6D7}"/>
              </a:ext>
            </a:extLst>
          </p:cNvPr>
          <p:cNvGrpSpPr/>
          <p:nvPr/>
        </p:nvGrpSpPr>
        <p:grpSpPr>
          <a:xfrm>
            <a:off x="-7929" y="6248400"/>
            <a:ext cx="2865430" cy="654348"/>
            <a:chOff x="0" y="5779052"/>
            <a:chExt cx="3205332" cy="109164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CD5CC1-6A90-4728-90F2-1B678E91D8FF}"/>
                </a:ext>
              </a:extLst>
            </p:cNvPr>
            <p:cNvSpPr/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47A43A-4719-4F36-BC46-FA79C40CEAF8}"/>
                </a:ext>
              </a:extLst>
            </p:cNvPr>
            <p:cNvSpPr/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PHẠM DUYÊN 10 - 9Slide.vn">
            <a:extLst>
              <a:ext uri="{FF2B5EF4-FFF2-40B4-BE49-F238E27FC236}">
                <a16:creationId xmlns:a16="http://schemas.microsoft.com/office/drawing/2014/main" id="{9ACF7FEB-BFAE-4FBA-9AF2-827AE0C3FB3D}"/>
              </a:ext>
            </a:extLst>
          </p:cNvPr>
          <p:cNvGrpSpPr/>
          <p:nvPr/>
        </p:nvGrpSpPr>
        <p:grpSpPr>
          <a:xfrm>
            <a:off x="9131560" y="6223854"/>
            <a:ext cx="3060439" cy="629092"/>
            <a:chOff x="4940748" y="6017019"/>
            <a:chExt cx="4819120" cy="99060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F774B11-1CFC-4B38-BD75-2E653A54DCE0}"/>
                </a:ext>
              </a:extLst>
            </p:cNvPr>
            <p:cNvSpPr/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D497CD7-BFB1-4F31-B0AC-85C7865F3741}"/>
                </a:ext>
              </a:extLst>
            </p:cNvPr>
            <p:cNvSpPr/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PHẠM DUYÊN 3 - 9Slide.vn">
            <a:extLst>
              <a:ext uri="{FF2B5EF4-FFF2-40B4-BE49-F238E27FC236}">
                <a16:creationId xmlns:a16="http://schemas.microsoft.com/office/drawing/2014/main" id="{1B839562-6B76-4AF4-A7F8-D57511A74FB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5A814C9-B872-463A-B615-9D31F9BF51B7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Star: 5 Points 90">
              <a:extLst>
                <a:ext uri="{FF2B5EF4-FFF2-40B4-BE49-F238E27FC236}">
                  <a16:creationId xmlns:a16="http://schemas.microsoft.com/office/drawing/2014/main" id="{1A508C25-096A-4A40-9760-215375302C2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62CBD92-5C85-4478-8E43-19B1CB0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Star: 5 Points 92">
              <a:extLst>
                <a:ext uri="{FF2B5EF4-FFF2-40B4-BE49-F238E27FC236}">
                  <a16:creationId xmlns:a16="http://schemas.microsoft.com/office/drawing/2014/main" id="{30C78455-80E4-4033-B10C-491120CDCA6B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PHẠM DUYÊN 5 - 9Slide.vn">
            <a:extLst>
              <a:ext uri="{FF2B5EF4-FFF2-40B4-BE49-F238E27FC236}">
                <a16:creationId xmlns:a16="http://schemas.microsoft.com/office/drawing/2014/main" id="{B9914B2A-2B9B-4DEB-925C-97600ED60F50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01D268-7FF0-4554-AB17-9BECF57238BE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Star: 5 Points 95">
              <a:extLst>
                <a:ext uri="{FF2B5EF4-FFF2-40B4-BE49-F238E27FC236}">
                  <a16:creationId xmlns:a16="http://schemas.microsoft.com/office/drawing/2014/main" id="{2035C4FB-1846-41D2-B194-6828AFD9A108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CC8D757-8631-466F-BD2B-48173F4101FA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B7CC1368-CB3E-4F53-9C6A-C84AB0C14243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PHẠM DUYÊN 6 - 9Slide.vn">
            <a:extLst>
              <a:ext uri="{FF2B5EF4-FFF2-40B4-BE49-F238E27FC236}">
                <a16:creationId xmlns:a16="http://schemas.microsoft.com/office/drawing/2014/main" id="{81465512-6327-4E22-811C-1D208E87FDD6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DC70821-9A50-46D6-8BC5-C74B68AD10C3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26847C0-7CF4-4855-A24C-375A8D19DB7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8B18ED8-774F-470E-BE13-0376A4E4FBE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1BD76F0-E145-42F7-8BD5-DDD9361094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73650D3-C96A-4155-A3DF-CF282869CA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AD04539-7BD0-47B4-8FC7-516558950C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PHẠM DUYÊN 7 - 9Slide.vn">
            <a:extLst>
              <a:ext uri="{FF2B5EF4-FFF2-40B4-BE49-F238E27FC236}">
                <a16:creationId xmlns:a16="http://schemas.microsoft.com/office/drawing/2014/main" id="{D95E7F72-73D1-4F7C-8600-55E1DE20D4F1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8395BD-222D-4FD2-B6A6-D8B9EF67F98F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1D0D88-A5D1-4958-9154-7721A98F6838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881943B-2192-4B78-A88A-3A05E239FE8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759AE17-234A-4B79-8216-79B00DE97D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98433B-14E3-4057-BB6C-0199829917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PHẠM DUYÊN 11 - 9Slide.vn">
            <a:extLst>
              <a:ext uri="{FF2B5EF4-FFF2-40B4-BE49-F238E27FC236}">
                <a16:creationId xmlns:a16="http://schemas.microsoft.com/office/drawing/2014/main" id="{89763542-96DC-466A-911E-52C8658F0B81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CADD8F-5A0A-444E-92F7-BC574921F61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8AC5E812-E787-4897-9F82-D3C8AF82FBC1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4931CC9-CF73-42F8-88EB-D1C5F58D92B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id="{5EFF6571-8CC2-4945-AB9E-B4A08E4EA9A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PHẠM DUYÊN 12 - 9Slide.vn">
            <a:extLst>
              <a:ext uri="{FF2B5EF4-FFF2-40B4-BE49-F238E27FC236}">
                <a16:creationId xmlns:a16="http://schemas.microsoft.com/office/drawing/2014/main" id="{AF710105-3D95-48F0-BEB6-D1E757D773A4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3D3AD3F-3E44-476C-96F2-CCB9CF7690B0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Star: 5 Points 118">
              <a:extLst>
                <a:ext uri="{FF2B5EF4-FFF2-40B4-BE49-F238E27FC236}">
                  <a16:creationId xmlns:a16="http://schemas.microsoft.com/office/drawing/2014/main" id="{019AAA4B-770B-4140-874D-C3DB3BE73BC3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19B3717-D6B7-4F7F-B968-221597B335C0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1437867B-35B6-471B-8541-641700D30EE4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PHẠM DUYÊN 13 - 9Slide.vn">
            <a:extLst>
              <a:ext uri="{FF2B5EF4-FFF2-40B4-BE49-F238E27FC236}">
                <a16:creationId xmlns:a16="http://schemas.microsoft.com/office/drawing/2014/main" id="{CA36B72C-6A00-4684-8EF0-2907A2EF628F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8242BF0-C2B4-41D5-97D9-81E8331FDA69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7B1A11-9526-439B-9A13-BAE2DD9E0CE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ADAAE62-9834-4FF3-AA00-7ACEF828BC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7E32B1C-3E77-4126-B3EB-7C752DE076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41CF7DC-8E4B-4CA5-8962-7D3B82A6B5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28ED822-9201-462A-BB30-A963DCBF32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PHẠM DUYÊN 7 - 9Slide.vn">
            <a:extLst>
              <a:ext uri="{FF2B5EF4-FFF2-40B4-BE49-F238E27FC236}">
                <a16:creationId xmlns:a16="http://schemas.microsoft.com/office/drawing/2014/main" id="{1E660FA6-03E1-4711-8FBC-C0202D6D1DB9}"/>
              </a:ext>
            </a:extLst>
          </p:cNvPr>
          <p:cNvGrpSpPr>
            <a:grpSpLocks/>
          </p:cNvGrpSpPr>
          <p:nvPr/>
        </p:nvGrpSpPr>
        <p:grpSpPr>
          <a:xfrm>
            <a:off x="7882297" y="-148238"/>
            <a:ext cx="1876916" cy="1465206"/>
            <a:chOff x="2320888" y="1047097"/>
            <a:chExt cx="1198436" cy="935554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79BA610-BE4C-4EEA-89D6-BE4E21566B9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43A4274-04B6-4048-9067-665BE4C3356C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33491A0-816C-40C0-96D4-408AAFE1399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384BB18-D61B-4434-87F8-71DFFBC453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6D7CF99-83EB-4FF5-BDC8-C717890CB9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5F2ED2F-7567-4D2C-B65B-EF3F345F4DF8}"/>
              </a:ext>
            </a:extLst>
          </p:cNvPr>
          <p:cNvGrpSpPr/>
          <p:nvPr/>
        </p:nvGrpSpPr>
        <p:grpSpPr>
          <a:xfrm>
            <a:off x="1642448" y="821560"/>
            <a:ext cx="8907104" cy="5373579"/>
            <a:chOff x="1642448" y="821560"/>
            <a:chExt cx="8907104" cy="5373579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DE1B2A4-A4AB-473B-95BD-314B75E02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2448" y="821560"/>
              <a:ext cx="8907104" cy="5214880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779E49B-B45B-4403-9121-4788BB69CDDA}"/>
                </a:ext>
              </a:extLst>
            </p:cNvPr>
            <p:cNvSpPr/>
            <p:nvPr/>
          </p:nvSpPr>
          <p:spPr>
            <a:xfrm rot="2882448">
              <a:off x="3189619" y="5877739"/>
              <a:ext cx="317400" cy="317400"/>
            </a:xfrm>
            <a:custGeom>
              <a:avLst/>
              <a:gdLst>
                <a:gd name="connsiteX0" fmla="*/ 0 w 317400"/>
                <a:gd name="connsiteY0" fmla="*/ 0 h 317400"/>
                <a:gd name="connsiteX1" fmla="*/ 317400 w 317400"/>
                <a:gd name="connsiteY1" fmla="*/ 0 h 317400"/>
                <a:gd name="connsiteX2" fmla="*/ 317400 w 317400"/>
                <a:gd name="connsiteY2" fmla="*/ 317400 h 317400"/>
                <a:gd name="connsiteX3" fmla="*/ 0 w 317400"/>
                <a:gd name="connsiteY3" fmla="*/ 317400 h 317400"/>
                <a:gd name="connsiteX4" fmla="*/ 0 w 317400"/>
                <a:gd name="connsiteY4" fmla="*/ 0 h 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00" h="317400" extrusionOk="0">
                  <a:moveTo>
                    <a:pt x="0" y="0"/>
                  </a:moveTo>
                  <a:cubicBezTo>
                    <a:pt x="91276" y="-12912"/>
                    <a:pt x="245906" y="3951"/>
                    <a:pt x="317400" y="0"/>
                  </a:cubicBezTo>
                  <a:cubicBezTo>
                    <a:pt x="319909" y="84074"/>
                    <a:pt x="318228" y="169601"/>
                    <a:pt x="317400" y="317400"/>
                  </a:cubicBezTo>
                  <a:cubicBezTo>
                    <a:pt x="232330" y="330860"/>
                    <a:pt x="78219" y="317041"/>
                    <a:pt x="0" y="317400"/>
                  </a:cubicBezTo>
                  <a:cubicBezTo>
                    <a:pt x="12276" y="223475"/>
                    <a:pt x="10870" y="63558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979A47F-0D45-482F-93F7-45A855A379C9}"/>
                </a:ext>
              </a:extLst>
            </p:cNvPr>
            <p:cNvSpPr/>
            <p:nvPr/>
          </p:nvSpPr>
          <p:spPr>
            <a:xfrm rot="2882448">
              <a:off x="3693199" y="5237833"/>
              <a:ext cx="602664" cy="602664"/>
            </a:xfrm>
            <a:custGeom>
              <a:avLst/>
              <a:gdLst>
                <a:gd name="connsiteX0" fmla="*/ 0 w 602664"/>
                <a:gd name="connsiteY0" fmla="*/ 0 h 602664"/>
                <a:gd name="connsiteX1" fmla="*/ 602664 w 602664"/>
                <a:gd name="connsiteY1" fmla="*/ 0 h 602664"/>
                <a:gd name="connsiteX2" fmla="*/ 602664 w 602664"/>
                <a:gd name="connsiteY2" fmla="*/ 602664 h 602664"/>
                <a:gd name="connsiteX3" fmla="*/ 0 w 602664"/>
                <a:gd name="connsiteY3" fmla="*/ 602664 h 602664"/>
                <a:gd name="connsiteX4" fmla="*/ 0 w 602664"/>
                <a:gd name="connsiteY4" fmla="*/ 0 h 6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64" h="602664" extrusionOk="0">
                  <a:moveTo>
                    <a:pt x="0" y="0"/>
                  </a:moveTo>
                  <a:cubicBezTo>
                    <a:pt x="213594" y="-27662"/>
                    <a:pt x="475848" y="-20174"/>
                    <a:pt x="602664" y="0"/>
                  </a:cubicBezTo>
                  <a:cubicBezTo>
                    <a:pt x="618930" y="182189"/>
                    <a:pt x="588626" y="458330"/>
                    <a:pt x="602664" y="602664"/>
                  </a:cubicBezTo>
                  <a:cubicBezTo>
                    <a:pt x="372477" y="583690"/>
                    <a:pt x="177483" y="616019"/>
                    <a:pt x="0" y="602664"/>
                  </a:cubicBezTo>
                  <a:cubicBezTo>
                    <a:pt x="4315" y="330152"/>
                    <a:pt x="-25768" y="252202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Jellyfish.PD 12 - 9Slide.vn">
            <a:extLst>
              <a:ext uri="{FF2B5EF4-FFF2-40B4-BE49-F238E27FC236}">
                <a16:creationId xmlns:a16="http://schemas.microsoft.com/office/drawing/2014/main" id="{492C8CBA-2CE4-49F4-A3DE-4011459A5E89}"/>
              </a:ext>
            </a:extLst>
          </p:cNvPr>
          <p:cNvSpPr txBox="1"/>
          <p:nvPr/>
        </p:nvSpPr>
        <p:spPr>
          <a:xfrm>
            <a:off x="2886444" y="2438400"/>
            <a:ext cx="6419112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9600" dirty="0">
              <a:ln w="25400">
                <a:solidFill>
                  <a:srgbClr val="DB5F7A"/>
                </a:solidFill>
              </a:ln>
              <a:solidFill>
                <a:schemeClr val="bg1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#9Slide07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49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PHẠM DUYÊN 1 - 9Slide.vn 1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 - 9Slide.vn 2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 - 9Slide.vn 3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 - 9Slide.vn 4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 - 9Slide.vn 5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 - 9Slide.vn 6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 - 9Slide.vn 7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22511" y="409068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46" name="PHẠM DUYÊN 1 - 9Slide.vn 9 - 9Slide.vn">
            <a:extLst>
              <a:ext uri="{FF2B5EF4-FFF2-40B4-BE49-F238E27FC236}">
                <a16:creationId xmlns:a16="http://schemas.microsoft.com/office/drawing/2014/main" id="{74DF3A21-246B-4881-9D0C-F254393ECEEE}"/>
              </a:ext>
            </a:extLst>
          </p:cNvPr>
          <p:cNvSpPr txBox="1"/>
          <p:nvPr/>
        </p:nvSpPr>
        <p:spPr>
          <a:xfrm>
            <a:off x="1554843" y="604158"/>
            <a:ext cx="4236357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rgbClr val="ED5565"/>
                </a:solidFill>
                <a:latin typeface="+mj-lt"/>
              </a:rPr>
              <a:t>Nêu các số còn thiếu:</a:t>
            </a:r>
          </a:p>
        </p:txBody>
      </p:sp>
      <p:grpSp>
        <p:nvGrpSpPr>
          <p:cNvPr id="47" name="PHẠM DUYÊN 1 - 9Slide.vn 10 - 9Slide.vn">
            <a:extLst>
              <a:ext uri="{FF2B5EF4-FFF2-40B4-BE49-F238E27FC236}">
                <a16:creationId xmlns:a16="http://schemas.microsoft.com/office/drawing/2014/main" id="{5290715D-4C56-4075-A0DE-0BF45794FE00}"/>
              </a:ext>
            </a:extLst>
          </p:cNvPr>
          <p:cNvGrpSpPr/>
          <p:nvPr/>
        </p:nvGrpSpPr>
        <p:grpSpPr>
          <a:xfrm>
            <a:off x="1485521" y="2315310"/>
            <a:ext cx="10020679" cy="808890"/>
            <a:chOff x="1358354" y="1899603"/>
            <a:chExt cx="10020679" cy="80889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DA2DBCB-21FE-4E67-9730-8F4DF62E7624}"/>
                </a:ext>
              </a:extLst>
            </p:cNvPr>
            <p:cNvGrpSpPr/>
            <p:nvPr/>
          </p:nvGrpSpPr>
          <p:grpSpPr>
            <a:xfrm>
              <a:off x="2382415" y="1899603"/>
              <a:ext cx="804128" cy="804128"/>
              <a:chOff x="2593319" y="3525916"/>
              <a:chExt cx="1035466" cy="1035466"/>
            </a:xfrm>
            <a:solidFill>
              <a:srgbClr val="BAD98B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DCF0FCE-1DA0-4A41-8D65-03575C7D1391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4CB1421-40BF-4192-AF27-6A1AF45C2B19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34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16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F4C1935-199B-406D-9E1E-B175DAE5FE5A}"/>
                </a:ext>
              </a:extLst>
            </p:cNvPr>
            <p:cNvSpPr/>
            <p:nvPr/>
          </p:nvSpPr>
          <p:spPr>
            <a:xfrm>
              <a:off x="4430537" y="1899603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7AEAD9B-7A34-4CC0-AEC5-D4EF3DAC40E3}"/>
                </a:ext>
              </a:extLst>
            </p:cNvPr>
            <p:cNvSpPr/>
            <p:nvPr/>
          </p:nvSpPr>
          <p:spPr>
            <a:xfrm>
              <a:off x="5454598" y="1904365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087874D-27B0-41E8-A779-4E55A6678388}"/>
                </a:ext>
              </a:extLst>
            </p:cNvPr>
            <p:cNvSpPr/>
            <p:nvPr/>
          </p:nvSpPr>
          <p:spPr>
            <a:xfrm>
              <a:off x="8526781" y="1899603"/>
              <a:ext cx="804128" cy="804128"/>
            </a:xfrm>
            <a:prstGeom prst="rect">
              <a:avLst/>
            </a:prstGeom>
            <a:solidFill>
              <a:srgbClr val="BAD98B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262626"/>
                  </a:solidFill>
                </a:rPr>
                <a:t>64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0312CEF-0799-4765-875A-42B6E9B21C70}"/>
                </a:ext>
              </a:extLst>
            </p:cNvPr>
            <p:cNvSpPr/>
            <p:nvPr/>
          </p:nvSpPr>
          <p:spPr>
            <a:xfrm>
              <a:off x="9550842" y="1899603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B53D483-5017-41B1-A299-DDB6934FCED9}"/>
                </a:ext>
              </a:extLst>
            </p:cNvPr>
            <p:cNvGrpSpPr/>
            <p:nvPr/>
          </p:nvGrpSpPr>
          <p:grpSpPr>
            <a:xfrm>
              <a:off x="1358354" y="1899603"/>
              <a:ext cx="804128" cy="804128"/>
              <a:chOff x="2593319" y="3525916"/>
              <a:chExt cx="1035466" cy="1035466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AE0170A-2E23-432C-B405-EEC68C43FB6D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B9F7028-8F22-46C8-9370-845F561651DC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8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42B9A13-4C58-4D26-8F25-40A2A5DC8B81}"/>
                </a:ext>
              </a:extLst>
            </p:cNvPr>
            <p:cNvSpPr/>
            <p:nvPr/>
          </p:nvSpPr>
          <p:spPr>
            <a:xfrm>
              <a:off x="6478659" y="1904365"/>
              <a:ext cx="804128" cy="804128"/>
            </a:xfrm>
            <a:prstGeom prst="rect">
              <a:avLst/>
            </a:prstGeom>
            <a:solidFill>
              <a:srgbClr val="BAD98B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262626"/>
                  </a:solidFill>
                </a:rPr>
                <a:t>48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15A8E26-82B7-4CB7-B8BE-94C165D72F87}"/>
                </a:ext>
              </a:extLst>
            </p:cNvPr>
            <p:cNvGrpSpPr/>
            <p:nvPr/>
          </p:nvGrpSpPr>
          <p:grpSpPr>
            <a:xfrm>
              <a:off x="3406476" y="1899603"/>
              <a:ext cx="804128" cy="804128"/>
              <a:chOff x="2593319" y="3525916"/>
              <a:chExt cx="1035466" cy="1035466"/>
            </a:xfrm>
            <a:solidFill>
              <a:srgbClr val="BAD98B"/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F0E89D8-2792-4B23-8F60-25B3078F6D2C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1B631DB-4964-4E8C-9A49-8CD9DEA847EB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34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24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1B36A1-7E54-4AFE-A3C3-193541F99C23}"/>
                </a:ext>
              </a:extLst>
            </p:cNvPr>
            <p:cNvSpPr/>
            <p:nvPr/>
          </p:nvSpPr>
          <p:spPr>
            <a:xfrm>
              <a:off x="7502720" y="1899603"/>
              <a:ext cx="804128" cy="804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0466340-07E8-423E-BAB6-EA4DEE662947}"/>
                </a:ext>
              </a:extLst>
            </p:cNvPr>
            <p:cNvGrpSpPr/>
            <p:nvPr/>
          </p:nvGrpSpPr>
          <p:grpSpPr>
            <a:xfrm>
              <a:off x="10574905" y="1899603"/>
              <a:ext cx="804128" cy="804128"/>
              <a:chOff x="2593319" y="3525916"/>
              <a:chExt cx="1035466" cy="1035466"/>
            </a:xfrm>
            <a:solidFill>
              <a:srgbClr val="BAD98B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E7841A9-6DB7-4F53-878C-30B0E1C36106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rect">
                <a:avLst/>
              </a:prstGeom>
              <a:solidFill>
                <a:srgbClr val="BAD98B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CF3A94-AB65-4F85-B7A3-1AD096EA8703}"/>
                  </a:ext>
                </a:extLst>
              </p:cNvPr>
              <p:cNvSpPr txBox="1"/>
              <p:nvPr/>
            </p:nvSpPr>
            <p:spPr>
              <a:xfrm>
                <a:off x="2649706" y="3647330"/>
                <a:ext cx="922694" cy="79264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34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80</a:t>
                </a:r>
              </a:p>
            </p:txBody>
          </p:sp>
        </p:grpSp>
      </p:grpSp>
      <p:sp>
        <p:nvSpPr>
          <p:cNvPr id="97" name="PHẠM DUYÊN 1 - 9Slide.vn 11 - 9Slide.vn">
            <a:extLst>
              <a:ext uri="{FF2B5EF4-FFF2-40B4-BE49-F238E27FC236}">
                <a16:creationId xmlns:a16="http://schemas.microsoft.com/office/drawing/2014/main" id="{D4580404-063C-4B1D-8220-283969F24D1F}"/>
              </a:ext>
            </a:extLst>
          </p:cNvPr>
          <p:cNvSpPr txBox="1"/>
          <p:nvPr/>
        </p:nvSpPr>
        <p:spPr>
          <a:xfrm>
            <a:off x="617698" y="2315310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grpSp>
        <p:nvGrpSpPr>
          <p:cNvPr id="98" name="PHẠM DUYÊN 1 - 9Slide.vn 12 - 9Slide.vn">
            <a:extLst>
              <a:ext uri="{FF2B5EF4-FFF2-40B4-BE49-F238E27FC236}">
                <a16:creationId xmlns:a16="http://schemas.microsoft.com/office/drawing/2014/main" id="{DD5A3325-276B-4C17-B209-F8070F2C6337}"/>
              </a:ext>
            </a:extLst>
          </p:cNvPr>
          <p:cNvGrpSpPr/>
          <p:nvPr/>
        </p:nvGrpSpPr>
        <p:grpSpPr>
          <a:xfrm>
            <a:off x="4589873" y="2366715"/>
            <a:ext cx="716550" cy="716550"/>
            <a:chOff x="2649705" y="3594062"/>
            <a:chExt cx="922694" cy="922694"/>
          </a:xfrm>
        </p:grpSpPr>
        <p:sp>
          <p:nvSpPr>
            <p:cNvPr id="99" name="Diamond 180">
              <a:extLst>
                <a:ext uri="{FF2B5EF4-FFF2-40B4-BE49-F238E27FC236}">
                  <a16:creationId xmlns:a16="http://schemas.microsoft.com/office/drawing/2014/main" id="{524B1C8A-0AFA-4AFF-9657-C8B6BE0EBE05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37E0476-C0A7-4424-A7E2-6E1B4B7253E9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32</a:t>
              </a:r>
            </a:p>
          </p:txBody>
        </p:sp>
      </p:grpSp>
      <p:grpSp>
        <p:nvGrpSpPr>
          <p:cNvPr id="101" name="PHẠM DUYÊN 1 - 9Slide.vn 13 - 9Slide.vn">
            <a:extLst>
              <a:ext uri="{FF2B5EF4-FFF2-40B4-BE49-F238E27FC236}">
                <a16:creationId xmlns:a16="http://schemas.microsoft.com/office/drawing/2014/main" id="{1D2ACC64-E920-472C-AFB1-3C16CDAC8333}"/>
              </a:ext>
            </a:extLst>
          </p:cNvPr>
          <p:cNvGrpSpPr/>
          <p:nvPr/>
        </p:nvGrpSpPr>
        <p:grpSpPr>
          <a:xfrm>
            <a:off x="5603823" y="2366715"/>
            <a:ext cx="716550" cy="716550"/>
            <a:chOff x="2649705" y="3594062"/>
            <a:chExt cx="922694" cy="922694"/>
          </a:xfrm>
        </p:grpSpPr>
        <p:sp>
          <p:nvSpPr>
            <p:cNvPr id="102" name="Diamond 180">
              <a:extLst>
                <a:ext uri="{FF2B5EF4-FFF2-40B4-BE49-F238E27FC236}">
                  <a16:creationId xmlns:a16="http://schemas.microsoft.com/office/drawing/2014/main" id="{26E39904-306E-48F7-90FE-2D8D613FC0FF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36FE79F-AF66-45A5-832E-6C484241D19D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50</a:t>
              </a:r>
            </a:p>
          </p:txBody>
        </p:sp>
      </p:grpSp>
      <p:grpSp>
        <p:nvGrpSpPr>
          <p:cNvPr id="104" name="PHẠM DUYÊN 1 - 9Slide.vn 14 - 9Slide.vn">
            <a:extLst>
              <a:ext uri="{FF2B5EF4-FFF2-40B4-BE49-F238E27FC236}">
                <a16:creationId xmlns:a16="http://schemas.microsoft.com/office/drawing/2014/main" id="{288FF2F8-99AA-428C-BA79-7A4F62F9B827}"/>
              </a:ext>
            </a:extLst>
          </p:cNvPr>
          <p:cNvGrpSpPr/>
          <p:nvPr/>
        </p:nvGrpSpPr>
        <p:grpSpPr>
          <a:xfrm>
            <a:off x="7672289" y="2378183"/>
            <a:ext cx="716550" cy="716550"/>
            <a:chOff x="2649705" y="3594062"/>
            <a:chExt cx="922694" cy="922694"/>
          </a:xfrm>
        </p:grpSpPr>
        <p:sp>
          <p:nvSpPr>
            <p:cNvPr id="105" name="Diamond 180">
              <a:extLst>
                <a:ext uri="{FF2B5EF4-FFF2-40B4-BE49-F238E27FC236}">
                  <a16:creationId xmlns:a16="http://schemas.microsoft.com/office/drawing/2014/main" id="{B0764B3A-ED49-4B5D-BEA3-10B61F352064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C26FFF8-2E15-4CCE-8FE7-9332F8E214B2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56</a:t>
              </a:r>
            </a:p>
          </p:txBody>
        </p:sp>
      </p:grpSp>
      <p:grpSp>
        <p:nvGrpSpPr>
          <p:cNvPr id="107" name="PHẠM DUYÊN 1 - 9Slide.vn 15 - 9Slide.vn">
            <a:extLst>
              <a:ext uri="{FF2B5EF4-FFF2-40B4-BE49-F238E27FC236}">
                <a16:creationId xmlns:a16="http://schemas.microsoft.com/office/drawing/2014/main" id="{BF335A73-34C4-4FBB-B02B-A5A0538ED322}"/>
              </a:ext>
            </a:extLst>
          </p:cNvPr>
          <p:cNvGrpSpPr/>
          <p:nvPr/>
        </p:nvGrpSpPr>
        <p:grpSpPr>
          <a:xfrm>
            <a:off x="9697617" y="2378183"/>
            <a:ext cx="716550" cy="716550"/>
            <a:chOff x="2649705" y="3594062"/>
            <a:chExt cx="922694" cy="922694"/>
          </a:xfrm>
        </p:grpSpPr>
        <p:sp>
          <p:nvSpPr>
            <p:cNvPr id="108" name="Diamond 180">
              <a:extLst>
                <a:ext uri="{FF2B5EF4-FFF2-40B4-BE49-F238E27FC236}">
                  <a16:creationId xmlns:a16="http://schemas.microsoft.com/office/drawing/2014/main" id="{B3866226-7697-44DD-B635-C1F2B080514D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9CDD69E-F9D6-49B0-A43B-FA1A19D6030D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72</a:t>
              </a:r>
            </a:p>
          </p:txBody>
        </p:sp>
      </p:grpSp>
      <p:sp>
        <p:nvSpPr>
          <p:cNvPr id="114" name="PHẠM DUYÊN 1 - 9Slide.vn 16 - 9Slide.vn">
            <a:extLst>
              <a:ext uri="{FF2B5EF4-FFF2-40B4-BE49-F238E27FC236}">
                <a16:creationId xmlns:a16="http://schemas.microsoft.com/office/drawing/2014/main" id="{B002002F-9187-42E1-B9A7-42ABC918AC19}"/>
              </a:ext>
            </a:extLst>
          </p:cNvPr>
          <p:cNvSpPr/>
          <p:nvPr/>
        </p:nvSpPr>
        <p:spPr>
          <a:xfrm flipH="1">
            <a:off x="2050439" y="197891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PHẠM DUYÊN 1 - 9Slide.vn 17 - 9Slide.vn">
            <a:extLst>
              <a:ext uri="{FF2B5EF4-FFF2-40B4-BE49-F238E27FC236}">
                <a16:creationId xmlns:a16="http://schemas.microsoft.com/office/drawing/2014/main" id="{C0EA4D80-CFF8-4BB1-823D-11C545F81C6F}"/>
              </a:ext>
            </a:extLst>
          </p:cNvPr>
          <p:cNvGrpSpPr/>
          <p:nvPr/>
        </p:nvGrpSpPr>
        <p:grpSpPr>
          <a:xfrm>
            <a:off x="2192447" y="1492038"/>
            <a:ext cx="433132" cy="381901"/>
            <a:chOff x="10460752" y="1241841"/>
            <a:chExt cx="433132" cy="381901"/>
          </a:xfrm>
        </p:grpSpPr>
        <p:sp>
          <p:nvSpPr>
            <p:cNvPr id="116" name="bảng nhân 2 5 - 9Slide.vn">
              <a:extLst>
                <a:ext uri="{FF2B5EF4-FFF2-40B4-BE49-F238E27FC236}">
                  <a16:creationId xmlns:a16="http://schemas.microsoft.com/office/drawing/2014/main" id="{D2AB7FAE-EF73-4ADE-ABDC-CBD959EAA567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3297022-A142-45EB-8155-A4787F116C37}"/>
                </a:ext>
              </a:extLst>
            </p:cNvPr>
            <p:cNvSpPr txBox="1"/>
            <p:nvPr/>
          </p:nvSpPr>
          <p:spPr>
            <a:xfrm>
              <a:off x="10460752" y="1241841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+8</a:t>
              </a:r>
            </a:p>
          </p:txBody>
        </p:sp>
      </p:grpSp>
      <p:sp>
        <p:nvSpPr>
          <p:cNvPr id="118" name="PHẠM DUYÊN 1 - 9Slide.vn 18 - 9Slide.vn">
            <a:extLst>
              <a:ext uri="{FF2B5EF4-FFF2-40B4-BE49-F238E27FC236}">
                <a16:creationId xmlns:a16="http://schemas.microsoft.com/office/drawing/2014/main" id="{FA676CE1-915A-4B3B-8EC7-11861A485E4D}"/>
              </a:ext>
            </a:extLst>
          </p:cNvPr>
          <p:cNvSpPr/>
          <p:nvPr/>
        </p:nvSpPr>
        <p:spPr>
          <a:xfrm flipH="1">
            <a:off x="3078909" y="197891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PHẠM DUYÊN 1 - 9Slide.vn 19 - 9Slide.vn">
            <a:extLst>
              <a:ext uri="{FF2B5EF4-FFF2-40B4-BE49-F238E27FC236}">
                <a16:creationId xmlns:a16="http://schemas.microsoft.com/office/drawing/2014/main" id="{1A1CCEF0-3C93-4A47-AF4D-AFBAC72DB2D9}"/>
              </a:ext>
            </a:extLst>
          </p:cNvPr>
          <p:cNvGrpSpPr/>
          <p:nvPr/>
        </p:nvGrpSpPr>
        <p:grpSpPr>
          <a:xfrm>
            <a:off x="3220917" y="1492038"/>
            <a:ext cx="433132" cy="381901"/>
            <a:chOff x="10460752" y="1241841"/>
            <a:chExt cx="433132" cy="381901"/>
          </a:xfrm>
        </p:grpSpPr>
        <p:sp>
          <p:nvSpPr>
            <p:cNvPr id="120" name="bảng nhân 2 5 - 9Slide.vn">
              <a:extLst>
                <a:ext uri="{FF2B5EF4-FFF2-40B4-BE49-F238E27FC236}">
                  <a16:creationId xmlns:a16="http://schemas.microsoft.com/office/drawing/2014/main" id="{B09C85E2-D01F-4CA9-B93B-91591826363B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83AC724-7A6D-4935-AAB1-577ADA21B207}"/>
                </a:ext>
              </a:extLst>
            </p:cNvPr>
            <p:cNvSpPr txBox="1"/>
            <p:nvPr/>
          </p:nvSpPr>
          <p:spPr>
            <a:xfrm>
              <a:off x="10460752" y="1241841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+8</a:t>
              </a:r>
            </a:p>
          </p:txBody>
        </p:sp>
      </p:grpSp>
      <p:sp>
        <p:nvSpPr>
          <p:cNvPr id="122" name="PHẠM DUYÊN 1 - 9Slide.vn 20 - 9Slide.vn">
            <a:extLst>
              <a:ext uri="{FF2B5EF4-FFF2-40B4-BE49-F238E27FC236}">
                <a16:creationId xmlns:a16="http://schemas.microsoft.com/office/drawing/2014/main" id="{52296B18-8BED-477D-92C7-4C8FBF59D3CF}"/>
              </a:ext>
            </a:extLst>
          </p:cNvPr>
          <p:cNvSpPr/>
          <p:nvPr/>
        </p:nvSpPr>
        <p:spPr>
          <a:xfrm flipH="1">
            <a:off x="4103190" y="197891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PHẠM DUYÊN 1 - 9Slide.vn 21 - 9Slide.vn">
            <a:extLst>
              <a:ext uri="{FF2B5EF4-FFF2-40B4-BE49-F238E27FC236}">
                <a16:creationId xmlns:a16="http://schemas.microsoft.com/office/drawing/2014/main" id="{15AA9631-C2CF-46FA-8EF6-96B2F9319C62}"/>
              </a:ext>
            </a:extLst>
          </p:cNvPr>
          <p:cNvGrpSpPr/>
          <p:nvPr/>
        </p:nvGrpSpPr>
        <p:grpSpPr>
          <a:xfrm>
            <a:off x="4245198" y="1492038"/>
            <a:ext cx="433132" cy="381901"/>
            <a:chOff x="10460752" y="1241841"/>
            <a:chExt cx="433132" cy="381901"/>
          </a:xfrm>
        </p:grpSpPr>
        <p:sp>
          <p:nvSpPr>
            <p:cNvPr id="124" name="bảng nhân 2 5 - 9Slide.vn">
              <a:extLst>
                <a:ext uri="{FF2B5EF4-FFF2-40B4-BE49-F238E27FC236}">
                  <a16:creationId xmlns:a16="http://schemas.microsoft.com/office/drawing/2014/main" id="{73A0904F-7BFC-44AD-8DB9-C8F668C45FCE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624D65A-2FD1-409C-95F8-B0DE40FB187E}"/>
                </a:ext>
              </a:extLst>
            </p:cNvPr>
            <p:cNvSpPr txBox="1"/>
            <p:nvPr/>
          </p:nvSpPr>
          <p:spPr>
            <a:xfrm>
              <a:off x="10460752" y="1241841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+8</a:t>
              </a:r>
            </a:p>
          </p:txBody>
        </p:sp>
      </p:grpSp>
      <p:sp>
        <p:nvSpPr>
          <p:cNvPr id="126" name="PHẠM DUYÊN 1 - 9Slide.vn 22 - 9Slide.vn">
            <a:extLst>
              <a:ext uri="{FF2B5EF4-FFF2-40B4-BE49-F238E27FC236}">
                <a16:creationId xmlns:a16="http://schemas.microsoft.com/office/drawing/2014/main" id="{5C14B21A-9C4E-4579-AC9C-9009D74896B6}"/>
              </a:ext>
            </a:extLst>
          </p:cNvPr>
          <p:cNvSpPr txBox="1"/>
          <p:nvPr/>
        </p:nvSpPr>
        <p:spPr>
          <a:xfrm>
            <a:off x="617698" y="4448910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b)</a:t>
            </a:r>
          </a:p>
        </p:txBody>
      </p:sp>
      <p:grpSp>
        <p:nvGrpSpPr>
          <p:cNvPr id="127" name="PHẠM DUYÊN 1 - 9Slide.vn 23 - 9Slide.vn">
            <a:extLst>
              <a:ext uri="{FF2B5EF4-FFF2-40B4-BE49-F238E27FC236}">
                <a16:creationId xmlns:a16="http://schemas.microsoft.com/office/drawing/2014/main" id="{2062F5E6-6D14-4DE1-824A-5B0FFE937119}"/>
              </a:ext>
            </a:extLst>
          </p:cNvPr>
          <p:cNvGrpSpPr/>
          <p:nvPr/>
        </p:nvGrpSpPr>
        <p:grpSpPr>
          <a:xfrm>
            <a:off x="1485521" y="4448910"/>
            <a:ext cx="10020679" cy="804128"/>
            <a:chOff x="1205954" y="1899603"/>
            <a:chExt cx="10020679" cy="804128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43696F0-35B2-46C9-85C5-50AEFF12A1D4}"/>
                </a:ext>
              </a:extLst>
            </p:cNvPr>
            <p:cNvSpPr/>
            <p:nvPr/>
          </p:nvSpPr>
          <p:spPr>
            <a:xfrm>
              <a:off x="2230015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447DA64-0CEB-4C1A-87BE-CAA4D9A47B37}"/>
                </a:ext>
              </a:extLst>
            </p:cNvPr>
            <p:cNvSpPr txBox="1"/>
            <p:nvPr/>
          </p:nvSpPr>
          <p:spPr>
            <a:xfrm>
              <a:off x="227380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72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9BB7E27-8E0D-416B-9977-EBFF1D8EDBEF}"/>
                </a:ext>
              </a:extLst>
            </p:cNvPr>
            <p:cNvSpPr/>
            <p:nvPr/>
          </p:nvSpPr>
          <p:spPr>
            <a:xfrm>
              <a:off x="4278137" y="1899603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17D8BBD-6B09-4E2B-8180-A593E0A793C3}"/>
                </a:ext>
              </a:extLst>
            </p:cNvPr>
            <p:cNvSpPr/>
            <p:nvPr/>
          </p:nvSpPr>
          <p:spPr>
            <a:xfrm>
              <a:off x="9398442" y="1899603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9A4B4BC-D6CC-451A-B642-C9A6634BE00A}"/>
                </a:ext>
              </a:extLst>
            </p:cNvPr>
            <p:cNvSpPr/>
            <p:nvPr/>
          </p:nvSpPr>
          <p:spPr>
            <a:xfrm>
              <a:off x="1205954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3B9FB69-A6EE-48FB-8845-7A024EF53F8C}"/>
                </a:ext>
              </a:extLst>
            </p:cNvPr>
            <p:cNvSpPr txBox="1"/>
            <p:nvPr/>
          </p:nvSpPr>
          <p:spPr>
            <a:xfrm>
              <a:off x="1249743" y="1993891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80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3C64663-D78E-4DF6-8740-A3554DBB5303}"/>
                </a:ext>
              </a:extLst>
            </p:cNvPr>
            <p:cNvSpPr/>
            <p:nvPr/>
          </p:nvSpPr>
          <p:spPr>
            <a:xfrm>
              <a:off x="3254076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3A3565C-497C-4BB1-81B0-A2C2DCCAB00A}"/>
                </a:ext>
              </a:extLst>
            </p:cNvPr>
            <p:cNvSpPr txBox="1"/>
            <p:nvPr/>
          </p:nvSpPr>
          <p:spPr>
            <a:xfrm>
              <a:off x="3297865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64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5B997DA-E047-47CB-A9A6-6679DAD10BD3}"/>
                </a:ext>
              </a:extLst>
            </p:cNvPr>
            <p:cNvSpPr/>
            <p:nvPr/>
          </p:nvSpPr>
          <p:spPr>
            <a:xfrm>
              <a:off x="10422505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1F8A2C1-1934-44DB-8033-9358D3A2632E}"/>
                </a:ext>
              </a:extLst>
            </p:cNvPr>
            <p:cNvSpPr txBox="1"/>
            <p:nvPr/>
          </p:nvSpPr>
          <p:spPr>
            <a:xfrm>
              <a:off x="1046629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8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B5B417B-3536-485D-ABC0-4A9A13B06BE8}"/>
                </a:ext>
              </a:extLst>
            </p:cNvPr>
            <p:cNvSpPr/>
            <p:nvPr/>
          </p:nvSpPr>
          <p:spPr>
            <a:xfrm>
              <a:off x="5295943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20B3F92-5138-4BF6-92CE-FDB237E07314}"/>
                </a:ext>
              </a:extLst>
            </p:cNvPr>
            <p:cNvSpPr txBox="1"/>
            <p:nvPr/>
          </p:nvSpPr>
          <p:spPr>
            <a:xfrm>
              <a:off x="5339732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48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55657DE-5907-48CF-ADF5-8E23B9D37A32}"/>
                </a:ext>
              </a:extLst>
            </p:cNvPr>
            <p:cNvSpPr/>
            <p:nvPr/>
          </p:nvSpPr>
          <p:spPr>
            <a:xfrm>
              <a:off x="6326257" y="1899603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C8AC7C5-5501-4060-A44F-466C4164A75B}"/>
                </a:ext>
              </a:extLst>
            </p:cNvPr>
            <p:cNvSpPr/>
            <p:nvPr/>
          </p:nvSpPr>
          <p:spPr>
            <a:xfrm>
              <a:off x="7350320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3E53D8C-A382-49B0-B31D-EA74413BC32D}"/>
                </a:ext>
              </a:extLst>
            </p:cNvPr>
            <p:cNvSpPr txBox="1"/>
            <p:nvPr/>
          </p:nvSpPr>
          <p:spPr>
            <a:xfrm>
              <a:off x="7394109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32</a:t>
              </a: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789EB38-FE40-4D49-A0FD-ABFB32B787F8}"/>
                </a:ext>
              </a:extLst>
            </p:cNvPr>
            <p:cNvSpPr/>
            <p:nvPr/>
          </p:nvSpPr>
          <p:spPr>
            <a:xfrm>
              <a:off x="8369277" y="1899603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44" name="PHẠM DUYÊN 1 - 9Slide.vn 24 - 9Slide.vn">
            <a:extLst>
              <a:ext uri="{FF2B5EF4-FFF2-40B4-BE49-F238E27FC236}">
                <a16:creationId xmlns:a16="http://schemas.microsoft.com/office/drawing/2014/main" id="{EDCFFA2A-6CC6-47CB-B1E9-96D6AC8536F0}"/>
              </a:ext>
            </a:extLst>
          </p:cNvPr>
          <p:cNvGrpSpPr/>
          <p:nvPr/>
        </p:nvGrpSpPr>
        <p:grpSpPr>
          <a:xfrm>
            <a:off x="4603436" y="4502803"/>
            <a:ext cx="716550" cy="716550"/>
            <a:chOff x="2649705" y="3594062"/>
            <a:chExt cx="922694" cy="922694"/>
          </a:xfrm>
        </p:grpSpPr>
        <p:sp>
          <p:nvSpPr>
            <p:cNvPr id="145" name="Diamond 180">
              <a:extLst>
                <a:ext uri="{FF2B5EF4-FFF2-40B4-BE49-F238E27FC236}">
                  <a16:creationId xmlns:a16="http://schemas.microsoft.com/office/drawing/2014/main" id="{72F8CBA9-D548-4B29-BBB6-024B18C91BA2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E4F6380-C201-41B7-837F-A64E20282C24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56</a:t>
              </a:r>
            </a:p>
          </p:txBody>
        </p:sp>
      </p:grpSp>
      <p:sp>
        <p:nvSpPr>
          <p:cNvPr id="147" name="PHẠM DUYÊN 1 - 9Slide.vn 25 - 9Slide.vn">
            <a:extLst>
              <a:ext uri="{FF2B5EF4-FFF2-40B4-BE49-F238E27FC236}">
                <a16:creationId xmlns:a16="http://schemas.microsoft.com/office/drawing/2014/main" id="{A48F91B5-8E6A-4E7C-A94F-E5C26DE05208}"/>
              </a:ext>
            </a:extLst>
          </p:cNvPr>
          <p:cNvSpPr/>
          <p:nvPr/>
        </p:nvSpPr>
        <p:spPr>
          <a:xfrm flipH="1">
            <a:off x="2050439" y="425203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PHẠM DUYÊN 1 - 9Slide.vn 26 - 9Slide.vn">
            <a:extLst>
              <a:ext uri="{FF2B5EF4-FFF2-40B4-BE49-F238E27FC236}">
                <a16:creationId xmlns:a16="http://schemas.microsoft.com/office/drawing/2014/main" id="{32A1A28B-1839-429D-BFDA-B940F6081B49}"/>
              </a:ext>
            </a:extLst>
          </p:cNvPr>
          <p:cNvGrpSpPr/>
          <p:nvPr/>
        </p:nvGrpSpPr>
        <p:grpSpPr>
          <a:xfrm>
            <a:off x="2192447" y="3765158"/>
            <a:ext cx="450764" cy="381901"/>
            <a:chOff x="10460752" y="1241841"/>
            <a:chExt cx="450764" cy="381901"/>
          </a:xfrm>
        </p:grpSpPr>
        <p:sp>
          <p:nvSpPr>
            <p:cNvPr id="149" name="bảng nhân 2 5 - 9Slide.vn">
              <a:extLst>
                <a:ext uri="{FF2B5EF4-FFF2-40B4-BE49-F238E27FC236}">
                  <a16:creationId xmlns:a16="http://schemas.microsoft.com/office/drawing/2014/main" id="{EBD8C013-B303-4EA4-82D3-BD6C4B0547AE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479D7E2-6F38-417A-814B-66B1E54B0516}"/>
                </a:ext>
              </a:extLst>
            </p:cNvPr>
            <p:cNvSpPr txBox="1"/>
            <p:nvPr/>
          </p:nvSpPr>
          <p:spPr>
            <a:xfrm>
              <a:off x="10460752" y="1241841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−8</a:t>
              </a:r>
            </a:p>
          </p:txBody>
        </p:sp>
      </p:grpSp>
      <p:sp>
        <p:nvSpPr>
          <p:cNvPr id="151" name="PHẠM DUYÊN 1 - 9Slide.vn 27 - 9Slide.vn">
            <a:extLst>
              <a:ext uri="{FF2B5EF4-FFF2-40B4-BE49-F238E27FC236}">
                <a16:creationId xmlns:a16="http://schemas.microsoft.com/office/drawing/2014/main" id="{1E3FB006-FA17-4D2D-916C-B879EEE7E349}"/>
              </a:ext>
            </a:extLst>
          </p:cNvPr>
          <p:cNvSpPr/>
          <p:nvPr/>
        </p:nvSpPr>
        <p:spPr>
          <a:xfrm flipH="1">
            <a:off x="3078909" y="425203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PHẠM DUYÊN 1 - 9Slide.vn 28 - 9Slide.vn">
            <a:extLst>
              <a:ext uri="{FF2B5EF4-FFF2-40B4-BE49-F238E27FC236}">
                <a16:creationId xmlns:a16="http://schemas.microsoft.com/office/drawing/2014/main" id="{B4151979-0B85-442F-A4B8-7341F3760DEC}"/>
              </a:ext>
            </a:extLst>
          </p:cNvPr>
          <p:cNvGrpSpPr/>
          <p:nvPr/>
        </p:nvGrpSpPr>
        <p:grpSpPr>
          <a:xfrm>
            <a:off x="3220917" y="3765158"/>
            <a:ext cx="450764" cy="381901"/>
            <a:chOff x="10460752" y="1241841"/>
            <a:chExt cx="450764" cy="381901"/>
          </a:xfrm>
        </p:grpSpPr>
        <p:sp>
          <p:nvSpPr>
            <p:cNvPr id="153" name="bảng nhân 2 5 - 9Slide.vn">
              <a:extLst>
                <a:ext uri="{FF2B5EF4-FFF2-40B4-BE49-F238E27FC236}">
                  <a16:creationId xmlns:a16="http://schemas.microsoft.com/office/drawing/2014/main" id="{87781C45-D2E1-4EE5-B2E1-A2CCA2F8DFC3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FC595A7A-748D-4028-A045-6D354F6AEEFA}"/>
                </a:ext>
              </a:extLst>
            </p:cNvPr>
            <p:cNvSpPr txBox="1"/>
            <p:nvPr/>
          </p:nvSpPr>
          <p:spPr>
            <a:xfrm>
              <a:off x="10460752" y="1241841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−8</a:t>
              </a:r>
            </a:p>
          </p:txBody>
        </p:sp>
      </p:grpSp>
      <p:sp>
        <p:nvSpPr>
          <p:cNvPr id="155" name="PHẠM DUYÊN 1 - 9Slide.vn 29 - 9Slide.vn">
            <a:extLst>
              <a:ext uri="{FF2B5EF4-FFF2-40B4-BE49-F238E27FC236}">
                <a16:creationId xmlns:a16="http://schemas.microsoft.com/office/drawing/2014/main" id="{9AB88998-F56C-4AD8-AD26-03554151321D}"/>
              </a:ext>
            </a:extLst>
          </p:cNvPr>
          <p:cNvSpPr/>
          <p:nvPr/>
        </p:nvSpPr>
        <p:spPr>
          <a:xfrm flipH="1">
            <a:off x="4103190" y="425203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PHẠM DUYÊN 1 - 9Slide.vn 30 - 9Slide.vn">
            <a:extLst>
              <a:ext uri="{FF2B5EF4-FFF2-40B4-BE49-F238E27FC236}">
                <a16:creationId xmlns:a16="http://schemas.microsoft.com/office/drawing/2014/main" id="{B32556B9-2643-4D54-926C-622CBD7B65F9}"/>
              </a:ext>
            </a:extLst>
          </p:cNvPr>
          <p:cNvGrpSpPr/>
          <p:nvPr/>
        </p:nvGrpSpPr>
        <p:grpSpPr>
          <a:xfrm>
            <a:off x="4245198" y="3765158"/>
            <a:ext cx="450764" cy="381901"/>
            <a:chOff x="10460752" y="1241841"/>
            <a:chExt cx="450764" cy="381901"/>
          </a:xfrm>
        </p:grpSpPr>
        <p:sp>
          <p:nvSpPr>
            <p:cNvPr id="157" name="bảng nhân 2 5 - 9Slide.vn">
              <a:extLst>
                <a:ext uri="{FF2B5EF4-FFF2-40B4-BE49-F238E27FC236}">
                  <a16:creationId xmlns:a16="http://schemas.microsoft.com/office/drawing/2014/main" id="{03E79811-FA6D-4451-89CD-384ADA52BC1A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EE1A684-8AE5-4105-9C71-E718F034C888}"/>
                </a:ext>
              </a:extLst>
            </p:cNvPr>
            <p:cNvSpPr txBox="1"/>
            <p:nvPr/>
          </p:nvSpPr>
          <p:spPr>
            <a:xfrm>
              <a:off x="10460752" y="1241841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−8</a:t>
              </a:r>
            </a:p>
          </p:txBody>
        </p:sp>
      </p:grpSp>
      <p:grpSp>
        <p:nvGrpSpPr>
          <p:cNvPr id="159" name="PHẠM DUYÊN 1 - 9Slide.vn 31 - 9Slide.vn">
            <a:extLst>
              <a:ext uri="{FF2B5EF4-FFF2-40B4-BE49-F238E27FC236}">
                <a16:creationId xmlns:a16="http://schemas.microsoft.com/office/drawing/2014/main" id="{08BAB7E0-5389-4F5B-A9B0-0C2AF59C0D98}"/>
              </a:ext>
            </a:extLst>
          </p:cNvPr>
          <p:cNvGrpSpPr/>
          <p:nvPr/>
        </p:nvGrpSpPr>
        <p:grpSpPr>
          <a:xfrm>
            <a:off x="6655444" y="4502803"/>
            <a:ext cx="716550" cy="716550"/>
            <a:chOff x="2649705" y="3594062"/>
            <a:chExt cx="922694" cy="922694"/>
          </a:xfrm>
        </p:grpSpPr>
        <p:sp>
          <p:nvSpPr>
            <p:cNvPr id="160" name="Diamond 180">
              <a:extLst>
                <a:ext uri="{FF2B5EF4-FFF2-40B4-BE49-F238E27FC236}">
                  <a16:creationId xmlns:a16="http://schemas.microsoft.com/office/drawing/2014/main" id="{57290999-3C95-42EE-B4D7-31A6185DB71E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68BD40D-2E85-4335-B5C4-C04CEEAA109E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40</a:t>
              </a:r>
            </a:p>
          </p:txBody>
        </p:sp>
      </p:grpSp>
      <p:grpSp>
        <p:nvGrpSpPr>
          <p:cNvPr id="162" name="PHẠM DUYÊN 1 - 9Slide.vn 32 - 9Slide.vn">
            <a:extLst>
              <a:ext uri="{FF2B5EF4-FFF2-40B4-BE49-F238E27FC236}">
                <a16:creationId xmlns:a16="http://schemas.microsoft.com/office/drawing/2014/main" id="{74B974BE-EE9D-421A-A52A-9B26AD458C8B}"/>
              </a:ext>
            </a:extLst>
          </p:cNvPr>
          <p:cNvGrpSpPr/>
          <p:nvPr/>
        </p:nvGrpSpPr>
        <p:grpSpPr>
          <a:xfrm>
            <a:off x="8702965" y="4502803"/>
            <a:ext cx="716550" cy="716550"/>
            <a:chOff x="2649705" y="3594062"/>
            <a:chExt cx="922694" cy="922694"/>
          </a:xfrm>
        </p:grpSpPr>
        <p:sp>
          <p:nvSpPr>
            <p:cNvPr id="163" name="Diamond 180">
              <a:extLst>
                <a:ext uri="{FF2B5EF4-FFF2-40B4-BE49-F238E27FC236}">
                  <a16:creationId xmlns:a16="http://schemas.microsoft.com/office/drawing/2014/main" id="{D3CB093C-C774-4E33-AB0A-C7B7D3882EDA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1F552C7-C9FE-47C1-B63E-FF49660CC44E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24</a:t>
              </a:r>
            </a:p>
          </p:txBody>
        </p:sp>
      </p:grpSp>
      <p:grpSp>
        <p:nvGrpSpPr>
          <p:cNvPr id="165" name="PHẠM DUYÊN 1 - 9Slide.vn 33 - 9Slide.vn">
            <a:extLst>
              <a:ext uri="{FF2B5EF4-FFF2-40B4-BE49-F238E27FC236}">
                <a16:creationId xmlns:a16="http://schemas.microsoft.com/office/drawing/2014/main" id="{AD7B39CE-1970-4428-821E-DB93A1979636}"/>
              </a:ext>
            </a:extLst>
          </p:cNvPr>
          <p:cNvGrpSpPr/>
          <p:nvPr/>
        </p:nvGrpSpPr>
        <p:grpSpPr>
          <a:xfrm>
            <a:off x="9710656" y="4502803"/>
            <a:ext cx="716550" cy="716550"/>
            <a:chOff x="2649705" y="3594062"/>
            <a:chExt cx="922694" cy="922694"/>
          </a:xfrm>
        </p:grpSpPr>
        <p:sp>
          <p:nvSpPr>
            <p:cNvPr id="166" name="Diamond 180">
              <a:extLst>
                <a:ext uri="{FF2B5EF4-FFF2-40B4-BE49-F238E27FC236}">
                  <a16:creationId xmlns:a16="http://schemas.microsoft.com/office/drawing/2014/main" id="{0922C292-D721-433A-99F6-CF125BF9B92E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D080F6D-2D36-4BE6-9717-73FAD13AA1D6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17704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6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2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2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3" dur="2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78" dur="12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3" dur="12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8" dur="12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93" dur="12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14" dur="20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1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3" dur="2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10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0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2" dur="2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37" dur="12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2" dur="125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7" dur="125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52" dur="125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97" grpId="0"/>
          <p:bldP spid="114" grpId="0" animBg="1"/>
          <p:bldP spid="118" grpId="0" animBg="1"/>
          <p:bldP spid="122" grpId="0" animBg="1"/>
          <p:bldP spid="126" grpId="0"/>
          <p:bldP spid="147" grpId="0" animBg="1"/>
          <p:bldP spid="151" grpId="0" animBg="1"/>
          <p:bldP spid="1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6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2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2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3" dur="2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78" dur="12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3" dur="12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88" dur="12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93" dur="12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14" dur="20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1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3" dur="2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10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0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2" dur="2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37" dur="12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2" dur="125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47" dur="125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8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52" dur="125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97" grpId="0"/>
          <p:bldP spid="114" grpId="0" animBg="1"/>
          <p:bldP spid="118" grpId="0" animBg="1"/>
          <p:bldP spid="122" grpId="0" animBg="1"/>
          <p:bldP spid="126" grpId="0"/>
          <p:bldP spid="147" grpId="0" animBg="1"/>
          <p:bldP spid="151" grpId="0" animBg="1"/>
          <p:bldP spid="15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66961" y="4064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grpSp>
        <p:nvGrpSpPr>
          <p:cNvPr id="109" name="PHẠM DUYÊN 10 - 9Slide.vn 9 - 9Slide.vn">
            <a:extLst>
              <a:ext uri="{FF2B5EF4-FFF2-40B4-BE49-F238E27FC236}">
                <a16:creationId xmlns:a16="http://schemas.microsoft.com/office/drawing/2014/main" id="{EA65E29A-4364-4C50-9727-A443E9864443}"/>
              </a:ext>
            </a:extLst>
          </p:cNvPr>
          <p:cNvGrpSpPr/>
          <p:nvPr/>
        </p:nvGrpSpPr>
        <p:grpSpPr>
          <a:xfrm>
            <a:off x="1665243" y="531310"/>
            <a:ext cx="1198607" cy="783193"/>
            <a:chOff x="930039" y="409881"/>
            <a:chExt cx="1198607" cy="783193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60B9597-3EC5-40F4-AE0A-AEFF0F9C9070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1" name="PHẠM DUYÊN 3 - 9Slide.vn">
              <a:extLst>
                <a:ext uri="{FF2B5EF4-FFF2-40B4-BE49-F238E27FC236}">
                  <a16:creationId xmlns:a16="http://schemas.microsoft.com/office/drawing/2014/main" id="{207396BF-7E51-4FE0-9F9D-3AE160BA8F43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12" name="PHẠM DUYÊN 3 - 9Slide.vn">
              <a:extLst>
                <a:ext uri="{FF2B5EF4-FFF2-40B4-BE49-F238E27FC236}">
                  <a16:creationId xmlns:a16="http://schemas.microsoft.com/office/drawing/2014/main" id="{AC742357-51B3-45DC-9181-383C88D452F7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67AA397-7C49-456B-A9EF-21F8C07A2267}"/>
              </a:ext>
            </a:extLst>
          </p:cNvPr>
          <p:cNvGrpSpPr/>
          <p:nvPr/>
        </p:nvGrpSpPr>
        <p:grpSpPr>
          <a:xfrm>
            <a:off x="2595931" y="2057399"/>
            <a:ext cx="7201028" cy="1434009"/>
            <a:chOff x="2595931" y="2057399"/>
            <a:chExt cx="7201028" cy="1434009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970E0BC6-B1A0-45B1-95DA-38F11246D96C}"/>
                </a:ext>
              </a:extLst>
            </p:cNvPr>
            <p:cNvCxnSpPr>
              <a:cxnSpLocks/>
            </p:cNvCxnSpPr>
            <p:nvPr/>
          </p:nvCxnSpPr>
          <p:spPr>
            <a:xfrm>
              <a:off x="6451303" y="3003004"/>
              <a:ext cx="2168628" cy="0"/>
            </a:xfrm>
            <a:prstGeom prst="straightConnector1">
              <a:avLst/>
            </a:prstGeom>
            <a:ln w="41275" cap="rnd" cmpd="sng">
              <a:round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12CD0F9-4095-4AA9-AEE4-307CC4BD39DB}"/>
                </a:ext>
              </a:extLst>
            </p:cNvPr>
            <p:cNvCxnSpPr>
              <a:cxnSpLocks/>
              <a:stCxn id="137" idx="3"/>
              <a:endCxn id="135" idx="2"/>
            </p:cNvCxnSpPr>
            <p:nvPr/>
          </p:nvCxnSpPr>
          <p:spPr>
            <a:xfrm>
              <a:off x="3572739" y="3003004"/>
              <a:ext cx="1913661" cy="0"/>
            </a:xfrm>
            <a:prstGeom prst="straightConnector1">
              <a:avLst/>
            </a:prstGeom>
            <a:ln w="41275" cap="rnd" cmpd="sng">
              <a:round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456141A-A6D0-4AD1-8707-173F8BE75F9E}"/>
                </a:ext>
              </a:extLst>
            </p:cNvPr>
            <p:cNvGrpSpPr/>
            <p:nvPr/>
          </p:nvGrpSpPr>
          <p:grpSpPr>
            <a:xfrm>
              <a:off x="2595931" y="2514600"/>
              <a:ext cx="976808" cy="976808"/>
              <a:chOff x="1300531" y="2514600"/>
              <a:chExt cx="976808" cy="976808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8DCD9CE-44BA-44C6-A5AA-3CC9EF88408D}"/>
                  </a:ext>
                </a:extLst>
              </p:cNvPr>
              <p:cNvSpPr/>
              <p:nvPr/>
            </p:nvSpPr>
            <p:spPr>
              <a:xfrm>
                <a:off x="1300531" y="2514600"/>
                <a:ext cx="976808" cy="976808"/>
              </a:xfrm>
              <a:prstGeom prst="rect">
                <a:avLst/>
              </a:prstGeom>
              <a:solidFill>
                <a:srgbClr val="C3DF9D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5E099"/>
                  </a:solidFill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20A7A95-D375-446A-84CE-5F834084B035}"/>
                  </a:ext>
                </a:extLst>
              </p:cNvPr>
              <p:cNvSpPr txBox="1"/>
              <p:nvPr/>
            </p:nvSpPr>
            <p:spPr>
              <a:xfrm>
                <a:off x="1312438" y="2682906"/>
                <a:ext cx="952996" cy="640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8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E238310-787A-48CD-BB08-533ED94C7BD8}"/>
                </a:ext>
              </a:extLst>
            </p:cNvPr>
            <p:cNvGrpSpPr/>
            <p:nvPr/>
          </p:nvGrpSpPr>
          <p:grpSpPr>
            <a:xfrm>
              <a:off x="5486400" y="2514600"/>
              <a:ext cx="976808" cy="976808"/>
              <a:chOff x="1300531" y="2514600"/>
              <a:chExt cx="976808" cy="976808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E7578CA-1D29-4374-A9DF-F20B7651C1C5}"/>
                  </a:ext>
                </a:extLst>
              </p:cNvPr>
              <p:cNvSpPr/>
              <p:nvPr/>
            </p:nvSpPr>
            <p:spPr>
              <a:xfrm>
                <a:off x="1300531" y="2514600"/>
                <a:ext cx="976808" cy="97680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5E099"/>
                  </a:solidFill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A74BE9F-9246-4BCB-8AD3-EA8FE382567B}"/>
                  </a:ext>
                </a:extLst>
              </p:cNvPr>
              <p:cNvSpPr txBox="1"/>
              <p:nvPr/>
            </p:nvSpPr>
            <p:spPr>
              <a:xfrm>
                <a:off x="1312438" y="2682906"/>
                <a:ext cx="952996" cy="640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11D6408-0FF2-459A-A78D-5E6F3B44480D}"/>
                </a:ext>
              </a:extLst>
            </p:cNvPr>
            <p:cNvGrpSpPr/>
            <p:nvPr/>
          </p:nvGrpSpPr>
          <p:grpSpPr>
            <a:xfrm>
              <a:off x="8382001" y="2057399"/>
              <a:ext cx="1414958" cy="1414958"/>
              <a:chOff x="1383068" y="2350212"/>
              <a:chExt cx="976808" cy="976808"/>
            </a:xfrm>
          </p:grpSpPr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B37DA316-E931-44EA-BD37-E8D46BD3C540}"/>
                  </a:ext>
                </a:extLst>
              </p:cNvPr>
              <p:cNvSpPr/>
              <p:nvPr/>
            </p:nvSpPr>
            <p:spPr>
              <a:xfrm>
                <a:off x="1383068" y="2350212"/>
                <a:ext cx="976808" cy="976808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5E099"/>
                  </a:solidFill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CBB08CB-2AF3-4B80-B4FF-E8BE527BD847}"/>
                  </a:ext>
                </a:extLst>
              </p:cNvPr>
              <p:cNvSpPr txBox="1"/>
              <p:nvPr/>
            </p:nvSpPr>
            <p:spPr>
              <a:xfrm>
                <a:off x="1394972" y="2755523"/>
                <a:ext cx="952996" cy="44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latin typeface="+mj-lt"/>
                  </a:rPr>
                  <a:t>?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237B46FD-B90E-49ED-82F3-2E0C0346EA21}"/>
                    </a:ext>
                  </a:extLst>
                </p:cNvPr>
                <p:cNvSpPr txBox="1"/>
                <p:nvPr/>
              </p:nvSpPr>
              <p:spPr>
                <a:xfrm>
                  <a:off x="3810000" y="2362807"/>
                  <a:ext cx="127621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0" lang="vi-V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/>
                    <a:t> 3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237B46FD-B90E-49ED-82F3-2E0C0346E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2362807"/>
                  <a:ext cx="1276213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15094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FD2D16E-EE7C-4D65-9B44-3C69F21CBBAC}"/>
                </a:ext>
              </a:extLst>
            </p:cNvPr>
            <p:cNvSpPr txBox="1"/>
            <p:nvPr/>
          </p:nvSpPr>
          <p:spPr>
            <a:xfrm>
              <a:off x="6781800" y="2362807"/>
              <a:ext cx="1399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+ 16</a:t>
              </a:r>
              <a:endParaRPr lang="en-US" sz="360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76D0AB-7AAF-4AFD-809E-11B4068E265F}"/>
              </a:ext>
            </a:extLst>
          </p:cNvPr>
          <p:cNvGrpSpPr/>
          <p:nvPr/>
        </p:nvGrpSpPr>
        <p:grpSpPr>
          <a:xfrm>
            <a:off x="5480448" y="2514600"/>
            <a:ext cx="976808" cy="976808"/>
            <a:chOff x="5607596" y="1203373"/>
            <a:chExt cx="976808" cy="976808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4C558D6-9F23-4551-845D-9EEF95CEE3E0}"/>
                </a:ext>
              </a:extLst>
            </p:cNvPr>
            <p:cNvSpPr/>
            <p:nvPr/>
          </p:nvSpPr>
          <p:spPr>
            <a:xfrm>
              <a:off x="5607596" y="1203373"/>
              <a:ext cx="976808" cy="97680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5E099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910E967-E42E-4629-9DCE-1124F76C28BD}"/>
                </a:ext>
              </a:extLst>
            </p:cNvPr>
            <p:cNvSpPr txBox="1"/>
            <p:nvPr/>
          </p:nvSpPr>
          <p:spPr>
            <a:xfrm>
              <a:off x="5619503" y="1371679"/>
              <a:ext cx="952996" cy="640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6"/>
                  </a:solidFill>
                  <a:latin typeface="+mj-lt"/>
                </a:rPr>
                <a:t>24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FBAD24D-2E82-4074-B14D-CAF96CE1939A}"/>
              </a:ext>
            </a:extLst>
          </p:cNvPr>
          <p:cNvGrpSpPr/>
          <p:nvPr/>
        </p:nvGrpSpPr>
        <p:grpSpPr>
          <a:xfrm>
            <a:off x="8399245" y="2095500"/>
            <a:ext cx="1414958" cy="1414958"/>
            <a:chOff x="8383638" y="984298"/>
            <a:chExt cx="1414958" cy="1414958"/>
          </a:xfrm>
        </p:grpSpPr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C4738FED-C306-4B4F-AA64-EC909AF97B43}"/>
                </a:ext>
              </a:extLst>
            </p:cNvPr>
            <p:cNvSpPr/>
            <p:nvPr/>
          </p:nvSpPr>
          <p:spPr>
            <a:xfrm>
              <a:off x="8383638" y="984298"/>
              <a:ext cx="1414958" cy="1414958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8D67267-5701-455B-8BDB-50F411680F07}"/>
                </a:ext>
              </a:extLst>
            </p:cNvPr>
            <p:cNvSpPr txBox="1"/>
            <p:nvPr/>
          </p:nvSpPr>
          <p:spPr>
            <a:xfrm>
              <a:off x="8400884" y="1571412"/>
              <a:ext cx="1380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accent6"/>
                  </a:solidFill>
                  <a:latin typeface="+mj-lt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2119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8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8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66961" y="4064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614BE8E-61B1-462B-B3E6-B0E49A820131}"/>
              </a:ext>
            </a:extLst>
          </p:cNvPr>
          <p:cNvGrpSpPr/>
          <p:nvPr/>
        </p:nvGrpSpPr>
        <p:grpSpPr>
          <a:xfrm>
            <a:off x="1457156" y="1168400"/>
            <a:ext cx="9277689" cy="5232400"/>
            <a:chOff x="1457156" y="1168400"/>
            <a:chExt cx="9277689" cy="5232400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F20C1EF4-2473-4141-BC59-D6D62AEF42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" t="3251" b="3803"/>
            <a:stretch/>
          </p:blipFill>
          <p:spPr>
            <a:xfrm>
              <a:off x="1457156" y="1168400"/>
              <a:ext cx="9277689" cy="5232400"/>
            </a:xfrm>
            <a:prstGeom prst="roundRect">
              <a:avLst/>
            </a:prstGeom>
            <a:effectLst>
              <a:softEdge rad="31750"/>
            </a:effectLst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31F6112-B0D8-41FF-A3F9-AEF37EEFCE6D}"/>
                </a:ext>
              </a:extLst>
            </p:cNvPr>
            <p:cNvSpPr txBox="1"/>
            <p:nvPr/>
          </p:nvSpPr>
          <p:spPr>
            <a:xfrm flipH="1">
              <a:off x="2789733" y="2302009"/>
              <a:ext cx="1030410" cy="5232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spc="-10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+mj-lt"/>
                  <a:cs typeface="Arial" panose="020B0604020202020204" pitchFamily="34" charset="0"/>
                </a:rPr>
                <a:t>64 : 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F428E41C-9729-4D6A-98DB-2E56A07FCB3F}"/>
                    </a:ext>
                  </a:extLst>
                </p:cNvPr>
                <p:cNvSpPr txBox="1"/>
                <p:nvPr/>
              </p:nvSpPr>
              <p:spPr>
                <a:xfrm flipH="1">
                  <a:off x="7463919" y="2378716"/>
                  <a:ext cx="960519" cy="523220"/>
                </a:xfrm>
                <a:prstGeom prst="rect">
                  <a:avLst/>
                </a:prstGeom>
                <a:noFill/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vi-VN" sz="2800" b="1" spc="-100">
                          <a:ln w="12700">
                            <a:solidFill>
                              <a:schemeClr val="bg1">
                                <a:alpha val="30000"/>
                              </a:schemeClr>
                            </a:solidFill>
                          </a:ln>
                          <a:effectLst>
                            <a:glow rad="254000">
                              <a:schemeClr val="bg1">
                                <a:alpha val="47000"/>
                              </a:schemeClr>
                            </a:glow>
                            <a:outerShdw blurRad="50800"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vi-VN" sz="2800" b="1" spc="-100" dirty="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 </a:t>
                  </a:r>
                  <a:r>
                    <a:rPr lang="en-US" sz="2800" b="1" spc="-100" dirty="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2</a:t>
                  </a:r>
                  <a:endParaRPr lang="en-US" sz="2800" b="1" spc="-100">
                    <a:ln w="12700">
                      <a:solidFill>
                        <a:schemeClr val="bg1">
                          <a:alpha val="30000"/>
                        </a:schemeClr>
                      </a:solidFill>
                    </a:ln>
                    <a:effectLst>
                      <a:glow rad="254000">
                        <a:schemeClr val="bg1">
                          <a:alpha val="47000"/>
                        </a:schemeClr>
                      </a:glow>
                      <a:outerShdw blurRad="50800" dist="38100" dir="2700000" algn="tl" rotWithShape="0">
                        <a:schemeClr val="bg1"/>
                      </a:outerShdw>
                    </a:effectLst>
                    <a:latin typeface="+mj-lt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F428E41C-9729-4D6A-98DB-2E56A07FC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463919" y="2378716"/>
                  <a:ext cx="96051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3FCC322B-5858-4EDD-81E3-E929D5394C0D}"/>
                    </a:ext>
                  </a:extLst>
                </p:cNvPr>
                <p:cNvSpPr txBox="1"/>
                <p:nvPr/>
              </p:nvSpPr>
              <p:spPr>
                <a:xfrm flipH="1">
                  <a:off x="9329755" y="3865123"/>
                  <a:ext cx="970137" cy="523220"/>
                </a:xfrm>
                <a:prstGeom prst="rect">
                  <a:avLst/>
                </a:prstGeom>
                <a:noFill/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vi-VN" sz="2800" b="1" spc="-100">
                          <a:ln w="12700">
                            <a:solidFill>
                              <a:schemeClr val="bg1">
                                <a:alpha val="30000"/>
                              </a:schemeClr>
                            </a:solidFill>
                          </a:ln>
                          <a:effectLst>
                            <a:glow rad="254000">
                              <a:schemeClr val="bg1">
                                <a:alpha val="47000"/>
                              </a:schemeClr>
                            </a:glow>
                            <a:outerShdw blurRad="50800"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vi-VN" sz="2800" b="1" spc="-100" dirty="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 </a:t>
                  </a:r>
                  <a:r>
                    <a:rPr lang="en-US" sz="2800" b="1" spc="-100" dirty="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5</a:t>
                  </a:r>
                  <a:endParaRPr lang="en-US" sz="2800" b="1" spc="-100">
                    <a:ln w="12700">
                      <a:solidFill>
                        <a:schemeClr val="bg1">
                          <a:alpha val="30000"/>
                        </a:schemeClr>
                      </a:solidFill>
                    </a:ln>
                    <a:effectLst>
                      <a:glow rad="254000">
                        <a:schemeClr val="bg1">
                          <a:alpha val="47000"/>
                        </a:schemeClr>
                      </a:glow>
                      <a:outerShdw blurRad="50800" dist="38100" dir="2700000" algn="tl" rotWithShape="0">
                        <a:schemeClr val="bg1"/>
                      </a:outerShdw>
                    </a:effectLst>
                    <a:latin typeface="+mj-lt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3FCC322B-5858-4EDD-81E3-E929D5394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329755" y="3865123"/>
                  <a:ext cx="97013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3A1612C4-C3D1-42F6-A5AA-DA4D3BC6A9D0}"/>
                    </a:ext>
                  </a:extLst>
                </p:cNvPr>
                <p:cNvSpPr txBox="1"/>
                <p:nvPr/>
              </p:nvSpPr>
              <p:spPr>
                <a:xfrm flipH="1">
                  <a:off x="8319903" y="5745230"/>
                  <a:ext cx="965328" cy="523220"/>
                </a:xfrm>
                <a:prstGeom prst="rect">
                  <a:avLst/>
                </a:prstGeom>
                <a:noFill/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b="1" spc="-10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vi-VN" sz="2800" b="1" spc="-100">
                          <a:ln w="12700">
                            <a:solidFill>
                              <a:schemeClr val="bg1">
                                <a:alpha val="30000"/>
                              </a:schemeClr>
                            </a:solidFill>
                          </a:ln>
                          <a:effectLst>
                            <a:glow rad="254000">
                              <a:schemeClr val="bg1">
                                <a:alpha val="47000"/>
                              </a:schemeClr>
                            </a:glow>
                            <a:outerShdw blurRad="50800"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vi-VN" sz="2800" b="1" spc="-100" dirty="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 </a:t>
                  </a:r>
                  <a:r>
                    <a:rPr lang="en-US" sz="2800" b="1" spc="-100" dirty="0">
                      <a:ln w="12700">
                        <a:solidFill>
                          <a:schemeClr val="bg1">
                            <a:alpha val="30000"/>
                          </a:schemeClr>
                        </a:solidFill>
                      </a:ln>
                      <a:effectLst>
                        <a:glow rad="254000">
                          <a:schemeClr val="bg1">
                            <a:alpha val="47000"/>
                          </a:schemeClr>
                        </a:glow>
                        <a:outerShdw blurRad="50800" dist="38100" dir="2700000" algn="tl" rotWithShape="0">
                          <a:schemeClr val="bg1"/>
                        </a:outerShdw>
                      </a:effectLst>
                      <a:latin typeface="+mj-lt"/>
                      <a:cs typeface="Arial" panose="020B0604020202020204" pitchFamily="34" charset="0"/>
                    </a:rPr>
                    <a:t>7</a:t>
                  </a:r>
                  <a:endParaRPr lang="en-US" sz="2800" b="1" spc="-100">
                    <a:ln w="12700">
                      <a:solidFill>
                        <a:schemeClr val="bg1">
                          <a:alpha val="30000"/>
                        </a:schemeClr>
                      </a:solidFill>
                    </a:ln>
                    <a:effectLst>
                      <a:glow rad="254000">
                        <a:schemeClr val="bg1">
                          <a:alpha val="47000"/>
                        </a:schemeClr>
                      </a:glow>
                      <a:outerShdw blurRad="50800" dist="38100" dir="2700000" algn="tl" rotWithShape="0">
                        <a:schemeClr val="bg1"/>
                      </a:outerShdw>
                    </a:effectLst>
                    <a:latin typeface="+mj-lt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3A1612C4-C3D1-42F6-A5AA-DA4D3BC6A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319903" y="5745230"/>
                  <a:ext cx="96532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glow rad="723900">
                    <a:srgbClr val="FFF0E1">
                      <a:alpha val="47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F0BF674-9732-412D-BA04-AF231B01089A}"/>
                </a:ext>
              </a:extLst>
            </p:cNvPr>
            <p:cNvSpPr txBox="1"/>
            <p:nvPr/>
          </p:nvSpPr>
          <p:spPr>
            <a:xfrm flipH="1">
              <a:off x="1771207" y="5100419"/>
              <a:ext cx="1038426" cy="5232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spc="-10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+mj-lt"/>
                  <a:cs typeface="Arial" panose="020B0604020202020204" pitchFamily="34" charset="0"/>
                </a:rPr>
                <a:t>40 : 8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472FE2-A0F5-4E07-B7AE-1E9EF13C6EA7}"/>
                </a:ext>
              </a:extLst>
            </p:cNvPr>
            <p:cNvSpPr txBox="1"/>
            <p:nvPr/>
          </p:nvSpPr>
          <p:spPr>
            <a:xfrm>
              <a:off x="5126029" y="3114862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9A7420-D8D2-4F6B-BACB-9F5456120308}"/>
                </a:ext>
              </a:extLst>
            </p:cNvPr>
            <p:cNvSpPr txBox="1"/>
            <p:nvPr/>
          </p:nvSpPr>
          <p:spPr>
            <a:xfrm>
              <a:off x="5856913" y="2822920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40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087ECB-2C01-47B6-97A4-33199B33D60F}"/>
                </a:ext>
              </a:extLst>
            </p:cNvPr>
            <p:cNvSpPr txBox="1"/>
            <p:nvPr/>
          </p:nvSpPr>
          <p:spPr>
            <a:xfrm>
              <a:off x="5100143" y="3929136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53294E-28F2-4A13-8C32-C9B13B436F3C}"/>
                </a:ext>
              </a:extLst>
            </p:cNvPr>
            <p:cNvSpPr txBox="1"/>
            <p:nvPr/>
          </p:nvSpPr>
          <p:spPr>
            <a:xfrm>
              <a:off x="5837587" y="3569903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56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00C9F6-F8C6-401D-9D74-7A2A8232F32B}"/>
                </a:ext>
              </a:extLst>
            </p:cNvPr>
            <p:cNvSpPr txBox="1"/>
            <p:nvPr/>
          </p:nvSpPr>
          <p:spPr>
            <a:xfrm>
              <a:off x="6175189" y="4253937"/>
              <a:ext cx="455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16</a:t>
              </a:r>
            </a:p>
          </p:txBody>
        </p:sp>
      </p:grpSp>
      <p:sp>
        <p:nvSpPr>
          <p:cNvPr id="145" name="PHẠM DUYÊN 1 - 9Slide.vn 9 - 9Slide.vn">
            <a:extLst>
              <a:ext uri="{FF2B5EF4-FFF2-40B4-BE49-F238E27FC236}">
                <a16:creationId xmlns:a16="http://schemas.microsoft.com/office/drawing/2014/main" id="{9FECD6C2-BB4E-4004-ACF8-5B1F72E3DC3A}"/>
              </a:ext>
            </a:extLst>
          </p:cNvPr>
          <p:cNvSpPr txBox="1"/>
          <p:nvPr/>
        </p:nvSpPr>
        <p:spPr>
          <a:xfrm>
            <a:off x="1554843" y="604158"/>
            <a:ext cx="6369957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rgbClr val="ED5565"/>
                </a:solidFill>
                <a:latin typeface="+mj-lt"/>
              </a:rPr>
              <a:t>Chọn kết quả cho mỗi phép tính.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40FF74-FD1A-47E6-BA9A-0770FF0176DA}"/>
              </a:ext>
            </a:extLst>
          </p:cNvPr>
          <p:cNvCxnSpPr>
            <a:cxnSpLocks/>
          </p:cNvCxnSpPr>
          <p:nvPr/>
        </p:nvCxnSpPr>
        <p:spPr>
          <a:xfrm>
            <a:off x="3302151" y="2891036"/>
            <a:ext cx="1624412" cy="346686"/>
          </a:xfrm>
          <a:prstGeom prst="straightConnector1">
            <a:avLst/>
          </a:prstGeom>
          <a:ln w="41275" cap="rnd" cmpd="sng">
            <a:solidFill>
              <a:schemeClr val="accent6"/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D20394-C76D-44E5-A5B9-F0FB8E31A2E6}"/>
              </a:ext>
            </a:extLst>
          </p:cNvPr>
          <p:cNvCxnSpPr>
            <a:cxnSpLocks/>
          </p:cNvCxnSpPr>
          <p:nvPr/>
        </p:nvCxnSpPr>
        <p:spPr>
          <a:xfrm flipV="1">
            <a:off x="2848061" y="4208106"/>
            <a:ext cx="2078502" cy="1139991"/>
          </a:xfrm>
          <a:prstGeom prst="straightConnector1">
            <a:avLst/>
          </a:prstGeom>
          <a:ln w="41275" cap="rnd" cmpd="sng">
            <a:solidFill>
              <a:schemeClr val="accent6"/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59DB2DC-1687-4436-A3C7-3218B774E481}"/>
              </a:ext>
            </a:extLst>
          </p:cNvPr>
          <p:cNvCxnSpPr>
            <a:cxnSpLocks/>
          </p:cNvCxnSpPr>
          <p:nvPr/>
        </p:nvCxnSpPr>
        <p:spPr>
          <a:xfrm flipH="1">
            <a:off x="6783355" y="2929812"/>
            <a:ext cx="1194318" cy="1651519"/>
          </a:xfrm>
          <a:prstGeom prst="straightConnector1">
            <a:avLst/>
          </a:prstGeom>
          <a:ln w="41275" cap="rnd" cmpd="sng">
            <a:solidFill>
              <a:schemeClr val="accent6"/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F75A29-D356-449F-B249-2BF3EC934F07}"/>
              </a:ext>
            </a:extLst>
          </p:cNvPr>
          <p:cNvCxnSpPr>
            <a:cxnSpLocks/>
          </p:cNvCxnSpPr>
          <p:nvPr/>
        </p:nvCxnSpPr>
        <p:spPr>
          <a:xfrm flipH="1" flipV="1">
            <a:off x="6494106" y="3181739"/>
            <a:ext cx="2792963" cy="877077"/>
          </a:xfrm>
          <a:prstGeom prst="straightConnector1">
            <a:avLst/>
          </a:prstGeom>
          <a:ln w="41275" cap="rnd" cmpd="sng">
            <a:solidFill>
              <a:schemeClr val="accent6"/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0442F8B-9FA6-40D3-8D2D-2C278315AD4E}"/>
              </a:ext>
            </a:extLst>
          </p:cNvPr>
          <p:cNvCxnSpPr>
            <a:cxnSpLocks/>
          </p:cNvCxnSpPr>
          <p:nvPr/>
        </p:nvCxnSpPr>
        <p:spPr>
          <a:xfrm flipH="1" flipV="1">
            <a:off x="6494106" y="3732245"/>
            <a:ext cx="2094105" cy="1907067"/>
          </a:xfrm>
          <a:prstGeom prst="straightConnector1">
            <a:avLst/>
          </a:prstGeom>
          <a:ln w="41275" cap="rnd" cmpd="sng">
            <a:solidFill>
              <a:schemeClr val="accent6"/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613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8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8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246311" y="3048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34" name="PHẠM DUYÊN 10 - 9Slide.vn 11 - 9Slide.vn">
            <a:extLst>
              <a:ext uri="{FF2B5EF4-FFF2-40B4-BE49-F238E27FC236}">
                <a16:creationId xmlns:a16="http://schemas.microsoft.com/office/drawing/2014/main" id="{110F1CE9-908C-423A-BFE0-D7FAC04CAE26}"/>
              </a:ext>
            </a:extLst>
          </p:cNvPr>
          <p:cNvSpPr txBox="1">
            <a:spLocks/>
          </p:cNvSpPr>
          <p:nvPr/>
        </p:nvSpPr>
        <p:spPr>
          <a:xfrm>
            <a:off x="1528273" y="570301"/>
            <a:ext cx="10041427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Mỗi con cua có 8 cái chân và 2 cái càng. Hỏi:</a:t>
            </a:r>
          </a:p>
        </p:txBody>
      </p:sp>
      <p:sp>
        <p:nvSpPr>
          <p:cNvPr id="126" name="PHẠM DUYÊN 10 - 9Slide.vn 11 - 9Slide.vn">
            <a:extLst>
              <a:ext uri="{FF2B5EF4-FFF2-40B4-BE49-F238E27FC236}">
                <a16:creationId xmlns:a16="http://schemas.microsoft.com/office/drawing/2014/main" id="{27B84B0C-8173-40F0-A99C-4D06AE1445C2}"/>
              </a:ext>
            </a:extLst>
          </p:cNvPr>
          <p:cNvSpPr txBox="1">
            <a:spLocks/>
          </p:cNvSpPr>
          <p:nvPr/>
        </p:nvSpPr>
        <p:spPr>
          <a:xfrm>
            <a:off x="1528273" y="1199550"/>
            <a:ext cx="8098327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tx1">
                    <a:lumMod val="75000"/>
                    <a:lumOff val="25000"/>
                  </a:schemeClr>
                </a:solidFill>
              </a:rPr>
              <a:t>a) 3 con cua có bao nhiêu cái chân?</a:t>
            </a:r>
          </a:p>
        </p:txBody>
      </p:sp>
      <p:sp>
        <p:nvSpPr>
          <p:cNvPr id="127" name="PHẠM DUYÊN 10 - 9Slide.vn 11 - 9Slide.vn">
            <a:extLst>
              <a:ext uri="{FF2B5EF4-FFF2-40B4-BE49-F238E27FC236}">
                <a16:creationId xmlns:a16="http://schemas.microsoft.com/office/drawing/2014/main" id="{88C1E511-A19E-444B-8712-AFF9E97BC4C5}"/>
              </a:ext>
            </a:extLst>
          </p:cNvPr>
          <p:cNvSpPr txBox="1">
            <a:spLocks/>
          </p:cNvSpPr>
          <p:nvPr/>
        </p:nvSpPr>
        <p:spPr>
          <a:xfrm>
            <a:off x="1528273" y="1828800"/>
            <a:ext cx="8098327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tx1">
                    <a:lumMod val="75000"/>
                    <a:lumOff val="25000"/>
                  </a:schemeClr>
                </a:solidFill>
              </a:rPr>
              <a:t>b) 6 con cua có bao nhiêu cái càng?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F10A8189-4501-4EB6-8C98-5F7566C08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70" y="2524438"/>
            <a:ext cx="5913860" cy="3634022"/>
          </a:xfrm>
          <a:prstGeom prst="round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136237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126" grpId="0"/>
          <p:bldP spid="1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126" grpId="0"/>
          <p:bldP spid="12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246311" y="3048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34" name="PHẠM DUYÊN 10 - 9Slide.vn 11 - 9Slide.vn">
            <a:extLst>
              <a:ext uri="{FF2B5EF4-FFF2-40B4-BE49-F238E27FC236}">
                <a16:creationId xmlns:a16="http://schemas.microsoft.com/office/drawing/2014/main" id="{110F1CE9-908C-423A-BFE0-D7FAC04CAE26}"/>
              </a:ext>
            </a:extLst>
          </p:cNvPr>
          <p:cNvSpPr txBox="1">
            <a:spLocks/>
          </p:cNvSpPr>
          <p:nvPr/>
        </p:nvSpPr>
        <p:spPr>
          <a:xfrm>
            <a:off x="1528273" y="570301"/>
            <a:ext cx="10041427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Mỗi con cua có 8 cái chân và 2 cái càng. Hỏi:</a:t>
            </a:r>
          </a:p>
        </p:txBody>
      </p:sp>
      <p:sp>
        <p:nvSpPr>
          <p:cNvPr id="126" name="PHẠM DUYÊN 10 - 9Slide.vn 11 - 9Slide.vn">
            <a:extLst>
              <a:ext uri="{FF2B5EF4-FFF2-40B4-BE49-F238E27FC236}">
                <a16:creationId xmlns:a16="http://schemas.microsoft.com/office/drawing/2014/main" id="{27B84B0C-8173-40F0-A99C-4D06AE1445C2}"/>
              </a:ext>
            </a:extLst>
          </p:cNvPr>
          <p:cNvSpPr txBox="1">
            <a:spLocks/>
          </p:cNvSpPr>
          <p:nvPr/>
        </p:nvSpPr>
        <p:spPr>
          <a:xfrm>
            <a:off x="1528273" y="1199550"/>
            <a:ext cx="8098327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tx1">
                    <a:lumMod val="75000"/>
                    <a:lumOff val="25000"/>
                  </a:schemeClr>
                </a:solidFill>
              </a:rPr>
              <a:t>a) </a:t>
            </a:r>
            <a:r>
              <a:rPr lang="en-US" sz="3600" spc="8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spc="80">
                <a:solidFill>
                  <a:schemeClr val="tx1">
                    <a:lumMod val="75000"/>
                    <a:lumOff val="25000"/>
                  </a:schemeClr>
                </a:solidFill>
              </a:rPr>
              <a:t> con cua có bao nhiêu cái chân?</a:t>
            </a:r>
          </a:p>
        </p:txBody>
      </p:sp>
      <p:sp>
        <p:nvSpPr>
          <p:cNvPr id="127" name="PHẠM DUYÊN 10 - 9Slide.vn 11 - 9Slide.vn">
            <a:extLst>
              <a:ext uri="{FF2B5EF4-FFF2-40B4-BE49-F238E27FC236}">
                <a16:creationId xmlns:a16="http://schemas.microsoft.com/office/drawing/2014/main" id="{88C1E511-A19E-444B-8712-AFF9E97BC4C5}"/>
              </a:ext>
            </a:extLst>
          </p:cNvPr>
          <p:cNvSpPr txBox="1">
            <a:spLocks/>
          </p:cNvSpPr>
          <p:nvPr/>
        </p:nvSpPr>
        <p:spPr>
          <a:xfrm>
            <a:off x="1528273" y="1828800"/>
            <a:ext cx="8098327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tx1">
                    <a:lumMod val="75000"/>
                    <a:lumOff val="25000"/>
                  </a:schemeClr>
                </a:solidFill>
              </a:rPr>
              <a:t>b) </a:t>
            </a:r>
            <a:r>
              <a:rPr lang="en-US" sz="3600" spc="8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spc="80">
                <a:solidFill>
                  <a:schemeClr val="tx1">
                    <a:lumMod val="75000"/>
                    <a:lumOff val="25000"/>
                  </a:schemeClr>
                </a:solidFill>
              </a:rPr>
              <a:t> con cua có bao nhiêu cái càng?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Crab">
                <a:extLst>
                  <a:ext uri="{FF2B5EF4-FFF2-40B4-BE49-F238E27FC236}">
                    <a16:creationId xmlns:a16="http://schemas.microsoft.com/office/drawing/2014/main" id="{64C9EFCB-1C48-4991-A035-C1D04E2EE2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7708277"/>
                  </p:ext>
                </p:extLst>
              </p:nvPr>
            </p:nvGraphicFramePr>
            <p:xfrm>
              <a:off x="2026024" y="2800972"/>
              <a:ext cx="2393576" cy="286290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393576" cy="2862904"/>
                    </a:xfrm>
                    <a:prstGeom prst="rect">
                      <a:avLst/>
                    </a:prstGeom>
                  </am3d:spPr>
                  <am3d:camera>
                    <am3d:pos x="0" y="0" z="724866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49942" d="1000000"/>
                    <am3d:preTrans dx="-60676" dy="-10713685" dz="-170967"/>
                    <am3d:scale>
                      <am3d:sx n="1000000" d="1000000"/>
                      <am3d:sy n="1000000" d="1000000"/>
                      <am3d:sz n="1000000" d="1000000"/>
                    </am3d:scale>
                    <am3d:rot ax="9615293" ay="193746" az="1073047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05187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Crab">
                <a:extLst>
                  <a:ext uri="{FF2B5EF4-FFF2-40B4-BE49-F238E27FC236}">
                    <a16:creationId xmlns:a16="http://schemas.microsoft.com/office/drawing/2014/main" id="{64C9EFCB-1C48-4991-A035-C1D04E2EE2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6024" y="2800972"/>
                <a:ext cx="2393576" cy="2862904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Phạm Duyên 8 - 9Slide.vn">
            <a:extLst>
              <a:ext uri="{FF2B5EF4-FFF2-40B4-BE49-F238E27FC236}">
                <a16:creationId xmlns:a16="http://schemas.microsoft.com/office/drawing/2014/main" id="{D63F58E2-E3CE-40F1-BE88-3A02ED58A60B}"/>
              </a:ext>
            </a:extLst>
          </p:cNvPr>
          <p:cNvSpPr txBox="1"/>
          <p:nvPr/>
        </p:nvSpPr>
        <p:spPr>
          <a:xfrm>
            <a:off x="5882658" y="4113546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a) </a:t>
            </a: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con:</a:t>
            </a:r>
          </a:p>
        </p:txBody>
      </p:sp>
      <p:sp>
        <p:nvSpPr>
          <p:cNvPr id="130" name="Phạm Duyên 9 - 9Slide.vn">
            <a:extLst>
              <a:ext uri="{FF2B5EF4-FFF2-40B4-BE49-F238E27FC236}">
                <a16:creationId xmlns:a16="http://schemas.microsoft.com/office/drawing/2014/main" id="{FD5A882F-1A9A-461F-AFDF-6D1982D0A626}"/>
              </a:ext>
            </a:extLst>
          </p:cNvPr>
          <p:cNvSpPr txBox="1"/>
          <p:nvPr/>
        </p:nvSpPr>
        <p:spPr>
          <a:xfrm>
            <a:off x="7065843" y="2842161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131" name="Phạm Duyên 10 - 9Slide.vn">
            <a:extLst>
              <a:ext uri="{FF2B5EF4-FFF2-40B4-BE49-F238E27FC236}">
                <a16:creationId xmlns:a16="http://schemas.microsoft.com/office/drawing/2014/main" id="{97891415-F53D-4DE6-AFD4-8D60838F925F}"/>
              </a:ext>
            </a:extLst>
          </p:cNvPr>
          <p:cNvSpPr txBox="1"/>
          <p:nvPr/>
        </p:nvSpPr>
        <p:spPr>
          <a:xfrm>
            <a:off x="6350000" y="3527961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con:</a:t>
            </a:r>
          </a:p>
        </p:txBody>
      </p:sp>
      <p:sp>
        <p:nvSpPr>
          <p:cNvPr id="132" name="Phạm Duyên 11 - 9Slide.vn">
            <a:extLst>
              <a:ext uri="{FF2B5EF4-FFF2-40B4-BE49-F238E27FC236}">
                <a16:creationId xmlns:a16="http://schemas.microsoft.com/office/drawing/2014/main" id="{A1DBC7F6-E2DB-4C07-A9BD-8E7D3617E326}"/>
              </a:ext>
            </a:extLst>
          </p:cNvPr>
          <p:cNvSpPr txBox="1"/>
          <p:nvPr/>
        </p:nvSpPr>
        <p:spPr>
          <a:xfrm>
            <a:off x="7785880" y="3527961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chân</a:t>
            </a:r>
          </a:p>
        </p:txBody>
      </p:sp>
      <p:sp>
        <p:nvSpPr>
          <p:cNvPr id="133" name="Phạm Duyên 12 - 9Slide.vn">
            <a:extLst>
              <a:ext uri="{FF2B5EF4-FFF2-40B4-BE49-F238E27FC236}">
                <a16:creationId xmlns:a16="http://schemas.microsoft.com/office/drawing/2014/main" id="{FD245E56-FBCD-40B7-8060-A9B4CB07E2E3}"/>
              </a:ext>
            </a:extLst>
          </p:cNvPr>
          <p:cNvSpPr txBox="1"/>
          <p:nvPr/>
        </p:nvSpPr>
        <p:spPr>
          <a:xfrm>
            <a:off x="7696200" y="4113546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chân?</a:t>
            </a:r>
          </a:p>
        </p:txBody>
      </p:sp>
      <p:sp>
        <p:nvSpPr>
          <p:cNvPr id="134" name="Phạm Duyên 8 - 9Slide.vn">
            <a:extLst>
              <a:ext uri="{FF2B5EF4-FFF2-40B4-BE49-F238E27FC236}">
                <a16:creationId xmlns:a16="http://schemas.microsoft.com/office/drawing/2014/main" id="{5AFFAC7F-DB0B-4812-A481-CFBBC4EAA89B}"/>
              </a:ext>
            </a:extLst>
          </p:cNvPr>
          <p:cNvSpPr txBox="1"/>
          <p:nvPr/>
        </p:nvSpPr>
        <p:spPr>
          <a:xfrm>
            <a:off x="5882658" y="5284717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b) </a:t>
            </a: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con:</a:t>
            </a:r>
          </a:p>
        </p:txBody>
      </p:sp>
      <p:sp>
        <p:nvSpPr>
          <p:cNvPr id="135" name="Phạm Duyên 10 - 9Slide.vn">
            <a:extLst>
              <a:ext uri="{FF2B5EF4-FFF2-40B4-BE49-F238E27FC236}">
                <a16:creationId xmlns:a16="http://schemas.microsoft.com/office/drawing/2014/main" id="{51C6FFEA-0E8D-4013-A9BF-2492A8E2F533}"/>
              </a:ext>
            </a:extLst>
          </p:cNvPr>
          <p:cNvSpPr txBox="1"/>
          <p:nvPr/>
        </p:nvSpPr>
        <p:spPr>
          <a:xfrm>
            <a:off x="6350000" y="4699131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con:</a:t>
            </a:r>
          </a:p>
        </p:txBody>
      </p:sp>
      <p:sp>
        <p:nvSpPr>
          <p:cNvPr id="136" name="Phạm Duyên 11 - 9Slide.vn">
            <a:extLst>
              <a:ext uri="{FF2B5EF4-FFF2-40B4-BE49-F238E27FC236}">
                <a16:creationId xmlns:a16="http://schemas.microsoft.com/office/drawing/2014/main" id="{9AB74BF6-D45A-4940-807B-6D7821B0BCCD}"/>
              </a:ext>
            </a:extLst>
          </p:cNvPr>
          <p:cNvSpPr txBox="1"/>
          <p:nvPr/>
        </p:nvSpPr>
        <p:spPr>
          <a:xfrm>
            <a:off x="7785880" y="4699131"/>
            <a:ext cx="2103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càng</a:t>
            </a:r>
          </a:p>
        </p:txBody>
      </p:sp>
      <p:sp>
        <p:nvSpPr>
          <p:cNvPr id="137" name="Phạm Duyên 12 - 9Slide.vn">
            <a:extLst>
              <a:ext uri="{FF2B5EF4-FFF2-40B4-BE49-F238E27FC236}">
                <a16:creationId xmlns:a16="http://schemas.microsoft.com/office/drawing/2014/main" id="{550559E4-1721-4DDF-8C85-3AB8EAC463C6}"/>
              </a:ext>
            </a:extLst>
          </p:cNvPr>
          <p:cNvSpPr txBox="1"/>
          <p:nvPr/>
        </p:nvSpPr>
        <p:spPr>
          <a:xfrm>
            <a:off x="7696200" y="5284717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càng?</a:t>
            </a:r>
          </a:p>
        </p:txBody>
      </p:sp>
    </p:spTree>
    <p:extLst>
      <p:ext uri="{BB962C8B-B14F-4D97-AF65-F5344CB8AC3E}">
        <p14:creationId xmlns:p14="http://schemas.microsoft.com/office/powerpoint/2010/main" val="2678717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9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sum">
                                            <p:cTn id="32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3d.object.rotation.y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-0.0012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-0.0098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-0.033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-0.0789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-0.1548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-0.267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-0.4235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-0.6337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-0.9013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-1.2353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-1.647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-2.0869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-2.4538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-2.7534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-2.9876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-3.1669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-3.2996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-3.3906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-3.4488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-3.48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-3.4961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-3.4998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-3.0301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-0.9661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2.1525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6.1215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0.8322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6.2132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22.2128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28.7297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35.8493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43.4888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51.6257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60.2402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69.3155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78.8364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88.6987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99.0679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09.846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21.0232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32.5899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44.5376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56.8585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69.4302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82.34309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95.141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207.6945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219.7725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231.4814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242.9134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253.8558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264.40329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274.6350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284.3572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293.6507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302.57959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310.9692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318.88379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326.3680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333.2651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339.6712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345.43851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350.58469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355.09189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358.80179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361.635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363.345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363.4978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363.47061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363.38339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363.2034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362.8963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362.4227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361.7569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361.0874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360.6105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360.30069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360.1188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360.03021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360.00229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sum">
                                            <p:cTn id="33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3d.object.translation.y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-10E-5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-0.0004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-0.0011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-0.0021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-0.0037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-0.0059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-0.0088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-0.0125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-0.0162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-0.0191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-0.0213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-0.0228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-0.0239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-0.0245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-0.0248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-0.0248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-0.0241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-0.022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-0.0179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-0.011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-0.0013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0.0124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0.0309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0.0546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0.0842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0.1204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0.1634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0.2145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0.271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0.3207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0.3625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0.3973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0.4256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0.448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0.4655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0.4786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0.4878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0.4939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0.4975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0.4993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0.4999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0.4999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0.4998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0.4988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0.4965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0.492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0.485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0.4746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0.4603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0.441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0.4169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0.3868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0.3499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0.306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0.2544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0.198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0.1498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0.1087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0.0748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0.0473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0.025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0.0082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-0.0044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-0.0134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-0.019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-0.0227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-0.024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-0.024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-0.0219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-0.0156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-0.0039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0.0104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0.0192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0.023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0.0248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0.0249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0.0247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0.0234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0.0202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0.0143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0.007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0.0027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0.0007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34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1.0009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1.0023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1.0046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1.008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1.0127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1.019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1.0271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1.0351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1.0414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1.0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1.049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1.053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1.0537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1.054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1.053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1.05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1.0457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1.0344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1.018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1.0076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1.0021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1.0006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1.0024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1.006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1.012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1.0213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1.03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1.0422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1.048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1.0506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1.0439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1.031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1.0156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1.0061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1.001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1.0001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3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0.9999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0.9994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0.9981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0.9955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0.9913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0.985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0.9763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0.9646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0.9497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0.9348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0.9232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0.91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0.908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0.9042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0.9017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0.9005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0.8999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0.900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0.9046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0.9153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0.9362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0.9659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0.9858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0.9959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0.9995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0.9998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0.9987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0.9955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0.9888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0.9775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0.9605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0.9385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0.9217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0.9107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0.9042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0.901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0.901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0.9061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0.9186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0.94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0.9709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0.9885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0.997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0.9997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36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3d.object.scale.z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1.0009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1.0023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1.0046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1.008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1.0127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1.019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1.0271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1.0351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1.0414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1.0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1.049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1.053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1.0537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1.054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1.053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1.05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1.0457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1.0344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1.018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1.0076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1.0021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1.0006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1.0024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1.006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1.012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1.0213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1.03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1.0422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1.048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1.0506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1.0439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1.031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1.0156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1.0061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1.001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1.0001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9" grpId="0"/>
          <p:bldP spid="130" grpId="0"/>
          <p:bldP spid="131" grpId="0"/>
          <p:bldP spid="132" grpId="0"/>
          <p:bldP spid="133" grpId="0"/>
          <p:bldP spid="134" grpId="0"/>
          <p:bldP spid="135" grpId="0"/>
          <p:bldP spid="136" grpId="0"/>
          <p:bldP spid="1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9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sum">
                                            <p:cTn id="32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3d.object.rotation.y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-0.0012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-0.0098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-0.033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-0.0789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-0.1548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-0.267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-0.4235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-0.6337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-0.9013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-1.2353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-1.647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-2.0869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-2.4538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-2.7534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-2.9876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-3.1669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-3.2996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-3.3906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-3.4488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-3.48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-3.4961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-3.4998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-3.0301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-0.9661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2.1525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6.1215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0.8322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6.2132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22.2128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28.7297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35.8493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43.4888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51.6257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60.2402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69.3155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78.8364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88.6987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99.0679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09.846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21.0232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32.5899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44.5376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56.8585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69.4302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82.34309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95.141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207.6945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219.7725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231.4814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242.9134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253.8558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264.40329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274.6350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284.3572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293.6507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302.57959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310.9692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318.88379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326.3680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333.2651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339.6712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345.43851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350.58469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355.09189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358.80179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361.635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363.345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363.4978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363.47061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363.38339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363.2034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362.8963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362.4227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361.7569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361.0874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360.6105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360.30069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360.1188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360.03021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360.00229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sum">
                                            <p:cTn id="33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3d.object.translation.y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-10E-5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-0.0004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-0.0011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-0.0021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-0.0037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-0.0059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-0.0088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-0.0125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-0.0162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-0.0191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-0.0213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-0.0228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-0.0239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-0.0245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-0.0248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-0.0248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-0.0241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-0.022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-0.0179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-0.011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-0.0013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0.0124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0.0309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0.0546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0.0842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0.1204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0.1634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0.2145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0.271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0.3207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0.3625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0.3973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0.4256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0.448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0.4655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0.4786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0.4878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0.4939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0.4975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0.4993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0.4999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0.4999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0.4998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0.4988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0.4965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0.492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0.485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0.4746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0.4603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0.441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0.4169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0.3868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0.3499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0.306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0.2544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0.198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0.1498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0.1087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0.0748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0.0473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0.025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0.0082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-0.0044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-0.0134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-0.019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-0.0227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-0.024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-0.024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-0.0219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-0.0156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-0.0039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0.0104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0.0192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0.023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0.0248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0.0249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0.0247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0.0234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0.0202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0.0143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0.007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0.0027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0.0007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34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1.0009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1.0023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1.0046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1.008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1.0127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1.019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1.0271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1.0351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1.0414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1.0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1.049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1.053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1.0537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1.054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1.053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1.05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1.0457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1.0344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1.018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1.0076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1.0021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1.0006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1.0024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1.006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1.012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1.0213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1.03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1.0422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1.048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1.0506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1.0439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1.031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1.0156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1.0061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1.001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1.0001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3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0.9999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0.9994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0.9981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0.9955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0.9913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0.985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0.9763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0.9646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0.9497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0.9348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0.9232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0.91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0.908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0.9042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0.9017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0.9005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0.8999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0.900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0.9046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0.9153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0.9362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0.9659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0.9858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0.9959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0.9995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0.9998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0.9987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0.9955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0.9888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0.9775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0.9605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0.9385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0.9217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0.9107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0.9042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0.901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0.901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0.9061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0.9186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0.94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0.9709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0.9885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0.997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0.9997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36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3d.object.scale.z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1.0009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1.0023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1.0046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1.008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1.0127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1.019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1.0271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1.0351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1.0414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1.0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1.049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1.053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1.0537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1.054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1.053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1.05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1.0457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1.0344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1.018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1.0076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1.0021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1.0006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1.0024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1.006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1.012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1.0213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1.03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1.0422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1.048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1.0506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1.0439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1.031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1.0156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1.0061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1.001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1.0001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9" grpId="0"/>
          <p:bldP spid="130" grpId="0"/>
          <p:bldP spid="131" grpId="0"/>
          <p:bldP spid="132" grpId="0"/>
          <p:bldP spid="133" grpId="0"/>
          <p:bldP spid="134" grpId="0"/>
          <p:bldP spid="135" grpId="0"/>
          <p:bldP spid="136" grpId="0"/>
          <p:bldP spid="13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246311" y="3048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129" name="Phạm Duyên 8 - 9Slide.vn">
            <a:extLst>
              <a:ext uri="{FF2B5EF4-FFF2-40B4-BE49-F238E27FC236}">
                <a16:creationId xmlns:a16="http://schemas.microsoft.com/office/drawing/2014/main" id="{D63F58E2-E3CE-40F1-BE88-3A02ED58A60B}"/>
              </a:ext>
            </a:extLst>
          </p:cNvPr>
          <p:cNvSpPr txBox="1"/>
          <p:nvPr/>
        </p:nvSpPr>
        <p:spPr>
          <a:xfrm>
            <a:off x="838200" y="1803457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a) </a:t>
            </a: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con:</a:t>
            </a:r>
          </a:p>
        </p:txBody>
      </p:sp>
      <p:sp>
        <p:nvSpPr>
          <p:cNvPr id="130" name="Phạm Duyên 9 - 9Slide.vn">
            <a:extLst>
              <a:ext uri="{FF2B5EF4-FFF2-40B4-BE49-F238E27FC236}">
                <a16:creationId xmlns:a16="http://schemas.microsoft.com/office/drawing/2014/main" id="{FD5A882F-1A9A-461F-AFDF-6D1982D0A626}"/>
              </a:ext>
            </a:extLst>
          </p:cNvPr>
          <p:cNvSpPr txBox="1"/>
          <p:nvPr/>
        </p:nvSpPr>
        <p:spPr>
          <a:xfrm>
            <a:off x="2021385" y="53207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131" name="Phạm Duyên 10 - 9Slide.vn">
            <a:extLst>
              <a:ext uri="{FF2B5EF4-FFF2-40B4-BE49-F238E27FC236}">
                <a16:creationId xmlns:a16="http://schemas.microsoft.com/office/drawing/2014/main" id="{97891415-F53D-4DE6-AFD4-8D60838F925F}"/>
              </a:ext>
            </a:extLst>
          </p:cNvPr>
          <p:cNvSpPr txBox="1"/>
          <p:nvPr/>
        </p:nvSpPr>
        <p:spPr>
          <a:xfrm>
            <a:off x="1305542" y="1217872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con:</a:t>
            </a:r>
          </a:p>
        </p:txBody>
      </p:sp>
      <p:sp>
        <p:nvSpPr>
          <p:cNvPr id="132" name="Phạm Duyên 11 - 9Slide.vn">
            <a:extLst>
              <a:ext uri="{FF2B5EF4-FFF2-40B4-BE49-F238E27FC236}">
                <a16:creationId xmlns:a16="http://schemas.microsoft.com/office/drawing/2014/main" id="{A1DBC7F6-E2DB-4C07-A9BD-8E7D3617E326}"/>
              </a:ext>
            </a:extLst>
          </p:cNvPr>
          <p:cNvSpPr txBox="1"/>
          <p:nvPr/>
        </p:nvSpPr>
        <p:spPr>
          <a:xfrm>
            <a:off x="2741422" y="1217872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chân</a:t>
            </a:r>
          </a:p>
        </p:txBody>
      </p:sp>
      <p:sp>
        <p:nvSpPr>
          <p:cNvPr id="133" name="Phạm Duyên 12 - 9Slide.vn">
            <a:extLst>
              <a:ext uri="{FF2B5EF4-FFF2-40B4-BE49-F238E27FC236}">
                <a16:creationId xmlns:a16="http://schemas.microsoft.com/office/drawing/2014/main" id="{FD245E56-FBCD-40B7-8060-A9B4CB07E2E3}"/>
              </a:ext>
            </a:extLst>
          </p:cNvPr>
          <p:cNvSpPr txBox="1"/>
          <p:nvPr/>
        </p:nvSpPr>
        <p:spPr>
          <a:xfrm>
            <a:off x="2651742" y="1803457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chân?</a:t>
            </a:r>
          </a:p>
        </p:txBody>
      </p:sp>
      <p:sp>
        <p:nvSpPr>
          <p:cNvPr id="134" name="Phạm Duyên 8 - 9Slide.vn">
            <a:extLst>
              <a:ext uri="{FF2B5EF4-FFF2-40B4-BE49-F238E27FC236}">
                <a16:creationId xmlns:a16="http://schemas.microsoft.com/office/drawing/2014/main" id="{5AFFAC7F-DB0B-4812-A481-CFBBC4EAA89B}"/>
              </a:ext>
            </a:extLst>
          </p:cNvPr>
          <p:cNvSpPr txBox="1"/>
          <p:nvPr/>
        </p:nvSpPr>
        <p:spPr>
          <a:xfrm>
            <a:off x="838200" y="2974628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b) </a:t>
            </a: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con:</a:t>
            </a:r>
          </a:p>
        </p:txBody>
      </p:sp>
      <p:sp>
        <p:nvSpPr>
          <p:cNvPr id="135" name="Phạm Duyên 10 - 9Slide.vn">
            <a:extLst>
              <a:ext uri="{FF2B5EF4-FFF2-40B4-BE49-F238E27FC236}">
                <a16:creationId xmlns:a16="http://schemas.microsoft.com/office/drawing/2014/main" id="{51C6FFEA-0E8D-4013-A9BF-2492A8E2F533}"/>
              </a:ext>
            </a:extLst>
          </p:cNvPr>
          <p:cNvSpPr txBox="1"/>
          <p:nvPr/>
        </p:nvSpPr>
        <p:spPr>
          <a:xfrm>
            <a:off x="1305542" y="2389042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con:</a:t>
            </a:r>
          </a:p>
        </p:txBody>
      </p:sp>
      <p:sp>
        <p:nvSpPr>
          <p:cNvPr id="136" name="Phạm Duyên 11 - 9Slide.vn">
            <a:extLst>
              <a:ext uri="{FF2B5EF4-FFF2-40B4-BE49-F238E27FC236}">
                <a16:creationId xmlns:a16="http://schemas.microsoft.com/office/drawing/2014/main" id="{9AB74BF6-D45A-4940-807B-6D7821B0BCCD}"/>
              </a:ext>
            </a:extLst>
          </p:cNvPr>
          <p:cNvSpPr txBox="1"/>
          <p:nvPr/>
        </p:nvSpPr>
        <p:spPr>
          <a:xfrm>
            <a:off x="2741422" y="2389042"/>
            <a:ext cx="2103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càng</a:t>
            </a:r>
          </a:p>
        </p:txBody>
      </p:sp>
      <p:sp>
        <p:nvSpPr>
          <p:cNvPr id="137" name="Phạm Duyên 12 - 9Slide.vn">
            <a:extLst>
              <a:ext uri="{FF2B5EF4-FFF2-40B4-BE49-F238E27FC236}">
                <a16:creationId xmlns:a16="http://schemas.microsoft.com/office/drawing/2014/main" id="{550559E4-1721-4DDF-8C85-3AB8EAC463C6}"/>
              </a:ext>
            </a:extLst>
          </p:cNvPr>
          <p:cNvSpPr txBox="1"/>
          <p:nvPr/>
        </p:nvSpPr>
        <p:spPr>
          <a:xfrm>
            <a:off x="2651742" y="2974628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càng?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Crab">
                <a:extLst>
                  <a:ext uri="{FF2B5EF4-FFF2-40B4-BE49-F238E27FC236}">
                    <a16:creationId xmlns:a16="http://schemas.microsoft.com/office/drawing/2014/main" id="{64C9EFCB-1C48-4991-A035-C1D04E2EE2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8585719"/>
                  </p:ext>
                </p:extLst>
              </p:nvPr>
            </p:nvGraphicFramePr>
            <p:xfrm>
              <a:off x="1737364" y="3657600"/>
              <a:ext cx="2105238" cy="251803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105238" cy="2518030"/>
                    </a:xfrm>
                    <a:prstGeom prst="rect">
                      <a:avLst/>
                    </a:prstGeom>
                  </am3d:spPr>
                  <am3d:camera>
                    <am3d:pos x="0" y="0" z="724866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49942" d="1000000"/>
                    <am3d:preTrans dx="-60676" dy="-10713685" dz="-170967"/>
                    <am3d:scale>
                      <am3d:sx n="1000000" d="1000000"/>
                      <am3d:sy n="1000000" d="1000000"/>
                      <am3d:sz n="1000000" d="1000000"/>
                    </am3d:scale>
                    <am3d:rot ax="9615293" ay="193746" az="1073047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5352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Crab">
                <a:extLst>
                  <a:ext uri="{FF2B5EF4-FFF2-40B4-BE49-F238E27FC236}">
                    <a16:creationId xmlns:a16="http://schemas.microsoft.com/office/drawing/2014/main" id="{64C9EFCB-1C48-4991-A035-C1D04E2EE2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7364" y="3657600"/>
                <a:ext cx="2105238" cy="251803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Phạm Duyên 9 - 9Slide.vn">
            <a:extLst>
              <a:ext uri="{FF2B5EF4-FFF2-40B4-BE49-F238E27FC236}">
                <a16:creationId xmlns:a16="http://schemas.microsoft.com/office/drawing/2014/main" id="{002CEF0F-A33E-4BA2-AF78-CF7ED6431251}"/>
              </a:ext>
            </a:extLst>
          </p:cNvPr>
          <p:cNvSpPr txBox="1"/>
          <p:nvPr/>
        </p:nvSpPr>
        <p:spPr>
          <a:xfrm>
            <a:off x="7491579" y="532072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grpSp>
        <p:nvGrpSpPr>
          <p:cNvPr id="39" name="PHẠM DUYÊN 1 - 9Slide.vn 9 - 9Slide.vn">
            <a:extLst>
              <a:ext uri="{FF2B5EF4-FFF2-40B4-BE49-F238E27FC236}">
                <a16:creationId xmlns:a16="http://schemas.microsoft.com/office/drawing/2014/main" id="{7F90BBA9-AA82-4F52-B4BB-AD4493C8CE01}"/>
              </a:ext>
            </a:extLst>
          </p:cNvPr>
          <p:cNvGrpSpPr/>
          <p:nvPr/>
        </p:nvGrpSpPr>
        <p:grpSpPr>
          <a:xfrm>
            <a:off x="6600119" y="1803457"/>
            <a:ext cx="2653384" cy="612447"/>
            <a:chOff x="5697309" y="3651942"/>
            <a:chExt cx="2653384" cy="61244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D7D650-3EB8-40C1-857A-353A6FC89590}"/>
                </a:ext>
              </a:extLst>
            </p:cNvPr>
            <p:cNvSpPr txBox="1"/>
            <p:nvPr/>
          </p:nvSpPr>
          <p:spPr>
            <a:xfrm>
              <a:off x="6843434" y="36796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703F5B-1A90-49F2-AD1B-B997855C189B}"/>
                </a:ext>
              </a:extLst>
            </p:cNvPr>
            <p:cNvSpPr txBox="1"/>
            <p:nvPr/>
          </p:nvSpPr>
          <p:spPr>
            <a:xfrm>
              <a:off x="7938401" y="36519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3087CE-D0EE-47CE-944A-6FA811E7DD58}"/>
                </a:ext>
              </a:extLst>
            </p:cNvPr>
            <p:cNvSpPr txBox="1"/>
            <p:nvPr/>
          </p:nvSpPr>
          <p:spPr>
            <a:xfrm>
              <a:off x="7392520" y="3695002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2FB57E-7CA7-49A9-90F9-D51915ACCB79}"/>
                </a:ext>
              </a:extLst>
            </p:cNvPr>
            <p:cNvSpPr txBox="1"/>
            <p:nvPr/>
          </p:nvSpPr>
          <p:spPr>
            <a:xfrm>
              <a:off x="5697309" y="36796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3DCBDBE-E9D8-4C48-A87C-5BD0228A94E6}"/>
                    </a:ext>
                  </a:extLst>
                </p:cNvPr>
                <p:cNvSpPr txBox="1"/>
                <p:nvPr/>
              </p:nvSpPr>
              <p:spPr>
                <a:xfrm>
                  <a:off x="6208382" y="3679614"/>
                  <a:ext cx="5870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FA6598-D58C-4C14-A5D6-1FDD2152B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382" y="3679614"/>
                  <a:ext cx="58701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PHẠM DUYÊN 1 - 9Slide.vn 11 - 9Slide.vn">
            <a:extLst>
              <a:ext uri="{FF2B5EF4-FFF2-40B4-BE49-F238E27FC236}">
                <a16:creationId xmlns:a16="http://schemas.microsoft.com/office/drawing/2014/main" id="{901D7D9E-7879-46BC-8113-F347281553D4}"/>
              </a:ext>
            </a:extLst>
          </p:cNvPr>
          <p:cNvSpPr txBox="1"/>
          <p:nvPr/>
        </p:nvSpPr>
        <p:spPr>
          <a:xfrm>
            <a:off x="5562600" y="1217872"/>
            <a:ext cx="5304719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60">
                <a:solidFill>
                  <a:schemeClr val="tx2">
                    <a:lumMod val="75000"/>
                  </a:schemeClr>
                </a:solidFill>
              </a:rPr>
              <a:t>a) Số cái chân 3 con cua có là:</a:t>
            </a:r>
            <a:endParaRPr lang="en-US" sz="3200" spc="-14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PHẠM DUYÊN 1 - 9Slide.vn 12 - 9Slide.vn">
            <a:extLst>
              <a:ext uri="{FF2B5EF4-FFF2-40B4-BE49-F238E27FC236}">
                <a16:creationId xmlns:a16="http://schemas.microsoft.com/office/drawing/2014/main" id="{C52DAA4A-6D48-42DB-8E8D-1B73CFDDEC7A}"/>
              </a:ext>
            </a:extLst>
          </p:cNvPr>
          <p:cNvSpPr txBox="1"/>
          <p:nvPr/>
        </p:nvSpPr>
        <p:spPr>
          <a:xfrm>
            <a:off x="9450811" y="1803457"/>
            <a:ext cx="873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(cái)</a:t>
            </a:r>
          </a:p>
        </p:txBody>
      </p:sp>
      <p:sp>
        <p:nvSpPr>
          <p:cNvPr id="52" name="PHẠM DUYÊN 1 - 9Slide.vn 14 - 9Slide.vn">
            <a:extLst>
              <a:ext uri="{FF2B5EF4-FFF2-40B4-BE49-F238E27FC236}">
                <a16:creationId xmlns:a16="http://schemas.microsoft.com/office/drawing/2014/main" id="{795B396C-5A00-47DC-B419-AC6363D3B9FE}"/>
              </a:ext>
            </a:extLst>
          </p:cNvPr>
          <p:cNvSpPr txBox="1"/>
          <p:nvPr/>
        </p:nvSpPr>
        <p:spPr>
          <a:xfrm>
            <a:off x="8765011" y="1803457"/>
            <a:ext cx="63991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grpSp>
        <p:nvGrpSpPr>
          <p:cNvPr id="53" name="PHẠM DUYÊN 1 - 9Slide.vn 9 - 9Slide.vn">
            <a:extLst>
              <a:ext uri="{FF2B5EF4-FFF2-40B4-BE49-F238E27FC236}">
                <a16:creationId xmlns:a16="http://schemas.microsoft.com/office/drawing/2014/main" id="{630C4D3F-FB15-481E-9F93-7011D28B62E6}"/>
              </a:ext>
            </a:extLst>
          </p:cNvPr>
          <p:cNvGrpSpPr/>
          <p:nvPr/>
        </p:nvGrpSpPr>
        <p:grpSpPr>
          <a:xfrm>
            <a:off x="6600119" y="2946978"/>
            <a:ext cx="2653384" cy="612447"/>
            <a:chOff x="5697309" y="3651942"/>
            <a:chExt cx="2653384" cy="6124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920434-7D8F-4191-88E5-013C7B7307D6}"/>
                </a:ext>
              </a:extLst>
            </p:cNvPr>
            <p:cNvSpPr txBox="1"/>
            <p:nvPr/>
          </p:nvSpPr>
          <p:spPr>
            <a:xfrm>
              <a:off x="6843434" y="36796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E39BDF6-2CA7-48BB-A3DE-702C1CB32ED5}"/>
                </a:ext>
              </a:extLst>
            </p:cNvPr>
            <p:cNvSpPr txBox="1"/>
            <p:nvPr/>
          </p:nvSpPr>
          <p:spPr>
            <a:xfrm>
              <a:off x="7938401" y="36519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C7F2CD-C85D-4121-B633-816FB0B000A4}"/>
                </a:ext>
              </a:extLst>
            </p:cNvPr>
            <p:cNvSpPr txBox="1"/>
            <p:nvPr/>
          </p:nvSpPr>
          <p:spPr>
            <a:xfrm>
              <a:off x="7392520" y="3695002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4A4666-A8BB-4C98-AC9B-BE95717AB819}"/>
                </a:ext>
              </a:extLst>
            </p:cNvPr>
            <p:cNvSpPr txBox="1"/>
            <p:nvPr/>
          </p:nvSpPr>
          <p:spPr>
            <a:xfrm>
              <a:off x="5697309" y="36796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BCC066A-9CA5-4419-BD60-28242140C878}"/>
                    </a:ext>
                  </a:extLst>
                </p:cNvPr>
                <p:cNvSpPr txBox="1"/>
                <p:nvPr/>
              </p:nvSpPr>
              <p:spPr>
                <a:xfrm>
                  <a:off x="6208382" y="3679614"/>
                  <a:ext cx="5870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FA6598-D58C-4C14-A5D6-1FDD2152B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382" y="3679614"/>
                  <a:ext cx="58701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PHẠM DUYÊN 1 - 9Slide.vn 11 - 9Slide.vn">
            <a:extLst>
              <a:ext uri="{FF2B5EF4-FFF2-40B4-BE49-F238E27FC236}">
                <a16:creationId xmlns:a16="http://schemas.microsoft.com/office/drawing/2014/main" id="{1095399F-4020-49D3-8493-A1DB6CFDC38C}"/>
              </a:ext>
            </a:extLst>
          </p:cNvPr>
          <p:cNvSpPr txBox="1"/>
          <p:nvPr/>
        </p:nvSpPr>
        <p:spPr>
          <a:xfrm>
            <a:off x="5562600" y="2361393"/>
            <a:ext cx="5304719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60">
                <a:solidFill>
                  <a:schemeClr val="tx2">
                    <a:lumMod val="75000"/>
                  </a:schemeClr>
                </a:solidFill>
              </a:rPr>
              <a:t>b) Số cái càng 6 con cua có là:</a:t>
            </a:r>
            <a:endParaRPr lang="en-US" sz="3200" spc="-14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PHẠM DUYÊN 1 - 9Slide.vn 12 - 9Slide.vn">
            <a:extLst>
              <a:ext uri="{FF2B5EF4-FFF2-40B4-BE49-F238E27FC236}">
                <a16:creationId xmlns:a16="http://schemas.microsoft.com/office/drawing/2014/main" id="{B26E5ACE-B846-4842-974B-E573DC7F1882}"/>
              </a:ext>
            </a:extLst>
          </p:cNvPr>
          <p:cNvSpPr txBox="1"/>
          <p:nvPr/>
        </p:nvSpPr>
        <p:spPr>
          <a:xfrm>
            <a:off x="9450811" y="2946978"/>
            <a:ext cx="873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(cái)</a:t>
            </a:r>
          </a:p>
        </p:txBody>
      </p:sp>
      <p:sp>
        <p:nvSpPr>
          <p:cNvPr id="61" name="PHẠM DUYÊN 1 - 9Slide.vn 14 - 9Slide.vn">
            <a:extLst>
              <a:ext uri="{FF2B5EF4-FFF2-40B4-BE49-F238E27FC236}">
                <a16:creationId xmlns:a16="http://schemas.microsoft.com/office/drawing/2014/main" id="{D54DE42F-0475-4D37-BFE6-045F655319CC}"/>
              </a:ext>
            </a:extLst>
          </p:cNvPr>
          <p:cNvSpPr txBox="1"/>
          <p:nvPr/>
        </p:nvSpPr>
        <p:spPr>
          <a:xfrm>
            <a:off x="8765011" y="2946978"/>
            <a:ext cx="63991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4" name="PHẠM DUYÊN 1 - 9Slide.vn 10 - 9Slide.vn">
            <a:extLst>
              <a:ext uri="{FF2B5EF4-FFF2-40B4-BE49-F238E27FC236}">
                <a16:creationId xmlns:a16="http://schemas.microsoft.com/office/drawing/2014/main" id="{D957E535-F3B6-4CD9-AC1D-F761626D75EF}"/>
              </a:ext>
            </a:extLst>
          </p:cNvPr>
          <p:cNvSpPr txBox="1"/>
          <p:nvPr/>
        </p:nvSpPr>
        <p:spPr>
          <a:xfrm>
            <a:off x="7666918" y="3657600"/>
            <a:ext cx="4290097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 a)    </a:t>
            </a:r>
            <a:r>
              <a:rPr lang="en-US" sz="3000" spc="-14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cái chân</a:t>
            </a:r>
            <a:endParaRPr lang="en-US" sz="3000" spc="-1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PHẠM DUYÊN 1 - 9Slide.vn 13 - 9Slide.vn">
            <a:extLst>
              <a:ext uri="{FF2B5EF4-FFF2-40B4-BE49-F238E27FC236}">
                <a16:creationId xmlns:a16="http://schemas.microsoft.com/office/drawing/2014/main" id="{19CF14B4-90E7-4CB2-B179-098C72FF5934}"/>
              </a:ext>
            </a:extLst>
          </p:cNvPr>
          <p:cNvSpPr txBox="1"/>
          <p:nvPr/>
        </p:nvSpPr>
        <p:spPr>
          <a:xfrm>
            <a:off x="9553653" y="3610947"/>
            <a:ext cx="63991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6" name="PHẠM DUYÊN 1 - 9Slide.vn 10 - 9Slide.vn">
            <a:extLst>
              <a:ext uri="{FF2B5EF4-FFF2-40B4-BE49-F238E27FC236}">
                <a16:creationId xmlns:a16="http://schemas.microsoft.com/office/drawing/2014/main" id="{653760AA-3260-4299-8F16-E690AFEF6929}"/>
              </a:ext>
            </a:extLst>
          </p:cNvPr>
          <p:cNvSpPr txBox="1"/>
          <p:nvPr/>
        </p:nvSpPr>
        <p:spPr>
          <a:xfrm>
            <a:off x="9038519" y="4180159"/>
            <a:ext cx="2801806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b)    </a:t>
            </a:r>
            <a:r>
              <a:rPr lang="en-US" sz="3000" spc="-14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cái càng</a:t>
            </a:r>
            <a:endParaRPr lang="en-US" sz="3000" spc="-1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PHẠM DUYÊN 1 - 9Slide.vn 13 - 9Slide.vn">
            <a:extLst>
              <a:ext uri="{FF2B5EF4-FFF2-40B4-BE49-F238E27FC236}">
                <a16:creationId xmlns:a16="http://schemas.microsoft.com/office/drawing/2014/main" id="{DCE4F87B-FA52-434C-8C85-3303C14A2EDD}"/>
              </a:ext>
            </a:extLst>
          </p:cNvPr>
          <p:cNvSpPr txBox="1"/>
          <p:nvPr/>
        </p:nvSpPr>
        <p:spPr>
          <a:xfrm>
            <a:off x="9528915" y="4133506"/>
            <a:ext cx="63991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71940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9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sum">
                                            <p:cTn id="6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3d.object.rotation.y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-0.0012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-0.0098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-0.033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-0.0789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-0.1548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-0.267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-0.4235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-0.6337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-0.9013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-1.2353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-1.647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-2.0869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-2.4538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-2.7534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-2.9876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-3.1669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-3.2996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-3.3906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-3.4488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-3.48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-3.4961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-3.4998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-3.0301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-0.9661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2.1525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6.1215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0.8322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6.2132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22.2128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28.7297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35.8493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43.4888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51.6257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60.2402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69.3155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78.8364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88.6987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99.0679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09.846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21.0232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32.5899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44.5376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56.8585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69.4302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82.34309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95.141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207.6945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219.7725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231.4814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242.9134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253.8558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264.40329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274.6350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284.3572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293.6507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302.57959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310.9692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318.88379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326.3680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333.2651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339.6712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345.43851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350.58469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355.09189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358.80179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361.635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363.345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363.4978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363.47061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363.38339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363.2034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362.8963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362.4227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361.7569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361.0874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360.6105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360.30069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360.1188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360.03021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360.00229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sum">
                                            <p:cTn id="7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3d.object.translation.y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-10E-5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-0.0004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-0.0011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-0.0021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-0.0037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-0.0059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-0.0088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-0.0125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-0.0162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-0.0191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-0.0213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-0.0228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-0.0239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-0.0245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-0.0248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-0.0248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-0.0241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-0.022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-0.0179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-0.011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-0.0013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0.0124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0.0309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0.0546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0.0842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0.1204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0.1634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0.2145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0.271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0.3207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0.3625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0.3973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0.4256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0.448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0.4655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0.4786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0.4878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0.4939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0.4975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0.4993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0.4999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0.4999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0.4998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0.4988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0.4965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0.492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0.485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0.4746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0.4603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0.441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0.4169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0.3868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0.3499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0.306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0.2544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0.198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0.1498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0.1087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0.0748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0.0473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0.025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0.0082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-0.0044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-0.0134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-0.019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-0.0227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-0.024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-0.024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-0.0219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-0.0156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-0.0039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0.0104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0.0192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0.023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0.0248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0.0249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0.0247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0.0234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0.0202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0.0143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0.007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0.0027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0.0007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8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1.0009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1.0023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1.0046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1.008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1.0127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1.019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1.0271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1.0351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1.0414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1.0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1.049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1.053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1.0537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1.054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1.053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1.05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1.0457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1.0344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1.018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1.0076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1.0021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1.0006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1.0024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1.006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1.012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1.0213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1.03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1.0422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1.048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1.0506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1.0439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1.031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1.0156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1.0061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1.001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1.0001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9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0.9999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0.9994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0.9981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0.9955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0.9913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0.985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0.9763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0.9646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0.9497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0.9348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0.9232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0.91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0.908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0.9042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0.9017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0.9005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0.8999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0.900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0.9046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0.9153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0.9362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0.9659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0.9858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0.9959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0.9995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0.9998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0.9987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0.9955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0.9888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0.9775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0.9605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0.9385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0.9217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0.9107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0.9042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0.901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0.901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0.9061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0.9186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0.94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0.9709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0.9885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0.997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0.9997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10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3d.object.scale.z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1.0009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1.0023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1.0046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1.008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1.0127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1.019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1.0271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1.0351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1.0414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1.0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1.049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1.053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1.0537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1.054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1.053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1.05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1.0457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1.0344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1.018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1.0076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1.0021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1.0006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1.0024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1.006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1.012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1.0213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1.03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1.0422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1.048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1.0506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1.0439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1.031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1.0156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1.0061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1.001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1.0001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7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8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1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2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9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0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3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4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2" grpId="0" animBg="1"/>
          <p:bldP spid="59" grpId="0"/>
          <p:bldP spid="60" grpId="0"/>
          <p:bldP spid="61" grpId="0" animBg="1"/>
          <p:bldP spid="64" grpId="0"/>
          <p:bldP spid="65" grpId="0" animBg="1"/>
          <p:bldP spid="66" grpId="0"/>
          <p:bldP spid="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9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sum">
                                            <p:cTn id="6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3d.object.rotation.y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-0.0012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-0.0098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-0.033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-0.0789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-0.1548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-0.267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-0.4235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-0.6337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-0.9013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-1.2353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-1.647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-2.0869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-2.4538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-2.7534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-2.9876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-3.1669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-3.2996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-3.3906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-3.4488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-3.48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-3.4961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-3.4998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-3.0301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-0.9661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2.1525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6.1215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0.8322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6.2132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22.2128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28.7297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35.8493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43.4888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51.6257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60.2402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69.3155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78.8364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88.6987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99.0679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09.846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21.0232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32.5899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44.5376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56.8585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69.4302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82.34309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95.141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207.6945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219.7725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231.4814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242.9134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253.8558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264.40329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274.6350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284.3572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293.6507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302.57959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310.9692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318.88379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326.3680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333.2651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339.6712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345.43851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350.58469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355.09189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358.80179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361.635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363.345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363.4978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363.47061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363.38339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363.2034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362.8963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362.4227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361.7569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361.0874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360.6105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360.30069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360.1188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360.03021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360.00229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sum">
                                            <p:cTn id="7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3d.object.translation.y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-10E-5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-0.0004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-0.0011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-0.0021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-0.0037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-0.0059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-0.0088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-0.0125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-0.0162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-0.0191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-0.0213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-0.0228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-0.0239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-0.0245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-0.0248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-0.0248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-0.0241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-0.022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-0.0179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-0.011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-0.0013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0.0124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0.0309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0.0546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0.0842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0.1204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0.1634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0.2145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0.271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0.3207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0.3625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0.3973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0.4256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0.448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0.4655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0.4786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0.4878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0.4939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0.4975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0.4993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0.4999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0.4999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0.4998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0.4988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0.4965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0.492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0.485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0.4746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0.4603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0.441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0.4169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0.3868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0.3499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0.306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0.2544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0.198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0.1498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0.1087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0.0748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0.0473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0.025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0.0082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-0.0044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-0.0134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-0.019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-0.0227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-0.024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-0.024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-0.024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-0.0219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-0.0156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-0.0039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0.0104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0.0192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0.023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0.0248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0.0249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0.0247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0.0234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0.0202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0.0143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0.007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0.0027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0.0007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8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1.0009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1.0023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1.0046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1.008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1.0127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1.019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1.0271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1.0351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1.0414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1.0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1.049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1.053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1.0537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1.054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1.053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1.05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1.0457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1.0344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1.018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1.0076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1.0021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1.0006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1.0024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1.006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1.012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1.0213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1.03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1.0422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1.048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1.0506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1.0439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1.031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1.0156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1.0061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1.001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1.0001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9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0.9999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0.9994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0.9981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0.9955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0.9913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0.985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0.9763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0.9646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0.9497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0.9348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0.9232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0.91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0.908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0.9042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0.9017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0.9005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0.8999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0.900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0.9046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0.9153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0.9362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0.9659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0.9858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0.9959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0.9995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0.9998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0.9987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0.9955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0.9888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0.9775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0.9605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0.9385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0.9217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0.9107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0.9042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0.901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0.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0.901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0.9061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0.9186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0.94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0.9709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0.9885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0.997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0.9997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mult">
                                            <p:cTn id="10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3d.object.scale.z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1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225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370">
                                              <p:val>
                                                <p:fltVal val="1.0009"/>
                                              </p:val>
                                            </p:tav>
                                            <p:tav tm="4490">
                                              <p:val>
                                                <p:fltVal val="1.0023"/>
                                              </p:val>
                                            </p:tav>
                                            <p:tav tm="5620">
                                              <p:val>
                                                <p:fltVal val="1.0046"/>
                                              </p:val>
                                            </p:tav>
                                            <p:tav tm="6740">
                                              <p:val>
                                                <p:fltVal val="1.008"/>
                                              </p:val>
                                            </p:tav>
                                            <p:tav tm="7870">
                                              <p:val>
                                                <p:fltVal val="1.0127"/>
                                              </p:val>
                                            </p:tav>
                                            <p:tav tm="8990">
                                              <p:val>
                                                <p:fltVal val="1.019"/>
                                              </p:val>
                                            </p:tav>
                                            <p:tav tm="10110">
                                              <p:val>
                                                <p:fltVal val="1.0271"/>
                                              </p:val>
                                            </p:tav>
                                            <p:tav tm="11240">
                                              <p:val>
                                                <p:fltVal val="1.0351"/>
                                              </p:val>
                                            </p:tav>
                                            <p:tav tm="12360">
                                              <p:val>
                                                <p:fltVal val="1.0414"/>
                                              </p:val>
                                            </p:tav>
                                            <p:tav tm="13480">
                                              <p:val>
                                                <p:fltVal val="1.046"/>
                                              </p:val>
                                            </p:tav>
                                            <p:tav tm="14610">
                                              <p:val>
                                                <p:fltVal val="1.0494"/>
                                              </p:val>
                                            </p:tav>
                                            <p:tav tm="157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16850">
                                              <p:val>
                                                <p:fltVal val="1.053"/>
                                              </p:val>
                                            </p:tav>
                                            <p:tav tm="17980">
                                              <p:val>
                                                <p:fltVal val="1.0537"/>
                                              </p:val>
                                            </p:tav>
                                            <p:tav tm="191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20220">
                                              <p:val>
                                                <p:fltVal val="1.054"/>
                                              </p:val>
                                            </p:tav>
                                            <p:tav tm="21350">
                                              <p:val>
                                                <p:fltVal val="1.0536"/>
                                              </p:val>
                                            </p:tav>
                                            <p:tav tm="22470">
                                              <p:val>
                                                <p:fltVal val="1.0515"/>
                                              </p:val>
                                            </p:tav>
                                            <p:tav tm="23600">
                                              <p:val>
                                                <p:fltVal val="1.0457"/>
                                              </p:val>
                                            </p:tav>
                                            <p:tav tm="24720">
                                              <p:val>
                                                <p:fltVal val="1.0344"/>
                                              </p:val>
                                            </p:tav>
                                            <p:tav tm="25840">
                                              <p:val>
                                                <p:fltVal val="1.0183"/>
                                              </p:val>
                                            </p:tav>
                                            <p:tav tm="26970">
                                              <p:val>
                                                <p:fltVal val="1.0076"/>
                                              </p:val>
                                            </p:tav>
                                            <p:tav tm="28090">
                                              <p:val>
                                                <p:fltVal val="1.0021"/>
                                              </p:val>
                                            </p:tav>
                                            <p:tav tm="29210">
                                              <p:val>
                                                <p:fltVal val="1.0002"/>
                                              </p:val>
                                            </p:tav>
                                            <p:tav tm="303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14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25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37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48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59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70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82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393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04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15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27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38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49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60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71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83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494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05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16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28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39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50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61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73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84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595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06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180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29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404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517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629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742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68540">
                                              <p:val>
                                                <p:fltVal val="1.0006"/>
                                              </p:val>
                                            </p:tav>
                                            <p:tav tm="69660">
                                              <p:val>
                                                <p:fltVal val="1.0024"/>
                                              </p:val>
                                            </p:tav>
                                            <p:tav tm="70790">
                                              <p:val>
                                                <p:fltVal val="1.006"/>
                                              </p:val>
                                            </p:tav>
                                            <p:tav tm="71910">
                                              <p:val>
                                                <p:fltVal val="1.0121"/>
                                              </p:val>
                                            </p:tav>
                                            <p:tav tm="73030">
                                              <p:val>
                                                <p:fltVal val="1.0213"/>
                                              </p:val>
                                            </p:tav>
                                            <p:tav tm="74160">
                                              <p:val>
                                                <p:fltVal val="1.0331"/>
                                              </p:val>
                                            </p:tav>
                                            <p:tav tm="75280">
                                              <p:val>
                                                <p:fltVal val="1.0422"/>
                                              </p:val>
                                            </p:tav>
                                            <p:tav tm="76400">
                                              <p:val>
                                                <p:fltVal val="1.0482"/>
                                              </p:val>
                                            </p:tav>
                                            <p:tav tm="77530">
                                              <p:val>
                                                <p:fltVal val="1.0516"/>
                                              </p:val>
                                            </p:tav>
                                            <p:tav tm="7865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7978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0900">
                                              <p:val>
                                                <p:fltVal val="1.0539"/>
                                              </p:val>
                                            </p:tav>
                                            <p:tav tm="82020">
                                              <p:val>
                                                <p:fltVal val="1.0534"/>
                                              </p:val>
                                            </p:tav>
                                            <p:tav tm="83150">
                                              <p:val>
                                                <p:fltVal val="1.0506"/>
                                              </p:val>
                                            </p:tav>
                                            <p:tav tm="84270">
                                              <p:val>
                                                <p:fltVal val="1.0439"/>
                                              </p:val>
                                            </p:tav>
                                            <p:tav tm="85390">
                                              <p:val>
                                                <p:fltVal val="1.0312"/>
                                              </p:val>
                                            </p:tav>
                                            <p:tav tm="86520">
                                              <p:val>
                                                <p:fltVal val="1.0156"/>
                                              </p:val>
                                            </p:tav>
                                            <p:tav tm="87640">
                                              <p:val>
                                                <p:fltVal val="1.0061"/>
                                              </p:val>
                                            </p:tav>
                                            <p:tav tm="88760">
                                              <p:val>
                                                <p:fltVal val="1.0015"/>
                                              </p:val>
                                            </p:tav>
                                            <p:tav tm="89890">
                                              <p:val>
                                                <p:fltVal val="1.0001"/>
                                              </p:val>
                                            </p:tav>
                                            <p:tav tm="910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21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326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43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551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663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775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98880">
                                              <p:val>
                                                <p:fltVal val="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2" grpId="0" animBg="1"/>
          <p:bldP spid="59" grpId="0"/>
          <p:bldP spid="60" grpId="0"/>
          <p:bldP spid="61" grpId="0" animBg="1"/>
          <p:bldP spid="64" grpId="0"/>
          <p:bldP spid="65" grpId="0" animBg="1"/>
          <p:bldP spid="66" grpId="0"/>
          <p:bldP spid="67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364</TotalTime>
  <Words>308</Words>
  <Application>Microsoft Office PowerPoint</Application>
  <PresentationFormat>Widescreen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UTM Cabaret</vt:lpstr>
      <vt:lpstr>#9Slide07 Cadena</vt:lpstr>
      <vt:lpstr>Cambria Math</vt:lpstr>
      <vt:lpstr>#9Slide03 Sofia Pro Soft</vt:lpstr>
      <vt:lpstr>#9Slide03 Sofia Pro Soft Bold</vt:lpstr>
      <vt:lpstr>#9Slide03 HelveBold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182</cp:revision>
  <dcterms:created xsi:type="dcterms:W3CDTF">2022-03-09T07:35:41Z</dcterms:created>
  <dcterms:modified xsi:type="dcterms:W3CDTF">2022-10-05T16:37:53Z</dcterms:modified>
  <cp:category>9Slide.vn</cp:category>
</cp:coreProperties>
</file>