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  <p:sldId id="272" r:id="rId5"/>
    <p:sldId id="273" r:id="rId6"/>
    <p:sldId id="274" r:id="rId7"/>
    <p:sldId id="276" r:id="rId8"/>
    <p:sldId id="278" r:id="rId9"/>
    <p:sldId id="271" r:id="rId10"/>
    <p:sldId id="277" r:id="rId11"/>
    <p:sldId id="264" r:id="rId12"/>
  </p:sldIdLst>
  <p:sldSz cx="12192000" cy="6858000"/>
  <p:notesSz cx="6858000" cy="9144000"/>
  <p:embeddedFontLst>
    <p:embeddedFont>
      <p:font typeface="#9Slide03 HelveBold" panose="02040603050506020204" pitchFamily="18" charset="0"/>
      <p:bold r:id="rId13"/>
    </p:embeddedFont>
    <p:embeddedFont>
      <p:font typeface="#9Slide03 Sofia Pro Soft" panose="020B0000000000000000" pitchFamily="34" charset="0"/>
      <p:regular r:id="rId14"/>
    </p:embeddedFont>
    <p:embeddedFont>
      <p:font typeface="#9Slide03 Sofia Pro Soft Bold" panose="020B0000000000000000" pitchFamily="34" charset="0"/>
      <p:bold r:id="rId15"/>
    </p:embeddedFont>
    <p:embeddedFont>
      <p:font typeface="#9Slide04 AdrianeSwash" panose="02000504060000090004" pitchFamily="2" charset="0"/>
      <p:italic r:id="rId16"/>
    </p:embeddedFont>
    <p:embeddedFont>
      <p:font typeface="#9Slide07 Cadena" panose="02000503000000020004" pitchFamily="2" charset="0"/>
      <p:bold r:id="rId17"/>
    </p:embeddedFont>
    <p:embeddedFont>
      <p:font typeface="Cambria Math" panose="02040503050406030204" pitchFamily="18" charset="0"/>
      <p:regular r:id="rId18"/>
    </p:embeddedFont>
    <p:embeddedFont>
      <p:font typeface="UTM Cabaret" panose="02040603050506020204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19D"/>
    <a:srgbClr val="ED5565"/>
    <a:srgbClr val="6DCEF9"/>
    <a:srgbClr val="D05093"/>
    <a:srgbClr val="E191BB"/>
    <a:srgbClr val="FFE5A5"/>
    <a:srgbClr val="DFC9EF"/>
    <a:srgbClr val="CCC1E0"/>
    <a:srgbClr val="C198E0"/>
    <a:srgbClr val="CDD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4" autoAdjust="0"/>
    <p:restoredTop sz="94660"/>
  </p:normalViewPr>
  <p:slideViewPr>
    <p:cSldViewPr>
      <p:cViewPr varScale="1">
        <p:scale>
          <a:sx n="63" d="100"/>
          <a:sy n="63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4F7B-944E-4736-9295-61CD98A54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2A82E-ED46-4FC3-91FC-36D468AA4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82784-34B6-4EBA-B516-77B163AC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827B3-8DBC-491A-96E0-B1FB3771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AA0C4-1217-48B7-9553-0F3EEA10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0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97-F3A4-4C2A-B7BE-6BCF76B7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46547-BDD3-4AD3-B12E-7A92A181A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F237C-6A6B-40E5-934A-F6A13198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0A980-2FD0-4584-8664-C6795AD5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3DB36-F88A-4119-B5FD-219B1130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7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FEC73-F36B-44ED-A5B3-7FC9C6AB5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3F055-C9D2-4283-B811-3250B549B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D5E88-4133-4063-A8D2-C4FD4D3F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8CBE2-7FCE-4969-8C93-A61E7D905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A59D8-0A5D-4BD8-96AE-2067B7F0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2ED2-8407-4470-A78B-5D4C2AA5D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793F2-1385-4D3C-AFE6-2998DCDEF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016A5-2FDD-43D8-8FDF-8B6C3961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9DBA-4E56-4D9E-88B5-72687C04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4D6B7-518D-430E-95C1-52CB438D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7142-5906-4838-9A2D-B216F572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9ABBD-25F8-4A12-A4BC-CBC52368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5169A-A684-4AB4-9A7E-CEA177F7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BA96-CF99-4CA4-A10C-DABA81C5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E4C56-D8D8-45F6-9395-68214655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D79B-B0FC-4A7C-9880-EA87135F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ACFD0-E1DA-4F6A-94AF-A5392A2BE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9C0F2-0E58-4BD9-A3B6-C58A3EF84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B5D9C-7688-430C-B527-4850AAE7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C70F0-73D0-495B-BF1A-C672314A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C1739-B1E2-47AC-BEAA-1E65C23D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5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ED8-2FE2-4F21-BFBC-D4D2B1C9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311E-9054-4467-B53F-C21811C39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0AF11-6AD8-4497-889F-14DAC5187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FFFA6-FD61-4262-8111-0B7979604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8EE56-6ABA-4B03-9ADA-83761E00D1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01F17B-16AD-4A7A-83B6-46175F7F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FA1D8D-F546-48AD-B415-48600696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5D9342-7435-489D-9CDC-9C7FC172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2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1C0A-87B0-4D18-A417-DDAD0F38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2D897-6B7C-41A1-A254-1ADAE675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B9CB-FEFF-4F81-85E4-1E3308F1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583F1-C6E5-470A-A361-7D31F3F0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1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178ED-92FC-484D-9DF4-6B92B42D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5A648-2467-45A4-8295-79714F84F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E2D00-66F2-43CF-9931-193D4713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0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2A99-2C0C-4189-80CB-297A1EBA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E737F-E5EB-47F8-878B-FBC474B3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D0073-EB58-4B16-BAF7-AFC31000A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2BF47-5599-456A-BA44-FF870C00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AED44-D641-4B1E-B55B-58721814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EBC63-EC8D-4852-B671-DE94FEAE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3E4C-2846-4961-ADA2-2A9E3549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90BD5-24D1-4860-8CF2-29F2C9FA2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51EEE-6D39-4060-B0D1-392BE8975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4DE5-8826-42A2-BB61-1701C74C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3AA51-96B4-43C0-AAB8-EB4BB1E9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8AADF-B78F-4F2F-96CC-48AE6CA3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8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37E8C159-F70E-4F1D-AE5F-A63D291B05B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" name="PHẠM DUYÊN">
            <a:extLst>
              <a:ext uri="{FF2B5EF4-FFF2-40B4-BE49-F238E27FC236}">
                <a16:creationId xmlns:a16="http://schemas.microsoft.com/office/drawing/2014/main" id="{D0813C7E-D9C3-4A18-847D-1742CFB7E6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6E4FA"/>
              </a:gs>
              <a:gs pos="53000">
                <a:srgbClr val="E7EAFB"/>
              </a:gs>
              <a:gs pos="83000">
                <a:srgbClr val="F2E5FA"/>
              </a:gs>
              <a:gs pos="100000">
                <a:srgbClr val="FCDEF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7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PHẠM DUYÊN 10 - 9Slide.vn">
            <a:extLst>
              <a:ext uri="{FF2B5EF4-FFF2-40B4-BE49-F238E27FC236}">
                <a16:creationId xmlns:a16="http://schemas.microsoft.com/office/drawing/2014/main" id="{BFF47DD2-3CAC-496D-B487-5F814008425B}"/>
              </a:ext>
            </a:extLst>
          </p:cNvPr>
          <p:cNvGrpSpPr>
            <a:grpSpLocks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975B72E7-AA6D-4DAE-92FC-51BFF0C779FE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A5C9B8C9-0533-4D89-8F54-43BB37A1EAC9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8" name="PHẠM DUYÊN 1 - 9Slide.vn">
            <a:extLst>
              <a:ext uri="{FF2B5EF4-FFF2-40B4-BE49-F238E27FC236}">
                <a16:creationId xmlns:a16="http://schemas.microsoft.com/office/drawing/2014/main" id="{45DF5D77-053F-41C2-8E39-38B6D6BAD7A2}"/>
              </a:ext>
            </a:extLst>
          </p:cNvPr>
          <p:cNvGrpSpPr>
            <a:grpSpLocks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A2A6750-798C-47A0-85CD-563E8A6CFF86}"/>
                </a:ext>
              </a:extLst>
            </p:cNvPr>
            <p:cNvSpPr>
              <a:spLocks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B6DBACA-15F2-47F2-A422-A07219700A07}"/>
                </a:ext>
              </a:extLst>
            </p:cNvPr>
            <p:cNvSpPr>
              <a:spLocks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F9D9A34-4B1D-4108-8A56-0D53E45E6CD4}"/>
                </a:ext>
              </a:extLst>
            </p:cNvPr>
            <p:cNvSpPr>
              <a:spLocks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7" name="PHẠM DUYÊN 2 - 9Slide.vn">
            <a:extLst>
              <a:ext uri="{FF2B5EF4-FFF2-40B4-BE49-F238E27FC236}">
                <a16:creationId xmlns:a16="http://schemas.microsoft.com/office/drawing/2014/main" id="{498122ED-62DE-4552-8843-DA9BA3FA454A}"/>
              </a:ext>
            </a:extLst>
          </p:cNvPr>
          <p:cNvGrpSpPr>
            <a:grpSpLocks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8A382C3-183F-4310-885A-C3F1FB5A2722}"/>
                </a:ext>
              </a:extLst>
            </p:cNvPr>
            <p:cNvSpPr>
              <a:spLocks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77B998E-CEA8-4338-A2ED-9F708D46C7B0}"/>
                </a:ext>
              </a:extLst>
            </p:cNvPr>
            <p:cNvSpPr>
              <a:spLocks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0" name="PHẠM DUYÊN 3 - 9Slide.vn">
            <a:extLst>
              <a:ext uri="{FF2B5EF4-FFF2-40B4-BE49-F238E27FC236}">
                <a16:creationId xmlns:a16="http://schemas.microsoft.com/office/drawing/2014/main" id="{34A2E6CA-7D82-4966-A331-A43338456753}"/>
              </a:ext>
            </a:extLst>
          </p:cNvPr>
          <p:cNvGrpSpPr>
            <a:grpSpLocks/>
          </p:cNvGrpSpPr>
          <p:nvPr/>
        </p:nvGrpSpPr>
        <p:grpSpPr>
          <a:xfrm>
            <a:off x="2276608" y="-144673"/>
            <a:ext cx="482600" cy="1578454"/>
            <a:chOff x="2428081" y="209157"/>
            <a:chExt cx="238919" cy="78144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652E609-918E-412B-9074-9B22A42A5B2F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Star: 5 Points 131">
              <a:extLst>
                <a:ext uri="{FF2B5EF4-FFF2-40B4-BE49-F238E27FC236}">
                  <a16:creationId xmlns:a16="http://schemas.microsoft.com/office/drawing/2014/main" id="{C1A557B3-A264-40AA-BB66-2A6566C111CF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2E99F0C-30F4-465D-9817-1DFE8088A935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Star: 5 Points 133">
              <a:extLst>
                <a:ext uri="{FF2B5EF4-FFF2-40B4-BE49-F238E27FC236}">
                  <a16:creationId xmlns:a16="http://schemas.microsoft.com/office/drawing/2014/main" id="{FECF32A1-F30E-4379-906E-FECAAD8121B9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PHẠM DUYÊN 5 - 9Slide.vn">
            <a:extLst>
              <a:ext uri="{FF2B5EF4-FFF2-40B4-BE49-F238E27FC236}">
                <a16:creationId xmlns:a16="http://schemas.microsoft.com/office/drawing/2014/main" id="{D1474597-310E-472C-9146-345796F29464}"/>
              </a:ext>
            </a:extLst>
          </p:cNvPr>
          <p:cNvGrpSpPr>
            <a:grpSpLocks/>
          </p:cNvGrpSpPr>
          <p:nvPr/>
        </p:nvGrpSpPr>
        <p:grpSpPr>
          <a:xfrm>
            <a:off x="222250" y="-148079"/>
            <a:ext cx="482600" cy="891442"/>
            <a:chOff x="2428081" y="549275"/>
            <a:chExt cx="238919" cy="44132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ED882B0-8EFE-4E04-92C2-7D725B1B966D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30FC275C-0B2E-4947-90D0-F2172C09DEA5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CE0B91F-4A5A-45DC-96D7-7BFB57DF5558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78280137-0684-4647-AB10-54AFCD5A40F9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PHẠM DUYÊN 6 - 9Slide.vn">
            <a:extLst>
              <a:ext uri="{FF2B5EF4-FFF2-40B4-BE49-F238E27FC236}">
                <a16:creationId xmlns:a16="http://schemas.microsoft.com/office/drawing/2014/main" id="{7C314FE6-2D4F-4385-9AA9-69E8C5FB7E8C}"/>
              </a:ext>
            </a:extLst>
          </p:cNvPr>
          <p:cNvGrpSpPr>
            <a:grpSpLocks/>
          </p:cNvGrpSpPr>
          <p:nvPr/>
        </p:nvGrpSpPr>
        <p:grpSpPr>
          <a:xfrm>
            <a:off x="762000" y="-141627"/>
            <a:ext cx="873973" cy="1812292"/>
            <a:chOff x="2145928" y="228600"/>
            <a:chExt cx="873973" cy="181229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5F5DB2E-54D3-4E68-B15F-BDD0FA04BEF4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FDFF894-C28D-42A1-9A63-7D7F968EDFC5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E2BAD71-B4EC-415D-B124-E1D008672029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4197DC5-EC13-4369-9648-D02D6380D3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5BE373E-47F8-46FE-AE4E-99A6F8B654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BE8358C-8FF2-4A0C-B27D-4384A04CF4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PHẠM DUYÊN 7 - 9Slide.vn">
            <a:extLst>
              <a:ext uri="{FF2B5EF4-FFF2-40B4-BE49-F238E27FC236}">
                <a16:creationId xmlns:a16="http://schemas.microsoft.com/office/drawing/2014/main" id="{41FE29C9-EFE2-4196-9A19-F2FFD22381CD}"/>
              </a:ext>
            </a:extLst>
          </p:cNvPr>
          <p:cNvGrpSpPr>
            <a:grpSpLocks/>
          </p:cNvGrpSpPr>
          <p:nvPr/>
        </p:nvGrpSpPr>
        <p:grpSpPr>
          <a:xfrm>
            <a:off x="1583616" y="-152400"/>
            <a:ext cx="1198436" cy="935554"/>
            <a:chOff x="2320888" y="1047097"/>
            <a:chExt cx="1198436" cy="935554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D79A8C0-1F74-4748-B301-D83F0892E77C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67B8363-AADD-42DC-B9C8-3E27C8A1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ACF1FCB-5DDA-47A2-AABD-899785859ED0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446EBE0-E266-4022-B2DD-49445EFA46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1CEE723-C9EB-44F8-A73F-F6B9A52AC3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7" name="PHẠM DUYÊN 8 - 9Slide.vn">
            <a:extLst>
              <a:ext uri="{FF2B5EF4-FFF2-40B4-BE49-F238E27FC236}">
                <a16:creationId xmlns:a16="http://schemas.microsoft.com/office/drawing/2014/main" id="{FDFA9926-F7D1-4AB6-A290-46A2CE30CC5F}"/>
              </a:ext>
            </a:extLst>
          </p:cNvPr>
          <p:cNvGrpSpPr>
            <a:grpSpLocks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794E1FE-7944-44B8-B567-CA11A7A16873}"/>
                </a:ext>
              </a:extLst>
            </p:cNvPr>
            <p:cNvSpPr>
              <a:spLocks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E656297-DBE3-4474-8ED7-541C164806D0}"/>
                </a:ext>
              </a:extLst>
            </p:cNvPr>
            <p:cNvSpPr>
              <a:spLocks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5" name="PHẠM DUYÊN 9 - 9Slide.vn">
            <a:extLst>
              <a:ext uri="{FF2B5EF4-FFF2-40B4-BE49-F238E27FC236}">
                <a16:creationId xmlns:a16="http://schemas.microsoft.com/office/drawing/2014/main" id="{183C212C-52DD-4361-B159-E08F4058C4AA}"/>
              </a:ext>
            </a:extLst>
          </p:cNvPr>
          <p:cNvGrpSpPr>
            <a:grpSpLocks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608EA55-2A3C-43B4-A090-4997EECF5A09}"/>
                </a:ext>
              </a:extLst>
            </p:cNvPr>
            <p:cNvSpPr>
              <a:spLocks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405B28A-84AE-4DA4-80B6-AA83CD5E009E}"/>
                </a:ext>
              </a:extLst>
            </p:cNvPr>
            <p:cNvSpPr>
              <a:spLocks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3" name="PHẠM DUYÊN 10 - 9Slide.vn">
            <a:extLst>
              <a:ext uri="{FF2B5EF4-FFF2-40B4-BE49-F238E27FC236}">
                <a16:creationId xmlns:a16="http://schemas.microsoft.com/office/drawing/2014/main" id="{B6C40CF4-3CBB-4776-8762-8E9278BD5FCB}"/>
              </a:ext>
            </a:extLst>
          </p:cNvPr>
          <p:cNvGrpSpPr>
            <a:grpSpLocks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5A012C1-3F88-4464-BB2C-9A041F49C8F7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2320C9A-E6BE-4B9B-8D77-999FD47D1587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9" name="PHẠM DUYÊN 11 - 9Slide.vn">
            <a:extLst>
              <a:ext uri="{FF2B5EF4-FFF2-40B4-BE49-F238E27FC236}">
                <a16:creationId xmlns:a16="http://schemas.microsoft.com/office/drawing/2014/main" id="{2C17CE28-3A25-4C53-BD9E-8B6BB1D3D919}"/>
              </a:ext>
            </a:extLst>
          </p:cNvPr>
          <p:cNvGrpSpPr>
            <a:grpSpLocks/>
          </p:cNvGrpSpPr>
          <p:nvPr/>
        </p:nvGrpSpPr>
        <p:grpSpPr>
          <a:xfrm>
            <a:off x="9982200" y="-152400"/>
            <a:ext cx="482600" cy="1578454"/>
            <a:chOff x="2428081" y="209157"/>
            <a:chExt cx="238919" cy="781443"/>
          </a:xfrm>
        </p:grpSpPr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915050D2-9320-42DA-BB95-115A07EA2131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Star: 5 Points 210">
              <a:extLst>
                <a:ext uri="{FF2B5EF4-FFF2-40B4-BE49-F238E27FC236}">
                  <a16:creationId xmlns:a16="http://schemas.microsoft.com/office/drawing/2014/main" id="{5C301F83-CE90-48B1-99B5-C9BD60721F32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E321286C-11FB-44E8-897B-20CCD74279E4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Star: 5 Points 212">
              <a:extLst>
                <a:ext uri="{FF2B5EF4-FFF2-40B4-BE49-F238E27FC236}">
                  <a16:creationId xmlns:a16="http://schemas.microsoft.com/office/drawing/2014/main" id="{3E5988CB-1210-468B-A5DA-EB198B331D8A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PHẠM DUYÊN 12 - 9Slide.vn">
            <a:extLst>
              <a:ext uri="{FF2B5EF4-FFF2-40B4-BE49-F238E27FC236}">
                <a16:creationId xmlns:a16="http://schemas.microsoft.com/office/drawing/2014/main" id="{056FEC0A-C7BB-4BA5-BDA0-44EAF7D77B05}"/>
              </a:ext>
            </a:extLst>
          </p:cNvPr>
          <p:cNvGrpSpPr>
            <a:grpSpLocks/>
          </p:cNvGrpSpPr>
          <p:nvPr/>
        </p:nvGrpSpPr>
        <p:grpSpPr>
          <a:xfrm>
            <a:off x="11492341" y="-152400"/>
            <a:ext cx="482600" cy="891442"/>
            <a:chOff x="2428081" y="549275"/>
            <a:chExt cx="238919" cy="44132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0D4D8CD-EA46-49C7-AD6C-1F583B8FB6D8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Star: 5 Points 215">
              <a:extLst>
                <a:ext uri="{FF2B5EF4-FFF2-40B4-BE49-F238E27FC236}">
                  <a16:creationId xmlns:a16="http://schemas.microsoft.com/office/drawing/2014/main" id="{6529842C-E0B1-468A-85DF-080EFC0DD09D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569BBBD7-CF86-4B81-BDF5-8ACB21ED7182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Star: 5 Points 217">
              <a:extLst>
                <a:ext uri="{FF2B5EF4-FFF2-40B4-BE49-F238E27FC236}">
                  <a16:creationId xmlns:a16="http://schemas.microsoft.com/office/drawing/2014/main" id="{4EED2D2E-4E82-4977-AF96-4025F0C0832D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PHẠM DUYÊN 13 - 9Slide.vn">
            <a:extLst>
              <a:ext uri="{FF2B5EF4-FFF2-40B4-BE49-F238E27FC236}">
                <a16:creationId xmlns:a16="http://schemas.microsoft.com/office/drawing/2014/main" id="{9DCF4647-E53B-4E54-9F27-EDC4127CC373}"/>
              </a:ext>
            </a:extLst>
          </p:cNvPr>
          <p:cNvGrpSpPr>
            <a:grpSpLocks/>
          </p:cNvGrpSpPr>
          <p:nvPr/>
        </p:nvGrpSpPr>
        <p:grpSpPr>
          <a:xfrm>
            <a:off x="10386545" y="-152400"/>
            <a:ext cx="1577974" cy="2639334"/>
            <a:chOff x="2011410" y="228600"/>
            <a:chExt cx="1149762" cy="1923104"/>
          </a:xfrm>
        </p:grpSpPr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F369397A-EA4A-46DB-813D-CF9FFDB835D0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54FBB72-B511-4B59-9342-5D91FC6AEE2F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699D150D-B1DE-4627-BE27-7B51D48933A7}"/>
                </a:ext>
              </a:extLst>
            </p:cNvPr>
            <p:cNvGrpSpPr>
              <a:grpSpLocks/>
            </p:cNvGrpSpPr>
            <p:nvPr/>
          </p:nvGrpSpPr>
          <p:grpSpPr>
            <a:xfrm>
              <a:off x="2011410" y="1311900"/>
              <a:ext cx="1149762" cy="839804"/>
              <a:chOff x="932282" y="971044"/>
              <a:chExt cx="1149762" cy="839804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9F6B65F-6539-49FB-AF77-482A93B072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2413" y="979429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98DFD231-7068-465F-B481-2D80B07450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54727" y="971044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9DDC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8044C96-9D75-4ED0-8A4A-64D2C607B7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2282" y="1172635"/>
                <a:ext cx="1149762" cy="455892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" name="10">
            <a:extLst>
              <a:ext uri="{FF2B5EF4-FFF2-40B4-BE49-F238E27FC236}">
                <a16:creationId xmlns:a16="http://schemas.microsoft.com/office/drawing/2014/main" id="{335DBEE8-2C8A-45F3-A9BF-C330CE049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974">
            <a:off x="908731" y="2262187"/>
            <a:ext cx="1349768" cy="22977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94E896-0C92-4814-82B1-30D1A4F65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66" y="746749"/>
            <a:ext cx="1524002" cy="1035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B27E39-55C6-44F6-8EA1-73207864B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 flipH="1">
            <a:off x="10337308" y="3301338"/>
            <a:ext cx="1303088" cy="1042470"/>
          </a:xfrm>
          <a:prstGeom prst="rect">
            <a:avLst/>
          </a:prstGeom>
        </p:spPr>
      </p:pic>
      <p:sp>
        <p:nvSpPr>
          <p:cNvPr id="65" name="Jellyfish.PD 18 - 9Slide.vn">
            <a:extLst>
              <a:ext uri="{FF2B5EF4-FFF2-40B4-BE49-F238E27FC236}">
                <a16:creationId xmlns:a16="http://schemas.microsoft.com/office/drawing/2014/main" id="{F2F37BA2-7C9A-46FD-8839-08874F62CECB}"/>
              </a:ext>
            </a:extLst>
          </p:cNvPr>
          <p:cNvSpPr txBox="1"/>
          <p:nvPr/>
        </p:nvSpPr>
        <p:spPr>
          <a:xfrm>
            <a:off x="3685626" y="1563660"/>
            <a:ext cx="5043368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1500">
                <a:solidFill>
                  <a:srgbClr val="FFAA11"/>
                </a:solidFill>
                <a:latin typeface="UTM Cabaret" panose="02040603050506020204" pitchFamily="18" charset="0"/>
              </a:rPr>
              <a:t>TOÁN</a:t>
            </a:r>
            <a:r>
              <a:rPr lang="en-US" sz="11500">
                <a:solidFill>
                  <a:schemeClr val="accent4"/>
                </a:solidFill>
                <a:latin typeface="UTM Cabaret" panose="02040603050506020204" pitchFamily="18" charset="0"/>
              </a:rPr>
              <a:t> </a:t>
            </a:r>
            <a:r>
              <a:rPr lang="en-US" sz="13800">
                <a:solidFill>
                  <a:schemeClr val="accent5"/>
                </a:solidFill>
                <a:latin typeface="UTM Cabaret" panose="02040603050506020204" pitchFamily="18" charset="0"/>
              </a:rPr>
              <a:t>3</a:t>
            </a:r>
            <a:endParaRPr lang="en-US" sz="11500">
              <a:solidFill>
                <a:schemeClr val="accent5"/>
              </a:solidFill>
              <a:latin typeface="UTM Cabare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29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6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1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5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6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7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4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5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8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9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PHẠM DUYÊN 2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322511" y="409068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5</a:t>
              </a:r>
            </a:p>
          </p:txBody>
        </p:sp>
      </p:grpSp>
      <p:sp>
        <p:nvSpPr>
          <p:cNvPr id="46" name="PHẠM DUYÊN 10 - 9Slide.vn 11 - 9Slide.vn">
            <a:extLst>
              <a:ext uri="{FF2B5EF4-FFF2-40B4-BE49-F238E27FC236}">
                <a16:creationId xmlns:a16="http://schemas.microsoft.com/office/drawing/2014/main" id="{D50A2744-753D-48DA-8211-F97A7C656236}"/>
              </a:ext>
            </a:extLst>
          </p:cNvPr>
          <p:cNvSpPr txBox="1">
            <a:spLocks/>
          </p:cNvSpPr>
          <p:nvPr/>
        </p:nvSpPr>
        <p:spPr>
          <a:xfrm>
            <a:off x="1636491" y="414689"/>
            <a:ext cx="10041966" cy="11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3000"/>
              </a:lnSpc>
            </a:pPr>
            <a:r>
              <a:rPr lang="en-US" sz="3600" spc="80">
                <a:solidFill>
                  <a:schemeClr val="accent6"/>
                </a:solidFill>
                <a:latin typeface="+mj-lt"/>
              </a:rPr>
              <a:t>Trên mỗi thuyền có 9 người. Hỏi trên 5 thuyền như vậy có bao nhiêu người?</a:t>
            </a:r>
          </a:p>
        </p:txBody>
      </p:sp>
      <p:sp>
        <p:nvSpPr>
          <p:cNvPr id="20" name="Phạm Duyên 8 - 9Slide.vn">
            <a:extLst>
              <a:ext uri="{FF2B5EF4-FFF2-40B4-BE49-F238E27FC236}">
                <a16:creationId xmlns:a16="http://schemas.microsoft.com/office/drawing/2014/main" id="{339CAD98-8B5A-4803-B3B9-ADDD413DD5D7}"/>
              </a:ext>
            </a:extLst>
          </p:cNvPr>
          <p:cNvSpPr txBox="1"/>
          <p:nvPr/>
        </p:nvSpPr>
        <p:spPr>
          <a:xfrm>
            <a:off x="4200618" y="2964599"/>
            <a:ext cx="1863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thuyền:</a:t>
            </a:r>
          </a:p>
        </p:txBody>
      </p:sp>
      <p:sp>
        <p:nvSpPr>
          <p:cNvPr id="21" name="Phạm Duyên 9 - 9Slide.vn">
            <a:extLst>
              <a:ext uri="{FF2B5EF4-FFF2-40B4-BE49-F238E27FC236}">
                <a16:creationId xmlns:a16="http://schemas.microsoft.com/office/drawing/2014/main" id="{75D7A4BB-06A6-43DD-B805-E2DF614B7832}"/>
              </a:ext>
            </a:extLst>
          </p:cNvPr>
          <p:cNvSpPr txBox="1"/>
          <p:nvPr/>
        </p:nvSpPr>
        <p:spPr>
          <a:xfrm>
            <a:off x="4938756" y="1693214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Tóm tắt</a:t>
            </a:r>
          </a:p>
        </p:txBody>
      </p:sp>
      <p:sp>
        <p:nvSpPr>
          <p:cNvPr id="22" name="Phạm Duyên 10 - 9Slide.vn">
            <a:extLst>
              <a:ext uri="{FF2B5EF4-FFF2-40B4-BE49-F238E27FC236}">
                <a16:creationId xmlns:a16="http://schemas.microsoft.com/office/drawing/2014/main" id="{2D4729BD-08EE-483C-A96E-2C35BE61080C}"/>
              </a:ext>
            </a:extLst>
          </p:cNvPr>
          <p:cNvSpPr txBox="1"/>
          <p:nvPr/>
        </p:nvSpPr>
        <p:spPr>
          <a:xfrm>
            <a:off x="4191000" y="2379014"/>
            <a:ext cx="1863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thuyền:</a:t>
            </a:r>
          </a:p>
        </p:txBody>
      </p:sp>
      <p:sp>
        <p:nvSpPr>
          <p:cNvPr id="23" name="Phạm Duyên 11 - 9Slide.vn">
            <a:extLst>
              <a:ext uri="{FF2B5EF4-FFF2-40B4-BE49-F238E27FC236}">
                <a16:creationId xmlns:a16="http://schemas.microsoft.com/office/drawing/2014/main" id="{BF693931-941B-4466-A912-F1EF2C09B983}"/>
              </a:ext>
            </a:extLst>
          </p:cNvPr>
          <p:cNvSpPr txBox="1"/>
          <p:nvPr/>
        </p:nvSpPr>
        <p:spPr>
          <a:xfrm>
            <a:off x="6073869" y="2379014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người</a:t>
            </a:r>
          </a:p>
        </p:txBody>
      </p:sp>
      <p:sp>
        <p:nvSpPr>
          <p:cNvPr id="24" name="Phạm Duyên 12 - 9Slide.vn">
            <a:extLst>
              <a:ext uri="{FF2B5EF4-FFF2-40B4-BE49-F238E27FC236}">
                <a16:creationId xmlns:a16="http://schemas.microsoft.com/office/drawing/2014/main" id="{0160D7C8-318A-4D99-97EA-7D042D2E93E7}"/>
              </a:ext>
            </a:extLst>
          </p:cNvPr>
          <p:cNvSpPr txBox="1"/>
          <p:nvPr/>
        </p:nvSpPr>
        <p:spPr>
          <a:xfrm>
            <a:off x="6073869" y="2964599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...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người</a:t>
            </a:r>
            <a:r>
              <a:rPr lang="en-US" sz="3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sp>
        <p:nvSpPr>
          <p:cNvPr id="25" name="Phạm Duyên 9 - 9Slide.vn">
            <a:extLst>
              <a:ext uri="{FF2B5EF4-FFF2-40B4-BE49-F238E27FC236}">
                <a16:creationId xmlns:a16="http://schemas.microsoft.com/office/drawing/2014/main" id="{4891C11A-BB9D-455F-AD02-9A93233BD1EF}"/>
              </a:ext>
            </a:extLst>
          </p:cNvPr>
          <p:cNvSpPr txBox="1"/>
          <p:nvPr/>
        </p:nvSpPr>
        <p:spPr>
          <a:xfrm>
            <a:off x="4938756" y="3682425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Bài giải</a:t>
            </a:r>
          </a:p>
        </p:txBody>
      </p:sp>
      <p:grpSp>
        <p:nvGrpSpPr>
          <p:cNvPr id="26" name="PHẠM DUYÊN 1 - 9Slide.vn 9 - 9Slide.vn">
            <a:extLst>
              <a:ext uri="{FF2B5EF4-FFF2-40B4-BE49-F238E27FC236}">
                <a16:creationId xmlns:a16="http://schemas.microsoft.com/office/drawing/2014/main" id="{5B1D0F87-F0C8-44AD-A361-EC9C328D671D}"/>
              </a:ext>
            </a:extLst>
          </p:cNvPr>
          <p:cNvGrpSpPr/>
          <p:nvPr/>
        </p:nvGrpSpPr>
        <p:grpSpPr>
          <a:xfrm>
            <a:off x="4314119" y="4915478"/>
            <a:ext cx="2653384" cy="612447"/>
            <a:chOff x="5697309" y="3651942"/>
            <a:chExt cx="2653384" cy="61244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228471-3E45-41F2-AB6C-C15670143870}"/>
                </a:ext>
              </a:extLst>
            </p:cNvPr>
            <p:cNvSpPr txBox="1"/>
            <p:nvPr/>
          </p:nvSpPr>
          <p:spPr>
            <a:xfrm>
              <a:off x="6843434" y="3679614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7F9023C-D1AF-4834-82FE-72D4B13A1553}"/>
                </a:ext>
              </a:extLst>
            </p:cNvPr>
            <p:cNvSpPr txBox="1"/>
            <p:nvPr/>
          </p:nvSpPr>
          <p:spPr>
            <a:xfrm>
              <a:off x="7938401" y="365194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E03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0AFD95-8066-46ED-B896-F59D68DC78D3}"/>
                </a:ext>
              </a:extLst>
            </p:cNvPr>
            <p:cNvSpPr txBox="1"/>
            <p:nvPr/>
          </p:nvSpPr>
          <p:spPr>
            <a:xfrm>
              <a:off x="7392520" y="3695002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8CA017-29C1-4150-A978-1261BF82C2E6}"/>
                </a:ext>
              </a:extLst>
            </p:cNvPr>
            <p:cNvSpPr txBox="1"/>
            <p:nvPr/>
          </p:nvSpPr>
          <p:spPr>
            <a:xfrm>
              <a:off x="5697309" y="3679614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DD0C9C7-4594-49F4-863F-AE36609C2A23}"/>
                    </a:ext>
                  </a:extLst>
                </p:cNvPr>
                <p:cNvSpPr txBox="1"/>
                <p:nvPr/>
              </p:nvSpPr>
              <p:spPr>
                <a:xfrm>
                  <a:off x="6183007" y="3679614"/>
                  <a:ext cx="58702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vi-V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DD0C9C7-4594-49F4-863F-AE36609C2A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3007" y="3679614"/>
                  <a:ext cx="587020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PHẠM DUYÊN 1 - 9Slide.vn 11 - 9Slide.vn">
            <a:extLst>
              <a:ext uri="{FF2B5EF4-FFF2-40B4-BE49-F238E27FC236}">
                <a16:creationId xmlns:a16="http://schemas.microsoft.com/office/drawing/2014/main" id="{5F799197-6F7B-4156-91FB-15C986D6D58B}"/>
              </a:ext>
            </a:extLst>
          </p:cNvPr>
          <p:cNvSpPr txBox="1"/>
          <p:nvPr/>
        </p:nvSpPr>
        <p:spPr>
          <a:xfrm>
            <a:off x="3610681" y="4329893"/>
            <a:ext cx="5304719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spc="-160">
                <a:solidFill>
                  <a:schemeClr val="tx2">
                    <a:lumMod val="75000"/>
                  </a:schemeClr>
                </a:solidFill>
              </a:rPr>
              <a:t>Số người có trên 5 thuyền là:</a:t>
            </a:r>
            <a:endParaRPr lang="en-US" sz="3200" spc="-14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PHẠM DUYÊN 1 - 9Slide.vn 12 - 9Slide.vn">
            <a:extLst>
              <a:ext uri="{FF2B5EF4-FFF2-40B4-BE49-F238E27FC236}">
                <a16:creationId xmlns:a16="http://schemas.microsoft.com/office/drawing/2014/main" id="{5BE31E2F-58D7-4119-ABBB-A116FFBF432D}"/>
              </a:ext>
            </a:extLst>
          </p:cNvPr>
          <p:cNvSpPr txBox="1"/>
          <p:nvPr/>
        </p:nvSpPr>
        <p:spPr>
          <a:xfrm>
            <a:off x="7164811" y="4915478"/>
            <a:ext cx="13603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6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</a:rPr>
              <a:t>người</a:t>
            </a:r>
            <a:r>
              <a:rPr lang="en-US" sz="3000" spc="-6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34" name="PHẠM DUYÊN 1 - 9Slide.vn 14 - 9Slide.vn">
            <a:extLst>
              <a:ext uri="{FF2B5EF4-FFF2-40B4-BE49-F238E27FC236}">
                <a16:creationId xmlns:a16="http://schemas.microsoft.com/office/drawing/2014/main" id="{5C5888DB-B136-4588-9371-5B3818A47D33}"/>
              </a:ext>
            </a:extLst>
          </p:cNvPr>
          <p:cNvSpPr txBox="1"/>
          <p:nvPr/>
        </p:nvSpPr>
        <p:spPr>
          <a:xfrm>
            <a:off x="6479011" y="4915478"/>
            <a:ext cx="639919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5" name="PHẠM DUYÊN 1 - 9Slide.vn 10 - 9Slide.vn">
            <a:extLst>
              <a:ext uri="{FF2B5EF4-FFF2-40B4-BE49-F238E27FC236}">
                <a16:creationId xmlns:a16="http://schemas.microsoft.com/office/drawing/2014/main" id="{097BFF1E-A68E-4A4D-BC56-147A68AF5A35}"/>
              </a:ext>
            </a:extLst>
          </p:cNvPr>
          <p:cNvSpPr txBox="1"/>
          <p:nvPr/>
        </p:nvSpPr>
        <p:spPr>
          <a:xfrm>
            <a:off x="5380918" y="5626100"/>
            <a:ext cx="4483587" cy="5618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spc="-140">
                <a:solidFill>
                  <a:schemeClr val="tx1">
                    <a:lumMod val="75000"/>
                    <a:lumOff val="25000"/>
                  </a:schemeClr>
                </a:solidFill>
              </a:rPr>
              <a:t>Đáp số:     </a:t>
            </a:r>
            <a:r>
              <a:rPr lang="en-US" sz="3000" spc="-14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000" spc="-14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</a:rPr>
              <a:t>người</a:t>
            </a:r>
            <a:endParaRPr lang="en-US" sz="3000" spc="-14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PHẠM DUYÊN 1 - 9Slide.vn 13 - 9Slide.vn">
            <a:extLst>
              <a:ext uri="{FF2B5EF4-FFF2-40B4-BE49-F238E27FC236}">
                <a16:creationId xmlns:a16="http://schemas.microsoft.com/office/drawing/2014/main" id="{8BBD6228-D047-4CAB-9604-D1274C27EDC0}"/>
              </a:ext>
            </a:extLst>
          </p:cNvPr>
          <p:cNvSpPr txBox="1"/>
          <p:nvPr/>
        </p:nvSpPr>
        <p:spPr>
          <a:xfrm>
            <a:off x="6827681" y="5581828"/>
            <a:ext cx="639919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1399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/>
          <p:bldP spid="21" grpId="0"/>
          <p:bldP spid="22" grpId="0"/>
          <p:bldP spid="23" grpId="0"/>
          <p:bldP spid="24" grpId="0"/>
          <p:bldP spid="25" grpId="0"/>
          <p:bldP spid="32" grpId="0"/>
          <p:bldP spid="33" grpId="0"/>
          <p:bldP spid="34" grpId="0" animBg="1"/>
          <p:bldP spid="35" grpId="0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/>
          <p:bldP spid="21" grpId="0"/>
          <p:bldP spid="22" grpId="0"/>
          <p:bldP spid="23" grpId="0"/>
          <p:bldP spid="24" grpId="0"/>
          <p:bldP spid="25" grpId="0"/>
          <p:bldP spid="32" grpId="0"/>
          <p:bldP spid="33" grpId="0"/>
          <p:bldP spid="34" grpId="0" animBg="1"/>
          <p:bldP spid="35" grpId="0"/>
          <p:bldP spid="3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PHẠM DUYÊN 10 1 - 9Slide.vn">
            <a:extLst>
              <a:ext uri="{FF2B5EF4-FFF2-40B4-BE49-F238E27FC236}">
                <a16:creationId xmlns:a16="http://schemas.microsoft.com/office/drawing/2014/main" id="{BFF47DD2-3CAC-496D-B487-5F814008425B}"/>
              </a:ext>
            </a:extLst>
          </p:cNvPr>
          <p:cNvGrpSpPr>
            <a:grpSpLocks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975B72E7-AA6D-4DAE-92FC-51BFF0C779FE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A5C9B8C9-0533-4D89-8F54-43BB37A1EAC9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8" name="PHẠM DUYÊN 10 2 - 9Slide.vn">
            <a:extLst>
              <a:ext uri="{FF2B5EF4-FFF2-40B4-BE49-F238E27FC236}">
                <a16:creationId xmlns:a16="http://schemas.microsoft.com/office/drawing/2014/main" id="{45DF5D77-053F-41C2-8E39-38B6D6BAD7A2}"/>
              </a:ext>
            </a:extLst>
          </p:cNvPr>
          <p:cNvGrpSpPr>
            <a:grpSpLocks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A2A6750-798C-47A0-85CD-563E8A6CFF86}"/>
                </a:ext>
              </a:extLst>
            </p:cNvPr>
            <p:cNvSpPr>
              <a:spLocks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B6DBACA-15F2-47F2-A422-A07219700A07}"/>
                </a:ext>
              </a:extLst>
            </p:cNvPr>
            <p:cNvSpPr>
              <a:spLocks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F9D9A34-4B1D-4108-8A56-0D53E45E6CD4}"/>
                </a:ext>
              </a:extLst>
            </p:cNvPr>
            <p:cNvSpPr>
              <a:spLocks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7" name="PHẠM DUYÊN 10 3 - 9Slide.vn">
            <a:extLst>
              <a:ext uri="{FF2B5EF4-FFF2-40B4-BE49-F238E27FC236}">
                <a16:creationId xmlns:a16="http://schemas.microsoft.com/office/drawing/2014/main" id="{498122ED-62DE-4552-8843-DA9BA3FA454A}"/>
              </a:ext>
            </a:extLst>
          </p:cNvPr>
          <p:cNvGrpSpPr>
            <a:grpSpLocks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8A382C3-183F-4310-885A-C3F1FB5A2722}"/>
                </a:ext>
              </a:extLst>
            </p:cNvPr>
            <p:cNvSpPr>
              <a:spLocks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77B998E-CEA8-4338-A2ED-9F708D46C7B0}"/>
                </a:ext>
              </a:extLst>
            </p:cNvPr>
            <p:cNvSpPr>
              <a:spLocks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0" name="PHẠM DUYÊN 10 4 - 9Slide.vn">
            <a:extLst>
              <a:ext uri="{FF2B5EF4-FFF2-40B4-BE49-F238E27FC236}">
                <a16:creationId xmlns:a16="http://schemas.microsoft.com/office/drawing/2014/main" id="{34A2E6CA-7D82-4966-A331-A43338456753}"/>
              </a:ext>
            </a:extLst>
          </p:cNvPr>
          <p:cNvGrpSpPr>
            <a:grpSpLocks/>
          </p:cNvGrpSpPr>
          <p:nvPr/>
        </p:nvGrpSpPr>
        <p:grpSpPr>
          <a:xfrm>
            <a:off x="2276608" y="-144673"/>
            <a:ext cx="482600" cy="1578454"/>
            <a:chOff x="2428081" y="209157"/>
            <a:chExt cx="238919" cy="78144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652E609-918E-412B-9074-9B22A42A5B2F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Star: 5 Points 131">
              <a:extLst>
                <a:ext uri="{FF2B5EF4-FFF2-40B4-BE49-F238E27FC236}">
                  <a16:creationId xmlns:a16="http://schemas.microsoft.com/office/drawing/2014/main" id="{C1A557B3-A264-40AA-BB66-2A6566C111CF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2E99F0C-30F4-465D-9817-1DFE8088A935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Star: 5 Points 133">
              <a:extLst>
                <a:ext uri="{FF2B5EF4-FFF2-40B4-BE49-F238E27FC236}">
                  <a16:creationId xmlns:a16="http://schemas.microsoft.com/office/drawing/2014/main" id="{FECF32A1-F30E-4379-906E-FECAAD8121B9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PHẠM DUYÊN 10 5 - 9Slide.vn">
            <a:extLst>
              <a:ext uri="{FF2B5EF4-FFF2-40B4-BE49-F238E27FC236}">
                <a16:creationId xmlns:a16="http://schemas.microsoft.com/office/drawing/2014/main" id="{D1474597-310E-472C-9146-345796F29464}"/>
              </a:ext>
            </a:extLst>
          </p:cNvPr>
          <p:cNvGrpSpPr>
            <a:grpSpLocks/>
          </p:cNvGrpSpPr>
          <p:nvPr/>
        </p:nvGrpSpPr>
        <p:grpSpPr>
          <a:xfrm>
            <a:off x="222250" y="-148079"/>
            <a:ext cx="482600" cy="891442"/>
            <a:chOff x="2428081" y="549275"/>
            <a:chExt cx="238919" cy="44132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ED882B0-8EFE-4E04-92C2-7D725B1B966D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30FC275C-0B2E-4947-90D0-F2172C09DEA5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CE0B91F-4A5A-45DC-96D7-7BFB57DF5558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78280137-0684-4647-AB10-54AFCD5A40F9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PHẠM DUYÊN 10 6 - 9Slide.vn">
            <a:extLst>
              <a:ext uri="{FF2B5EF4-FFF2-40B4-BE49-F238E27FC236}">
                <a16:creationId xmlns:a16="http://schemas.microsoft.com/office/drawing/2014/main" id="{7C314FE6-2D4F-4385-9AA9-69E8C5FB7E8C}"/>
              </a:ext>
            </a:extLst>
          </p:cNvPr>
          <p:cNvGrpSpPr>
            <a:grpSpLocks/>
          </p:cNvGrpSpPr>
          <p:nvPr/>
        </p:nvGrpSpPr>
        <p:grpSpPr>
          <a:xfrm>
            <a:off x="762000" y="-141627"/>
            <a:ext cx="873973" cy="1812292"/>
            <a:chOff x="2145928" y="228600"/>
            <a:chExt cx="873973" cy="181229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5F5DB2E-54D3-4E68-B15F-BDD0FA04BEF4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FDFF894-C28D-42A1-9A63-7D7F968EDFC5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E2BAD71-B4EC-415D-B124-E1D008672029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4197DC5-EC13-4369-9648-D02D6380D3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5BE373E-47F8-46FE-AE4E-99A6F8B654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BE8358C-8FF2-4A0C-B27D-4384A04CF4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PHẠM DUYÊN 10 7 - 9Slide.vn">
            <a:extLst>
              <a:ext uri="{FF2B5EF4-FFF2-40B4-BE49-F238E27FC236}">
                <a16:creationId xmlns:a16="http://schemas.microsoft.com/office/drawing/2014/main" id="{41FE29C9-EFE2-4196-9A19-F2FFD22381CD}"/>
              </a:ext>
            </a:extLst>
          </p:cNvPr>
          <p:cNvGrpSpPr>
            <a:grpSpLocks/>
          </p:cNvGrpSpPr>
          <p:nvPr/>
        </p:nvGrpSpPr>
        <p:grpSpPr>
          <a:xfrm>
            <a:off x="1583616" y="-152400"/>
            <a:ext cx="1198436" cy="935554"/>
            <a:chOff x="2320888" y="1047097"/>
            <a:chExt cx="1198436" cy="935554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D79A8C0-1F74-4748-B301-D83F0892E77C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67B8363-AADD-42DC-B9C8-3E27C8A1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ACF1FCB-5DDA-47A2-AABD-899785859ED0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446EBE0-E266-4022-B2DD-49445EFA46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1CEE723-C9EB-44F8-A73F-F6B9A52AC3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7" name="PHẠM DUYÊN 10 8 - 9Slide.vn">
            <a:extLst>
              <a:ext uri="{FF2B5EF4-FFF2-40B4-BE49-F238E27FC236}">
                <a16:creationId xmlns:a16="http://schemas.microsoft.com/office/drawing/2014/main" id="{FDFA9926-F7D1-4AB6-A290-46A2CE30CC5F}"/>
              </a:ext>
            </a:extLst>
          </p:cNvPr>
          <p:cNvGrpSpPr>
            <a:grpSpLocks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794E1FE-7944-44B8-B567-CA11A7A16873}"/>
                </a:ext>
              </a:extLst>
            </p:cNvPr>
            <p:cNvSpPr>
              <a:spLocks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E656297-DBE3-4474-8ED7-541C164806D0}"/>
                </a:ext>
              </a:extLst>
            </p:cNvPr>
            <p:cNvSpPr>
              <a:spLocks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5" name="PHẠM DUYÊN 10 9 - 9Slide.vn">
            <a:extLst>
              <a:ext uri="{FF2B5EF4-FFF2-40B4-BE49-F238E27FC236}">
                <a16:creationId xmlns:a16="http://schemas.microsoft.com/office/drawing/2014/main" id="{183C212C-52DD-4361-B159-E08F4058C4AA}"/>
              </a:ext>
            </a:extLst>
          </p:cNvPr>
          <p:cNvGrpSpPr>
            <a:grpSpLocks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608EA55-2A3C-43B4-A090-4997EECF5A09}"/>
                </a:ext>
              </a:extLst>
            </p:cNvPr>
            <p:cNvSpPr>
              <a:spLocks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405B28A-84AE-4DA4-80B6-AA83CD5E009E}"/>
                </a:ext>
              </a:extLst>
            </p:cNvPr>
            <p:cNvSpPr>
              <a:spLocks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3" name="PHẠM DUYÊN 10 10 - 9Slide.vn">
            <a:extLst>
              <a:ext uri="{FF2B5EF4-FFF2-40B4-BE49-F238E27FC236}">
                <a16:creationId xmlns:a16="http://schemas.microsoft.com/office/drawing/2014/main" id="{B6C40CF4-3CBB-4776-8762-8E9278BD5FCB}"/>
              </a:ext>
            </a:extLst>
          </p:cNvPr>
          <p:cNvGrpSpPr>
            <a:grpSpLocks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5A012C1-3F88-4464-BB2C-9A041F49C8F7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2320C9A-E6BE-4B9B-8D77-999FD47D1587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9" name="PHẠM DUYÊN 10 11 - 9Slide.vn">
            <a:extLst>
              <a:ext uri="{FF2B5EF4-FFF2-40B4-BE49-F238E27FC236}">
                <a16:creationId xmlns:a16="http://schemas.microsoft.com/office/drawing/2014/main" id="{2C17CE28-3A25-4C53-BD9E-8B6BB1D3D919}"/>
              </a:ext>
            </a:extLst>
          </p:cNvPr>
          <p:cNvGrpSpPr>
            <a:grpSpLocks/>
          </p:cNvGrpSpPr>
          <p:nvPr/>
        </p:nvGrpSpPr>
        <p:grpSpPr>
          <a:xfrm>
            <a:off x="9982200" y="-152400"/>
            <a:ext cx="482600" cy="1578454"/>
            <a:chOff x="2428081" y="209157"/>
            <a:chExt cx="238919" cy="781443"/>
          </a:xfrm>
        </p:grpSpPr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915050D2-9320-42DA-BB95-115A07EA2131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Star: 5 Points 210">
              <a:extLst>
                <a:ext uri="{FF2B5EF4-FFF2-40B4-BE49-F238E27FC236}">
                  <a16:creationId xmlns:a16="http://schemas.microsoft.com/office/drawing/2014/main" id="{5C301F83-CE90-48B1-99B5-C9BD60721F32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E321286C-11FB-44E8-897B-20CCD74279E4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Star: 5 Points 212">
              <a:extLst>
                <a:ext uri="{FF2B5EF4-FFF2-40B4-BE49-F238E27FC236}">
                  <a16:creationId xmlns:a16="http://schemas.microsoft.com/office/drawing/2014/main" id="{3E5988CB-1210-468B-A5DA-EB198B331D8A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PHẠM DUYÊN 10 12 - 9Slide.vn">
            <a:extLst>
              <a:ext uri="{FF2B5EF4-FFF2-40B4-BE49-F238E27FC236}">
                <a16:creationId xmlns:a16="http://schemas.microsoft.com/office/drawing/2014/main" id="{056FEC0A-C7BB-4BA5-BDA0-44EAF7D77B05}"/>
              </a:ext>
            </a:extLst>
          </p:cNvPr>
          <p:cNvGrpSpPr>
            <a:grpSpLocks/>
          </p:cNvGrpSpPr>
          <p:nvPr/>
        </p:nvGrpSpPr>
        <p:grpSpPr>
          <a:xfrm>
            <a:off x="11492341" y="-152400"/>
            <a:ext cx="482600" cy="891442"/>
            <a:chOff x="2428081" y="549275"/>
            <a:chExt cx="238919" cy="44132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0D4D8CD-EA46-49C7-AD6C-1F583B8FB6D8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Star: 5 Points 215">
              <a:extLst>
                <a:ext uri="{FF2B5EF4-FFF2-40B4-BE49-F238E27FC236}">
                  <a16:creationId xmlns:a16="http://schemas.microsoft.com/office/drawing/2014/main" id="{6529842C-E0B1-468A-85DF-080EFC0DD09D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569BBBD7-CF86-4B81-BDF5-8ACB21ED7182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Star: 5 Points 217">
              <a:extLst>
                <a:ext uri="{FF2B5EF4-FFF2-40B4-BE49-F238E27FC236}">
                  <a16:creationId xmlns:a16="http://schemas.microsoft.com/office/drawing/2014/main" id="{4EED2D2E-4E82-4977-AF96-4025F0C0832D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PHẠM DUYÊN 10 13 - 9Slide.vn">
            <a:extLst>
              <a:ext uri="{FF2B5EF4-FFF2-40B4-BE49-F238E27FC236}">
                <a16:creationId xmlns:a16="http://schemas.microsoft.com/office/drawing/2014/main" id="{9DCF4647-E53B-4E54-9F27-EDC4127CC373}"/>
              </a:ext>
            </a:extLst>
          </p:cNvPr>
          <p:cNvGrpSpPr>
            <a:grpSpLocks/>
          </p:cNvGrpSpPr>
          <p:nvPr/>
        </p:nvGrpSpPr>
        <p:grpSpPr>
          <a:xfrm>
            <a:off x="10386545" y="-152400"/>
            <a:ext cx="1577974" cy="2639334"/>
            <a:chOff x="2011410" y="228600"/>
            <a:chExt cx="1149762" cy="1923104"/>
          </a:xfrm>
        </p:grpSpPr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F369397A-EA4A-46DB-813D-CF9FFDB835D0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54FBB72-B511-4B59-9342-5D91FC6AEE2F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699D150D-B1DE-4627-BE27-7B51D48933A7}"/>
                </a:ext>
              </a:extLst>
            </p:cNvPr>
            <p:cNvGrpSpPr>
              <a:grpSpLocks/>
            </p:cNvGrpSpPr>
            <p:nvPr/>
          </p:nvGrpSpPr>
          <p:grpSpPr>
            <a:xfrm>
              <a:off x="2011410" y="1311900"/>
              <a:ext cx="1149762" cy="839804"/>
              <a:chOff x="932282" y="971044"/>
              <a:chExt cx="1149762" cy="839804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9F6B65F-6539-49FB-AF77-482A93B072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2413" y="979429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98DFD231-7068-465F-B481-2D80B07450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54727" y="971044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9DDC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8044C96-9D75-4ED0-8A4A-64D2C607B7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2282" y="1172635"/>
                <a:ext cx="1149762" cy="455892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" name="PHẠM DUYÊN 10 14 - 9Slide.vn">
            <a:extLst>
              <a:ext uri="{FF2B5EF4-FFF2-40B4-BE49-F238E27FC236}">
                <a16:creationId xmlns:a16="http://schemas.microsoft.com/office/drawing/2014/main" id="{335DBEE8-2C8A-45F3-A9BF-C330CE049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974">
            <a:off x="908731" y="2262187"/>
            <a:ext cx="1349768" cy="2297734"/>
          </a:xfrm>
          <a:prstGeom prst="rect">
            <a:avLst/>
          </a:prstGeom>
        </p:spPr>
      </p:pic>
      <p:pic>
        <p:nvPicPr>
          <p:cNvPr id="3" name="PHẠM DUYÊN 10 15 - 9Slide.vn">
            <a:extLst>
              <a:ext uri="{FF2B5EF4-FFF2-40B4-BE49-F238E27FC236}">
                <a16:creationId xmlns:a16="http://schemas.microsoft.com/office/drawing/2014/main" id="{A294E896-0C92-4814-82B1-30D1A4F65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66" y="746749"/>
            <a:ext cx="1524002" cy="1035254"/>
          </a:xfrm>
          <a:prstGeom prst="rect">
            <a:avLst/>
          </a:prstGeom>
        </p:spPr>
      </p:pic>
      <p:pic>
        <p:nvPicPr>
          <p:cNvPr id="5" name="PHẠM DUYÊN 10 16 - 9Slide.vn">
            <a:extLst>
              <a:ext uri="{FF2B5EF4-FFF2-40B4-BE49-F238E27FC236}">
                <a16:creationId xmlns:a16="http://schemas.microsoft.com/office/drawing/2014/main" id="{80B27E39-55C6-44F6-8EA1-73207864B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 flipH="1">
            <a:off x="10337308" y="3301338"/>
            <a:ext cx="1303088" cy="1042470"/>
          </a:xfrm>
          <a:prstGeom prst="rect">
            <a:avLst/>
          </a:prstGeom>
        </p:spPr>
      </p:pic>
      <p:sp>
        <p:nvSpPr>
          <p:cNvPr id="65" name="PHẠM DUYÊN 10 17 - 9Slide.vn">
            <a:extLst>
              <a:ext uri="{FF2B5EF4-FFF2-40B4-BE49-F238E27FC236}">
                <a16:creationId xmlns:a16="http://schemas.microsoft.com/office/drawing/2014/main" id="{F2F37BA2-7C9A-46FD-8839-08874F62CECB}"/>
              </a:ext>
            </a:extLst>
          </p:cNvPr>
          <p:cNvSpPr txBox="1"/>
          <p:nvPr/>
        </p:nvSpPr>
        <p:spPr>
          <a:xfrm>
            <a:off x="3866596" y="1295400"/>
            <a:ext cx="5524268" cy="29238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8800">
                <a:solidFill>
                  <a:srgbClr val="00B0F0"/>
                </a:solidFill>
                <a:latin typeface="UTM Cabaret" panose="02040603050506020204" pitchFamily="18" charset="0"/>
              </a:rPr>
              <a:t>TIẾT HỌC</a:t>
            </a:r>
            <a:br>
              <a:rPr lang="en-US" sz="8800">
                <a:solidFill>
                  <a:srgbClr val="FFAA11"/>
                </a:solidFill>
                <a:latin typeface="UTM Cabaret" panose="02040603050506020204" pitchFamily="18" charset="0"/>
              </a:rPr>
            </a:br>
            <a:r>
              <a:rPr lang="en-US" sz="9600">
                <a:solidFill>
                  <a:schemeClr val="accent5"/>
                </a:solidFill>
                <a:latin typeface="UTM Cabaret" panose="02040603050506020204" pitchFamily="18" charset="0"/>
              </a:rPr>
              <a:t>KẾT THÚC</a:t>
            </a:r>
            <a:endParaRPr lang="en-US" sz="8800">
              <a:solidFill>
                <a:schemeClr val="accent5"/>
              </a:solidFill>
              <a:latin typeface="UTM Cabare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66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6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1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5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6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7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4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5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10 - 9Slide.vn">
            <a:extLst>
              <a:ext uri="{FF2B5EF4-FFF2-40B4-BE49-F238E27FC236}">
                <a16:creationId xmlns:a16="http://schemas.microsoft.com/office/drawing/2014/main" id="{AEB6F605-2CAE-46CA-90E5-3F70BE3974FD}"/>
              </a:ext>
            </a:extLst>
          </p:cNvPr>
          <p:cNvGrpSpPr>
            <a:grpSpLocks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A280BF3-2685-482B-BB9A-2629D21DC514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D175408-B55D-4A61-A235-853AC950290C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PHẠM DUYÊN 1 - 9Slide.vn">
            <a:extLst>
              <a:ext uri="{FF2B5EF4-FFF2-40B4-BE49-F238E27FC236}">
                <a16:creationId xmlns:a16="http://schemas.microsoft.com/office/drawing/2014/main" id="{03185507-8918-4258-A65A-E0EF82D35F41}"/>
              </a:ext>
            </a:extLst>
          </p:cNvPr>
          <p:cNvGrpSpPr>
            <a:grpSpLocks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37CF263-EA4E-4A2E-9363-F132F33205A6}"/>
                </a:ext>
              </a:extLst>
            </p:cNvPr>
            <p:cNvSpPr>
              <a:spLocks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9F7224-687C-4AD7-8366-892BC6030E47}"/>
                </a:ext>
              </a:extLst>
            </p:cNvPr>
            <p:cNvSpPr>
              <a:spLocks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6CA66B-9A88-4047-B376-72178654BB5A}"/>
                </a:ext>
              </a:extLst>
            </p:cNvPr>
            <p:cNvSpPr>
              <a:spLocks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PHẠM DUYÊN 2 - 9Slide.vn">
            <a:extLst>
              <a:ext uri="{FF2B5EF4-FFF2-40B4-BE49-F238E27FC236}">
                <a16:creationId xmlns:a16="http://schemas.microsoft.com/office/drawing/2014/main" id="{3B5A7681-754B-4A1F-9E53-FBB87AC26A2E}"/>
              </a:ext>
            </a:extLst>
          </p:cNvPr>
          <p:cNvGrpSpPr>
            <a:grpSpLocks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D111B5-0321-4CD6-80A3-EDA87015A608}"/>
                </a:ext>
              </a:extLst>
            </p:cNvPr>
            <p:cNvSpPr>
              <a:spLocks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BA6ED53-B14C-4164-9B49-15B9A9F424AC}"/>
                </a:ext>
              </a:extLst>
            </p:cNvPr>
            <p:cNvSpPr>
              <a:spLocks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PHẠM DUYÊN 8 - 9Slide.vn">
            <a:extLst>
              <a:ext uri="{FF2B5EF4-FFF2-40B4-BE49-F238E27FC236}">
                <a16:creationId xmlns:a16="http://schemas.microsoft.com/office/drawing/2014/main" id="{037F4903-106F-4F1D-8205-E57143C2BB09}"/>
              </a:ext>
            </a:extLst>
          </p:cNvPr>
          <p:cNvGrpSpPr>
            <a:grpSpLocks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F149FF-66DE-4956-B232-4E39DE9099ED}"/>
                </a:ext>
              </a:extLst>
            </p:cNvPr>
            <p:cNvSpPr>
              <a:spLocks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7002D1-3BFF-45ED-BE15-EBEF8C0CC6BB}"/>
                </a:ext>
              </a:extLst>
            </p:cNvPr>
            <p:cNvSpPr>
              <a:spLocks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PHẠM DUYÊN 9 - 9Slide.vn">
            <a:extLst>
              <a:ext uri="{FF2B5EF4-FFF2-40B4-BE49-F238E27FC236}">
                <a16:creationId xmlns:a16="http://schemas.microsoft.com/office/drawing/2014/main" id="{A78D5DD2-0CF8-46B6-9ABC-F44C209147C0}"/>
              </a:ext>
            </a:extLst>
          </p:cNvPr>
          <p:cNvGrpSpPr>
            <a:grpSpLocks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F520DBC-2F89-4359-8127-743A7CF03C7A}"/>
                </a:ext>
              </a:extLst>
            </p:cNvPr>
            <p:cNvSpPr>
              <a:spLocks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70E008-92C2-4A35-842B-E8F2AB9D28AA}"/>
                </a:ext>
              </a:extLst>
            </p:cNvPr>
            <p:cNvSpPr>
              <a:spLocks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PHẠM DUYÊN 10 - 9Slide.vn">
            <a:extLst>
              <a:ext uri="{FF2B5EF4-FFF2-40B4-BE49-F238E27FC236}">
                <a16:creationId xmlns:a16="http://schemas.microsoft.com/office/drawing/2014/main" id="{667B07AF-3616-4D39-A7A2-F50A5137B5C5}"/>
              </a:ext>
            </a:extLst>
          </p:cNvPr>
          <p:cNvGrpSpPr>
            <a:grpSpLocks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53B712-D3CA-4724-A1CB-B759AE035DAF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2D2C2FF-A15A-48CC-947F-223C226C73DB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2" name="8" descr="图片包含 物体&#10;&#10;已生成高可信度的说明">
            <a:extLst>
              <a:ext uri="{FF2B5EF4-FFF2-40B4-BE49-F238E27FC236}">
                <a16:creationId xmlns:a16="http://schemas.microsoft.com/office/drawing/2014/main" id="{5375B910-1DD0-4F90-9E2F-DD1D44369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6" b="1843"/>
          <a:stretch/>
        </p:blipFill>
        <p:spPr>
          <a:xfrm>
            <a:off x="9405581" y="-195338"/>
            <a:ext cx="2890736" cy="3834432"/>
          </a:xfrm>
          <a:prstGeom prst="rect">
            <a:avLst/>
          </a:prstGeom>
        </p:spPr>
      </p:pic>
      <p:pic>
        <p:nvPicPr>
          <p:cNvPr id="33" name="9" descr="图片包含 物体&#10;&#10;已生成高可信度的说明">
            <a:extLst>
              <a:ext uri="{FF2B5EF4-FFF2-40B4-BE49-F238E27FC236}">
                <a16:creationId xmlns:a16="http://schemas.microsoft.com/office/drawing/2014/main" id="{DFDB21E5-E18F-451A-8E7B-F7D94E7ED5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38" b="14222"/>
          <a:stretch/>
        </p:blipFill>
        <p:spPr>
          <a:xfrm>
            <a:off x="-174388" y="-7044"/>
            <a:ext cx="3439048" cy="4277420"/>
          </a:xfrm>
          <a:prstGeom prst="rect">
            <a:avLst/>
          </a:prstGeom>
        </p:spPr>
      </p:pic>
      <p:grpSp>
        <p:nvGrpSpPr>
          <p:cNvPr id="34" name="PHẠM DUYÊN 3 - 9Slide.vn">
            <a:extLst>
              <a:ext uri="{FF2B5EF4-FFF2-40B4-BE49-F238E27FC236}">
                <a16:creationId xmlns:a16="http://schemas.microsoft.com/office/drawing/2014/main" id="{FED715ED-3E80-4E3B-B4A1-386026D857AE}"/>
              </a:ext>
            </a:extLst>
          </p:cNvPr>
          <p:cNvGrpSpPr>
            <a:grpSpLocks/>
          </p:cNvGrpSpPr>
          <p:nvPr/>
        </p:nvGrpSpPr>
        <p:grpSpPr>
          <a:xfrm>
            <a:off x="7190755" y="-110898"/>
            <a:ext cx="482600" cy="1578454"/>
            <a:chOff x="2428081" y="209157"/>
            <a:chExt cx="238919" cy="78144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70BE45F-CC37-4D74-A780-953330A9A21C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19B34C7D-1E8D-4508-A916-0F60B27F660A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ED3F28C-1844-45C8-8D89-F72B39C578E9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4298270F-C547-4FF9-B5E9-4A430F8D6841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PHẠM DUYÊN 5 - 9Slide.vn">
            <a:extLst>
              <a:ext uri="{FF2B5EF4-FFF2-40B4-BE49-F238E27FC236}">
                <a16:creationId xmlns:a16="http://schemas.microsoft.com/office/drawing/2014/main" id="{1570EA97-D77C-4D5D-B0EB-23AD91973BE3}"/>
              </a:ext>
            </a:extLst>
          </p:cNvPr>
          <p:cNvGrpSpPr>
            <a:grpSpLocks/>
          </p:cNvGrpSpPr>
          <p:nvPr/>
        </p:nvGrpSpPr>
        <p:grpSpPr>
          <a:xfrm>
            <a:off x="5136397" y="-114304"/>
            <a:ext cx="482600" cy="891442"/>
            <a:chOff x="2428081" y="549275"/>
            <a:chExt cx="238919" cy="44132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B9B5AE8-5A29-4F06-B41F-A4F25A7F7C6C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65CCB846-1EBD-4558-AF27-6FDDD9F07A8C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589B82D-29AC-4582-9D84-BA12EFE8AF2F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328C9029-6DAB-426D-94B2-6497439AFEC2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PHẠM DUYÊN 6 - 9Slide.vn">
            <a:extLst>
              <a:ext uri="{FF2B5EF4-FFF2-40B4-BE49-F238E27FC236}">
                <a16:creationId xmlns:a16="http://schemas.microsoft.com/office/drawing/2014/main" id="{0F7CEA9A-D4D0-4117-BFCA-5F87EE2E282F}"/>
              </a:ext>
            </a:extLst>
          </p:cNvPr>
          <p:cNvGrpSpPr>
            <a:grpSpLocks/>
          </p:cNvGrpSpPr>
          <p:nvPr/>
        </p:nvGrpSpPr>
        <p:grpSpPr>
          <a:xfrm>
            <a:off x="5676147" y="-107852"/>
            <a:ext cx="873973" cy="1812292"/>
            <a:chOff x="2145928" y="228600"/>
            <a:chExt cx="873973" cy="1812292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122684A-4CF8-4DA1-A8E1-0153FA64867F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FF9A2F8-0A72-4A7E-B149-69AAADA5D1EE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8EB2109-7910-4F92-8E5A-FBB74DE6B0D2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4C49642-489A-4BDF-BBF7-E137403D81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88CF9D8-BDA0-4A17-882B-5CC8971CA5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1996F1C-1DF9-4F92-9585-96ACD0D37B2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PHẠM DUYÊN 7 - 9Slide.vn">
            <a:extLst>
              <a:ext uri="{FF2B5EF4-FFF2-40B4-BE49-F238E27FC236}">
                <a16:creationId xmlns:a16="http://schemas.microsoft.com/office/drawing/2014/main" id="{20D26E77-9DF7-45FB-A7D8-2219F5779D3B}"/>
              </a:ext>
            </a:extLst>
          </p:cNvPr>
          <p:cNvGrpSpPr>
            <a:grpSpLocks/>
          </p:cNvGrpSpPr>
          <p:nvPr/>
        </p:nvGrpSpPr>
        <p:grpSpPr>
          <a:xfrm>
            <a:off x="6497763" y="-118625"/>
            <a:ext cx="1198436" cy="935554"/>
            <a:chOff x="2320888" y="1047097"/>
            <a:chExt cx="1198436" cy="935554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5A7C85-D06A-4820-8109-A69541E295D8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17CA151-F4D6-4421-8C02-DDA6673E0C55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998287E-879A-4E89-8F59-DE4F07ED1434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7D60CDB-53D0-45AC-BAA7-7557D989D5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D70C0DC-F1D9-4D49-8BFE-32DC763A66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Jellyfish.PD 13 - 9Slide.vn">
            <a:extLst>
              <a:ext uri="{FF2B5EF4-FFF2-40B4-BE49-F238E27FC236}">
                <a16:creationId xmlns:a16="http://schemas.microsoft.com/office/drawing/2014/main" id="{9830B4A5-5753-4048-9C92-78AA2238D78D}"/>
              </a:ext>
            </a:extLst>
          </p:cNvPr>
          <p:cNvSpPr txBox="1"/>
          <p:nvPr/>
        </p:nvSpPr>
        <p:spPr>
          <a:xfrm>
            <a:off x="4469149" y="1706940"/>
            <a:ext cx="3525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>
                <a:ln w="25400">
                  <a:solidFill>
                    <a:srgbClr val="DB5F7A"/>
                  </a:solidFill>
                </a:ln>
                <a:solidFill>
                  <a:schemeClr val="bg1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latin typeface="#9Slide07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12</a:t>
            </a:r>
          </a:p>
        </p:txBody>
      </p:sp>
      <p:sp>
        <p:nvSpPr>
          <p:cNvPr id="59" name="Jellyfish.PD 34 - 9Slide.vn">
            <a:extLst>
              <a:ext uri="{FF2B5EF4-FFF2-40B4-BE49-F238E27FC236}">
                <a16:creationId xmlns:a16="http://schemas.microsoft.com/office/drawing/2014/main" id="{1ED97E9E-1DD9-4800-B6A2-571EDDDC4DC2}"/>
              </a:ext>
            </a:extLst>
          </p:cNvPr>
          <p:cNvSpPr txBox="1"/>
          <p:nvPr/>
        </p:nvSpPr>
        <p:spPr>
          <a:xfrm>
            <a:off x="1062597" y="3276600"/>
            <a:ext cx="102622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spc="-60">
                <a:ln>
                  <a:solidFill>
                    <a:schemeClr val="bg1"/>
                  </a:solidFill>
                </a:ln>
                <a:solidFill>
                  <a:srgbClr val="F2BE2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#9Slide07 Cadena" panose="02000503000000020004" pitchFamily="2" charset="0"/>
              </a:rPr>
              <a:t>BẢNG NHÂN 9, BẢNG CHIA 9</a:t>
            </a:r>
          </a:p>
        </p:txBody>
      </p:sp>
      <p:sp>
        <p:nvSpPr>
          <p:cNvPr id="60" name="PHẠM DUYÊN 3 - 9Slide.vn 3 - 9Slide.vn">
            <a:extLst>
              <a:ext uri="{FF2B5EF4-FFF2-40B4-BE49-F238E27FC236}">
                <a16:creationId xmlns:a16="http://schemas.microsoft.com/office/drawing/2014/main" id="{F76D3A83-EFBB-4BBD-BD34-7F848291EDD1}"/>
              </a:ext>
            </a:extLst>
          </p:cNvPr>
          <p:cNvSpPr txBox="1"/>
          <p:nvPr/>
        </p:nvSpPr>
        <p:spPr>
          <a:xfrm>
            <a:off x="5435402" y="5370651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#9Slide03 Sofia Pro Soft" panose="020B0000000000000000" pitchFamily="34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44457262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5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6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9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48" dur="2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9" dur="2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52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53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/>
          <p:bldP spid="59" grpId="1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/>
          <p:bldP spid="59" grpId="1"/>
          <p:bldP spid="6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PHẠM DUYÊN 9 - 9Slide.vn">
            <a:extLst>
              <a:ext uri="{FF2B5EF4-FFF2-40B4-BE49-F238E27FC236}">
                <a16:creationId xmlns:a16="http://schemas.microsoft.com/office/drawing/2014/main" id="{074D57EA-D7C3-478B-BE29-B43D212EA6D7}"/>
              </a:ext>
            </a:extLst>
          </p:cNvPr>
          <p:cNvGrpSpPr/>
          <p:nvPr/>
        </p:nvGrpSpPr>
        <p:grpSpPr>
          <a:xfrm>
            <a:off x="-7929" y="6248400"/>
            <a:ext cx="2865430" cy="654348"/>
            <a:chOff x="0" y="5779052"/>
            <a:chExt cx="3205332" cy="1091649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7CD5CC1-6A90-4728-90F2-1B678E91D8FF}"/>
                </a:ext>
              </a:extLst>
            </p:cNvPr>
            <p:cNvSpPr/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47A43A-4719-4F36-BC46-FA79C40CEAF8}"/>
                </a:ext>
              </a:extLst>
            </p:cNvPr>
            <p:cNvSpPr/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6" name="PHẠM DUYÊN 10 - 9Slide.vn">
            <a:extLst>
              <a:ext uri="{FF2B5EF4-FFF2-40B4-BE49-F238E27FC236}">
                <a16:creationId xmlns:a16="http://schemas.microsoft.com/office/drawing/2014/main" id="{9ACF7FEB-BFAE-4FBA-9AF2-827AE0C3FB3D}"/>
              </a:ext>
            </a:extLst>
          </p:cNvPr>
          <p:cNvGrpSpPr/>
          <p:nvPr/>
        </p:nvGrpSpPr>
        <p:grpSpPr>
          <a:xfrm>
            <a:off x="9131560" y="6223854"/>
            <a:ext cx="3060439" cy="629092"/>
            <a:chOff x="4940748" y="6017019"/>
            <a:chExt cx="4819120" cy="99060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F774B11-1CFC-4B38-BD75-2E653A54DCE0}"/>
                </a:ext>
              </a:extLst>
            </p:cNvPr>
            <p:cNvSpPr/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D497CD7-BFB1-4F31-B0AC-85C7865F3741}"/>
                </a:ext>
              </a:extLst>
            </p:cNvPr>
            <p:cNvSpPr/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9" name="PHẠM DUYÊN 3 - 9Slide.vn">
            <a:extLst>
              <a:ext uri="{FF2B5EF4-FFF2-40B4-BE49-F238E27FC236}">
                <a16:creationId xmlns:a16="http://schemas.microsoft.com/office/drawing/2014/main" id="{1B839562-6B76-4AF4-A7F8-D57511A74FB3}"/>
              </a:ext>
            </a:extLst>
          </p:cNvPr>
          <p:cNvGrpSpPr>
            <a:grpSpLocks/>
          </p:cNvGrpSpPr>
          <p:nvPr/>
        </p:nvGrpSpPr>
        <p:grpSpPr>
          <a:xfrm>
            <a:off x="2276608" y="-144673"/>
            <a:ext cx="482600" cy="1578454"/>
            <a:chOff x="2428081" y="209157"/>
            <a:chExt cx="238919" cy="781443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5A814C9-B872-463A-B615-9D31F9BF51B7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Star: 5 Points 90">
              <a:extLst>
                <a:ext uri="{FF2B5EF4-FFF2-40B4-BE49-F238E27FC236}">
                  <a16:creationId xmlns:a16="http://schemas.microsoft.com/office/drawing/2014/main" id="{1A508C25-096A-4A40-9760-215375302C22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62CBD92-5C85-4478-8E43-19B1CB0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Star: 5 Points 92">
              <a:extLst>
                <a:ext uri="{FF2B5EF4-FFF2-40B4-BE49-F238E27FC236}">
                  <a16:creationId xmlns:a16="http://schemas.microsoft.com/office/drawing/2014/main" id="{30C78455-80E4-4033-B10C-491120CDCA6B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PHẠM DUYÊN 5 - 9Slide.vn">
            <a:extLst>
              <a:ext uri="{FF2B5EF4-FFF2-40B4-BE49-F238E27FC236}">
                <a16:creationId xmlns:a16="http://schemas.microsoft.com/office/drawing/2014/main" id="{B9914B2A-2B9B-4DEB-925C-97600ED60F50}"/>
              </a:ext>
            </a:extLst>
          </p:cNvPr>
          <p:cNvGrpSpPr>
            <a:grpSpLocks/>
          </p:cNvGrpSpPr>
          <p:nvPr/>
        </p:nvGrpSpPr>
        <p:grpSpPr>
          <a:xfrm>
            <a:off x="222250" y="-148079"/>
            <a:ext cx="482600" cy="891442"/>
            <a:chOff x="2428081" y="549275"/>
            <a:chExt cx="238919" cy="441325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801D268-7FF0-4554-AB17-9BECF57238BE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Star: 5 Points 95">
              <a:extLst>
                <a:ext uri="{FF2B5EF4-FFF2-40B4-BE49-F238E27FC236}">
                  <a16:creationId xmlns:a16="http://schemas.microsoft.com/office/drawing/2014/main" id="{2035C4FB-1846-41D2-B194-6828AFD9A108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CC8D757-8631-466F-BD2B-48173F4101FA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Star: 5 Points 97">
              <a:extLst>
                <a:ext uri="{FF2B5EF4-FFF2-40B4-BE49-F238E27FC236}">
                  <a16:creationId xmlns:a16="http://schemas.microsoft.com/office/drawing/2014/main" id="{B7CC1368-CB3E-4F53-9C6A-C84AB0C14243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PHẠM DUYÊN 6 - 9Slide.vn">
            <a:extLst>
              <a:ext uri="{FF2B5EF4-FFF2-40B4-BE49-F238E27FC236}">
                <a16:creationId xmlns:a16="http://schemas.microsoft.com/office/drawing/2014/main" id="{81465512-6327-4E22-811C-1D208E87FDD6}"/>
              </a:ext>
            </a:extLst>
          </p:cNvPr>
          <p:cNvGrpSpPr>
            <a:grpSpLocks/>
          </p:cNvGrpSpPr>
          <p:nvPr/>
        </p:nvGrpSpPr>
        <p:grpSpPr>
          <a:xfrm>
            <a:off x="762000" y="-141627"/>
            <a:ext cx="873973" cy="1812292"/>
            <a:chOff x="2145928" y="228600"/>
            <a:chExt cx="873973" cy="1812292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DC70821-9A50-46D6-8BC5-C74B68AD10C3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26847C0-7CF4-4855-A24C-375A8D19DB79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8B18ED8-774F-470E-BE13-0376A4E4FBEE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1BD76F0-E145-42F7-8BD5-DDD9361094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73650D3-C96A-4155-A3DF-CF282869CA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AD04539-7BD0-47B4-8FC7-516558950C5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6" name="PHẠM DUYÊN 7 - 9Slide.vn">
            <a:extLst>
              <a:ext uri="{FF2B5EF4-FFF2-40B4-BE49-F238E27FC236}">
                <a16:creationId xmlns:a16="http://schemas.microsoft.com/office/drawing/2014/main" id="{D95E7F72-73D1-4F7C-8600-55E1DE20D4F1}"/>
              </a:ext>
            </a:extLst>
          </p:cNvPr>
          <p:cNvGrpSpPr>
            <a:grpSpLocks/>
          </p:cNvGrpSpPr>
          <p:nvPr/>
        </p:nvGrpSpPr>
        <p:grpSpPr>
          <a:xfrm>
            <a:off x="1583616" y="-152400"/>
            <a:ext cx="1198436" cy="935554"/>
            <a:chOff x="2320888" y="1047097"/>
            <a:chExt cx="1198436" cy="935554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C8395BD-222D-4FD2-B6A6-D8B9EF67F98F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31D0D88-A5D1-4958-9154-7721A98F6838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881943B-2192-4B78-A88A-3A05E239FE83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759AE17-234A-4B79-8216-79B00DE97D5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B98433B-14E3-4057-BB6C-0199829917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2" name="PHẠM DUYÊN 11 - 9Slide.vn">
            <a:extLst>
              <a:ext uri="{FF2B5EF4-FFF2-40B4-BE49-F238E27FC236}">
                <a16:creationId xmlns:a16="http://schemas.microsoft.com/office/drawing/2014/main" id="{89763542-96DC-466A-911E-52C8658F0B81}"/>
              </a:ext>
            </a:extLst>
          </p:cNvPr>
          <p:cNvGrpSpPr>
            <a:grpSpLocks/>
          </p:cNvGrpSpPr>
          <p:nvPr/>
        </p:nvGrpSpPr>
        <p:grpSpPr>
          <a:xfrm>
            <a:off x="9982200" y="-152400"/>
            <a:ext cx="482600" cy="1578454"/>
            <a:chOff x="2428081" y="209157"/>
            <a:chExt cx="238919" cy="781443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CADD8F-5A0A-444E-92F7-BC574921F618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Star: 5 Points 113">
              <a:extLst>
                <a:ext uri="{FF2B5EF4-FFF2-40B4-BE49-F238E27FC236}">
                  <a16:creationId xmlns:a16="http://schemas.microsoft.com/office/drawing/2014/main" id="{8AC5E812-E787-4897-9F82-D3C8AF82FBC1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4931CC9-CF73-42F8-88EB-D1C5F58D92B2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Star: 5 Points 115">
              <a:extLst>
                <a:ext uri="{FF2B5EF4-FFF2-40B4-BE49-F238E27FC236}">
                  <a16:creationId xmlns:a16="http://schemas.microsoft.com/office/drawing/2014/main" id="{5EFF6571-8CC2-4945-AB9E-B4A08E4EA9A1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PHẠM DUYÊN 12 - 9Slide.vn">
            <a:extLst>
              <a:ext uri="{FF2B5EF4-FFF2-40B4-BE49-F238E27FC236}">
                <a16:creationId xmlns:a16="http://schemas.microsoft.com/office/drawing/2014/main" id="{AF710105-3D95-48F0-BEB6-D1E757D773A4}"/>
              </a:ext>
            </a:extLst>
          </p:cNvPr>
          <p:cNvGrpSpPr>
            <a:grpSpLocks/>
          </p:cNvGrpSpPr>
          <p:nvPr/>
        </p:nvGrpSpPr>
        <p:grpSpPr>
          <a:xfrm>
            <a:off x="11492341" y="-152400"/>
            <a:ext cx="482600" cy="891442"/>
            <a:chOff x="2428081" y="549275"/>
            <a:chExt cx="238919" cy="441325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3D3AD3F-3E44-476C-96F2-CCB9CF7690B0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Star: 5 Points 118">
              <a:extLst>
                <a:ext uri="{FF2B5EF4-FFF2-40B4-BE49-F238E27FC236}">
                  <a16:creationId xmlns:a16="http://schemas.microsoft.com/office/drawing/2014/main" id="{019AAA4B-770B-4140-874D-C3DB3BE73BC3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19B3717-D6B7-4F7F-B968-221597B335C0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Star: 5 Points 120">
              <a:extLst>
                <a:ext uri="{FF2B5EF4-FFF2-40B4-BE49-F238E27FC236}">
                  <a16:creationId xmlns:a16="http://schemas.microsoft.com/office/drawing/2014/main" id="{1437867B-35B6-471B-8541-641700D30EE4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PHẠM DUYÊN 13 - 9Slide.vn">
            <a:extLst>
              <a:ext uri="{FF2B5EF4-FFF2-40B4-BE49-F238E27FC236}">
                <a16:creationId xmlns:a16="http://schemas.microsoft.com/office/drawing/2014/main" id="{CA36B72C-6A00-4684-8EF0-2907A2EF628F}"/>
              </a:ext>
            </a:extLst>
          </p:cNvPr>
          <p:cNvGrpSpPr>
            <a:grpSpLocks/>
          </p:cNvGrpSpPr>
          <p:nvPr/>
        </p:nvGrpSpPr>
        <p:grpSpPr>
          <a:xfrm>
            <a:off x="10386545" y="-152400"/>
            <a:ext cx="1577974" cy="2639334"/>
            <a:chOff x="2011410" y="228600"/>
            <a:chExt cx="1149762" cy="1923104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8242BF0-C2B4-41D5-97D9-81E8331FDA69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C7B1A11-9526-439B-9A13-BAE2DD9E0CE9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ADAAE62-9834-4FF3-AA00-7ACEF828BC55}"/>
                </a:ext>
              </a:extLst>
            </p:cNvPr>
            <p:cNvGrpSpPr>
              <a:grpSpLocks/>
            </p:cNvGrpSpPr>
            <p:nvPr/>
          </p:nvGrpSpPr>
          <p:grpSpPr>
            <a:xfrm>
              <a:off x="2011410" y="1311900"/>
              <a:ext cx="1149762" cy="839804"/>
              <a:chOff x="932282" y="971044"/>
              <a:chExt cx="1149762" cy="839804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7E32B1C-3E77-4126-B3EB-7C752DE0761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2413" y="979429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D41CF7DC-8E4B-4CA5-8962-7D3B82A6B5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54727" y="971044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9DDC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28ED822-9201-462A-BB30-A963DCBF32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2282" y="1172635"/>
                <a:ext cx="1149762" cy="455892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PHẠM DUYÊN 7 - 9Slide.vn">
            <a:extLst>
              <a:ext uri="{FF2B5EF4-FFF2-40B4-BE49-F238E27FC236}">
                <a16:creationId xmlns:a16="http://schemas.microsoft.com/office/drawing/2014/main" id="{1E660FA6-03E1-4711-8FBC-C0202D6D1DB9}"/>
              </a:ext>
            </a:extLst>
          </p:cNvPr>
          <p:cNvGrpSpPr>
            <a:grpSpLocks/>
          </p:cNvGrpSpPr>
          <p:nvPr/>
        </p:nvGrpSpPr>
        <p:grpSpPr>
          <a:xfrm>
            <a:off x="7882297" y="-148238"/>
            <a:ext cx="1876916" cy="1465206"/>
            <a:chOff x="2320888" y="1047097"/>
            <a:chExt cx="1198436" cy="935554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79BA610-BE4C-4EEA-89D6-BE4E21566B98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43A4274-04B6-4048-9067-665BE4C3356C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D33491A0-816C-40C0-96D4-408AAFE13992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384BB18-D61B-4434-87F8-71DFFBC453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6D7CF99-83EB-4FF5-BDC8-C717890CB99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5F2ED2F-7567-4D2C-B65B-EF3F345F4DF8}"/>
              </a:ext>
            </a:extLst>
          </p:cNvPr>
          <p:cNvGrpSpPr/>
          <p:nvPr/>
        </p:nvGrpSpPr>
        <p:grpSpPr>
          <a:xfrm>
            <a:off x="1642448" y="821560"/>
            <a:ext cx="8907104" cy="5373579"/>
            <a:chOff x="1642448" y="821560"/>
            <a:chExt cx="8907104" cy="5373579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CDE1B2A4-A4AB-473B-95BD-314B75E02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2448" y="821560"/>
              <a:ext cx="8907104" cy="5214880"/>
            </a:xfrm>
            <a:prstGeom prst="rect">
              <a:avLst/>
            </a:prstGeom>
          </p:spPr>
        </p:pic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779E49B-B45B-4403-9121-4788BB69CDDA}"/>
                </a:ext>
              </a:extLst>
            </p:cNvPr>
            <p:cNvSpPr/>
            <p:nvPr/>
          </p:nvSpPr>
          <p:spPr>
            <a:xfrm rot="2882448">
              <a:off x="3189619" y="5877739"/>
              <a:ext cx="317400" cy="317400"/>
            </a:xfrm>
            <a:custGeom>
              <a:avLst/>
              <a:gdLst>
                <a:gd name="connsiteX0" fmla="*/ 0 w 317400"/>
                <a:gd name="connsiteY0" fmla="*/ 0 h 317400"/>
                <a:gd name="connsiteX1" fmla="*/ 317400 w 317400"/>
                <a:gd name="connsiteY1" fmla="*/ 0 h 317400"/>
                <a:gd name="connsiteX2" fmla="*/ 317400 w 317400"/>
                <a:gd name="connsiteY2" fmla="*/ 317400 h 317400"/>
                <a:gd name="connsiteX3" fmla="*/ 0 w 317400"/>
                <a:gd name="connsiteY3" fmla="*/ 317400 h 317400"/>
                <a:gd name="connsiteX4" fmla="*/ 0 w 317400"/>
                <a:gd name="connsiteY4" fmla="*/ 0 h 3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400" h="317400" extrusionOk="0">
                  <a:moveTo>
                    <a:pt x="0" y="0"/>
                  </a:moveTo>
                  <a:cubicBezTo>
                    <a:pt x="91276" y="-12912"/>
                    <a:pt x="245906" y="3951"/>
                    <a:pt x="317400" y="0"/>
                  </a:cubicBezTo>
                  <a:cubicBezTo>
                    <a:pt x="319909" y="84074"/>
                    <a:pt x="318228" y="169601"/>
                    <a:pt x="317400" y="317400"/>
                  </a:cubicBezTo>
                  <a:cubicBezTo>
                    <a:pt x="232330" y="330860"/>
                    <a:pt x="78219" y="317041"/>
                    <a:pt x="0" y="317400"/>
                  </a:cubicBezTo>
                  <a:cubicBezTo>
                    <a:pt x="12276" y="223475"/>
                    <a:pt x="10870" y="63558"/>
                    <a:pt x="0" y="0"/>
                  </a:cubicBezTo>
                  <a:close/>
                </a:path>
              </a:pathLst>
            </a:custGeom>
            <a:noFill/>
            <a:ln w="57150">
              <a:solidFill>
                <a:srgbClr val="E7819D"/>
              </a:solidFill>
              <a:extLst>
                <a:ext uri="{C807C97D-BFC1-408E-A445-0C87EB9F89A2}">
                  <ask:lineSketchStyleProps xmlns:ask="http://schemas.microsoft.com/office/drawing/2018/sketchyshapes" sd="227650855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979A47F-0D45-482F-93F7-45A855A379C9}"/>
                </a:ext>
              </a:extLst>
            </p:cNvPr>
            <p:cNvSpPr/>
            <p:nvPr/>
          </p:nvSpPr>
          <p:spPr>
            <a:xfrm rot="2882448">
              <a:off x="3693199" y="5237833"/>
              <a:ext cx="602664" cy="602664"/>
            </a:xfrm>
            <a:custGeom>
              <a:avLst/>
              <a:gdLst>
                <a:gd name="connsiteX0" fmla="*/ 0 w 602664"/>
                <a:gd name="connsiteY0" fmla="*/ 0 h 602664"/>
                <a:gd name="connsiteX1" fmla="*/ 602664 w 602664"/>
                <a:gd name="connsiteY1" fmla="*/ 0 h 602664"/>
                <a:gd name="connsiteX2" fmla="*/ 602664 w 602664"/>
                <a:gd name="connsiteY2" fmla="*/ 602664 h 602664"/>
                <a:gd name="connsiteX3" fmla="*/ 0 w 602664"/>
                <a:gd name="connsiteY3" fmla="*/ 602664 h 602664"/>
                <a:gd name="connsiteX4" fmla="*/ 0 w 602664"/>
                <a:gd name="connsiteY4" fmla="*/ 0 h 6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664" h="602664" extrusionOk="0">
                  <a:moveTo>
                    <a:pt x="0" y="0"/>
                  </a:moveTo>
                  <a:cubicBezTo>
                    <a:pt x="213594" y="-27662"/>
                    <a:pt x="475848" y="-20174"/>
                    <a:pt x="602664" y="0"/>
                  </a:cubicBezTo>
                  <a:cubicBezTo>
                    <a:pt x="618930" y="182189"/>
                    <a:pt x="588626" y="458330"/>
                    <a:pt x="602664" y="602664"/>
                  </a:cubicBezTo>
                  <a:cubicBezTo>
                    <a:pt x="372477" y="583690"/>
                    <a:pt x="177483" y="616019"/>
                    <a:pt x="0" y="602664"/>
                  </a:cubicBezTo>
                  <a:cubicBezTo>
                    <a:pt x="4315" y="330152"/>
                    <a:pt x="-25768" y="252202"/>
                    <a:pt x="0" y="0"/>
                  </a:cubicBezTo>
                  <a:close/>
                </a:path>
              </a:pathLst>
            </a:custGeom>
            <a:noFill/>
            <a:ln w="57150">
              <a:solidFill>
                <a:srgbClr val="E7819D"/>
              </a:solidFill>
              <a:extLst>
                <a:ext uri="{C807C97D-BFC1-408E-A445-0C87EB9F89A2}">
                  <ask:lineSketchStyleProps xmlns:ask="http://schemas.microsoft.com/office/drawing/2018/sketchyshapes" sd="227650855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Jellyfish.PD 12 - 9Slide.vn">
            <a:extLst>
              <a:ext uri="{FF2B5EF4-FFF2-40B4-BE49-F238E27FC236}">
                <a16:creationId xmlns:a16="http://schemas.microsoft.com/office/drawing/2014/main" id="{492C8CBA-2CE4-49F4-A3DE-4011459A5E89}"/>
              </a:ext>
            </a:extLst>
          </p:cNvPr>
          <p:cNvSpPr txBox="1"/>
          <p:nvPr/>
        </p:nvSpPr>
        <p:spPr>
          <a:xfrm>
            <a:off x="2886444" y="2438400"/>
            <a:ext cx="6419112" cy="156966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EC598"/>
              </a:contourClr>
            </a:sp3d>
          </a:bodyPr>
          <a:lstStyle/>
          <a:p>
            <a:pPr algn="ctr"/>
            <a:r>
              <a:rPr lang="en-US" altLang="zh-CN" sz="9600">
                <a:ln w="25400">
                  <a:solidFill>
                    <a:srgbClr val="DB5F7A"/>
                  </a:solidFill>
                </a:ln>
                <a:solidFill>
                  <a:schemeClr val="bg1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latin typeface="#9Slide07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lang="zh-CN" altLang="en-US" sz="9600" dirty="0">
              <a:ln w="25400">
                <a:solidFill>
                  <a:srgbClr val="DB5F7A"/>
                </a:solidFill>
              </a:ln>
              <a:solidFill>
                <a:schemeClr val="bg1"/>
              </a:solidFill>
              <a:effectLst>
                <a:glow>
                  <a:srgbClr val="FEC598"/>
                </a:glow>
                <a:outerShdw dist="63500" dir="21540000" rotWithShape="0">
                  <a:srgbClr val="FBD0E4">
                    <a:alpha val="69000"/>
                  </a:srgbClr>
                </a:outerShdw>
                <a:reflection endPos="0" dir="5400000" sy="-100000" algn="bl" rotWithShape="0"/>
              </a:effectLst>
              <a:latin typeface="#9Slide07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49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 1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0 - 9Slide.vn 2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10 - 9Slide.vn 3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PHẠM DUYÊN 10 - 9Slide.vn 8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246311" y="304800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34" name="PHẠM DUYÊN 10 - 9Slide.vn 11 - 9Slide.vn">
            <a:extLst>
              <a:ext uri="{FF2B5EF4-FFF2-40B4-BE49-F238E27FC236}">
                <a16:creationId xmlns:a16="http://schemas.microsoft.com/office/drawing/2014/main" id="{110F1CE9-908C-423A-BFE0-D7FAC04CAE26}"/>
              </a:ext>
            </a:extLst>
          </p:cNvPr>
          <p:cNvSpPr txBox="1">
            <a:spLocks/>
          </p:cNvSpPr>
          <p:nvPr/>
        </p:nvSpPr>
        <p:spPr>
          <a:xfrm>
            <a:off x="1498604" y="533400"/>
            <a:ext cx="9855196" cy="62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3000"/>
              </a:lnSpc>
            </a:pPr>
            <a:r>
              <a:rPr lang="en-US" sz="3600" spc="80">
                <a:solidFill>
                  <a:schemeClr val="accent6"/>
                </a:solidFill>
                <a:latin typeface="+mj-lt"/>
              </a:rPr>
              <a:t>Nêu các số còn thiếu:</a:t>
            </a:r>
          </a:p>
        </p:txBody>
      </p:sp>
      <p:sp>
        <p:nvSpPr>
          <p:cNvPr id="227" name="PHẠM DUYÊN 1 - 9Slide.vn 22 - 9Slide.vn">
            <a:extLst>
              <a:ext uri="{FF2B5EF4-FFF2-40B4-BE49-F238E27FC236}">
                <a16:creationId xmlns:a16="http://schemas.microsoft.com/office/drawing/2014/main" id="{B42FA709-D789-40D1-9116-C5386D58BF6D}"/>
              </a:ext>
            </a:extLst>
          </p:cNvPr>
          <p:cNvSpPr txBox="1"/>
          <p:nvPr/>
        </p:nvSpPr>
        <p:spPr>
          <a:xfrm>
            <a:off x="617698" y="2207752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a)</a:t>
            </a:r>
          </a:p>
        </p:txBody>
      </p:sp>
      <p:grpSp>
        <p:nvGrpSpPr>
          <p:cNvPr id="228" name="PHẠM DUYÊN 1 - 9Slide.vn 23 - 9Slide.vn">
            <a:extLst>
              <a:ext uri="{FF2B5EF4-FFF2-40B4-BE49-F238E27FC236}">
                <a16:creationId xmlns:a16="http://schemas.microsoft.com/office/drawing/2014/main" id="{9CA89F2C-D5CE-4872-BC6C-9903DFCFCAFF}"/>
              </a:ext>
            </a:extLst>
          </p:cNvPr>
          <p:cNvGrpSpPr/>
          <p:nvPr/>
        </p:nvGrpSpPr>
        <p:grpSpPr>
          <a:xfrm>
            <a:off x="1485521" y="2207752"/>
            <a:ext cx="10020679" cy="804128"/>
            <a:chOff x="1205954" y="1899603"/>
            <a:chExt cx="10020679" cy="804128"/>
          </a:xfrm>
        </p:grpSpPr>
        <p:sp>
          <p:nvSpPr>
            <p:cNvPr id="229" name="Diamond 228">
              <a:extLst>
                <a:ext uri="{FF2B5EF4-FFF2-40B4-BE49-F238E27FC236}">
                  <a16:creationId xmlns:a16="http://schemas.microsoft.com/office/drawing/2014/main" id="{B238FC20-E815-4238-AFFD-98F2D0CF4DF4}"/>
                </a:ext>
              </a:extLst>
            </p:cNvPr>
            <p:cNvSpPr/>
            <p:nvPr/>
          </p:nvSpPr>
          <p:spPr>
            <a:xfrm>
              <a:off x="2230015" y="1899603"/>
              <a:ext cx="804128" cy="804128"/>
            </a:xfrm>
            <a:prstGeom prst="diamond">
              <a:avLst/>
            </a:prstGeom>
            <a:solidFill>
              <a:srgbClr val="6DCEF9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7C9E916D-ECE3-4EA8-99A6-E959AA6B8140}"/>
                </a:ext>
              </a:extLst>
            </p:cNvPr>
            <p:cNvSpPr txBox="1"/>
            <p:nvPr/>
          </p:nvSpPr>
          <p:spPr>
            <a:xfrm>
              <a:off x="2273804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18</a:t>
              </a:r>
            </a:p>
          </p:txBody>
        </p:sp>
        <p:sp>
          <p:nvSpPr>
            <p:cNvPr id="231" name="Diamond 230">
              <a:extLst>
                <a:ext uri="{FF2B5EF4-FFF2-40B4-BE49-F238E27FC236}">
                  <a16:creationId xmlns:a16="http://schemas.microsoft.com/office/drawing/2014/main" id="{8B5B3B3D-3A97-4027-BBED-281861D11C08}"/>
                </a:ext>
              </a:extLst>
            </p:cNvPr>
            <p:cNvSpPr/>
            <p:nvPr/>
          </p:nvSpPr>
          <p:spPr>
            <a:xfrm>
              <a:off x="4278137" y="1899603"/>
              <a:ext cx="804128" cy="804128"/>
            </a:xfrm>
            <a:prstGeom prst="diamond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232" name="Diamond 231">
              <a:extLst>
                <a:ext uri="{FF2B5EF4-FFF2-40B4-BE49-F238E27FC236}">
                  <a16:creationId xmlns:a16="http://schemas.microsoft.com/office/drawing/2014/main" id="{CAF739BC-36F9-462E-813A-257BC7D089CB}"/>
                </a:ext>
              </a:extLst>
            </p:cNvPr>
            <p:cNvSpPr/>
            <p:nvPr/>
          </p:nvSpPr>
          <p:spPr>
            <a:xfrm>
              <a:off x="9398442" y="1899603"/>
              <a:ext cx="804128" cy="804128"/>
            </a:xfrm>
            <a:prstGeom prst="diamond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233" name="Diamond 232">
              <a:extLst>
                <a:ext uri="{FF2B5EF4-FFF2-40B4-BE49-F238E27FC236}">
                  <a16:creationId xmlns:a16="http://schemas.microsoft.com/office/drawing/2014/main" id="{F88BCD7F-2B16-4293-A569-5AF324403767}"/>
                </a:ext>
              </a:extLst>
            </p:cNvPr>
            <p:cNvSpPr/>
            <p:nvPr/>
          </p:nvSpPr>
          <p:spPr>
            <a:xfrm>
              <a:off x="1205954" y="1899603"/>
              <a:ext cx="804128" cy="804128"/>
            </a:xfrm>
            <a:prstGeom prst="diamond">
              <a:avLst/>
            </a:prstGeom>
            <a:solidFill>
              <a:srgbClr val="6DCEF9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22915CF5-FD0E-4C38-8D4A-CDB691D0914F}"/>
                </a:ext>
              </a:extLst>
            </p:cNvPr>
            <p:cNvSpPr txBox="1"/>
            <p:nvPr/>
          </p:nvSpPr>
          <p:spPr>
            <a:xfrm>
              <a:off x="1249743" y="1993891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9</a:t>
              </a:r>
            </a:p>
          </p:txBody>
        </p:sp>
        <p:sp>
          <p:nvSpPr>
            <p:cNvPr id="235" name="Diamond 234">
              <a:extLst>
                <a:ext uri="{FF2B5EF4-FFF2-40B4-BE49-F238E27FC236}">
                  <a16:creationId xmlns:a16="http://schemas.microsoft.com/office/drawing/2014/main" id="{F540005F-8B3E-4C88-8035-9EB2CA51E05B}"/>
                </a:ext>
              </a:extLst>
            </p:cNvPr>
            <p:cNvSpPr/>
            <p:nvPr/>
          </p:nvSpPr>
          <p:spPr>
            <a:xfrm>
              <a:off x="3254076" y="1899603"/>
              <a:ext cx="804128" cy="804128"/>
            </a:xfrm>
            <a:prstGeom prst="diamond">
              <a:avLst/>
            </a:prstGeom>
            <a:solidFill>
              <a:srgbClr val="6DCEF9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652D358C-478F-473A-A158-56F17F6DB672}"/>
                </a:ext>
              </a:extLst>
            </p:cNvPr>
            <p:cNvSpPr txBox="1"/>
            <p:nvPr/>
          </p:nvSpPr>
          <p:spPr>
            <a:xfrm>
              <a:off x="3297865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27</a:t>
              </a:r>
            </a:p>
          </p:txBody>
        </p:sp>
        <p:sp>
          <p:nvSpPr>
            <p:cNvPr id="237" name="Diamond 236">
              <a:extLst>
                <a:ext uri="{FF2B5EF4-FFF2-40B4-BE49-F238E27FC236}">
                  <a16:creationId xmlns:a16="http://schemas.microsoft.com/office/drawing/2014/main" id="{9BBB07F8-8BED-4B80-96B3-1012D664E871}"/>
                </a:ext>
              </a:extLst>
            </p:cNvPr>
            <p:cNvSpPr/>
            <p:nvPr/>
          </p:nvSpPr>
          <p:spPr>
            <a:xfrm>
              <a:off x="10422505" y="1899603"/>
              <a:ext cx="804128" cy="804128"/>
            </a:xfrm>
            <a:prstGeom prst="diamond">
              <a:avLst/>
            </a:prstGeom>
            <a:solidFill>
              <a:srgbClr val="6DCEF9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5263527B-9B50-4B9C-91EE-CA5D8770AAB7}"/>
                </a:ext>
              </a:extLst>
            </p:cNvPr>
            <p:cNvSpPr txBox="1"/>
            <p:nvPr/>
          </p:nvSpPr>
          <p:spPr>
            <a:xfrm>
              <a:off x="10466294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90</a:t>
              </a:r>
            </a:p>
          </p:txBody>
        </p:sp>
        <p:sp>
          <p:nvSpPr>
            <p:cNvPr id="239" name="Diamond 238">
              <a:extLst>
                <a:ext uri="{FF2B5EF4-FFF2-40B4-BE49-F238E27FC236}">
                  <a16:creationId xmlns:a16="http://schemas.microsoft.com/office/drawing/2014/main" id="{3BC9EDE1-B667-4652-B8CD-DFD4BC240561}"/>
                </a:ext>
              </a:extLst>
            </p:cNvPr>
            <p:cNvSpPr/>
            <p:nvPr/>
          </p:nvSpPr>
          <p:spPr>
            <a:xfrm>
              <a:off x="5295943" y="1899603"/>
              <a:ext cx="804128" cy="804128"/>
            </a:xfrm>
            <a:prstGeom prst="diamond">
              <a:avLst/>
            </a:prstGeom>
            <a:solidFill>
              <a:srgbClr val="6DCEF9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FEC66075-234F-45DB-AD20-EAB5656AB4E6}"/>
                </a:ext>
              </a:extLst>
            </p:cNvPr>
            <p:cNvSpPr txBox="1"/>
            <p:nvPr/>
          </p:nvSpPr>
          <p:spPr>
            <a:xfrm>
              <a:off x="5339732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45</a:t>
              </a:r>
            </a:p>
          </p:txBody>
        </p:sp>
        <p:sp>
          <p:nvSpPr>
            <p:cNvPr id="241" name="Diamond 240">
              <a:extLst>
                <a:ext uri="{FF2B5EF4-FFF2-40B4-BE49-F238E27FC236}">
                  <a16:creationId xmlns:a16="http://schemas.microsoft.com/office/drawing/2014/main" id="{4A9F0D6A-7150-4F9A-9AC6-6C74B105CA87}"/>
                </a:ext>
              </a:extLst>
            </p:cNvPr>
            <p:cNvSpPr/>
            <p:nvPr/>
          </p:nvSpPr>
          <p:spPr>
            <a:xfrm>
              <a:off x="6326257" y="1899603"/>
              <a:ext cx="804128" cy="804128"/>
            </a:xfrm>
            <a:prstGeom prst="diamond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242" name="Diamond 241">
              <a:extLst>
                <a:ext uri="{FF2B5EF4-FFF2-40B4-BE49-F238E27FC236}">
                  <a16:creationId xmlns:a16="http://schemas.microsoft.com/office/drawing/2014/main" id="{7E2B0BBD-0EBA-4533-BAEA-7EE18D1FA290}"/>
                </a:ext>
              </a:extLst>
            </p:cNvPr>
            <p:cNvSpPr/>
            <p:nvPr/>
          </p:nvSpPr>
          <p:spPr>
            <a:xfrm>
              <a:off x="7350320" y="1899603"/>
              <a:ext cx="804128" cy="804128"/>
            </a:xfrm>
            <a:prstGeom prst="diamond">
              <a:avLst/>
            </a:prstGeom>
            <a:solidFill>
              <a:srgbClr val="6DCEF9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F86E22F6-A06F-4A38-969B-86ED11F8300D}"/>
                </a:ext>
              </a:extLst>
            </p:cNvPr>
            <p:cNvSpPr txBox="1"/>
            <p:nvPr/>
          </p:nvSpPr>
          <p:spPr>
            <a:xfrm>
              <a:off x="7394109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63</a:t>
              </a:r>
            </a:p>
          </p:txBody>
        </p:sp>
        <p:sp>
          <p:nvSpPr>
            <p:cNvPr id="244" name="Diamond 243">
              <a:extLst>
                <a:ext uri="{FF2B5EF4-FFF2-40B4-BE49-F238E27FC236}">
                  <a16:creationId xmlns:a16="http://schemas.microsoft.com/office/drawing/2014/main" id="{F6A2A0A7-C288-46A0-91CD-C1B920455D53}"/>
                </a:ext>
              </a:extLst>
            </p:cNvPr>
            <p:cNvSpPr/>
            <p:nvPr/>
          </p:nvSpPr>
          <p:spPr>
            <a:xfrm>
              <a:off x="8369277" y="1899603"/>
              <a:ext cx="804128" cy="804128"/>
            </a:xfrm>
            <a:prstGeom prst="diamond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245" name="PHẠM DUYÊN 1 - 9Slide.vn 24 - 9Slide.vn">
            <a:extLst>
              <a:ext uri="{FF2B5EF4-FFF2-40B4-BE49-F238E27FC236}">
                <a16:creationId xmlns:a16="http://schemas.microsoft.com/office/drawing/2014/main" id="{E27FBDBF-DDE3-4945-AB9A-5256257CD448}"/>
              </a:ext>
            </a:extLst>
          </p:cNvPr>
          <p:cNvGrpSpPr/>
          <p:nvPr/>
        </p:nvGrpSpPr>
        <p:grpSpPr>
          <a:xfrm>
            <a:off x="4603436" y="2261645"/>
            <a:ext cx="716550" cy="716550"/>
            <a:chOff x="2649705" y="3594062"/>
            <a:chExt cx="922694" cy="922694"/>
          </a:xfrm>
        </p:grpSpPr>
        <p:sp>
          <p:nvSpPr>
            <p:cNvPr id="246" name="Diamond 180">
              <a:extLst>
                <a:ext uri="{FF2B5EF4-FFF2-40B4-BE49-F238E27FC236}">
                  <a16:creationId xmlns:a16="http://schemas.microsoft.com/office/drawing/2014/main" id="{D708A232-6AE2-4CB9-A277-5E2D7C4AF12C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CF7126AC-C615-4FEE-BA0A-21AAB32E1D46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36</a:t>
              </a:r>
            </a:p>
          </p:txBody>
        </p:sp>
      </p:grpSp>
      <p:sp>
        <p:nvSpPr>
          <p:cNvPr id="248" name="PHẠM DUYÊN 1 - 9Slide.vn 25 - 9Slide.vn">
            <a:extLst>
              <a:ext uri="{FF2B5EF4-FFF2-40B4-BE49-F238E27FC236}">
                <a16:creationId xmlns:a16="http://schemas.microsoft.com/office/drawing/2014/main" id="{114745B6-10DC-43F0-AB08-BDD0CB39662D}"/>
              </a:ext>
            </a:extLst>
          </p:cNvPr>
          <p:cNvSpPr/>
          <p:nvPr/>
        </p:nvSpPr>
        <p:spPr>
          <a:xfrm flipH="1">
            <a:off x="2050439" y="2010880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9" name="PHẠM DUYÊN 1 - 9Slide.vn 26 - 9Slide.vn">
            <a:extLst>
              <a:ext uri="{FF2B5EF4-FFF2-40B4-BE49-F238E27FC236}">
                <a16:creationId xmlns:a16="http://schemas.microsoft.com/office/drawing/2014/main" id="{78A62F42-F21D-431B-A7EF-D7B7BB8BFDB9}"/>
              </a:ext>
            </a:extLst>
          </p:cNvPr>
          <p:cNvGrpSpPr/>
          <p:nvPr/>
        </p:nvGrpSpPr>
        <p:grpSpPr>
          <a:xfrm>
            <a:off x="2192447" y="1524000"/>
            <a:ext cx="429926" cy="381901"/>
            <a:chOff x="10460752" y="1241841"/>
            <a:chExt cx="429926" cy="381901"/>
          </a:xfrm>
        </p:grpSpPr>
        <p:sp>
          <p:nvSpPr>
            <p:cNvPr id="250" name="bảng nhân 2 5 - 9Slide.vn">
              <a:extLst>
                <a:ext uri="{FF2B5EF4-FFF2-40B4-BE49-F238E27FC236}">
                  <a16:creationId xmlns:a16="http://schemas.microsoft.com/office/drawing/2014/main" id="{6747C4B0-E447-422F-8983-A6A5625A6D85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FE2CEE1B-C342-40F3-A163-F8EA7F97FCBC}"/>
                </a:ext>
              </a:extLst>
            </p:cNvPr>
            <p:cNvSpPr txBox="1"/>
            <p:nvPr/>
          </p:nvSpPr>
          <p:spPr>
            <a:xfrm>
              <a:off x="10460752" y="1241841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+9</a:t>
              </a:r>
            </a:p>
          </p:txBody>
        </p:sp>
      </p:grpSp>
      <p:sp>
        <p:nvSpPr>
          <p:cNvPr id="252" name="PHẠM DUYÊN 1 - 9Slide.vn 27 - 9Slide.vn">
            <a:extLst>
              <a:ext uri="{FF2B5EF4-FFF2-40B4-BE49-F238E27FC236}">
                <a16:creationId xmlns:a16="http://schemas.microsoft.com/office/drawing/2014/main" id="{E3897AE3-41E6-4F61-859E-40C8E090AD98}"/>
              </a:ext>
            </a:extLst>
          </p:cNvPr>
          <p:cNvSpPr/>
          <p:nvPr/>
        </p:nvSpPr>
        <p:spPr>
          <a:xfrm flipH="1">
            <a:off x="3078909" y="2010880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3" name="PHẠM DUYÊN 1 - 9Slide.vn 28 - 9Slide.vn">
            <a:extLst>
              <a:ext uri="{FF2B5EF4-FFF2-40B4-BE49-F238E27FC236}">
                <a16:creationId xmlns:a16="http://schemas.microsoft.com/office/drawing/2014/main" id="{8F6F1CE6-1963-4C15-9AF5-F719F7A787DA}"/>
              </a:ext>
            </a:extLst>
          </p:cNvPr>
          <p:cNvGrpSpPr/>
          <p:nvPr/>
        </p:nvGrpSpPr>
        <p:grpSpPr>
          <a:xfrm>
            <a:off x="3220917" y="1524000"/>
            <a:ext cx="429926" cy="381901"/>
            <a:chOff x="10460752" y="1241841"/>
            <a:chExt cx="429926" cy="381901"/>
          </a:xfrm>
        </p:grpSpPr>
        <p:sp>
          <p:nvSpPr>
            <p:cNvPr id="254" name="bảng nhân 2 5 - 9Slide.vn">
              <a:extLst>
                <a:ext uri="{FF2B5EF4-FFF2-40B4-BE49-F238E27FC236}">
                  <a16:creationId xmlns:a16="http://schemas.microsoft.com/office/drawing/2014/main" id="{1DF0F103-57FE-4F2B-8B6A-A52C9780BB12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18ED4DAB-6735-4FF5-B291-5D41242FD7C4}"/>
                </a:ext>
              </a:extLst>
            </p:cNvPr>
            <p:cNvSpPr txBox="1"/>
            <p:nvPr/>
          </p:nvSpPr>
          <p:spPr>
            <a:xfrm>
              <a:off x="10460752" y="1241841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+9</a:t>
              </a:r>
            </a:p>
          </p:txBody>
        </p:sp>
      </p:grpSp>
      <p:sp>
        <p:nvSpPr>
          <p:cNvPr id="256" name="PHẠM DUYÊN 1 - 9Slide.vn 29 - 9Slide.vn">
            <a:extLst>
              <a:ext uri="{FF2B5EF4-FFF2-40B4-BE49-F238E27FC236}">
                <a16:creationId xmlns:a16="http://schemas.microsoft.com/office/drawing/2014/main" id="{92428C06-DCD2-4461-8875-BCB21E133F8D}"/>
              </a:ext>
            </a:extLst>
          </p:cNvPr>
          <p:cNvSpPr/>
          <p:nvPr/>
        </p:nvSpPr>
        <p:spPr>
          <a:xfrm flipH="1">
            <a:off x="4103190" y="2010880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7" name="PHẠM DUYÊN 1 - 9Slide.vn 30 - 9Slide.vn">
            <a:extLst>
              <a:ext uri="{FF2B5EF4-FFF2-40B4-BE49-F238E27FC236}">
                <a16:creationId xmlns:a16="http://schemas.microsoft.com/office/drawing/2014/main" id="{B2B587BD-4B91-4298-BCE3-E06324B1DED6}"/>
              </a:ext>
            </a:extLst>
          </p:cNvPr>
          <p:cNvGrpSpPr/>
          <p:nvPr/>
        </p:nvGrpSpPr>
        <p:grpSpPr>
          <a:xfrm>
            <a:off x="4245198" y="1524000"/>
            <a:ext cx="429926" cy="381901"/>
            <a:chOff x="10460752" y="1241841"/>
            <a:chExt cx="429926" cy="381901"/>
          </a:xfrm>
        </p:grpSpPr>
        <p:sp>
          <p:nvSpPr>
            <p:cNvPr id="258" name="bảng nhân 2 5 - 9Slide.vn">
              <a:extLst>
                <a:ext uri="{FF2B5EF4-FFF2-40B4-BE49-F238E27FC236}">
                  <a16:creationId xmlns:a16="http://schemas.microsoft.com/office/drawing/2014/main" id="{4B20F092-0261-4D2F-B6A7-CB18B2A89DE9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5C882B3F-FC51-4B60-B431-14776B0D63D2}"/>
                </a:ext>
              </a:extLst>
            </p:cNvPr>
            <p:cNvSpPr txBox="1"/>
            <p:nvPr/>
          </p:nvSpPr>
          <p:spPr>
            <a:xfrm>
              <a:off x="10460752" y="1241841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+9</a:t>
              </a:r>
            </a:p>
          </p:txBody>
        </p:sp>
      </p:grpSp>
      <p:grpSp>
        <p:nvGrpSpPr>
          <p:cNvPr id="260" name="PHẠM DUYÊN 1 - 9Slide.vn 31 - 9Slide.vn">
            <a:extLst>
              <a:ext uri="{FF2B5EF4-FFF2-40B4-BE49-F238E27FC236}">
                <a16:creationId xmlns:a16="http://schemas.microsoft.com/office/drawing/2014/main" id="{CD5F4F35-1096-4686-8D73-31B26DA19F28}"/>
              </a:ext>
            </a:extLst>
          </p:cNvPr>
          <p:cNvGrpSpPr/>
          <p:nvPr/>
        </p:nvGrpSpPr>
        <p:grpSpPr>
          <a:xfrm>
            <a:off x="6655444" y="2261645"/>
            <a:ext cx="716550" cy="716550"/>
            <a:chOff x="2649705" y="3594062"/>
            <a:chExt cx="922694" cy="922694"/>
          </a:xfrm>
        </p:grpSpPr>
        <p:sp>
          <p:nvSpPr>
            <p:cNvPr id="261" name="Diamond 180">
              <a:extLst>
                <a:ext uri="{FF2B5EF4-FFF2-40B4-BE49-F238E27FC236}">
                  <a16:creationId xmlns:a16="http://schemas.microsoft.com/office/drawing/2014/main" id="{CAFE8D34-6B46-4F61-A2D7-46107E26FE26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FB9E3E95-6303-49BE-880C-BC58F11AE2BD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54</a:t>
              </a:r>
            </a:p>
          </p:txBody>
        </p:sp>
      </p:grpSp>
      <p:grpSp>
        <p:nvGrpSpPr>
          <p:cNvPr id="263" name="PHẠM DUYÊN 1 - 9Slide.vn 32 - 9Slide.vn">
            <a:extLst>
              <a:ext uri="{FF2B5EF4-FFF2-40B4-BE49-F238E27FC236}">
                <a16:creationId xmlns:a16="http://schemas.microsoft.com/office/drawing/2014/main" id="{3EAEEB66-3181-48BA-A6F4-4851A7C46E81}"/>
              </a:ext>
            </a:extLst>
          </p:cNvPr>
          <p:cNvGrpSpPr/>
          <p:nvPr/>
        </p:nvGrpSpPr>
        <p:grpSpPr>
          <a:xfrm>
            <a:off x="8702965" y="2261645"/>
            <a:ext cx="716550" cy="716550"/>
            <a:chOff x="2649705" y="3594062"/>
            <a:chExt cx="922694" cy="922694"/>
          </a:xfrm>
        </p:grpSpPr>
        <p:sp>
          <p:nvSpPr>
            <p:cNvPr id="264" name="Diamond 180">
              <a:extLst>
                <a:ext uri="{FF2B5EF4-FFF2-40B4-BE49-F238E27FC236}">
                  <a16:creationId xmlns:a16="http://schemas.microsoft.com/office/drawing/2014/main" id="{3C2F5F8C-F4BB-4687-BB17-5D13442DC14E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EE485241-2193-4BF3-A47B-F691077FDF91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72</a:t>
              </a:r>
            </a:p>
          </p:txBody>
        </p:sp>
      </p:grpSp>
      <p:grpSp>
        <p:nvGrpSpPr>
          <p:cNvPr id="266" name="PHẠM DUYÊN 1 - 9Slide.vn 33 - 9Slide.vn">
            <a:extLst>
              <a:ext uri="{FF2B5EF4-FFF2-40B4-BE49-F238E27FC236}">
                <a16:creationId xmlns:a16="http://schemas.microsoft.com/office/drawing/2014/main" id="{8B68D3A3-6111-4206-ACCA-C3DE52221CEC}"/>
              </a:ext>
            </a:extLst>
          </p:cNvPr>
          <p:cNvGrpSpPr/>
          <p:nvPr/>
        </p:nvGrpSpPr>
        <p:grpSpPr>
          <a:xfrm>
            <a:off x="9710656" y="2261645"/>
            <a:ext cx="716550" cy="716550"/>
            <a:chOff x="2649705" y="3594062"/>
            <a:chExt cx="922694" cy="922694"/>
          </a:xfrm>
        </p:grpSpPr>
        <p:sp>
          <p:nvSpPr>
            <p:cNvPr id="267" name="Diamond 180">
              <a:extLst>
                <a:ext uri="{FF2B5EF4-FFF2-40B4-BE49-F238E27FC236}">
                  <a16:creationId xmlns:a16="http://schemas.microsoft.com/office/drawing/2014/main" id="{BC36FB85-ABD8-47B1-B2BB-2EF3FBDA5E20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A942C69F-3587-45A0-898A-D74BAAA3A9A9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81</a:t>
              </a:r>
            </a:p>
          </p:txBody>
        </p:sp>
      </p:grpSp>
      <p:grpSp>
        <p:nvGrpSpPr>
          <p:cNvPr id="269" name="PHẠM DUYÊN 1 - 9Slide.vn 10 - 9Slide.vn">
            <a:extLst>
              <a:ext uri="{FF2B5EF4-FFF2-40B4-BE49-F238E27FC236}">
                <a16:creationId xmlns:a16="http://schemas.microsoft.com/office/drawing/2014/main" id="{681A1AE7-CA46-416E-9C88-29B3C6395D22}"/>
              </a:ext>
            </a:extLst>
          </p:cNvPr>
          <p:cNvGrpSpPr/>
          <p:nvPr/>
        </p:nvGrpSpPr>
        <p:grpSpPr>
          <a:xfrm>
            <a:off x="1485521" y="4372710"/>
            <a:ext cx="10020679" cy="808890"/>
            <a:chOff x="1358354" y="1899603"/>
            <a:chExt cx="10020679" cy="808890"/>
          </a:xfrm>
        </p:grpSpPr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40000FDB-3EF0-436C-9AA2-6F1FD3B775E3}"/>
                </a:ext>
              </a:extLst>
            </p:cNvPr>
            <p:cNvGrpSpPr/>
            <p:nvPr/>
          </p:nvGrpSpPr>
          <p:grpSpPr>
            <a:xfrm>
              <a:off x="2382415" y="1899603"/>
              <a:ext cx="804128" cy="804128"/>
              <a:chOff x="2593319" y="3525916"/>
              <a:chExt cx="1035466" cy="1035466"/>
            </a:xfrm>
            <a:solidFill>
              <a:srgbClr val="BAD98B"/>
            </a:solidFill>
          </p:grpSpPr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4B42284F-7779-47BB-A09C-10E4FDA338AD}"/>
                  </a:ext>
                </a:extLst>
              </p:cNvPr>
              <p:cNvSpPr/>
              <p:nvPr/>
            </p:nvSpPr>
            <p:spPr>
              <a:xfrm>
                <a:off x="2593319" y="3525916"/>
                <a:ext cx="1035466" cy="1035466"/>
              </a:xfrm>
              <a:prstGeom prst="rect">
                <a:avLst/>
              </a:prstGeom>
              <a:solidFill>
                <a:srgbClr val="BAD98B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C36B8167-F40B-43B3-84F6-433701EF03F7}"/>
                  </a:ext>
                </a:extLst>
              </p:cNvPr>
              <p:cNvSpPr txBox="1"/>
              <p:nvPr/>
            </p:nvSpPr>
            <p:spPr>
              <a:xfrm>
                <a:off x="2649706" y="3647330"/>
                <a:ext cx="922694" cy="792640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 sz="3400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81</a:t>
                </a:r>
              </a:p>
            </p:txBody>
          </p:sp>
        </p:grp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4C4D8356-C646-4F0F-B538-DB27FBB2AEFE}"/>
                </a:ext>
              </a:extLst>
            </p:cNvPr>
            <p:cNvSpPr/>
            <p:nvPr/>
          </p:nvSpPr>
          <p:spPr>
            <a:xfrm>
              <a:off x="4430537" y="1899603"/>
              <a:ext cx="804128" cy="8041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78E2B7E5-CBA9-408D-ACE0-FA0E1EBCECB2}"/>
                </a:ext>
              </a:extLst>
            </p:cNvPr>
            <p:cNvSpPr/>
            <p:nvPr/>
          </p:nvSpPr>
          <p:spPr>
            <a:xfrm>
              <a:off x="5454598" y="1904365"/>
              <a:ext cx="804128" cy="8041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A88D6020-F5FC-4D53-B678-8FE8FCC10215}"/>
                </a:ext>
              </a:extLst>
            </p:cNvPr>
            <p:cNvSpPr/>
            <p:nvPr/>
          </p:nvSpPr>
          <p:spPr>
            <a:xfrm>
              <a:off x="8526781" y="1899603"/>
              <a:ext cx="804128" cy="804128"/>
            </a:xfrm>
            <a:prstGeom prst="rect">
              <a:avLst/>
            </a:prstGeom>
            <a:solidFill>
              <a:srgbClr val="BAD98B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262626"/>
                  </a:solidFill>
                </a:rPr>
                <a:t>27</a:t>
              </a: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422891AC-764D-4805-A444-CB972B50D93C}"/>
                </a:ext>
              </a:extLst>
            </p:cNvPr>
            <p:cNvSpPr/>
            <p:nvPr/>
          </p:nvSpPr>
          <p:spPr>
            <a:xfrm>
              <a:off x="9550842" y="1899603"/>
              <a:ext cx="804128" cy="8041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A448F706-7EB9-4C83-8219-115E4B907D4F}"/>
                </a:ext>
              </a:extLst>
            </p:cNvPr>
            <p:cNvGrpSpPr/>
            <p:nvPr/>
          </p:nvGrpSpPr>
          <p:grpSpPr>
            <a:xfrm>
              <a:off x="1358354" y="1899603"/>
              <a:ext cx="804128" cy="804128"/>
              <a:chOff x="2593319" y="3525916"/>
              <a:chExt cx="1035466" cy="1035466"/>
            </a:xfrm>
          </p:grpSpPr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316C582F-DF63-48A5-A6D8-A0C11352D353}"/>
                  </a:ext>
                </a:extLst>
              </p:cNvPr>
              <p:cNvSpPr/>
              <p:nvPr/>
            </p:nvSpPr>
            <p:spPr>
              <a:xfrm>
                <a:off x="2593319" y="3525916"/>
                <a:ext cx="1035466" cy="1035466"/>
              </a:xfrm>
              <a:prstGeom prst="rect">
                <a:avLst/>
              </a:prstGeom>
              <a:solidFill>
                <a:srgbClr val="BAD98B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A622B0BF-D31F-4C39-B7DC-937AF21C8909}"/>
                  </a:ext>
                </a:extLst>
              </p:cNvPr>
              <p:cNvSpPr txBox="1"/>
              <p:nvPr/>
            </p:nvSpPr>
            <p:spPr>
              <a:xfrm>
                <a:off x="2649706" y="3647330"/>
                <a:ext cx="922694" cy="79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/>
                  <a:t>90</a:t>
                </a:r>
              </a:p>
            </p:txBody>
          </p:sp>
        </p:grp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DA1A5478-2357-4547-AA8D-12167AC6384A}"/>
                </a:ext>
              </a:extLst>
            </p:cNvPr>
            <p:cNvSpPr/>
            <p:nvPr/>
          </p:nvSpPr>
          <p:spPr>
            <a:xfrm>
              <a:off x="6478659" y="1904365"/>
              <a:ext cx="804128" cy="804128"/>
            </a:xfrm>
            <a:prstGeom prst="rect">
              <a:avLst/>
            </a:prstGeom>
            <a:solidFill>
              <a:srgbClr val="BAD98B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262626"/>
                  </a:solidFill>
                </a:rPr>
                <a:t>45</a:t>
              </a:r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0244BAB5-EC85-4BD8-B573-7C7DB38F659E}"/>
                </a:ext>
              </a:extLst>
            </p:cNvPr>
            <p:cNvGrpSpPr/>
            <p:nvPr/>
          </p:nvGrpSpPr>
          <p:grpSpPr>
            <a:xfrm>
              <a:off x="3406476" y="1899603"/>
              <a:ext cx="804128" cy="804128"/>
              <a:chOff x="2593319" y="3525916"/>
              <a:chExt cx="1035466" cy="1035466"/>
            </a:xfrm>
            <a:solidFill>
              <a:srgbClr val="BAD98B"/>
            </a:solidFill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C4F48F96-0681-4366-8BE2-26044620C093}"/>
                  </a:ext>
                </a:extLst>
              </p:cNvPr>
              <p:cNvSpPr/>
              <p:nvPr/>
            </p:nvSpPr>
            <p:spPr>
              <a:xfrm>
                <a:off x="2593319" y="3525916"/>
                <a:ext cx="1035466" cy="1035466"/>
              </a:xfrm>
              <a:prstGeom prst="rect">
                <a:avLst/>
              </a:prstGeom>
              <a:solidFill>
                <a:srgbClr val="BAD98B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5C8D6337-BE27-4106-9B44-875A633AFDA0}"/>
                  </a:ext>
                </a:extLst>
              </p:cNvPr>
              <p:cNvSpPr txBox="1"/>
              <p:nvPr/>
            </p:nvSpPr>
            <p:spPr>
              <a:xfrm>
                <a:off x="2649706" y="3647330"/>
                <a:ext cx="922694" cy="792640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 sz="3400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72</a:t>
                </a:r>
              </a:p>
            </p:txBody>
          </p:sp>
        </p:grp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D0426119-4F20-4226-BB18-F373D6BE3F2A}"/>
                </a:ext>
              </a:extLst>
            </p:cNvPr>
            <p:cNvSpPr/>
            <p:nvPr/>
          </p:nvSpPr>
          <p:spPr>
            <a:xfrm>
              <a:off x="7502720" y="1899603"/>
              <a:ext cx="804128" cy="8041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72091A70-E91E-4F48-BA4D-0AC2A6DE08F2}"/>
                </a:ext>
              </a:extLst>
            </p:cNvPr>
            <p:cNvGrpSpPr/>
            <p:nvPr/>
          </p:nvGrpSpPr>
          <p:grpSpPr>
            <a:xfrm>
              <a:off x="10574905" y="1899603"/>
              <a:ext cx="804128" cy="804128"/>
              <a:chOff x="2593319" y="3525916"/>
              <a:chExt cx="1035466" cy="1035466"/>
            </a:xfrm>
            <a:solidFill>
              <a:srgbClr val="BAD98B"/>
            </a:solidFill>
          </p:grpSpPr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74BE8F0E-66AB-4BEA-95BD-BB270D9D9276}"/>
                  </a:ext>
                </a:extLst>
              </p:cNvPr>
              <p:cNvSpPr/>
              <p:nvPr/>
            </p:nvSpPr>
            <p:spPr>
              <a:xfrm>
                <a:off x="2593319" y="3525916"/>
                <a:ext cx="1035466" cy="1035466"/>
              </a:xfrm>
              <a:prstGeom prst="rect">
                <a:avLst/>
              </a:prstGeom>
              <a:solidFill>
                <a:srgbClr val="BAD98B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0D3AE9E2-504F-4FD6-9580-1333AB10AC01}"/>
                  </a:ext>
                </a:extLst>
              </p:cNvPr>
              <p:cNvSpPr txBox="1"/>
              <p:nvPr/>
            </p:nvSpPr>
            <p:spPr>
              <a:xfrm>
                <a:off x="2649706" y="3647330"/>
                <a:ext cx="922694" cy="792640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 sz="3400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9</a:t>
                </a:r>
              </a:p>
            </p:txBody>
          </p:sp>
        </p:grpSp>
      </p:grpSp>
      <p:sp>
        <p:nvSpPr>
          <p:cNvPr id="288" name="PHẠM DUYÊN 1 - 9Slide.vn 11 - 9Slide.vn">
            <a:extLst>
              <a:ext uri="{FF2B5EF4-FFF2-40B4-BE49-F238E27FC236}">
                <a16:creationId xmlns:a16="http://schemas.microsoft.com/office/drawing/2014/main" id="{04CB6752-6188-4B4A-826A-9FCABB987B15}"/>
              </a:ext>
            </a:extLst>
          </p:cNvPr>
          <p:cNvSpPr txBox="1"/>
          <p:nvPr/>
        </p:nvSpPr>
        <p:spPr>
          <a:xfrm>
            <a:off x="617698" y="4372710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b)</a:t>
            </a:r>
          </a:p>
        </p:txBody>
      </p:sp>
      <p:grpSp>
        <p:nvGrpSpPr>
          <p:cNvPr id="289" name="PHẠM DUYÊN 1 - 9Slide.vn 12 - 9Slide.vn">
            <a:extLst>
              <a:ext uri="{FF2B5EF4-FFF2-40B4-BE49-F238E27FC236}">
                <a16:creationId xmlns:a16="http://schemas.microsoft.com/office/drawing/2014/main" id="{79AE1AD1-73F7-4C24-BBBA-E5D1EA2327E8}"/>
              </a:ext>
            </a:extLst>
          </p:cNvPr>
          <p:cNvGrpSpPr/>
          <p:nvPr/>
        </p:nvGrpSpPr>
        <p:grpSpPr>
          <a:xfrm>
            <a:off x="4589873" y="4424115"/>
            <a:ext cx="716550" cy="716550"/>
            <a:chOff x="2649705" y="3594062"/>
            <a:chExt cx="922694" cy="922694"/>
          </a:xfrm>
        </p:grpSpPr>
        <p:sp>
          <p:nvSpPr>
            <p:cNvPr id="290" name="Diamond 180">
              <a:extLst>
                <a:ext uri="{FF2B5EF4-FFF2-40B4-BE49-F238E27FC236}">
                  <a16:creationId xmlns:a16="http://schemas.microsoft.com/office/drawing/2014/main" id="{39DDF4D1-9F18-4242-A6A6-697928BA6649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DC8E6307-0071-4D14-ACD7-2729A372193A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63</a:t>
              </a:r>
            </a:p>
          </p:txBody>
        </p:sp>
      </p:grpSp>
      <p:grpSp>
        <p:nvGrpSpPr>
          <p:cNvPr id="292" name="PHẠM DUYÊN 1 - 9Slide.vn 13 - 9Slide.vn">
            <a:extLst>
              <a:ext uri="{FF2B5EF4-FFF2-40B4-BE49-F238E27FC236}">
                <a16:creationId xmlns:a16="http://schemas.microsoft.com/office/drawing/2014/main" id="{BAC37EFF-0998-41A7-AB58-1831F00F4E36}"/>
              </a:ext>
            </a:extLst>
          </p:cNvPr>
          <p:cNvGrpSpPr/>
          <p:nvPr/>
        </p:nvGrpSpPr>
        <p:grpSpPr>
          <a:xfrm>
            <a:off x="5603823" y="4424115"/>
            <a:ext cx="716550" cy="716550"/>
            <a:chOff x="2649705" y="3594062"/>
            <a:chExt cx="922694" cy="922694"/>
          </a:xfrm>
        </p:grpSpPr>
        <p:sp>
          <p:nvSpPr>
            <p:cNvPr id="293" name="Diamond 180">
              <a:extLst>
                <a:ext uri="{FF2B5EF4-FFF2-40B4-BE49-F238E27FC236}">
                  <a16:creationId xmlns:a16="http://schemas.microsoft.com/office/drawing/2014/main" id="{08A7354C-1D11-4715-AD46-B17565FBE5CD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81DDCD19-1E6B-4FA4-BBD8-113B12863E9C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54</a:t>
              </a:r>
            </a:p>
          </p:txBody>
        </p:sp>
      </p:grpSp>
      <p:grpSp>
        <p:nvGrpSpPr>
          <p:cNvPr id="295" name="PHẠM DUYÊN 1 - 9Slide.vn 14 - 9Slide.vn">
            <a:extLst>
              <a:ext uri="{FF2B5EF4-FFF2-40B4-BE49-F238E27FC236}">
                <a16:creationId xmlns:a16="http://schemas.microsoft.com/office/drawing/2014/main" id="{B6A00589-6B02-421E-B304-B709FE1B4973}"/>
              </a:ext>
            </a:extLst>
          </p:cNvPr>
          <p:cNvGrpSpPr/>
          <p:nvPr/>
        </p:nvGrpSpPr>
        <p:grpSpPr>
          <a:xfrm>
            <a:off x="7672289" y="4435583"/>
            <a:ext cx="716550" cy="716550"/>
            <a:chOff x="2649705" y="3594062"/>
            <a:chExt cx="922694" cy="922694"/>
          </a:xfrm>
        </p:grpSpPr>
        <p:sp>
          <p:nvSpPr>
            <p:cNvPr id="296" name="Diamond 180">
              <a:extLst>
                <a:ext uri="{FF2B5EF4-FFF2-40B4-BE49-F238E27FC236}">
                  <a16:creationId xmlns:a16="http://schemas.microsoft.com/office/drawing/2014/main" id="{3FF2B110-DE28-4E49-963F-F46202179933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C6761ABF-5A4F-41E0-8BA5-1190BABE53A0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36</a:t>
              </a:r>
            </a:p>
          </p:txBody>
        </p:sp>
      </p:grpSp>
      <p:grpSp>
        <p:nvGrpSpPr>
          <p:cNvPr id="298" name="PHẠM DUYÊN 1 - 9Slide.vn 15 - 9Slide.vn">
            <a:extLst>
              <a:ext uri="{FF2B5EF4-FFF2-40B4-BE49-F238E27FC236}">
                <a16:creationId xmlns:a16="http://schemas.microsoft.com/office/drawing/2014/main" id="{95D5ECEC-9B2F-44D9-9577-699B84720DA4}"/>
              </a:ext>
            </a:extLst>
          </p:cNvPr>
          <p:cNvGrpSpPr/>
          <p:nvPr/>
        </p:nvGrpSpPr>
        <p:grpSpPr>
          <a:xfrm>
            <a:off x="9697617" y="4435583"/>
            <a:ext cx="716550" cy="716550"/>
            <a:chOff x="2649705" y="3594062"/>
            <a:chExt cx="922694" cy="922694"/>
          </a:xfrm>
        </p:grpSpPr>
        <p:sp>
          <p:nvSpPr>
            <p:cNvPr id="299" name="Diamond 180">
              <a:extLst>
                <a:ext uri="{FF2B5EF4-FFF2-40B4-BE49-F238E27FC236}">
                  <a16:creationId xmlns:a16="http://schemas.microsoft.com/office/drawing/2014/main" id="{EC811992-B2A0-49CC-876C-2967DC2BC0F7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28CA27DA-E214-424D-8442-690B3587E923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18</a:t>
              </a:r>
            </a:p>
          </p:txBody>
        </p:sp>
      </p:grpSp>
      <p:sp>
        <p:nvSpPr>
          <p:cNvPr id="301" name="PHẠM DUYÊN 1 - 9Slide.vn 16 - 9Slide.vn">
            <a:extLst>
              <a:ext uri="{FF2B5EF4-FFF2-40B4-BE49-F238E27FC236}">
                <a16:creationId xmlns:a16="http://schemas.microsoft.com/office/drawing/2014/main" id="{43291B49-87AB-4B86-9F1E-A83F16A5286C}"/>
              </a:ext>
            </a:extLst>
          </p:cNvPr>
          <p:cNvSpPr/>
          <p:nvPr/>
        </p:nvSpPr>
        <p:spPr>
          <a:xfrm flipH="1">
            <a:off x="2050439" y="4036318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2" name="PHẠM DUYÊN 1 - 9Slide.vn 17 - 9Slide.vn">
            <a:extLst>
              <a:ext uri="{FF2B5EF4-FFF2-40B4-BE49-F238E27FC236}">
                <a16:creationId xmlns:a16="http://schemas.microsoft.com/office/drawing/2014/main" id="{21F54584-F3E2-42EB-9733-186C7164DB33}"/>
              </a:ext>
            </a:extLst>
          </p:cNvPr>
          <p:cNvGrpSpPr/>
          <p:nvPr/>
        </p:nvGrpSpPr>
        <p:grpSpPr>
          <a:xfrm>
            <a:off x="2192447" y="3549438"/>
            <a:ext cx="447558" cy="381901"/>
            <a:chOff x="10460752" y="1241841"/>
            <a:chExt cx="447558" cy="381901"/>
          </a:xfrm>
        </p:grpSpPr>
        <p:sp>
          <p:nvSpPr>
            <p:cNvPr id="303" name="bảng nhân 2 5 - 9Slide.vn">
              <a:extLst>
                <a:ext uri="{FF2B5EF4-FFF2-40B4-BE49-F238E27FC236}">
                  <a16:creationId xmlns:a16="http://schemas.microsoft.com/office/drawing/2014/main" id="{9D641A69-AD17-4BDB-9A6B-D774839C4BFF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C09C48C8-5FB2-4A2F-8F62-C7E373370E18}"/>
                </a:ext>
              </a:extLst>
            </p:cNvPr>
            <p:cNvSpPr txBox="1"/>
            <p:nvPr/>
          </p:nvSpPr>
          <p:spPr>
            <a:xfrm>
              <a:off x="10460752" y="1241841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−9</a:t>
              </a:r>
            </a:p>
          </p:txBody>
        </p:sp>
      </p:grpSp>
      <p:sp>
        <p:nvSpPr>
          <p:cNvPr id="305" name="PHẠM DUYÊN 1 - 9Slide.vn 18 - 9Slide.vn">
            <a:extLst>
              <a:ext uri="{FF2B5EF4-FFF2-40B4-BE49-F238E27FC236}">
                <a16:creationId xmlns:a16="http://schemas.microsoft.com/office/drawing/2014/main" id="{46589F52-60A6-4C2B-ADB9-B1A1E5630E5F}"/>
              </a:ext>
            </a:extLst>
          </p:cNvPr>
          <p:cNvSpPr/>
          <p:nvPr/>
        </p:nvSpPr>
        <p:spPr>
          <a:xfrm flipH="1">
            <a:off x="3078909" y="4036318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6" name="PHẠM DUYÊN 1 - 9Slide.vn 19 - 9Slide.vn">
            <a:extLst>
              <a:ext uri="{FF2B5EF4-FFF2-40B4-BE49-F238E27FC236}">
                <a16:creationId xmlns:a16="http://schemas.microsoft.com/office/drawing/2014/main" id="{02FDF868-1FEF-4369-ADD1-563526165937}"/>
              </a:ext>
            </a:extLst>
          </p:cNvPr>
          <p:cNvGrpSpPr/>
          <p:nvPr/>
        </p:nvGrpSpPr>
        <p:grpSpPr>
          <a:xfrm>
            <a:off x="3220917" y="3549438"/>
            <a:ext cx="447558" cy="381901"/>
            <a:chOff x="10460752" y="1241841"/>
            <a:chExt cx="447558" cy="381901"/>
          </a:xfrm>
        </p:grpSpPr>
        <p:sp>
          <p:nvSpPr>
            <p:cNvPr id="307" name="bảng nhân 2 5 - 9Slide.vn">
              <a:extLst>
                <a:ext uri="{FF2B5EF4-FFF2-40B4-BE49-F238E27FC236}">
                  <a16:creationId xmlns:a16="http://schemas.microsoft.com/office/drawing/2014/main" id="{4820114D-B1B3-4ED6-B40D-BED7672A0160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3660E58E-4E22-4582-964F-F808C2E52637}"/>
                </a:ext>
              </a:extLst>
            </p:cNvPr>
            <p:cNvSpPr txBox="1"/>
            <p:nvPr/>
          </p:nvSpPr>
          <p:spPr>
            <a:xfrm>
              <a:off x="10460752" y="1241841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−9</a:t>
              </a:r>
            </a:p>
          </p:txBody>
        </p:sp>
      </p:grpSp>
      <p:sp>
        <p:nvSpPr>
          <p:cNvPr id="309" name="PHẠM DUYÊN 1 - 9Slide.vn 20 - 9Slide.vn">
            <a:extLst>
              <a:ext uri="{FF2B5EF4-FFF2-40B4-BE49-F238E27FC236}">
                <a16:creationId xmlns:a16="http://schemas.microsoft.com/office/drawing/2014/main" id="{5DA70423-C2D5-4E53-9239-EE574D1CA825}"/>
              </a:ext>
            </a:extLst>
          </p:cNvPr>
          <p:cNvSpPr/>
          <p:nvPr/>
        </p:nvSpPr>
        <p:spPr>
          <a:xfrm flipH="1">
            <a:off x="4103190" y="4036318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" name="PHẠM DUYÊN 1 - 9Slide.vn 21 - 9Slide.vn">
            <a:extLst>
              <a:ext uri="{FF2B5EF4-FFF2-40B4-BE49-F238E27FC236}">
                <a16:creationId xmlns:a16="http://schemas.microsoft.com/office/drawing/2014/main" id="{040409F7-236C-4D6F-983F-BB3E3DE5E312}"/>
              </a:ext>
            </a:extLst>
          </p:cNvPr>
          <p:cNvGrpSpPr/>
          <p:nvPr/>
        </p:nvGrpSpPr>
        <p:grpSpPr>
          <a:xfrm>
            <a:off x="4245198" y="3549438"/>
            <a:ext cx="447558" cy="381901"/>
            <a:chOff x="10460752" y="1241841"/>
            <a:chExt cx="447558" cy="381901"/>
          </a:xfrm>
        </p:grpSpPr>
        <p:sp>
          <p:nvSpPr>
            <p:cNvPr id="311" name="bảng nhân 2 5 - 9Slide.vn">
              <a:extLst>
                <a:ext uri="{FF2B5EF4-FFF2-40B4-BE49-F238E27FC236}">
                  <a16:creationId xmlns:a16="http://schemas.microsoft.com/office/drawing/2014/main" id="{66356D2C-338F-4874-BDDC-88E913D08DE1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B96DD731-3293-468A-87FD-0A11C105548B}"/>
                </a:ext>
              </a:extLst>
            </p:cNvPr>
            <p:cNvSpPr txBox="1"/>
            <p:nvPr/>
          </p:nvSpPr>
          <p:spPr>
            <a:xfrm>
              <a:off x="10460752" y="1241841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−9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969901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000"/>
                                            <p:tgtEl>
                                              <p:spTgt spid="2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9" dur="2000"/>
                                            <p:tgtEl>
                                              <p:spTgt spid="2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1000"/>
                                            <p:tgtEl>
                                              <p:spTgt spid="2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6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8" dur="200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000"/>
                                            <p:tgtEl>
                                              <p:spTgt spid="2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5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7" dur="200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82" dur="1250"/>
                                            <p:tgtEl>
                                              <p:spTgt spid="2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87" dur="1250"/>
                                            <p:tgtEl>
                                              <p:spTgt spid="2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92" dur="1250"/>
                                            <p:tgtEl>
                                              <p:spTgt spid="2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97" dur="125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5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10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18" dur="2000"/>
                                            <p:tgtEl>
                                              <p:spTgt spid="3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10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5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7" dur="2000"/>
                                            <p:tgtEl>
                                              <p:spTgt spid="3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2" dur="1000"/>
                                            <p:tgtEl>
                                              <p:spTgt spid="3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4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6" dur="2000"/>
                                            <p:tgtEl>
                                              <p:spTgt spid="3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41" dur="1250"/>
                                            <p:tgtEl>
                                              <p:spTgt spid="2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46" dur="1250"/>
                                            <p:tgtEl>
                                              <p:spTgt spid="2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51" dur="1250"/>
                                            <p:tgtEl>
                                              <p:spTgt spid="2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2" fill="hold">
                          <p:stCondLst>
                            <p:cond delay="indefinite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56" dur="1250"/>
                                            <p:tgtEl>
                                              <p:spTgt spid="2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227" grpId="0"/>
          <p:bldP spid="248" grpId="0" animBg="1"/>
          <p:bldP spid="252" grpId="0" animBg="1"/>
          <p:bldP spid="256" grpId="0" animBg="1"/>
          <p:bldP spid="288" grpId="0"/>
          <p:bldP spid="301" grpId="0" animBg="1"/>
          <p:bldP spid="305" grpId="0" animBg="1"/>
          <p:bldP spid="30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000"/>
                                            <p:tgtEl>
                                              <p:spTgt spid="2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9" dur="2000"/>
                                            <p:tgtEl>
                                              <p:spTgt spid="2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1000"/>
                                            <p:tgtEl>
                                              <p:spTgt spid="2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6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8" dur="200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000"/>
                                            <p:tgtEl>
                                              <p:spTgt spid="2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5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7" dur="200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82" dur="1250"/>
                                            <p:tgtEl>
                                              <p:spTgt spid="2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87" dur="1250"/>
                                            <p:tgtEl>
                                              <p:spTgt spid="2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92" dur="1250"/>
                                            <p:tgtEl>
                                              <p:spTgt spid="2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97" dur="125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5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10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18" dur="2000"/>
                                            <p:tgtEl>
                                              <p:spTgt spid="3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10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5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7" dur="2000"/>
                                            <p:tgtEl>
                                              <p:spTgt spid="3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2" dur="1000"/>
                                            <p:tgtEl>
                                              <p:spTgt spid="3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4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6" dur="2000"/>
                                            <p:tgtEl>
                                              <p:spTgt spid="3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41" dur="1250"/>
                                            <p:tgtEl>
                                              <p:spTgt spid="2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46" dur="1250"/>
                                            <p:tgtEl>
                                              <p:spTgt spid="2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51" dur="1250"/>
                                            <p:tgtEl>
                                              <p:spTgt spid="2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2" fill="hold">
                          <p:stCondLst>
                            <p:cond delay="indefinite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56" dur="1250"/>
                                            <p:tgtEl>
                                              <p:spTgt spid="2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227" grpId="0"/>
          <p:bldP spid="248" grpId="0" animBg="1"/>
          <p:bldP spid="252" grpId="0" animBg="1"/>
          <p:bldP spid="256" grpId="0" animBg="1"/>
          <p:bldP spid="288" grpId="0"/>
          <p:bldP spid="301" grpId="0" animBg="1"/>
          <p:bldP spid="305" grpId="0" animBg="1"/>
          <p:bldP spid="30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2" name="PHẠM DUYÊN 10 - 9Slide.vn 8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366961" y="406400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grpSp>
        <p:nvGrpSpPr>
          <p:cNvPr id="109" name="PHẠM DUYÊN 10 - 9Slide.vn 9 - 9Slide.vn">
            <a:extLst>
              <a:ext uri="{FF2B5EF4-FFF2-40B4-BE49-F238E27FC236}">
                <a16:creationId xmlns:a16="http://schemas.microsoft.com/office/drawing/2014/main" id="{EA65E29A-4364-4C50-9727-A443E9864443}"/>
              </a:ext>
            </a:extLst>
          </p:cNvPr>
          <p:cNvGrpSpPr/>
          <p:nvPr/>
        </p:nvGrpSpPr>
        <p:grpSpPr>
          <a:xfrm>
            <a:off x="1665243" y="531310"/>
            <a:ext cx="1198607" cy="783193"/>
            <a:chOff x="930039" y="409881"/>
            <a:chExt cx="1198607" cy="783193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860B9597-3EC5-40F4-AE0A-AEFF0F9C9070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1" name="PHẠM DUYÊN 3 - 9Slide.vn">
              <a:extLst>
                <a:ext uri="{FF2B5EF4-FFF2-40B4-BE49-F238E27FC236}">
                  <a16:creationId xmlns:a16="http://schemas.microsoft.com/office/drawing/2014/main" id="{207396BF-7E51-4FE0-9F9D-3AE160BA8F43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12" name="PHẠM DUYÊN 3 - 9Slide.vn">
              <a:extLst>
                <a:ext uri="{FF2B5EF4-FFF2-40B4-BE49-F238E27FC236}">
                  <a16:creationId xmlns:a16="http://schemas.microsoft.com/office/drawing/2014/main" id="{AC742357-51B3-45DC-9181-383C88D452F7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67AA397-7C49-456B-A9EF-21F8C07A2267}"/>
              </a:ext>
            </a:extLst>
          </p:cNvPr>
          <p:cNvGrpSpPr/>
          <p:nvPr/>
        </p:nvGrpSpPr>
        <p:grpSpPr>
          <a:xfrm>
            <a:off x="2595931" y="2057399"/>
            <a:ext cx="7201028" cy="1434009"/>
            <a:chOff x="2595931" y="2057399"/>
            <a:chExt cx="7201028" cy="1434009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970E0BC6-B1A0-45B1-95DA-38F11246D96C}"/>
                </a:ext>
              </a:extLst>
            </p:cNvPr>
            <p:cNvCxnSpPr>
              <a:cxnSpLocks/>
            </p:cNvCxnSpPr>
            <p:nvPr/>
          </p:nvCxnSpPr>
          <p:spPr>
            <a:xfrm>
              <a:off x="6451303" y="3003004"/>
              <a:ext cx="2168628" cy="0"/>
            </a:xfrm>
            <a:prstGeom prst="straightConnector1">
              <a:avLst/>
            </a:prstGeom>
            <a:ln w="41275" cap="rnd" cmpd="sng">
              <a:round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112CD0F9-4095-4AA9-AEE4-307CC4BD39DB}"/>
                </a:ext>
              </a:extLst>
            </p:cNvPr>
            <p:cNvCxnSpPr>
              <a:cxnSpLocks/>
              <a:stCxn id="137" idx="3"/>
              <a:endCxn id="135" idx="2"/>
            </p:cNvCxnSpPr>
            <p:nvPr/>
          </p:nvCxnSpPr>
          <p:spPr>
            <a:xfrm>
              <a:off x="3572739" y="3003004"/>
              <a:ext cx="1913661" cy="0"/>
            </a:xfrm>
            <a:prstGeom prst="straightConnector1">
              <a:avLst/>
            </a:prstGeom>
            <a:ln w="41275" cap="rnd" cmpd="sng">
              <a:round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456141A-A6D0-4AD1-8707-173F8BE75F9E}"/>
                </a:ext>
              </a:extLst>
            </p:cNvPr>
            <p:cNvGrpSpPr/>
            <p:nvPr/>
          </p:nvGrpSpPr>
          <p:grpSpPr>
            <a:xfrm>
              <a:off x="2595931" y="2514600"/>
              <a:ext cx="976808" cy="976808"/>
              <a:chOff x="1300531" y="2514600"/>
              <a:chExt cx="976808" cy="976808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8DCD9CE-44BA-44C6-A5AA-3CC9EF88408D}"/>
                  </a:ext>
                </a:extLst>
              </p:cNvPr>
              <p:cNvSpPr/>
              <p:nvPr/>
            </p:nvSpPr>
            <p:spPr>
              <a:xfrm>
                <a:off x="1300531" y="2514600"/>
                <a:ext cx="976808" cy="976808"/>
              </a:xfrm>
              <a:prstGeom prst="rect">
                <a:avLst/>
              </a:prstGeom>
              <a:solidFill>
                <a:srgbClr val="C3DF9D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5E099"/>
                  </a:solidFill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A20A7A95-D375-446A-84CE-5F834084B035}"/>
                  </a:ext>
                </a:extLst>
              </p:cNvPr>
              <p:cNvSpPr txBox="1"/>
              <p:nvPr/>
            </p:nvSpPr>
            <p:spPr>
              <a:xfrm>
                <a:off x="1312438" y="2682906"/>
                <a:ext cx="952996" cy="640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9</a:t>
                </a: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E238310-787A-48CD-BB08-533ED94C7BD8}"/>
                </a:ext>
              </a:extLst>
            </p:cNvPr>
            <p:cNvGrpSpPr/>
            <p:nvPr/>
          </p:nvGrpSpPr>
          <p:grpSpPr>
            <a:xfrm>
              <a:off x="5486400" y="2514600"/>
              <a:ext cx="976808" cy="976808"/>
              <a:chOff x="1300531" y="2514600"/>
              <a:chExt cx="976808" cy="976808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7E7578CA-1D29-4374-A9DF-F20B7651C1C5}"/>
                  </a:ext>
                </a:extLst>
              </p:cNvPr>
              <p:cNvSpPr/>
              <p:nvPr/>
            </p:nvSpPr>
            <p:spPr>
              <a:xfrm>
                <a:off x="1300531" y="2514600"/>
                <a:ext cx="976808" cy="97680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5E099"/>
                  </a:solidFill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A74BE9F-9246-4BCB-8AD3-EA8FE382567B}"/>
                  </a:ext>
                </a:extLst>
              </p:cNvPr>
              <p:cNvSpPr txBox="1"/>
              <p:nvPr/>
            </p:nvSpPr>
            <p:spPr>
              <a:xfrm>
                <a:off x="1312438" y="2682906"/>
                <a:ext cx="952996" cy="640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C11D6408-0FF2-459A-A78D-5E6F3B44480D}"/>
                </a:ext>
              </a:extLst>
            </p:cNvPr>
            <p:cNvGrpSpPr/>
            <p:nvPr/>
          </p:nvGrpSpPr>
          <p:grpSpPr>
            <a:xfrm>
              <a:off x="8382001" y="2057399"/>
              <a:ext cx="1414958" cy="1414958"/>
              <a:chOff x="1383068" y="2350212"/>
              <a:chExt cx="976808" cy="976808"/>
            </a:xfrm>
          </p:grpSpPr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B37DA316-E931-44EA-BD37-E8D46BD3C540}"/>
                  </a:ext>
                </a:extLst>
              </p:cNvPr>
              <p:cNvSpPr/>
              <p:nvPr/>
            </p:nvSpPr>
            <p:spPr>
              <a:xfrm>
                <a:off x="1383068" y="2350212"/>
                <a:ext cx="976808" cy="976808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5E099"/>
                  </a:solidFill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CBB08CB-2AF3-4B80-B4FF-E8BE527BD847}"/>
                  </a:ext>
                </a:extLst>
              </p:cNvPr>
              <p:cNvSpPr txBox="1"/>
              <p:nvPr/>
            </p:nvSpPr>
            <p:spPr>
              <a:xfrm>
                <a:off x="1394972" y="2755523"/>
                <a:ext cx="952996" cy="446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>
                    <a:latin typeface="+mj-lt"/>
                  </a:rPr>
                  <a:t>?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237B46FD-B90E-49ED-82F3-2E0C0346EA21}"/>
                    </a:ext>
                  </a:extLst>
                </p:cNvPr>
                <p:cNvSpPr txBox="1"/>
                <p:nvPr/>
              </p:nvSpPr>
              <p:spPr>
                <a:xfrm>
                  <a:off x="3810000" y="2362807"/>
                  <a:ext cx="127621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kumimoji="0" lang="vi-V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/>
                    <a:t> 2</a:t>
                  </a: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237B46FD-B90E-49ED-82F3-2E0C0346E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2362807"/>
                  <a:ext cx="1276213" cy="646331"/>
                </a:xfrm>
                <a:prstGeom prst="rect">
                  <a:avLst/>
                </a:prstGeom>
                <a:blipFill>
                  <a:blip r:embed="rId3"/>
                  <a:stretch>
                    <a:fillRect t="-15094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3FD2D16E-EE7C-4D65-9B44-3C69F21CBBAC}"/>
                </a:ext>
              </a:extLst>
            </p:cNvPr>
            <p:cNvSpPr txBox="1"/>
            <p:nvPr/>
          </p:nvSpPr>
          <p:spPr>
            <a:xfrm>
              <a:off x="6781800" y="2362807"/>
              <a:ext cx="1399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/>
                <a:t>: 3</a:t>
              </a:r>
              <a:endParaRPr lang="en-US" sz="360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76D0AB-7AAF-4AFD-809E-11B4068E265F}"/>
              </a:ext>
            </a:extLst>
          </p:cNvPr>
          <p:cNvGrpSpPr/>
          <p:nvPr/>
        </p:nvGrpSpPr>
        <p:grpSpPr>
          <a:xfrm>
            <a:off x="5480448" y="2514600"/>
            <a:ext cx="976808" cy="976808"/>
            <a:chOff x="5607596" y="1203373"/>
            <a:chExt cx="976808" cy="976808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4C558D6-9F23-4551-845D-9EEF95CEE3E0}"/>
                </a:ext>
              </a:extLst>
            </p:cNvPr>
            <p:cNvSpPr/>
            <p:nvPr/>
          </p:nvSpPr>
          <p:spPr>
            <a:xfrm>
              <a:off x="5607596" y="1203373"/>
              <a:ext cx="976808" cy="976808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5E099"/>
                </a:solidFill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910E967-E42E-4629-9DCE-1124F76C28BD}"/>
                </a:ext>
              </a:extLst>
            </p:cNvPr>
            <p:cNvSpPr txBox="1"/>
            <p:nvPr/>
          </p:nvSpPr>
          <p:spPr>
            <a:xfrm>
              <a:off x="5619503" y="1371679"/>
              <a:ext cx="952996" cy="640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accent6"/>
                  </a:solidFill>
                  <a:latin typeface="+mj-lt"/>
                </a:rPr>
                <a:t>18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FBAD24D-2E82-4074-B14D-CAF96CE1939A}"/>
              </a:ext>
            </a:extLst>
          </p:cNvPr>
          <p:cNvGrpSpPr/>
          <p:nvPr/>
        </p:nvGrpSpPr>
        <p:grpSpPr>
          <a:xfrm>
            <a:off x="8399245" y="2095500"/>
            <a:ext cx="1414958" cy="1414958"/>
            <a:chOff x="8383638" y="984298"/>
            <a:chExt cx="1414958" cy="1414958"/>
          </a:xfrm>
        </p:grpSpPr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C4738FED-C306-4B4F-AA64-EC909AF97B43}"/>
                </a:ext>
              </a:extLst>
            </p:cNvPr>
            <p:cNvSpPr/>
            <p:nvPr/>
          </p:nvSpPr>
          <p:spPr>
            <a:xfrm>
              <a:off x="8383638" y="984298"/>
              <a:ext cx="1414958" cy="1414958"/>
            </a:xfrm>
            <a:prstGeom prst="triangle">
              <a:avLst/>
            </a:prstGeom>
            <a:solidFill>
              <a:schemeClr val="bg1"/>
            </a:solidFill>
            <a:ln w="19050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F8D67267-5701-455B-8BDB-50F411680F07}"/>
                </a:ext>
              </a:extLst>
            </p:cNvPr>
            <p:cNvSpPr txBox="1"/>
            <p:nvPr/>
          </p:nvSpPr>
          <p:spPr>
            <a:xfrm>
              <a:off x="8400884" y="1571412"/>
              <a:ext cx="1380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accent6"/>
                  </a:solidFill>
                  <a:latin typeface="+mj-lt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00104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18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18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 1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0 - 9Slide.vn 2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10 - 9Slide.vn 3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PHẠM DUYÊN 10 - 9Slide.vn 8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246311" y="304800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sp>
        <p:nvSpPr>
          <p:cNvPr id="34" name="PHẠM DUYÊN 10 - 9Slide.vn 11 - 9Slide.vn">
            <a:extLst>
              <a:ext uri="{FF2B5EF4-FFF2-40B4-BE49-F238E27FC236}">
                <a16:creationId xmlns:a16="http://schemas.microsoft.com/office/drawing/2014/main" id="{110F1CE9-908C-423A-BFE0-D7FAC04CAE26}"/>
              </a:ext>
            </a:extLst>
          </p:cNvPr>
          <p:cNvSpPr txBox="1">
            <a:spLocks/>
          </p:cNvSpPr>
          <p:nvPr/>
        </p:nvSpPr>
        <p:spPr>
          <a:xfrm>
            <a:off x="1498604" y="533400"/>
            <a:ext cx="10286996" cy="62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3000"/>
              </a:lnSpc>
            </a:pPr>
            <a:r>
              <a:rPr lang="en-US" sz="3600" spc="80">
                <a:solidFill>
                  <a:schemeClr val="accent6"/>
                </a:solidFill>
                <a:latin typeface="+mj-lt"/>
              </a:rPr>
              <a:t>Những bông hoa nào ghi phép tính có kết quả: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38ACD-0038-43AC-900E-4C54BE6C2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68" y="1219200"/>
            <a:ext cx="5197232" cy="4993420"/>
          </a:xfrm>
          <a:prstGeom prst="rect">
            <a:avLst/>
          </a:prstGeom>
        </p:spPr>
      </p:pic>
      <p:sp>
        <p:nvSpPr>
          <p:cNvPr id="117" name="PHẠM DUYÊN 17 - 9Slide.vn">
            <a:extLst>
              <a:ext uri="{FF2B5EF4-FFF2-40B4-BE49-F238E27FC236}">
                <a16:creationId xmlns:a16="http://schemas.microsoft.com/office/drawing/2014/main" id="{640619B3-5904-4EFC-A527-E748265FAE4F}"/>
              </a:ext>
            </a:extLst>
          </p:cNvPr>
          <p:cNvSpPr txBox="1"/>
          <p:nvPr/>
        </p:nvSpPr>
        <p:spPr>
          <a:xfrm>
            <a:off x="1528273" y="1523551"/>
            <a:ext cx="3043727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chemeClr val="tx1">
                    <a:lumMod val="75000"/>
                    <a:lumOff val="25000"/>
                  </a:schemeClr>
                </a:solidFill>
              </a:rPr>
              <a:t>a) Lớn hơn 10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502F5-0536-4DBA-A3D1-24EAC2B19CE5}"/>
              </a:ext>
            </a:extLst>
          </p:cNvPr>
          <p:cNvSpPr txBox="1"/>
          <p:nvPr/>
        </p:nvSpPr>
        <p:spPr>
          <a:xfrm rot="20369895">
            <a:off x="7028801" y="2408729"/>
            <a:ext cx="75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6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9FDC4CE-7183-471C-A1C9-D6F6593E70EE}"/>
              </a:ext>
            </a:extLst>
          </p:cNvPr>
          <p:cNvSpPr txBox="1"/>
          <p:nvPr/>
        </p:nvSpPr>
        <p:spPr>
          <a:xfrm>
            <a:off x="8379371" y="2317214"/>
            <a:ext cx="75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5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78C290E-1CE8-445F-A431-D1BC7F50568A}"/>
              </a:ext>
            </a:extLst>
          </p:cNvPr>
          <p:cNvSpPr txBox="1"/>
          <p:nvPr/>
        </p:nvSpPr>
        <p:spPr>
          <a:xfrm rot="1300271">
            <a:off x="9685493" y="2333651"/>
            <a:ext cx="75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45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F33C3DF-3700-42CA-B4FC-827A92A68C1A}"/>
              </a:ext>
            </a:extLst>
          </p:cNvPr>
          <p:cNvSpPr txBox="1"/>
          <p:nvPr/>
        </p:nvSpPr>
        <p:spPr>
          <a:xfrm rot="21038219">
            <a:off x="7732203" y="3505237"/>
            <a:ext cx="75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18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3C1A0DE-9CA8-4DDD-B1F5-003971F15063}"/>
              </a:ext>
            </a:extLst>
          </p:cNvPr>
          <p:cNvSpPr txBox="1"/>
          <p:nvPr/>
        </p:nvSpPr>
        <p:spPr>
          <a:xfrm rot="406346">
            <a:off x="9342594" y="3578251"/>
            <a:ext cx="75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10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CEA381-7BD9-4276-88E9-BC844A39694A}"/>
              </a:ext>
            </a:extLst>
          </p:cNvPr>
          <p:cNvSpPr/>
          <p:nvPr/>
        </p:nvSpPr>
        <p:spPr>
          <a:xfrm>
            <a:off x="9439076" y="1774082"/>
            <a:ext cx="1401816" cy="125638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DE113E67-8364-4748-8F89-4DC4DF1BACF3}"/>
              </a:ext>
            </a:extLst>
          </p:cNvPr>
          <p:cNvSpPr/>
          <p:nvPr/>
        </p:nvSpPr>
        <p:spPr>
          <a:xfrm>
            <a:off x="7356276" y="2866282"/>
            <a:ext cx="1401816" cy="125638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7454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2" dur="125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7" dur="125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2" dur="125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7" dur="125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2" dur="125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117" grpId="0"/>
          <p:bldP spid="119" grpId="0"/>
          <p:bldP spid="122" grpId="0"/>
          <p:bldP spid="123" grpId="0"/>
          <p:bldP spid="124" grpId="0"/>
          <p:bldP spid="125" grpId="0"/>
          <p:bldP spid="7" grpId="0" animBg="1"/>
          <p:bldP spid="1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2" dur="125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7" dur="125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2" dur="125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7" dur="125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2" dur="125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117" grpId="0"/>
          <p:bldP spid="119" grpId="0"/>
          <p:bldP spid="122" grpId="0"/>
          <p:bldP spid="123" grpId="0"/>
          <p:bldP spid="124" grpId="0"/>
          <p:bldP spid="125" grpId="0"/>
          <p:bldP spid="7" grpId="0" animBg="1"/>
          <p:bldP spid="12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 1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0 - 9Slide.vn 2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10 - 9Slide.vn 3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PHẠM DUYÊN 10 - 9Slide.vn 8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246311" y="304800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sp>
        <p:nvSpPr>
          <p:cNvPr id="34" name="PHẠM DUYÊN 10 - 9Slide.vn 11 - 9Slide.vn">
            <a:extLst>
              <a:ext uri="{FF2B5EF4-FFF2-40B4-BE49-F238E27FC236}">
                <a16:creationId xmlns:a16="http://schemas.microsoft.com/office/drawing/2014/main" id="{110F1CE9-908C-423A-BFE0-D7FAC04CAE26}"/>
              </a:ext>
            </a:extLst>
          </p:cNvPr>
          <p:cNvSpPr txBox="1">
            <a:spLocks/>
          </p:cNvSpPr>
          <p:nvPr/>
        </p:nvSpPr>
        <p:spPr>
          <a:xfrm>
            <a:off x="1498604" y="533400"/>
            <a:ext cx="10286996" cy="62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3000"/>
              </a:lnSpc>
            </a:pPr>
            <a:r>
              <a:rPr lang="en-US" sz="3600" spc="80">
                <a:solidFill>
                  <a:schemeClr val="accent6"/>
                </a:solidFill>
                <a:latin typeface="+mj-lt"/>
              </a:rPr>
              <a:t>Những bông hoa nào ghi phép tính có kết quả: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38ACD-0038-43AC-900E-4C54BE6C2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68" y="1219200"/>
            <a:ext cx="5197232" cy="4993420"/>
          </a:xfrm>
          <a:prstGeom prst="rect">
            <a:avLst/>
          </a:prstGeom>
        </p:spPr>
      </p:pic>
      <p:sp>
        <p:nvSpPr>
          <p:cNvPr id="117" name="PHẠM DUYÊN 17 - 9Slide.vn">
            <a:extLst>
              <a:ext uri="{FF2B5EF4-FFF2-40B4-BE49-F238E27FC236}">
                <a16:creationId xmlns:a16="http://schemas.microsoft.com/office/drawing/2014/main" id="{640619B3-5904-4EFC-A527-E748265FAE4F}"/>
              </a:ext>
            </a:extLst>
          </p:cNvPr>
          <p:cNvSpPr txBox="1"/>
          <p:nvPr/>
        </p:nvSpPr>
        <p:spPr>
          <a:xfrm>
            <a:off x="1528273" y="1523551"/>
            <a:ext cx="3043727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chemeClr val="tx1">
                    <a:lumMod val="75000"/>
                    <a:lumOff val="25000"/>
                  </a:schemeClr>
                </a:solidFill>
              </a:rPr>
              <a:t>b) Bé hơn 10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502F5-0536-4DBA-A3D1-24EAC2B19CE5}"/>
              </a:ext>
            </a:extLst>
          </p:cNvPr>
          <p:cNvSpPr txBox="1"/>
          <p:nvPr/>
        </p:nvSpPr>
        <p:spPr>
          <a:xfrm rot="20369895">
            <a:off x="7028801" y="2408729"/>
            <a:ext cx="75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6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9FDC4CE-7183-471C-A1C9-D6F6593E70EE}"/>
              </a:ext>
            </a:extLst>
          </p:cNvPr>
          <p:cNvSpPr txBox="1"/>
          <p:nvPr/>
        </p:nvSpPr>
        <p:spPr>
          <a:xfrm>
            <a:off x="8379371" y="2317214"/>
            <a:ext cx="75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5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78C290E-1CE8-445F-A431-D1BC7F50568A}"/>
              </a:ext>
            </a:extLst>
          </p:cNvPr>
          <p:cNvSpPr txBox="1"/>
          <p:nvPr/>
        </p:nvSpPr>
        <p:spPr>
          <a:xfrm rot="1300271">
            <a:off x="9685493" y="2333651"/>
            <a:ext cx="75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45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F33C3DF-3700-42CA-B4FC-827A92A68C1A}"/>
              </a:ext>
            </a:extLst>
          </p:cNvPr>
          <p:cNvSpPr txBox="1"/>
          <p:nvPr/>
        </p:nvSpPr>
        <p:spPr>
          <a:xfrm rot="21038219">
            <a:off x="7732203" y="3505237"/>
            <a:ext cx="75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18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3C1A0DE-9CA8-4DDD-B1F5-003971F15063}"/>
              </a:ext>
            </a:extLst>
          </p:cNvPr>
          <p:cNvSpPr txBox="1"/>
          <p:nvPr/>
        </p:nvSpPr>
        <p:spPr>
          <a:xfrm rot="406346">
            <a:off x="9342594" y="3578251"/>
            <a:ext cx="75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10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CEA381-7BD9-4276-88E9-BC844A39694A}"/>
              </a:ext>
            </a:extLst>
          </p:cNvPr>
          <p:cNvSpPr/>
          <p:nvPr/>
        </p:nvSpPr>
        <p:spPr>
          <a:xfrm>
            <a:off x="6467276" y="1774082"/>
            <a:ext cx="1401816" cy="125638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DE113E67-8364-4748-8F89-4DC4DF1BACF3}"/>
              </a:ext>
            </a:extLst>
          </p:cNvPr>
          <p:cNvSpPr/>
          <p:nvPr/>
        </p:nvSpPr>
        <p:spPr>
          <a:xfrm>
            <a:off x="7978576" y="1583582"/>
            <a:ext cx="1401816" cy="125638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6679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7" grpId="0"/>
          <p:bldP spid="7" grpId="0" animBg="1"/>
          <p:bldP spid="1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7" grpId="0"/>
          <p:bldP spid="7" grpId="0" animBg="1"/>
          <p:bldP spid="128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 1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0 - 9Slide.vn 2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10 - 9Slide.vn 3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PHẠM DUYÊN 10 - 9Slide.vn 8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246311" y="304800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sp>
        <p:nvSpPr>
          <p:cNvPr id="34" name="PHẠM DUYÊN 10 - 9Slide.vn 11 - 9Slide.vn">
            <a:extLst>
              <a:ext uri="{FF2B5EF4-FFF2-40B4-BE49-F238E27FC236}">
                <a16:creationId xmlns:a16="http://schemas.microsoft.com/office/drawing/2014/main" id="{110F1CE9-908C-423A-BFE0-D7FAC04CAE26}"/>
              </a:ext>
            </a:extLst>
          </p:cNvPr>
          <p:cNvSpPr txBox="1">
            <a:spLocks/>
          </p:cNvSpPr>
          <p:nvPr/>
        </p:nvSpPr>
        <p:spPr>
          <a:xfrm>
            <a:off x="2590286" y="533400"/>
            <a:ext cx="1981714" cy="62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3000"/>
              </a:lnSpc>
            </a:pPr>
            <a:r>
              <a:rPr lang="en-US" sz="3600" spc="80">
                <a:solidFill>
                  <a:schemeClr val="accent6"/>
                </a:solidFill>
                <a:latin typeface="+mj-lt"/>
              </a:rPr>
              <a:t>Bài giải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38ACD-0038-43AC-900E-4C54BE6C2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68" y="1219200"/>
            <a:ext cx="5197232" cy="4993420"/>
          </a:xfrm>
          <a:prstGeom prst="rect">
            <a:avLst/>
          </a:prstGeom>
        </p:spPr>
      </p:pic>
      <p:sp>
        <p:nvSpPr>
          <p:cNvPr id="117" name="PHẠM DUYÊN 17 - 9Slide.vn">
            <a:extLst>
              <a:ext uri="{FF2B5EF4-FFF2-40B4-BE49-F238E27FC236}">
                <a16:creationId xmlns:a16="http://schemas.microsoft.com/office/drawing/2014/main" id="{640619B3-5904-4EFC-A527-E748265FAE4F}"/>
              </a:ext>
            </a:extLst>
          </p:cNvPr>
          <p:cNvSpPr txBox="1"/>
          <p:nvPr/>
        </p:nvSpPr>
        <p:spPr>
          <a:xfrm>
            <a:off x="876876" y="1371600"/>
            <a:ext cx="5752524" cy="108285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spc="20">
                <a:solidFill>
                  <a:schemeClr val="tx1">
                    <a:lumMod val="75000"/>
                    <a:lumOff val="25000"/>
                  </a:schemeClr>
                </a:solidFill>
              </a:rPr>
              <a:t>a) Những bông hoa ghi phép tính có kết quả lớn hơn 10 là: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502F5-0536-4DBA-A3D1-24EAC2B19CE5}"/>
              </a:ext>
            </a:extLst>
          </p:cNvPr>
          <p:cNvSpPr txBox="1"/>
          <p:nvPr/>
        </p:nvSpPr>
        <p:spPr>
          <a:xfrm rot="20369895">
            <a:off x="7333601" y="2408729"/>
            <a:ext cx="75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6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9FDC4CE-7183-471C-A1C9-D6F6593E70EE}"/>
              </a:ext>
            </a:extLst>
          </p:cNvPr>
          <p:cNvSpPr txBox="1"/>
          <p:nvPr/>
        </p:nvSpPr>
        <p:spPr>
          <a:xfrm>
            <a:off x="8684171" y="2317214"/>
            <a:ext cx="75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5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78C290E-1CE8-445F-A431-D1BC7F50568A}"/>
              </a:ext>
            </a:extLst>
          </p:cNvPr>
          <p:cNvSpPr txBox="1"/>
          <p:nvPr/>
        </p:nvSpPr>
        <p:spPr>
          <a:xfrm rot="1300271">
            <a:off x="9990293" y="2333651"/>
            <a:ext cx="75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45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F33C3DF-3700-42CA-B4FC-827A92A68C1A}"/>
              </a:ext>
            </a:extLst>
          </p:cNvPr>
          <p:cNvSpPr txBox="1"/>
          <p:nvPr/>
        </p:nvSpPr>
        <p:spPr>
          <a:xfrm rot="21038219">
            <a:off x="8037003" y="3505237"/>
            <a:ext cx="75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18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3C1A0DE-9CA8-4DDD-B1F5-003971F15063}"/>
              </a:ext>
            </a:extLst>
          </p:cNvPr>
          <p:cNvSpPr txBox="1"/>
          <p:nvPr/>
        </p:nvSpPr>
        <p:spPr>
          <a:xfrm rot="406346">
            <a:off x="9647394" y="3578251"/>
            <a:ext cx="75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10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PHẠM DUYÊN 17 - 9Slide.vn">
                <a:extLst>
                  <a:ext uri="{FF2B5EF4-FFF2-40B4-BE49-F238E27FC236}">
                    <a16:creationId xmlns:a16="http://schemas.microsoft.com/office/drawing/2014/main" id="{EEBC525A-D525-49BB-A45B-56A73A84519B}"/>
                  </a:ext>
                </a:extLst>
              </p:cNvPr>
              <p:cNvSpPr txBox="1"/>
              <p:nvPr/>
            </p:nvSpPr>
            <p:spPr>
              <a:xfrm>
                <a:off x="1652872" y="2415268"/>
                <a:ext cx="1471328" cy="592503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200" spc="20">
                    <a:solidFill>
                      <a:schemeClr val="accent6"/>
                    </a:solidFill>
                  </a:rPr>
                  <a:t>9 </a:t>
                </a:r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spc="20">
                    <a:solidFill>
                      <a:schemeClr val="accent6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36" name="PHẠM DUYÊN 17 - 9Slide.vn">
                <a:extLst>
                  <a:ext uri="{FF2B5EF4-FFF2-40B4-BE49-F238E27FC236}">
                    <a16:creationId xmlns:a16="http://schemas.microsoft.com/office/drawing/2014/main" id="{EEBC525A-D525-49BB-A45B-56A73A845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872" y="2415268"/>
                <a:ext cx="1471328" cy="592503"/>
              </a:xfrm>
              <a:prstGeom prst="roundRect">
                <a:avLst/>
              </a:prstGeom>
              <a:blipFill>
                <a:blip r:embed="rId4"/>
                <a:stretch>
                  <a:fillRect t="-16495" b="-28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HẠM DUYÊN 17 - 9Slide.vn">
                <a:extLst>
                  <a:ext uri="{FF2B5EF4-FFF2-40B4-BE49-F238E27FC236}">
                    <a16:creationId xmlns:a16="http://schemas.microsoft.com/office/drawing/2014/main" id="{C269D96D-EB00-4BBB-8656-AC2EF6961C89}"/>
                  </a:ext>
                </a:extLst>
              </p:cNvPr>
              <p:cNvSpPr txBox="1"/>
              <p:nvPr/>
            </p:nvSpPr>
            <p:spPr>
              <a:xfrm>
                <a:off x="3634072" y="2415268"/>
                <a:ext cx="1471328" cy="592503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200" spc="20">
                    <a:solidFill>
                      <a:schemeClr val="accent6"/>
                    </a:solidFill>
                  </a:rPr>
                  <a:t>9 </a:t>
                </a:r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spc="20">
                    <a:solidFill>
                      <a:schemeClr val="accent6"/>
                    </a:solidFill>
                  </a:rPr>
                  <a:t> 5</a:t>
                </a:r>
              </a:p>
            </p:txBody>
          </p:sp>
        </mc:Choice>
        <mc:Fallback xmlns="">
          <p:sp>
            <p:nvSpPr>
              <p:cNvPr id="37" name="PHẠM DUYÊN 17 - 9Slide.vn">
                <a:extLst>
                  <a:ext uri="{FF2B5EF4-FFF2-40B4-BE49-F238E27FC236}">
                    <a16:creationId xmlns:a16="http://schemas.microsoft.com/office/drawing/2014/main" id="{C269D96D-EB00-4BBB-8656-AC2EF6961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072" y="2415268"/>
                <a:ext cx="1471328" cy="592503"/>
              </a:xfrm>
              <a:prstGeom prst="roundRect">
                <a:avLst/>
              </a:prstGeom>
              <a:blipFill>
                <a:blip r:embed="rId5"/>
                <a:stretch>
                  <a:fillRect t="-16495" b="-28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HẠM DUYÊN 17 - 9Slide.vn">
            <a:extLst>
              <a:ext uri="{FF2B5EF4-FFF2-40B4-BE49-F238E27FC236}">
                <a16:creationId xmlns:a16="http://schemas.microsoft.com/office/drawing/2014/main" id="{9570E2F5-330D-444D-AE48-81E04905D6BE}"/>
              </a:ext>
            </a:extLst>
          </p:cNvPr>
          <p:cNvSpPr txBox="1"/>
          <p:nvPr/>
        </p:nvSpPr>
        <p:spPr>
          <a:xfrm>
            <a:off x="3091870" y="2415268"/>
            <a:ext cx="565730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spc="20">
                <a:solidFill>
                  <a:schemeClr val="accent6"/>
                </a:solidFill>
              </a:rPr>
              <a:t>;</a:t>
            </a:r>
          </a:p>
        </p:txBody>
      </p:sp>
      <p:sp>
        <p:nvSpPr>
          <p:cNvPr id="39" name="PHẠM DUYÊN 17 - 9Slide.vn">
            <a:extLst>
              <a:ext uri="{FF2B5EF4-FFF2-40B4-BE49-F238E27FC236}">
                <a16:creationId xmlns:a16="http://schemas.microsoft.com/office/drawing/2014/main" id="{32600896-4EC2-49A5-BFB9-9A9C12E23EAA}"/>
              </a:ext>
            </a:extLst>
          </p:cNvPr>
          <p:cNvSpPr txBox="1"/>
          <p:nvPr/>
        </p:nvSpPr>
        <p:spPr>
          <a:xfrm>
            <a:off x="876876" y="3076268"/>
            <a:ext cx="5752524" cy="108285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spc="20">
                <a:solidFill>
                  <a:schemeClr val="tx1">
                    <a:lumMod val="75000"/>
                    <a:lumOff val="25000"/>
                  </a:schemeClr>
                </a:solidFill>
              </a:rPr>
              <a:t>b) Những bông hoa ghi phép tính có kết quả bé hơn 10 là:</a:t>
            </a:r>
          </a:p>
        </p:txBody>
      </p:sp>
      <p:sp>
        <p:nvSpPr>
          <p:cNvPr id="40" name="PHẠM DUYÊN 17 - 9Slide.vn">
            <a:extLst>
              <a:ext uri="{FF2B5EF4-FFF2-40B4-BE49-F238E27FC236}">
                <a16:creationId xmlns:a16="http://schemas.microsoft.com/office/drawing/2014/main" id="{F0F046F4-D516-4610-AF2F-A69A416A8C9A}"/>
              </a:ext>
            </a:extLst>
          </p:cNvPr>
          <p:cNvSpPr txBox="1"/>
          <p:nvPr/>
        </p:nvSpPr>
        <p:spPr>
          <a:xfrm>
            <a:off x="1652872" y="4119936"/>
            <a:ext cx="1471328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spc="20">
                <a:solidFill>
                  <a:schemeClr val="accent6"/>
                </a:solidFill>
              </a:rPr>
              <a:t>54 : 9</a:t>
            </a:r>
          </a:p>
        </p:txBody>
      </p:sp>
      <p:sp>
        <p:nvSpPr>
          <p:cNvPr id="41" name="PHẠM DUYÊN 17 - 9Slide.vn">
            <a:extLst>
              <a:ext uri="{FF2B5EF4-FFF2-40B4-BE49-F238E27FC236}">
                <a16:creationId xmlns:a16="http://schemas.microsoft.com/office/drawing/2014/main" id="{1B5CACE8-7AF3-4726-B4AC-9470CD305B2F}"/>
              </a:ext>
            </a:extLst>
          </p:cNvPr>
          <p:cNvSpPr txBox="1"/>
          <p:nvPr/>
        </p:nvSpPr>
        <p:spPr>
          <a:xfrm>
            <a:off x="3634072" y="4119936"/>
            <a:ext cx="1471328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spc="20">
                <a:solidFill>
                  <a:schemeClr val="accent6"/>
                </a:solidFill>
              </a:rPr>
              <a:t>45 : 9</a:t>
            </a:r>
          </a:p>
        </p:txBody>
      </p:sp>
      <p:sp>
        <p:nvSpPr>
          <p:cNvPr id="45" name="PHẠM DUYÊN 17 - 9Slide.vn">
            <a:extLst>
              <a:ext uri="{FF2B5EF4-FFF2-40B4-BE49-F238E27FC236}">
                <a16:creationId xmlns:a16="http://schemas.microsoft.com/office/drawing/2014/main" id="{48EE020F-5098-49D2-A6C2-897E889447D6}"/>
              </a:ext>
            </a:extLst>
          </p:cNvPr>
          <p:cNvSpPr txBox="1"/>
          <p:nvPr/>
        </p:nvSpPr>
        <p:spPr>
          <a:xfrm>
            <a:off x="3091870" y="4119936"/>
            <a:ext cx="565730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spc="20">
                <a:solidFill>
                  <a:schemeClr val="accent6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7331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75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7" grpId="0"/>
          <p:bldP spid="36" grpId="0"/>
          <p:bldP spid="37" grpId="0"/>
          <p:bldP spid="38" grpId="0"/>
          <p:bldP spid="39" grpId="0"/>
          <p:bldP spid="40" grpId="0"/>
          <p:bldP spid="41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75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7" grpId="0"/>
          <p:bldP spid="36" grpId="0"/>
          <p:bldP spid="37" grpId="0"/>
          <p:bldP spid="38" grpId="0"/>
          <p:bldP spid="39" grpId="0"/>
          <p:bldP spid="40" grpId="0"/>
          <p:bldP spid="41" grpId="0"/>
          <p:bldP spid="4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8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9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PHẠM DUYÊN 2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322511" y="409068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</a:p>
          </p:txBody>
        </p:sp>
      </p:grpSp>
      <p:sp>
        <p:nvSpPr>
          <p:cNvPr id="46" name="PHẠM DUYÊN 10 - 9Slide.vn 11 - 9Slide.vn">
            <a:extLst>
              <a:ext uri="{FF2B5EF4-FFF2-40B4-BE49-F238E27FC236}">
                <a16:creationId xmlns:a16="http://schemas.microsoft.com/office/drawing/2014/main" id="{D50A2744-753D-48DA-8211-F97A7C656236}"/>
              </a:ext>
            </a:extLst>
          </p:cNvPr>
          <p:cNvSpPr txBox="1">
            <a:spLocks/>
          </p:cNvSpPr>
          <p:nvPr/>
        </p:nvSpPr>
        <p:spPr>
          <a:xfrm>
            <a:off x="1636491" y="414689"/>
            <a:ext cx="9804395" cy="11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3000"/>
              </a:lnSpc>
            </a:pPr>
            <a:r>
              <a:rPr lang="en-US" sz="3600" spc="80">
                <a:solidFill>
                  <a:schemeClr val="accent6"/>
                </a:solidFill>
                <a:latin typeface="+mj-lt"/>
              </a:rPr>
              <a:t>Chia đều </a:t>
            </a:r>
            <a:r>
              <a:rPr lang="en-US" sz="3600" spc="8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3600" i="1">
                <a:solidFill>
                  <a:srgbClr val="ED5565"/>
                </a:solidFill>
                <a:latin typeface="#9Slide04 AdrianeSwash" panose="02000504060000090004" pitchFamily="2" charset="0"/>
                <a:cs typeface="Times New Roman" panose="02020603050405020304" pitchFamily="18" charset="0"/>
              </a:rPr>
              <a:t>l</a:t>
            </a:r>
            <a:r>
              <a:rPr lang="en-US" sz="3600" spc="80">
                <a:solidFill>
                  <a:schemeClr val="accent6"/>
                </a:solidFill>
                <a:latin typeface="+mj-lt"/>
              </a:rPr>
              <a:t> nước mắm vào </a:t>
            </a:r>
            <a:r>
              <a:rPr lang="en-US" sz="3600" spc="8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600" spc="80">
                <a:solidFill>
                  <a:schemeClr val="accent6"/>
                </a:solidFill>
                <a:latin typeface="+mj-lt"/>
              </a:rPr>
              <a:t> cái can. Hỏi mỗi can có bao nhiêu lít nước mắm?</a:t>
            </a:r>
          </a:p>
        </p:txBody>
      </p:sp>
      <p:sp>
        <p:nvSpPr>
          <p:cNvPr id="52" name="Phạm Duyên 8 - 9Slide.vn">
            <a:extLst>
              <a:ext uri="{FF2B5EF4-FFF2-40B4-BE49-F238E27FC236}">
                <a16:creationId xmlns:a16="http://schemas.microsoft.com/office/drawing/2014/main" id="{24D44F5C-86B3-43FF-ABCE-5AFF3D1D29A8}"/>
              </a:ext>
            </a:extLst>
          </p:cNvPr>
          <p:cNvSpPr txBox="1"/>
          <p:nvPr/>
        </p:nvSpPr>
        <p:spPr>
          <a:xfrm>
            <a:off x="4505418" y="2964599"/>
            <a:ext cx="130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can:</a:t>
            </a:r>
          </a:p>
        </p:txBody>
      </p:sp>
      <p:sp>
        <p:nvSpPr>
          <p:cNvPr id="53" name="Phạm Duyên 9 - 9Slide.vn">
            <a:extLst>
              <a:ext uri="{FF2B5EF4-FFF2-40B4-BE49-F238E27FC236}">
                <a16:creationId xmlns:a16="http://schemas.microsoft.com/office/drawing/2014/main" id="{0B1D74FA-E5A1-4FD4-82C5-672B3A0A43FF}"/>
              </a:ext>
            </a:extLst>
          </p:cNvPr>
          <p:cNvSpPr txBox="1"/>
          <p:nvPr/>
        </p:nvSpPr>
        <p:spPr>
          <a:xfrm>
            <a:off x="4938756" y="1693214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Tóm tắt</a:t>
            </a:r>
          </a:p>
        </p:txBody>
      </p:sp>
      <p:sp>
        <p:nvSpPr>
          <p:cNvPr id="54" name="Phạm Duyên 10 - 9Slide.vn">
            <a:extLst>
              <a:ext uri="{FF2B5EF4-FFF2-40B4-BE49-F238E27FC236}">
                <a16:creationId xmlns:a16="http://schemas.microsoft.com/office/drawing/2014/main" id="{1E3AB093-A209-46BA-8FC6-8EAFDE6F46E0}"/>
              </a:ext>
            </a:extLst>
          </p:cNvPr>
          <p:cNvSpPr txBox="1"/>
          <p:nvPr/>
        </p:nvSpPr>
        <p:spPr>
          <a:xfrm>
            <a:off x="4495800" y="2379014"/>
            <a:ext cx="130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can:</a:t>
            </a:r>
          </a:p>
        </p:txBody>
      </p:sp>
      <p:sp>
        <p:nvSpPr>
          <p:cNvPr id="55" name="Phạm Duyên 11 - 9Slide.vn">
            <a:extLst>
              <a:ext uri="{FF2B5EF4-FFF2-40B4-BE49-F238E27FC236}">
                <a16:creationId xmlns:a16="http://schemas.microsoft.com/office/drawing/2014/main" id="{D5997912-AF7D-4210-B26D-7700D8678AA2}"/>
              </a:ext>
            </a:extLst>
          </p:cNvPr>
          <p:cNvSpPr txBox="1"/>
          <p:nvPr/>
        </p:nvSpPr>
        <p:spPr>
          <a:xfrm>
            <a:off x="5931680" y="2379014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i="1">
                <a:solidFill>
                  <a:schemeClr val="tx1">
                    <a:lumMod val="75000"/>
                    <a:lumOff val="25000"/>
                  </a:schemeClr>
                </a:solidFill>
                <a:latin typeface="#9Slide04 AdrianeSwash" panose="02000504060000090004" pitchFamily="2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6" name="Phạm Duyên 12 - 9Slide.vn">
            <a:extLst>
              <a:ext uri="{FF2B5EF4-FFF2-40B4-BE49-F238E27FC236}">
                <a16:creationId xmlns:a16="http://schemas.microsoft.com/office/drawing/2014/main" id="{AA48AAE5-FCE5-44E4-A91C-2A87BB179606}"/>
              </a:ext>
            </a:extLst>
          </p:cNvPr>
          <p:cNvSpPr txBox="1"/>
          <p:nvPr/>
        </p:nvSpPr>
        <p:spPr>
          <a:xfrm>
            <a:off x="6006599" y="2964599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...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i="1">
                <a:solidFill>
                  <a:schemeClr val="tx1">
                    <a:lumMod val="75000"/>
                    <a:lumOff val="25000"/>
                  </a:schemeClr>
                </a:solidFill>
                <a:latin typeface="#9Slide04 AdrianeSwash" panose="02000504060000090004" pitchFamily="2" charset="0"/>
                <a:cs typeface="Times New Roman" panose="02020603050405020304" pitchFamily="18" charset="0"/>
              </a:rPr>
              <a:t>l</a:t>
            </a:r>
            <a:r>
              <a:rPr lang="en-US" sz="3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sp>
        <p:nvSpPr>
          <p:cNvPr id="57" name="Phạm Duyên 9 - 9Slide.vn">
            <a:extLst>
              <a:ext uri="{FF2B5EF4-FFF2-40B4-BE49-F238E27FC236}">
                <a16:creationId xmlns:a16="http://schemas.microsoft.com/office/drawing/2014/main" id="{1FC390EE-2CAD-4C57-9918-F9C1943C147E}"/>
              </a:ext>
            </a:extLst>
          </p:cNvPr>
          <p:cNvSpPr txBox="1"/>
          <p:nvPr/>
        </p:nvSpPr>
        <p:spPr>
          <a:xfrm>
            <a:off x="4938756" y="3612738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Bài giải</a:t>
            </a:r>
          </a:p>
        </p:txBody>
      </p:sp>
      <p:grpSp>
        <p:nvGrpSpPr>
          <p:cNvPr id="68" name="PHẠM DUYÊN 1 - 9Slide.vn 9 - 9Slide.vn">
            <a:extLst>
              <a:ext uri="{FF2B5EF4-FFF2-40B4-BE49-F238E27FC236}">
                <a16:creationId xmlns:a16="http://schemas.microsoft.com/office/drawing/2014/main" id="{102B6117-A289-45EC-B471-1F3017FA6E2C}"/>
              </a:ext>
            </a:extLst>
          </p:cNvPr>
          <p:cNvGrpSpPr/>
          <p:nvPr/>
        </p:nvGrpSpPr>
        <p:grpSpPr>
          <a:xfrm>
            <a:off x="4314119" y="4915478"/>
            <a:ext cx="2653384" cy="612447"/>
            <a:chOff x="5697309" y="3651942"/>
            <a:chExt cx="2653384" cy="61244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89D5C11-CBFD-489E-8755-E7B94AD205C1}"/>
                </a:ext>
              </a:extLst>
            </p:cNvPr>
            <p:cNvSpPr txBox="1"/>
            <p:nvPr/>
          </p:nvSpPr>
          <p:spPr>
            <a:xfrm>
              <a:off x="6843434" y="3679614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9A27162-1EA9-4D10-9EAD-6E9550CBB1DB}"/>
                </a:ext>
              </a:extLst>
            </p:cNvPr>
            <p:cNvSpPr txBox="1"/>
            <p:nvPr/>
          </p:nvSpPr>
          <p:spPr>
            <a:xfrm>
              <a:off x="7938401" y="365194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E03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A297645-20CC-4C69-9F52-43E97FD1E090}"/>
                </a:ext>
              </a:extLst>
            </p:cNvPr>
            <p:cNvSpPr txBox="1"/>
            <p:nvPr/>
          </p:nvSpPr>
          <p:spPr>
            <a:xfrm>
              <a:off x="7392520" y="3695002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D3790A1-84C1-469B-A9CF-0D6BB25FA4E7}"/>
                </a:ext>
              </a:extLst>
            </p:cNvPr>
            <p:cNvSpPr txBox="1"/>
            <p:nvPr/>
          </p:nvSpPr>
          <p:spPr>
            <a:xfrm>
              <a:off x="5697309" y="367961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D1B9D95-E176-4471-A345-AF431099864F}"/>
                </a:ext>
              </a:extLst>
            </p:cNvPr>
            <p:cNvSpPr txBox="1"/>
            <p:nvPr/>
          </p:nvSpPr>
          <p:spPr>
            <a:xfrm>
              <a:off x="6445900" y="3679614"/>
              <a:ext cx="2888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</a:t>
              </a:r>
            </a:p>
          </p:txBody>
        </p:sp>
      </p:grpSp>
      <p:sp>
        <p:nvSpPr>
          <p:cNvPr id="80" name="PHẠM DUYÊN 1 - 9Slide.vn 11 - 9Slide.vn">
            <a:extLst>
              <a:ext uri="{FF2B5EF4-FFF2-40B4-BE49-F238E27FC236}">
                <a16:creationId xmlns:a16="http://schemas.microsoft.com/office/drawing/2014/main" id="{21DFDD58-878F-4EA0-A759-6CDBFF13EF57}"/>
              </a:ext>
            </a:extLst>
          </p:cNvPr>
          <p:cNvSpPr txBox="1"/>
          <p:nvPr/>
        </p:nvSpPr>
        <p:spPr>
          <a:xfrm>
            <a:off x="3276600" y="4329893"/>
            <a:ext cx="5304719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spc="-160">
                <a:solidFill>
                  <a:schemeClr val="tx2">
                    <a:lumMod val="75000"/>
                  </a:schemeClr>
                </a:solidFill>
              </a:rPr>
              <a:t>Số lít nước mắm mỗi can có là:</a:t>
            </a:r>
            <a:endParaRPr lang="en-US" sz="3200" spc="-14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" name="PHẠM DUYÊN 1 - 9Slide.vn 12 - 9Slide.vn">
            <a:extLst>
              <a:ext uri="{FF2B5EF4-FFF2-40B4-BE49-F238E27FC236}">
                <a16:creationId xmlns:a16="http://schemas.microsoft.com/office/drawing/2014/main" id="{C9010703-BB7C-41E7-8385-CB9922F476AA}"/>
              </a:ext>
            </a:extLst>
          </p:cNvPr>
          <p:cNvSpPr txBox="1"/>
          <p:nvPr/>
        </p:nvSpPr>
        <p:spPr>
          <a:xfrm>
            <a:off x="7164811" y="4915478"/>
            <a:ext cx="6857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6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 </a:t>
            </a:r>
            <a:r>
              <a:rPr lang="en-US" sz="3000" i="1">
                <a:solidFill>
                  <a:schemeClr val="tx1">
                    <a:lumMod val="75000"/>
                    <a:lumOff val="25000"/>
                  </a:schemeClr>
                </a:solidFill>
                <a:latin typeface="#9Slide04 AdrianeSwash" panose="02000504060000090004" pitchFamily="2" charset="0"/>
                <a:cs typeface="Times New Roman" panose="02020603050405020304" pitchFamily="18" charset="0"/>
              </a:rPr>
              <a:t>l</a:t>
            </a:r>
            <a:r>
              <a:rPr lang="en-US" sz="30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82" name="PHẠM DUYÊN 1 - 9Slide.vn 14 - 9Slide.vn">
            <a:extLst>
              <a:ext uri="{FF2B5EF4-FFF2-40B4-BE49-F238E27FC236}">
                <a16:creationId xmlns:a16="http://schemas.microsoft.com/office/drawing/2014/main" id="{B9351DE5-FA60-4FBD-BFD7-4F2D62E9F38F}"/>
              </a:ext>
            </a:extLst>
          </p:cNvPr>
          <p:cNvSpPr txBox="1"/>
          <p:nvPr/>
        </p:nvSpPr>
        <p:spPr>
          <a:xfrm>
            <a:off x="6592824" y="4915478"/>
            <a:ext cx="412292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3" name="PHẠM DUYÊN 1 - 9Slide.vn 10 - 9Slide.vn">
            <a:extLst>
              <a:ext uri="{FF2B5EF4-FFF2-40B4-BE49-F238E27FC236}">
                <a16:creationId xmlns:a16="http://schemas.microsoft.com/office/drawing/2014/main" id="{B083DB53-A450-450F-B404-00771437E5BE}"/>
              </a:ext>
            </a:extLst>
          </p:cNvPr>
          <p:cNvSpPr txBox="1"/>
          <p:nvPr/>
        </p:nvSpPr>
        <p:spPr>
          <a:xfrm>
            <a:off x="5380918" y="5626100"/>
            <a:ext cx="4483587" cy="5618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spc="-140">
                <a:solidFill>
                  <a:schemeClr val="tx1">
                    <a:lumMod val="75000"/>
                    <a:lumOff val="25000"/>
                  </a:schemeClr>
                </a:solidFill>
              </a:rPr>
              <a:t>Đáp số:     </a:t>
            </a:r>
            <a:r>
              <a:rPr lang="en-US" sz="3000" spc="-14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000" spc="-14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>
                <a:solidFill>
                  <a:schemeClr val="tx1">
                    <a:lumMod val="75000"/>
                    <a:lumOff val="25000"/>
                  </a:schemeClr>
                </a:solidFill>
                <a:latin typeface="#9Slide04 AdrianeSwash" panose="02000504060000090004" pitchFamily="2" charset="0"/>
                <a:cs typeface="Times New Roman" panose="02020603050405020304" pitchFamily="18" charset="0"/>
              </a:rPr>
              <a:t>l</a:t>
            </a:r>
            <a:r>
              <a:rPr lang="en-US" sz="30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40">
                <a:solidFill>
                  <a:schemeClr val="tx1">
                    <a:lumMod val="75000"/>
                    <a:lumOff val="25000"/>
                  </a:schemeClr>
                </a:solidFill>
              </a:rPr>
              <a:t>nước mắm</a:t>
            </a:r>
            <a:r>
              <a:rPr lang="en-US" sz="30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spc="-14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" name="PHẠM DUYÊN 1 - 9Slide.vn 13 - 9Slide.vn">
            <a:extLst>
              <a:ext uri="{FF2B5EF4-FFF2-40B4-BE49-F238E27FC236}">
                <a16:creationId xmlns:a16="http://schemas.microsoft.com/office/drawing/2014/main" id="{CC7E29DF-435E-49C2-87F1-4BB400B2A7EC}"/>
              </a:ext>
            </a:extLst>
          </p:cNvPr>
          <p:cNvSpPr txBox="1"/>
          <p:nvPr/>
        </p:nvSpPr>
        <p:spPr>
          <a:xfrm>
            <a:off x="6934200" y="5577065"/>
            <a:ext cx="412292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330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3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7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52" grpId="0"/>
          <p:bldP spid="53" grpId="0"/>
          <p:bldP spid="54" grpId="0"/>
          <p:bldP spid="55" grpId="0"/>
          <p:bldP spid="56" grpId="0"/>
          <p:bldP spid="57" grpId="0"/>
          <p:bldP spid="80" grpId="0"/>
          <p:bldP spid="81" grpId="0"/>
          <p:bldP spid="82" grpId="0" animBg="1"/>
          <p:bldP spid="83" grpId="0"/>
          <p:bldP spid="10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3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7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52" grpId="0"/>
          <p:bldP spid="53" grpId="0"/>
          <p:bldP spid="54" grpId="0"/>
          <p:bldP spid="55" grpId="0"/>
          <p:bldP spid="56" grpId="0"/>
          <p:bldP spid="57" grpId="0"/>
          <p:bldP spid="80" grpId="0"/>
          <p:bldP spid="81" grpId="0"/>
          <p:bldP spid="82" grpId="0" animBg="1"/>
          <p:bldP spid="83" grpId="0"/>
          <p:bldP spid="106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408</TotalTime>
  <Words>301</Words>
  <Application>Microsoft Office PowerPoint</Application>
  <PresentationFormat>Widescreen</PresentationFormat>
  <Paragraphs>121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UTM Cabaret</vt:lpstr>
      <vt:lpstr>#9Slide07 Cadena</vt:lpstr>
      <vt:lpstr>Cambria Math</vt:lpstr>
      <vt:lpstr>#9Slide03 HelveBold</vt:lpstr>
      <vt:lpstr>#9Slide03 Sofia Pro Soft Bold</vt:lpstr>
      <vt:lpstr>Times New Roman</vt:lpstr>
      <vt:lpstr>#9Slide04 AdrianeSwash</vt:lpstr>
      <vt:lpstr>#9Slide03 Sofia Pro Soft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Latitude 3520</cp:lastModifiedBy>
  <cp:revision>243</cp:revision>
  <dcterms:created xsi:type="dcterms:W3CDTF">2022-03-09T07:35:41Z</dcterms:created>
  <dcterms:modified xsi:type="dcterms:W3CDTF">2022-10-05T16:38:57Z</dcterms:modified>
  <cp:category>9Slide.vn</cp:category>
</cp:coreProperties>
</file>