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39" r:id="rId2"/>
    <p:sldId id="621" r:id="rId3"/>
    <p:sldId id="616" r:id="rId4"/>
    <p:sldId id="604" r:id="rId5"/>
    <p:sldId id="619" r:id="rId6"/>
    <p:sldId id="595" r:id="rId7"/>
    <p:sldId id="6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6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6" Type="http://schemas.openxmlformats.org/officeDocument/2006/relationships/image" Target="../media/image9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3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tags" Target="../tags/tag15.xml"/><Relationship Id="rId16" Type="http://schemas.openxmlformats.org/officeDocument/2006/relationships/image" Target="../media/image9.pn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8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22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sp>
        <p:nvSpPr>
          <p:cNvPr id="64" name="矩形 11">
            <a:extLst>
              <a:ext uri="{FF2B5EF4-FFF2-40B4-BE49-F238E27FC236}">
                <a16:creationId xmlns:a16="http://schemas.microsoft.com/office/drawing/2014/main" id="{E369648A-C663-4D4E-9643-25F1B30E85C3}"/>
              </a:ext>
            </a:extLst>
          </p:cNvPr>
          <p:cNvSpPr/>
          <p:nvPr/>
        </p:nvSpPr>
        <p:spPr>
          <a:xfrm>
            <a:off x="1171665" y="2233969"/>
            <a:ext cx="9848670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SINH HOẠT LỚP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uhaus 93" panose="04030905020B02020C02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uhaus 93" panose="04030905020B02020C0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7826F3D2-7BEC-405C-A884-41B1C7207791}"/>
              </a:ext>
            </a:extLst>
          </p:cNvPr>
          <p:cNvSpPr txBox="1"/>
          <p:nvPr/>
        </p:nvSpPr>
        <p:spPr>
          <a:xfrm>
            <a:off x="2347134" y="2097605"/>
            <a:ext cx="91744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SƠ KẾT THI ĐUA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TUẦN 6</a:t>
            </a:r>
          </a:p>
        </p:txBody>
      </p:sp>
    </p:spTree>
    <p:extLst>
      <p:ext uri="{BB962C8B-B14F-4D97-AF65-F5344CB8AC3E}">
        <p14:creationId xmlns:p14="http://schemas.microsoft.com/office/powerpoint/2010/main" val="14315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C2352E5A-8AFA-4A9B-B39A-A5D5C52C7AC5}"/>
              </a:ext>
            </a:extLst>
          </p:cNvPr>
          <p:cNvSpPr txBox="1"/>
          <p:nvPr/>
        </p:nvSpPr>
        <p:spPr>
          <a:xfrm>
            <a:off x="3918897" y="234617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PHƯƠNG HƯỚNG THI ĐUA TUẦN 7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0AE265A5-8FCF-4B80-90F0-3594FAFD0659}"/>
              </a:ext>
            </a:extLst>
          </p:cNvPr>
          <p:cNvSpPr txBox="1"/>
          <p:nvPr/>
        </p:nvSpPr>
        <p:spPr>
          <a:xfrm>
            <a:off x="3888105" y="217173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SẺ CUỐN SỔ NHẮC VIỆC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1E293EF5-F89E-4564-9FBB-8E71BCC3224E}"/>
              </a:ext>
            </a:extLst>
          </p:cNvPr>
          <p:cNvSpPr txBox="1"/>
          <p:nvPr/>
        </p:nvSpPr>
        <p:spPr>
          <a:xfrm>
            <a:off x="3888105" y="217173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TIỂU PHẨM:</a:t>
            </a:r>
            <a:b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 KHỈ ĐÃNG TRÍ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</Words>
  <Application>Microsoft Office PowerPoint</Application>
  <PresentationFormat>Widescreen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Bauhaus 93</vt:lpstr>
      <vt:lpstr>Calibri</vt:lpstr>
      <vt:lpstr>Cambria</vt:lpstr>
      <vt:lpstr>三极准柔宋</vt:lpstr>
      <vt:lpstr>字魂105号-简雅黑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Hoài Tú</cp:lastModifiedBy>
  <cp:revision>32</cp:revision>
  <dcterms:created xsi:type="dcterms:W3CDTF">2022-07-19T05:40:10Z</dcterms:created>
  <dcterms:modified xsi:type="dcterms:W3CDTF">2022-10-23T11:19:04Z</dcterms:modified>
</cp:coreProperties>
</file>