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3" r:id="rId3"/>
    <p:sldId id="362" r:id="rId4"/>
    <p:sldId id="356" r:id="rId5"/>
    <p:sldId id="357" r:id="rId6"/>
    <p:sldId id="358" r:id="rId7"/>
    <p:sldId id="359" r:id="rId8"/>
    <p:sldId id="360" r:id="rId9"/>
    <p:sldId id="361" r:id="rId10"/>
    <p:sldId id="370" r:id="rId11"/>
    <p:sldId id="371" r:id="rId12"/>
    <p:sldId id="372" r:id="rId13"/>
    <p:sldId id="373" r:id="rId14"/>
    <p:sldId id="36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152" y="4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73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Quan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?( </a:t>
            </a:r>
            <a:r>
              <a:rPr lang="en-US" dirty="0" err="1"/>
              <a:t>Qh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-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)</a:t>
            </a:r>
          </a:p>
          <a:p>
            <a:r>
              <a:rPr lang="en-US" dirty="0"/>
              <a:t>-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ra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-&gt;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 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1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HD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(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0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18" Type="http://schemas.openxmlformats.org/officeDocument/2006/relationships/image" Target="../media/image27.pn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:a16="http://schemas.microsoft.com/office/drawing/2014/main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88EA1-C1EB-4E29-9348-16BEAAECE75C}"/>
              </a:ext>
            </a:extLst>
          </p:cNvPr>
          <p:cNvSpPr txBox="1"/>
          <p:nvPr/>
        </p:nvSpPr>
        <p:spPr>
          <a:xfrm>
            <a:off x="1043078" y="3736756"/>
            <a:ext cx="7262722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vận dụng sử dụng thích hợp các đơn vị đo S. 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42CD2AAA-411B-4920-8116-9C7BA2980FF1}"/>
              </a:ext>
            </a:extLst>
          </p:cNvPr>
          <p:cNvSpPr/>
          <p:nvPr/>
        </p:nvSpPr>
        <p:spPr bwMode="auto">
          <a:xfrm>
            <a:off x="609600" y="205894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6F9C0A-6080-414C-A058-14388A3D0E9F}"/>
              </a:ext>
            </a:extLst>
          </p:cNvPr>
          <p:cNvSpPr txBox="1"/>
          <p:nvPr/>
        </p:nvSpPr>
        <p:spPr>
          <a:xfrm>
            <a:off x="800100" y="2045241"/>
            <a:ext cx="811530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Củng cố các đơn vị đo độ dài và bảng đơn vị đo độ dài.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6DB180F-383A-4E43-AA48-ABE2E5DD8BC7}"/>
              </a:ext>
            </a:extLst>
          </p:cNvPr>
          <p:cNvSpPr/>
          <p:nvPr/>
        </p:nvSpPr>
        <p:spPr bwMode="auto">
          <a:xfrm>
            <a:off x="609600" y="2861132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AB2A9194-C709-4657-9C79-11783C9B14EB}"/>
              </a:ext>
            </a:extLst>
          </p:cNvPr>
          <p:cNvSpPr/>
          <p:nvPr/>
        </p:nvSpPr>
        <p:spPr bwMode="auto">
          <a:xfrm>
            <a:off x="607443" y="3811587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8C595-91AD-4553-B547-F7C43670ADA5}"/>
              </a:ext>
            </a:extLst>
          </p:cNvPr>
          <p:cNvSpPr txBox="1"/>
          <p:nvPr/>
        </p:nvSpPr>
        <p:spPr>
          <a:xfrm>
            <a:off x="1064644" y="2743200"/>
            <a:ext cx="7469756" cy="87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Rèn kỹ năng chuyển đổi các đơn vị đo độ dài và giải các bài toán có liên quan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/>
      <p:bldP spid="16" grpId="0" animBg="1"/>
      <p:bldP spid="17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 dirty="0" err="1">
                <a:latin typeface="Calibri" pitchFamily="34" charset="0"/>
              </a:rPr>
              <a:t>Bài</a:t>
            </a:r>
            <a:r>
              <a:rPr lang="en-US" altLang="en-US" sz="2800" b="1" i="1" u="sng" dirty="0">
                <a:latin typeface="Calibri" pitchFamily="34" charset="0"/>
              </a:rPr>
              <a:t> 1:</a:t>
            </a:r>
            <a:r>
              <a:rPr lang="en-US" altLang="en-US" sz="2800" b="1" dirty="0">
                <a:latin typeface="Calibri" pitchFamily="34" charset="0"/>
              </a:rPr>
              <a:t> a)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đầy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đủ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bảng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đơn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vị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độ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dài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sau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E31C16-D5B2-4C40-9DBB-EDCDEBF93B60}"/>
              </a:ext>
            </a:extLst>
          </p:cNvPr>
          <p:cNvGrpSpPr/>
          <p:nvPr/>
        </p:nvGrpSpPr>
        <p:grpSpPr>
          <a:xfrm>
            <a:off x="6477000" y="2484120"/>
            <a:ext cx="1676400" cy="415498"/>
            <a:chOff x="6553200" y="2484120"/>
            <a:chExt cx="1676400" cy="415498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553200" y="2484120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965200" progId="Equation.DSMT4">
                    <p:embed/>
                  </p:oleObj>
                </mc:Choice>
                <mc:Fallback>
                  <p:oleObj name="Equation" r:id="rId3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965200" progId="Equation.DSMT4">
                    <p:embed/>
                  </p:oleObj>
                </mc:Choice>
                <mc:Fallback>
                  <p:oleObj name="Equation" r:id="rId5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965200" progId="Equation.DSMT4">
                  <p:embed/>
                </p:oleObj>
              </mc:Choice>
              <mc:Fallback>
                <p:oleObj name="Equation" r:id="rId7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13DA792-03EC-4D94-95CB-6D7E13ADD088}"/>
              </a:ext>
            </a:extLst>
          </p:cNvPr>
          <p:cNvGrpSpPr/>
          <p:nvPr/>
        </p:nvGrpSpPr>
        <p:grpSpPr>
          <a:xfrm>
            <a:off x="6553200" y="2849880"/>
            <a:ext cx="1524000" cy="537418"/>
            <a:chOff x="6629400" y="2849880"/>
            <a:chExt cx="1524000" cy="537418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833003"/>
                </p:ext>
              </p:extLst>
            </p:nvPr>
          </p:nvGraphicFramePr>
          <p:xfrm>
            <a:off x="6934200" y="28498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57200" imgH="965200" progId="Equation.DSMT4">
                    <p:embed/>
                  </p:oleObj>
                </mc:Choice>
                <mc:Fallback>
                  <p:oleObj name="Equation" r:id="rId10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8498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9970"/>
              </p:ext>
            </p:extLst>
          </p:nvPr>
        </p:nvGraphicFramePr>
        <p:xfrm>
          <a:off x="7924801" y="278892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965200" progId="Equation.DSMT4">
                  <p:embed/>
                </p:oleObj>
              </mc:Choice>
              <mc:Fallback>
                <p:oleObj name="Equation" r:id="rId12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78892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57200" imgH="965200" progId="Equation.DSMT4">
                    <p:embed/>
                  </p:oleObj>
                </mc:Choice>
                <mc:Fallback>
                  <p:oleObj name="Equation" r:id="rId14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   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10383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09865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965200" progId="Equation.DSMT4">
                  <p:embed/>
                </p:oleObj>
              </mc:Choice>
              <mc:Fallback>
                <p:oleObj name="Equation" r:id="rId3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838" y="3851275"/>
          <a:ext cx="5397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400" imgH="965200" progId="Equation.DSMT4">
                  <p:embed/>
                </p:oleObj>
              </mc:Choice>
              <mc:Fallback>
                <p:oleObj name="Equation" r:id="rId5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3851275"/>
                        <a:ext cx="5397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54090"/>
              </p:ext>
            </p:extLst>
          </p:nvPr>
        </p:nvGraphicFramePr>
        <p:xfrm>
          <a:off x="4090081" y="4419600"/>
          <a:ext cx="862919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600" imgH="965200" progId="Equation.DSMT4">
                  <p:embed/>
                </p:oleObj>
              </mc:Choice>
              <mc:Fallback>
                <p:oleObj name="Equation" r:id="rId7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081" y="4419600"/>
                        <a:ext cx="862919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 err="1">
                <a:latin typeface="Calibri" pitchFamily="34" charset="0"/>
              </a:rPr>
              <a:t>4km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37m</a:t>
            </a:r>
            <a:r>
              <a:rPr lang="en-US" altLang="en-US" sz="2800" dirty="0">
                <a:latin typeface="Calibri" pitchFamily="34" charset="0"/>
              </a:rPr>
              <a:t>   = ….......m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latin typeface="Calibri" pitchFamily="34" charset="0"/>
              </a:rPr>
              <a:t>354dm</a:t>
            </a:r>
            <a:r>
              <a:rPr lang="en-US" sz="2800" dirty="0">
                <a:latin typeface="Calibri" pitchFamily="34" charset="0"/>
              </a:rPr>
              <a:t>=…… m ….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latin typeface="Calibri" pitchFamily="34" charset="0"/>
              </a:rPr>
              <a:t>3040m</a:t>
            </a:r>
            <a:r>
              <a:rPr lang="en-US" sz="2800" dirty="0">
                <a:latin typeface="Calibri" pitchFamily="34" charset="0"/>
              </a:rPr>
              <a:t>=  ….km  ……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5571" y="2685771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0450" y="2667000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</TotalTime>
  <Words>861</Words>
  <Application>Microsoft Office PowerPoint</Application>
  <PresentationFormat>Custom</PresentationFormat>
  <Paragraphs>148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.VnTime</vt:lpstr>
      <vt:lpstr>Arial</vt:lpstr>
      <vt:lpstr>Arial </vt:lpstr>
      <vt:lpstr>Calibri</vt:lpstr>
      <vt:lpstr>HP001 4 hàng</vt:lpstr>
      <vt:lpstr>Times New Roman</vt:lpstr>
      <vt:lpstr>UTM Cookies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84982722506</cp:lastModifiedBy>
  <cp:revision>450</cp:revision>
  <dcterms:created xsi:type="dcterms:W3CDTF">2009-10-26T05:52:20Z</dcterms:created>
  <dcterms:modified xsi:type="dcterms:W3CDTF">2021-10-02T02:58:44Z</dcterms:modified>
</cp:coreProperties>
</file>