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notesMasterIdLst>
    <p:notesMasterId r:id="rId24"/>
  </p:notesMasterIdLst>
  <p:sldIdLst>
    <p:sldId id="11681" r:id="rId3"/>
    <p:sldId id="280" r:id="rId4"/>
    <p:sldId id="297" r:id="rId5"/>
    <p:sldId id="298" r:id="rId6"/>
    <p:sldId id="299" r:id="rId7"/>
    <p:sldId id="11649" r:id="rId8"/>
    <p:sldId id="11659" r:id="rId9"/>
    <p:sldId id="11657" r:id="rId10"/>
    <p:sldId id="11660" r:id="rId11"/>
    <p:sldId id="260" r:id="rId12"/>
    <p:sldId id="11677" r:id="rId13"/>
    <p:sldId id="11656" r:id="rId14"/>
    <p:sldId id="259" r:id="rId15"/>
    <p:sldId id="11675" r:id="rId16"/>
    <p:sldId id="11682" r:id="rId17"/>
    <p:sldId id="11683" r:id="rId18"/>
    <p:sldId id="11685" r:id="rId19"/>
    <p:sldId id="11684" r:id="rId20"/>
    <p:sldId id="11679" r:id="rId21"/>
    <p:sldId id="11686" r:id="rId22"/>
    <p:sldId id="116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6" autoAdjust="0"/>
    <p:restoredTop sz="94660"/>
  </p:normalViewPr>
  <p:slideViewPr>
    <p:cSldViewPr snapToGrid="0">
      <p:cViewPr>
        <p:scale>
          <a:sx n="50" d="100"/>
          <a:sy n="50" d="100"/>
        </p:scale>
        <p:origin x="116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eg"/><Relationship Id="rId7" Type="http://schemas.openxmlformats.org/officeDocument/2006/relationships/slide" Target="slide4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2AFC60-DFFF-46C3-BC62-8A4EABDE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72026"/>
              </p:ext>
            </p:extLst>
          </p:nvPr>
        </p:nvGraphicFramePr>
        <p:xfrm>
          <a:off x="860404" y="1548704"/>
          <a:ext cx="10887310" cy="41281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11152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3012982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BC99B5-6C46-4372-AB4F-A1E33D5E8733}"/>
              </a:ext>
            </a:extLst>
          </p:cNvPr>
          <p:cNvSpPr txBox="1"/>
          <p:nvPr/>
        </p:nvSpPr>
        <p:spPr>
          <a:xfrm>
            <a:off x="1019175" y="280035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B4249-979B-44C7-A952-A6703BD626FE}"/>
              </a:ext>
            </a:extLst>
          </p:cNvPr>
          <p:cNvSpPr txBox="1"/>
          <p:nvPr/>
        </p:nvSpPr>
        <p:spPr>
          <a:xfrm>
            <a:off x="860404" y="3513296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95699-F88F-4E43-A262-EE7D851640DE}"/>
              </a:ext>
            </a:extLst>
          </p:cNvPr>
          <p:cNvSpPr txBox="1"/>
          <p:nvPr/>
        </p:nvSpPr>
        <p:spPr>
          <a:xfrm>
            <a:off x="939789" y="4375160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81D5B2-CCA9-46BB-811B-0FC43277EED2}"/>
              </a:ext>
            </a:extLst>
          </p:cNvPr>
          <p:cNvSpPr txBox="1"/>
          <p:nvPr/>
        </p:nvSpPr>
        <p:spPr>
          <a:xfrm>
            <a:off x="3098810" y="2773203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F15DF-E48A-4C81-818B-5853D24CCE31}"/>
              </a:ext>
            </a:extLst>
          </p:cNvPr>
          <p:cNvSpPr txBox="1"/>
          <p:nvPr/>
        </p:nvSpPr>
        <p:spPr>
          <a:xfrm>
            <a:off x="3019425" y="3590864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161B8-8DB4-420E-B264-E52C036BDFB2}"/>
              </a:ext>
            </a:extLst>
          </p:cNvPr>
          <p:cNvSpPr txBox="1"/>
          <p:nvPr/>
        </p:nvSpPr>
        <p:spPr>
          <a:xfrm>
            <a:off x="3011624" y="480065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FDB34-E865-43B8-8701-B308C08C4F3D}"/>
              </a:ext>
            </a:extLst>
          </p:cNvPr>
          <p:cNvSpPr txBox="1"/>
          <p:nvPr/>
        </p:nvSpPr>
        <p:spPr>
          <a:xfrm>
            <a:off x="5324475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C1B57C-953D-4685-B3B1-82B66DC654D2}"/>
              </a:ext>
            </a:extLst>
          </p:cNvPr>
          <p:cNvSpPr txBox="1"/>
          <p:nvPr/>
        </p:nvSpPr>
        <p:spPr>
          <a:xfrm>
            <a:off x="5324475" y="359086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3E538-F5EC-4EF5-95F0-B4CF4E34D01E}"/>
              </a:ext>
            </a:extLst>
          </p:cNvPr>
          <p:cNvSpPr txBox="1"/>
          <p:nvPr/>
        </p:nvSpPr>
        <p:spPr>
          <a:xfrm>
            <a:off x="5324474" y="4305962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E68357-2088-40C7-A015-D0262DD75AA0}"/>
              </a:ext>
            </a:extLst>
          </p:cNvPr>
          <p:cNvSpPr txBox="1"/>
          <p:nvPr/>
        </p:nvSpPr>
        <p:spPr>
          <a:xfrm>
            <a:off x="7562881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954E6-ECD5-45A4-8681-79A1637C05BC}"/>
              </a:ext>
            </a:extLst>
          </p:cNvPr>
          <p:cNvSpPr txBox="1"/>
          <p:nvPr/>
        </p:nvSpPr>
        <p:spPr>
          <a:xfrm>
            <a:off x="7550139" y="3527556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67560-88E7-4720-BB21-F509BEBDEA85}"/>
              </a:ext>
            </a:extLst>
          </p:cNvPr>
          <p:cNvSpPr txBox="1"/>
          <p:nvPr/>
        </p:nvSpPr>
        <p:spPr>
          <a:xfrm>
            <a:off x="7550139" y="4311002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D1118F-97AC-43AB-AAAB-A63FA92CC080}"/>
              </a:ext>
            </a:extLst>
          </p:cNvPr>
          <p:cNvSpPr txBox="1"/>
          <p:nvPr/>
        </p:nvSpPr>
        <p:spPr>
          <a:xfrm>
            <a:off x="7550139" y="4909341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853541-B8B6-4155-BEA3-56A5DD3EEC42}"/>
              </a:ext>
            </a:extLst>
          </p:cNvPr>
          <p:cNvSpPr txBox="1"/>
          <p:nvPr/>
        </p:nvSpPr>
        <p:spPr>
          <a:xfrm>
            <a:off x="9601434" y="269648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36FEE4-D1CA-4CC7-B93F-6042AE24054D}"/>
              </a:ext>
            </a:extLst>
          </p:cNvPr>
          <p:cNvSpPr txBox="1"/>
          <p:nvPr/>
        </p:nvSpPr>
        <p:spPr>
          <a:xfrm>
            <a:off x="9522049" y="350356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802BD9-A604-4130-B603-B9937EF89462}"/>
              </a:ext>
            </a:extLst>
          </p:cNvPr>
          <p:cNvSpPr txBox="1"/>
          <p:nvPr/>
        </p:nvSpPr>
        <p:spPr>
          <a:xfrm>
            <a:off x="9522049" y="4383169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133600" y="742950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206DDC-1148-4C99-BE85-4B98BB7F750C}"/>
              </a:ext>
            </a:extLst>
          </p:cNvPr>
          <p:cNvCxnSpPr>
            <a:cxnSpLocks/>
          </p:cNvCxnSpPr>
          <p:nvPr/>
        </p:nvCxnSpPr>
        <p:spPr>
          <a:xfrm flipV="1">
            <a:off x="8743951" y="714375"/>
            <a:ext cx="2552699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Flavour" panose="02040603050506020204" pitchFamily="18" charset="0"/>
                  <a:cs typeface="Pattaya" panose="00000500000000000000" pitchFamily="2" charset="-34"/>
                </a:rPr>
                <a:t>Nhận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Flavour" panose="0204060305050602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Flavour" panose="02040603050506020204" pitchFamily="18" charset="0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Flavour" panose="02040603050506020204" pitchFamily="18" charset="0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7" y="133879"/>
            <a:ext cx="11208194" cy="615553"/>
            <a:chOff x="-1" y="99414"/>
            <a:chExt cx="7182466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1" y="103239"/>
              <a:ext cx="7182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5016758"/>
          </a:xfrm>
          <a:custGeom>
            <a:avLst/>
            <a:gdLst>
              <a:gd name="connsiteX0" fmla="*/ 0 w 10755824"/>
              <a:gd name="connsiteY0" fmla="*/ 0 h 5016758"/>
              <a:gd name="connsiteX1" fmla="*/ 10755824 w 10755824"/>
              <a:gd name="connsiteY1" fmla="*/ 0 h 5016758"/>
              <a:gd name="connsiteX2" fmla="*/ 10755824 w 10755824"/>
              <a:gd name="connsiteY2" fmla="*/ 5016758 h 5016758"/>
              <a:gd name="connsiteX3" fmla="*/ 0 w 10755824"/>
              <a:gd name="connsiteY3" fmla="*/ 5016758 h 5016758"/>
              <a:gd name="connsiteX4" fmla="*/ 0 w 10755824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016758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2410976"/>
                  <a:pt x="10719030" y="4461012"/>
                  <a:pt x="10755824" y="5016758"/>
                </a:cubicBezTo>
                <a:cubicBezTo>
                  <a:pt x="8246224" y="4999111"/>
                  <a:pt x="2014224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755824" h="5016758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616584"/>
                  <a:pt x="10899891" y="2698473"/>
                  <a:pt x="10755824" y="5016758"/>
                </a:cubicBezTo>
                <a:cubicBezTo>
                  <a:pt x="8124177" y="5071300"/>
                  <a:pt x="5024059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BAC43D-0F00-4DB0-BD43-86726A478AB8}"/>
              </a:ext>
            </a:extLst>
          </p:cNvPr>
          <p:cNvCxnSpPr>
            <a:cxnSpLocks/>
          </p:cNvCxnSpPr>
          <p:nvPr/>
        </p:nvCxnSpPr>
        <p:spPr>
          <a:xfrm>
            <a:off x="2933700" y="655804"/>
            <a:ext cx="16954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F9FF5A-542E-43AD-93A5-9ABD4A548D98}"/>
              </a:ext>
            </a:extLst>
          </p:cNvPr>
          <p:cNvCxnSpPr>
            <a:cxnSpLocks/>
          </p:cNvCxnSpPr>
          <p:nvPr/>
        </p:nvCxnSpPr>
        <p:spPr>
          <a:xfrm>
            <a:off x="5743575" y="627229"/>
            <a:ext cx="22450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284C5B-C471-4F58-B45F-FEE5DFA2B43B}"/>
              </a:ext>
            </a:extLst>
          </p:cNvPr>
          <p:cNvSpPr/>
          <p:nvPr/>
        </p:nvSpPr>
        <p:spPr>
          <a:xfrm>
            <a:off x="3223358" y="5198818"/>
            <a:ext cx="5979879" cy="828452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4DB5CD-E17D-4C7E-BC06-1073DAB0894D}"/>
              </a:ext>
            </a:extLst>
          </p:cNvPr>
          <p:cNvSpPr/>
          <p:nvPr/>
        </p:nvSpPr>
        <p:spPr>
          <a:xfrm>
            <a:off x="3223357" y="4629150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C5C28A4-942A-4D07-A221-9F0F07504BDD}"/>
              </a:ext>
            </a:extLst>
          </p:cNvPr>
          <p:cNvSpPr/>
          <p:nvPr/>
        </p:nvSpPr>
        <p:spPr>
          <a:xfrm>
            <a:off x="3781425" y="4613979"/>
            <a:ext cx="5244368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747617-34B7-41F0-B314-3BF6A182987D}"/>
              </a:ext>
            </a:extLst>
          </p:cNvPr>
          <p:cNvSpPr/>
          <p:nvPr/>
        </p:nvSpPr>
        <p:spPr>
          <a:xfrm>
            <a:off x="3223355" y="4613979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3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" grpId="0"/>
      <p:bldP spid="15" grpId="0"/>
      <p:bldP spid="17" grpId="0"/>
      <p:bldP spid="18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847975" y="617250"/>
            <a:ext cx="7024658" cy="5328225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4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9" y="133879"/>
            <a:ext cx="11208192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67515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lang="en-US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4524315"/>
          </a:xfrm>
          <a:custGeom>
            <a:avLst/>
            <a:gdLst>
              <a:gd name="connsiteX0" fmla="*/ 0 w 10755824"/>
              <a:gd name="connsiteY0" fmla="*/ 0 h 4524315"/>
              <a:gd name="connsiteX1" fmla="*/ 10755824 w 10755824"/>
              <a:gd name="connsiteY1" fmla="*/ 0 h 4524315"/>
              <a:gd name="connsiteX2" fmla="*/ 10755824 w 10755824"/>
              <a:gd name="connsiteY2" fmla="*/ 4524315 h 4524315"/>
              <a:gd name="connsiteX3" fmla="*/ 0 w 10755824"/>
              <a:gd name="connsiteY3" fmla="*/ 4524315 h 4524315"/>
              <a:gd name="connsiteX4" fmla="*/ 0 w 10755824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4524315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1721585"/>
                  <a:pt x="10719030" y="3045474"/>
                  <a:pt x="10755824" y="4524315"/>
                </a:cubicBezTo>
                <a:cubicBezTo>
                  <a:pt x="8246224" y="4506668"/>
                  <a:pt x="2014224" y="4559619"/>
                  <a:pt x="0" y="4524315"/>
                </a:cubicBezTo>
                <a:cubicBezTo>
                  <a:pt x="65784" y="2843254"/>
                  <a:pt x="-169487" y="2187100"/>
                  <a:pt x="0" y="0"/>
                </a:cubicBezTo>
                <a:close/>
              </a:path>
              <a:path w="10755824" h="4524315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727451"/>
                  <a:pt x="10899891" y="3941905"/>
                  <a:pt x="10755824" y="4524315"/>
                </a:cubicBezTo>
                <a:cubicBezTo>
                  <a:pt x="8124177" y="4578857"/>
                  <a:pt x="5024059" y="4424536"/>
                  <a:pt x="0" y="4524315"/>
                </a:cubicBezTo>
                <a:cubicBezTo>
                  <a:pt x="90861" y="3665861"/>
                  <a:pt x="-96644" y="7112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5" grpId="0"/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371476" y="405825"/>
            <a:ext cx="11324510" cy="6001643"/>
          </a:xfrm>
          <a:custGeom>
            <a:avLst/>
            <a:gdLst>
              <a:gd name="connsiteX0" fmla="*/ 0 w 11324510"/>
              <a:gd name="connsiteY0" fmla="*/ 0 h 6001643"/>
              <a:gd name="connsiteX1" fmla="*/ 11324510 w 11324510"/>
              <a:gd name="connsiteY1" fmla="*/ 0 h 6001643"/>
              <a:gd name="connsiteX2" fmla="*/ 11324510 w 11324510"/>
              <a:gd name="connsiteY2" fmla="*/ 6001643 h 6001643"/>
              <a:gd name="connsiteX3" fmla="*/ 0 w 11324510"/>
              <a:gd name="connsiteY3" fmla="*/ 6001643 h 6001643"/>
              <a:gd name="connsiteX4" fmla="*/ 0 w 11324510"/>
              <a:gd name="connsiteY4" fmla="*/ 0 h 600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510" h="6001643" fill="none" extrusionOk="0">
                <a:moveTo>
                  <a:pt x="0" y="0"/>
                </a:moveTo>
                <a:cubicBezTo>
                  <a:pt x="4105796" y="41470"/>
                  <a:pt x="7581685" y="156431"/>
                  <a:pt x="11324510" y="0"/>
                </a:cubicBezTo>
                <a:cubicBezTo>
                  <a:pt x="11339160" y="872135"/>
                  <a:pt x="11287716" y="4264384"/>
                  <a:pt x="11324510" y="6001643"/>
                </a:cubicBezTo>
                <a:cubicBezTo>
                  <a:pt x="7222530" y="5983996"/>
                  <a:pt x="2116940" y="6036947"/>
                  <a:pt x="0" y="6001643"/>
                </a:cubicBezTo>
                <a:cubicBezTo>
                  <a:pt x="65784" y="4800601"/>
                  <a:pt x="-169487" y="1152957"/>
                  <a:pt x="0" y="0"/>
                </a:cubicBezTo>
                <a:close/>
              </a:path>
              <a:path w="11324510" h="6001643" stroke="0" extrusionOk="0">
                <a:moveTo>
                  <a:pt x="0" y="0"/>
                </a:moveTo>
                <a:cubicBezTo>
                  <a:pt x="3561612" y="53968"/>
                  <a:pt x="8987900" y="-1137"/>
                  <a:pt x="11324510" y="0"/>
                </a:cubicBezTo>
                <a:cubicBezTo>
                  <a:pt x="11167817" y="1395084"/>
                  <a:pt x="11468577" y="3572579"/>
                  <a:pt x="11324510" y="6001643"/>
                </a:cubicBezTo>
                <a:cubicBezTo>
                  <a:pt x="9760165" y="6056185"/>
                  <a:pt x="2825867" y="5901864"/>
                  <a:pt x="0" y="6001643"/>
                </a:cubicBezTo>
                <a:cubicBezTo>
                  <a:pt x="90861" y="5143141"/>
                  <a:pt x="-96644" y="9327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CAD2563-CE43-40E0-8FE5-899E862C1EA0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348DE20A-9207-4408-B5C5-665240096375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A019CB-6838-4181-BA81-D527BA146C62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31849A-1CFE-4407-85B0-C3C8CB9EE9A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5582C4-CCC1-4EBE-B2D0-3A126051D27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19D48A4-25E0-4017-92F5-6E6D6BBE1B48}"/>
              </a:ext>
            </a:extLst>
          </p:cNvPr>
          <p:cNvSpPr/>
          <p:nvPr/>
        </p:nvSpPr>
        <p:spPr>
          <a:xfrm>
            <a:off x="7294372" y="2914650"/>
            <a:ext cx="3333754" cy="1040839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B42E04-0EFA-4850-B761-B14C5711D752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85D66DE-C5E0-404F-A213-62E9C19B0E20}"/>
              </a:ext>
            </a:extLst>
          </p:cNvPr>
          <p:cNvSpPr/>
          <p:nvPr/>
        </p:nvSpPr>
        <p:spPr>
          <a:xfrm>
            <a:off x="7294372" y="4600575"/>
            <a:ext cx="3333754" cy="104084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6DDFF3-F000-496F-879A-070EE5110F15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1B662A7-4D31-44BA-9B18-21BD5A781137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2" grpId="0" animBg="1"/>
      <p:bldP spid="24" grpId="0" animBg="1"/>
      <p:bldP spid="26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661747" y="2119731"/>
            <a:ext cx="7463600" cy="2510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Dosis ExtraBold" pitchFamily="2" charset="0"/>
                <a:ea typeface="White Xmas PERSONAL USE" pitchFamily="50" charset="0"/>
              </a:rPr>
              <a:t>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Dosis ExtraBold" pitchFamily="2" charset="0"/>
                <a:ea typeface="White Xmas PERSONAL USE" pitchFamily="50" charset="0"/>
              </a:rPr>
              <a:t>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Cái gì mà mỗi lần ta liếm nó đều chảy ra nước?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Cơm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Tặng gió mát cho đời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Hoa gì đỏ thắm trên càn</a:t>
            </a:r>
            <a:r>
              <a:rPr lang="en-US" sz="4400" dirty="0">
                <a:solidFill>
                  <a:prstClr val="black"/>
                </a:solidFill>
                <a:latin typeface="Arial" panose="020B0604020202020204"/>
              </a:rPr>
              <a:t>h</a:t>
            </a:r>
          </a:p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Gọi mùa hè tới, một mùa chia tay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mai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phượng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lan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Câu 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OpenSans"/>
                </a:rPr>
                <a:t>Tìm các từ ngữ nói về mùa hè theo gợi ý dưới đây: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500FF8-E3AE-4385-A73A-074683DA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37869"/>
              </p:ext>
            </p:extLst>
          </p:nvPr>
        </p:nvGraphicFramePr>
        <p:xfrm>
          <a:off x="742836" y="1863030"/>
          <a:ext cx="1088731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nực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kem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áo phông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121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133975" y="647700"/>
            <a:ext cx="2543175" cy="19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632078" y="1185474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601</Words>
  <Application>Microsoft Office PowerPoint</Application>
  <PresentationFormat>Widescreen</PresentationFormat>
  <Paragraphs>152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Arial-Rounded</vt:lpstr>
      <vt:lpstr>Baloo</vt:lpstr>
      <vt:lpstr>Calibri</vt:lpstr>
      <vt:lpstr>Dosis ExtraBold</vt:lpstr>
      <vt:lpstr>OpenSans</vt:lpstr>
      <vt:lpstr>Pattaya</vt:lpstr>
      <vt:lpstr>SVN-Hole Hearted</vt:lpstr>
      <vt:lpstr>UTM Flavour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Latitude 3520</cp:lastModifiedBy>
  <cp:revision>33</cp:revision>
  <dcterms:created xsi:type="dcterms:W3CDTF">2022-06-19T14:38:22Z</dcterms:created>
  <dcterms:modified xsi:type="dcterms:W3CDTF">2022-09-18T12:11:32Z</dcterms:modified>
</cp:coreProperties>
</file>