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  <p:sldMasterId id="2147483705" r:id="rId6"/>
  </p:sldMasterIdLst>
  <p:notesMasterIdLst>
    <p:notesMasterId r:id="rId31"/>
  </p:notesMasterIdLst>
  <p:sldIdLst>
    <p:sldId id="256" r:id="rId7"/>
    <p:sldId id="267" r:id="rId8"/>
    <p:sldId id="257" r:id="rId9"/>
    <p:sldId id="315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306" r:id="rId20"/>
    <p:sldId id="292" r:id="rId21"/>
    <p:sldId id="316" r:id="rId22"/>
    <p:sldId id="307" r:id="rId23"/>
    <p:sldId id="308" r:id="rId24"/>
    <p:sldId id="309" r:id="rId25"/>
    <p:sldId id="310" r:id="rId26"/>
    <p:sldId id="311" r:id="rId27"/>
    <p:sldId id="312" r:id="rId28"/>
    <p:sldId id="317" r:id="rId29"/>
    <p:sldId id="27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2778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9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0.gi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algn="ctr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lang="en-US" altLang="zh-CN" sz="48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bởi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9681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>
                <a:solidFill>
                  <a:prstClr val="black"/>
                </a:solidFill>
              </a:rPr>
              <a:pPr/>
              <a:t>23/9/2022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1"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1"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bởi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868969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7145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>
                <a:solidFill>
                  <a:prstClr val="black"/>
                </a:solidFill>
              </a:rPr>
              <a:pPr/>
              <a:t>2022/9/23</a:t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zh-CN" altLang="en-US">
              <a:solidFill>
                <a:prstClr val="black"/>
              </a:solidFill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7658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53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8625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216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9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01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49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45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0438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3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3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9" name="Google Shape;68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65297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5" name="Google Shape;69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67709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4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4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01" name="Google Shape;701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29990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7" name="Google Shape;707;p4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8" name="Google Shape;708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0" name="Google Shape;710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04004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4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3" name="Google Shape;713;p4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4" name="Google Shape;714;p4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5" name="Google Shape;715;p4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6" name="Google Shape;716;p4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7" name="Google Shape;717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8066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86467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8495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4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2" name="Google Shape;732;p4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3" name="Google Shape;73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77276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4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39" name="Google Shape;739;p4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0" name="Google Shape;740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30010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p4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6" name="Google Shape;746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67105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4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2" name="Google Shape;752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9402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32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614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2" name="Google Shape;682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3" name="Google Shape;683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4" name="Google Shape;684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5" name="Google Shape;685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02043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64.gif"/><Relationship Id="rId3" Type="http://schemas.openxmlformats.org/officeDocument/2006/relationships/audio" Target="../media/audio2.wav"/><Relationship Id="rId7" Type="http://schemas.openxmlformats.org/officeDocument/2006/relationships/image" Target="../media/image59.jpeg"/><Relationship Id="rId12" Type="http://schemas.openxmlformats.org/officeDocument/2006/relationships/image" Target="../media/image6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62.gif"/><Relationship Id="rId5" Type="http://schemas.openxmlformats.org/officeDocument/2006/relationships/image" Target="../media/image49.png"/><Relationship Id="rId10" Type="http://schemas.openxmlformats.org/officeDocument/2006/relationships/image" Target="../media/image61.gif"/><Relationship Id="rId4" Type="http://schemas.openxmlformats.org/officeDocument/2006/relationships/image" Target="../media/image58.gif"/><Relationship Id="rId9" Type="http://schemas.openxmlformats.org/officeDocument/2006/relationships/image" Target="../media/image60.gif"/><Relationship Id="rId14" Type="http://schemas.openxmlformats.org/officeDocument/2006/relationships/image" Target="../media/image6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64.gif"/><Relationship Id="rId3" Type="http://schemas.openxmlformats.org/officeDocument/2006/relationships/audio" Target="../media/audio2.wav"/><Relationship Id="rId7" Type="http://schemas.openxmlformats.org/officeDocument/2006/relationships/image" Target="../media/image59.jpeg"/><Relationship Id="rId12" Type="http://schemas.openxmlformats.org/officeDocument/2006/relationships/image" Target="../media/image6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62.gif"/><Relationship Id="rId5" Type="http://schemas.openxmlformats.org/officeDocument/2006/relationships/image" Target="../media/image51.png"/><Relationship Id="rId10" Type="http://schemas.openxmlformats.org/officeDocument/2006/relationships/image" Target="../media/image61.gif"/><Relationship Id="rId4" Type="http://schemas.openxmlformats.org/officeDocument/2006/relationships/image" Target="../media/image58.gif"/><Relationship Id="rId9" Type="http://schemas.openxmlformats.org/officeDocument/2006/relationships/image" Target="../media/image60.gif"/><Relationship Id="rId14" Type="http://schemas.openxmlformats.org/officeDocument/2006/relationships/image" Target="../media/image6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64.gif"/><Relationship Id="rId3" Type="http://schemas.openxmlformats.org/officeDocument/2006/relationships/audio" Target="../media/audio2.wav"/><Relationship Id="rId7" Type="http://schemas.openxmlformats.org/officeDocument/2006/relationships/image" Target="../media/image59.jpeg"/><Relationship Id="rId12" Type="http://schemas.openxmlformats.org/officeDocument/2006/relationships/image" Target="../media/image6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62.gif"/><Relationship Id="rId5" Type="http://schemas.openxmlformats.org/officeDocument/2006/relationships/image" Target="../media/image53.png"/><Relationship Id="rId10" Type="http://schemas.openxmlformats.org/officeDocument/2006/relationships/image" Target="../media/image61.gif"/><Relationship Id="rId4" Type="http://schemas.openxmlformats.org/officeDocument/2006/relationships/image" Target="../media/image58.gif"/><Relationship Id="rId9" Type="http://schemas.openxmlformats.org/officeDocument/2006/relationships/image" Target="../media/image60.gif"/><Relationship Id="rId14" Type="http://schemas.openxmlformats.org/officeDocument/2006/relationships/image" Target="../media/image6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64.gif"/><Relationship Id="rId3" Type="http://schemas.openxmlformats.org/officeDocument/2006/relationships/audio" Target="../media/audio2.wav"/><Relationship Id="rId7" Type="http://schemas.openxmlformats.org/officeDocument/2006/relationships/image" Target="../media/image59.jpeg"/><Relationship Id="rId12" Type="http://schemas.openxmlformats.org/officeDocument/2006/relationships/image" Target="../media/image6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2.gif"/><Relationship Id="rId5" Type="http://schemas.openxmlformats.org/officeDocument/2006/relationships/image" Target="../media/image55.png"/><Relationship Id="rId10" Type="http://schemas.openxmlformats.org/officeDocument/2006/relationships/image" Target="../media/image61.gif"/><Relationship Id="rId4" Type="http://schemas.openxmlformats.org/officeDocument/2006/relationships/image" Target="../media/image58.gif"/><Relationship Id="rId9" Type="http://schemas.openxmlformats.org/officeDocument/2006/relationships/image" Target="../media/image60.gif"/><Relationship Id="rId14" Type="http://schemas.openxmlformats.org/officeDocument/2006/relationships/image" Target="../media/image6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7" Type="http://schemas.openxmlformats.org/officeDocument/2006/relationships/image" Target="../media/image7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7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5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7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openxmlformats.org/officeDocument/2006/relationships/slide" Target="slide9.xml"/><Relationship Id="rId26" Type="http://schemas.openxmlformats.org/officeDocument/2006/relationships/image" Target="../media/image52.png"/><Relationship Id="rId3" Type="http://schemas.openxmlformats.org/officeDocument/2006/relationships/slide" Target="slide4.xml"/><Relationship Id="rId21" Type="http://schemas.openxmlformats.org/officeDocument/2006/relationships/slide" Target="slide10.xml"/><Relationship Id="rId7" Type="http://schemas.openxmlformats.org/officeDocument/2006/relationships/image" Target="../media/image39.png"/><Relationship Id="rId12" Type="http://schemas.openxmlformats.org/officeDocument/2006/relationships/slide" Target="slide7.xml"/><Relationship Id="rId17" Type="http://schemas.openxmlformats.org/officeDocument/2006/relationships/image" Target="../media/image46.png"/><Relationship Id="rId25" Type="http://schemas.openxmlformats.org/officeDocument/2006/relationships/image" Target="../media/image51.png"/><Relationship Id="rId33" Type="http://schemas.openxmlformats.org/officeDocument/2006/relationships/image" Target="../media/image57.gif"/><Relationship Id="rId2" Type="http://schemas.openxmlformats.org/officeDocument/2006/relationships/image" Target="../media/image36.jpeg"/><Relationship Id="rId16" Type="http://schemas.openxmlformats.org/officeDocument/2006/relationships/image" Target="../media/image45.png"/><Relationship Id="rId20" Type="http://schemas.openxmlformats.org/officeDocument/2006/relationships/image" Target="../media/image48.pn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42.png"/><Relationship Id="rId24" Type="http://schemas.openxmlformats.org/officeDocument/2006/relationships/slide" Target="slide11.xml"/><Relationship Id="rId32" Type="http://schemas.openxmlformats.org/officeDocument/2006/relationships/image" Target="../media/image56.png"/><Relationship Id="rId5" Type="http://schemas.openxmlformats.org/officeDocument/2006/relationships/image" Target="../media/image38.png"/><Relationship Id="rId15" Type="http://schemas.openxmlformats.org/officeDocument/2006/relationships/slide" Target="slide8.xml"/><Relationship Id="rId23" Type="http://schemas.openxmlformats.org/officeDocument/2006/relationships/image" Target="../media/image50.png"/><Relationship Id="rId28" Type="http://schemas.openxmlformats.org/officeDocument/2006/relationships/image" Target="../media/image53.png"/><Relationship Id="rId10" Type="http://schemas.openxmlformats.org/officeDocument/2006/relationships/image" Target="../media/image41.png"/><Relationship Id="rId19" Type="http://schemas.openxmlformats.org/officeDocument/2006/relationships/image" Target="../media/image47.png"/><Relationship Id="rId31" Type="http://schemas.openxmlformats.org/officeDocument/2006/relationships/image" Target="../media/image55.png"/><Relationship Id="rId4" Type="http://schemas.openxmlformats.org/officeDocument/2006/relationships/image" Target="../media/image37.png"/><Relationship Id="rId9" Type="http://schemas.openxmlformats.org/officeDocument/2006/relationships/slide" Target="slide6.xml"/><Relationship Id="rId14" Type="http://schemas.openxmlformats.org/officeDocument/2006/relationships/image" Target="../media/image44.png"/><Relationship Id="rId22" Type="http://schemas.openxmlformats.org/officeDocument/2006/relationships/image" Target="../media/image49.png"/><Relationship Id="rId27" Type="http://schemas.openxmlformats.org/officeDocument/2006/relationships/slide" Target="slide12.xml"/><Relationship Id="rId30" Type="http://schemas.openxmlformats.org/officeDocument/2006/relationships/slide" Target="slide13.xml"/><Relationship Id="rId8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64.gif"/><Relationship Id="rId3" Type="http://schemas.openxmlformats.org/officeDocument/2006/relationships/audio" Target="../media/audio2.wav"/><Relationship Id="rId7" Type="http://schemas.openxmlformats.org/officeDocument/2006/relationships/image" Target="../media/image59.jpeg"/><Relationship Id="rId12" Type="http://schemas.openxmlformats.org/officeDocument/2006/relationships/image" Target="../media/image6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62.gif"/><Relationship Id="rId5" Type="http://schemas.openxmlformats.org/officeDocument/2006/relationships/image" Target="../media/image37.png"/><Relationship Id="rId10" Type="http://schemas.openxmlformats.org/officeDocument/2006/relationships/image" Target="../media/image61.gif"/><Relationship Id="rId4" Type="http://schemas.openxmlformats.org/officeDocument/2006/relationships/image" Target="../media/image58.gif"/><Relationship Id="rId9" Type="http://schemas.openxmlformats.org/officeDocument/2006/relationships/image" Target="../media/image60.gif"/><Relationship Id="rId14" Type="http://schemas.openxmlformats.org/officeDocument/2006/relationships/image" Target="../media/image6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64.gif"/><Relationship Id="rId3" Type="http://schemas.openxmlformats.org/officeDocument/2006/relationships/audio" Target="../media/audio2.wav"/><Relationship Id="rId7" Type="http://schemas.openxmlformats.org/officeDocument/2006/relationships/image" Target="../media/image59.jpeg"/><Relationship Id="rId12" Type="http://schemas.openxmlformats.org/officeDocument/2006/relationships/image" Target="../media/image6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62.gif"/><Relationship Id="rId5" Type="http://schemas.openxmlformats.org/officeDocument/2006/relationships/image" Target="../media/image39.png"/><Relationship Id="rId10" Type="http://schemas.openxmlformats.org/officeDocument/2006/relationships/image" Target="../media/image61.gif"/><Relationship Id="rId4" Type="http://schemas.openxmlformats.org/officeDocument/2006/relationships/image" Target="../media/image58.gif"/><Relationship Id="rId9" Type="http://schemas.openxmlformats.org/officeDocument/2006/relationships/image" Target="../media/image60.gif"/><Relationship Id="rId14" Type="http://schemas.openxmlformats.org/officeDocument/2006/relationships/image" Target="../media/image6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64.gif"/><Relationship Id="rId3" Type="http://schemas.openxmlformats.org/officeDocument/2006/relationships/audio" Target="../media/audio2.wav"/><Relationship Id="rId7" Type="http://schemas.openxmlformats.org/officeDocument/2006/relationships/image" Target="../media/image59.jpeg"/><Relationship Id="rId12" Type="http://schemas.openxmlformats.org/officeDocument/2006/relationships/image" Target="../media/image6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62.gif"/><Relationship Id="rId5" Type="http://schemas.openxmlformats.org/officeDocument/2006/relationships/image" Target="../media/image41.png"/><Relationship Id="rId10" Type="http://schemas.openxmlformats.org/officeDocument/2006/relationships/image" Target="../media/image61.gif"/><Relationship Id="rId4" Type="http://schemas.openxmlformats.org/officeDocument/2006/relationships/image" Target="../media/image58.gif"/><Relationship Id="rId9" Type="http://schemas.openxmlformats.org/officeDocument/2006/relationships/image" Target="../media/image60.gif"/><Relationship Id="rId14" Type="http://schemas.openxmlformats.org/officeDocument/2006/relationships/image" Target="../media/image6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64.gif"/><Relationship Id="rId3" Type="http://schemas.openxmlformats.org/officeDocument/2006/relationships/audio" Target="../media/audio2.wav"/><Relationship Id="rId7" Type="http://schemas.openxmlformats.org/officeDocument/2006/relationships/image" Target="../media/image59.jpeg"/><Relationship Id="rId12" Type="http://schemas.openxmlformats.org/officeDocument/2006/relationships/image" Target="../media/image6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62.gif"/><Relationship Id="rId5" Type="http://schemas.openxmlformats.org/officeDocument/2006/relationships/image" Target="../media/image43.png"/><Relationship Id="rId10" Type="http://schemas.openxmlformats.org/officeDocument/2006/relationships/image" Target="../media/image61.gif"/><Relationship Id="rId4" Type="http://schemas.openxmlformats.org/officeDocument/2006/relationships/image" Target="../media/image58.gif"/><Relationship Id="rId9" Type="http://schemas.openxmlformats.org/officeDocument/2006/relationships/image" Target="../media/image60.gif"/><Relationship Id="rId14" Type="http://schemas.openxmlformats.org/officeDocument/2006/relationships/image" Target="../media/image6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64.gif"/><Relationship Id="rId3" Type="http://schemas.openxmlformats.org/officeDocument/2006/relationships/audio" Target="../media/audio2.wav"/><Relationship Id="rId7" Type="http://schemas.openxmlformats.org/officeDocument/2006/relationships/image" Target="../media/image59.jpeg"/><Relationship Id="rId12" Type="http://schemas.openxmlformats.org/officeDocument/2006/relationships/image" Target="../media/image6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62.gif"/><Relationship Id="rId5" Type="http://schemas.openxmlformats.org/officeDocument/2006/relationships/image" Target="../media/image45.png"/><Relationship Id="rId10" Type="http://schemas.openxmlformats.org/officeDocument/2006/relationships/image" Target="../media/image61.gif"/><Relationship Id="rId4" Type="http://schemas.openxmlformats.org/officeDocument/2006/relationships/image" Target="../media/image58.gif"/><Relationship Id="rId9" Type="http://schemas.openxmlformats.org/officeDocument/2006/relationships/image" Target="../media/image60.gif"/><Relationship Id="rId14" Type="http://schemas.openxmlformats.org/officeDocument/2006/relationships/image" Target="../media/image6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64.gif"/><Relationship Id="rId3" Type="http://schemas.openxmlformats.org/officeDocument/2006/relationships/audio" Target="../media/audio2.wav"/><Relationship Id="rId7" Type="http://schemas.openxmlformats.org/officeDocument/2006/relationships/image" Target="../media/image59.jpeg"/><Relationship Id="rId12" Type="http://schemas.openxmlformats.org/officeDocument/2006/relationships/image" Target="../media/image6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62.gif"/><Relationship Id="rId5" Type="http://schemas.openxmlformats.org/officeDocument/2006/relationships/image" Target="../media/image47.png"/><Relationship Id="rId10" Type="http://schemas.openxmlformats.org/officeDocument/2006/relationships/image" Target="../media/image61.gif"/><Relationship Id="rId4" Type="http://schemas.openxmlformats.org/officeDocument/2006/relationships/image" Target="../media/image58.gif"/><Relationship Id="rId9" Type="http://schemas.openxmlformats.org/officeDocument/2006/relationships/image" Target="../media/image60.gif"/><Relationship Id="rId14" Type="http://schemas.openxmlformats.org/officeDocument/2006/relationships/image" Target="../media/image6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523365" y="141605"/>
            <a:ext cx="87496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9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+ 7 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+ 5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+ 9 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4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+ 4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 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9" name="Picture 8" descr="Ảnh giấy o ly.jpg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642" y="235913"/>
            <a:ext cx="8792307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927492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3125" y="1526923"/>
            <a:ext cx="1293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03" y="18551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40560" y="481410"/>
            <a:ext cx="812412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năm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-93"/>
                <a:cs typeface="Times New Roman" pitchFamily="18" charset="0"/>
              </a:rPr>
              <a:t>30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9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4863029" y="1630600"/>
            <a:ext cx="463366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Luyện tập ( tr. 30,31)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18111" y="1055278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101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4" name="Google Shape;944;p12"/>
          <p:cNvCxnSpPr>
            <a:cxnSpLocks/>
          </p:cNvCxnSpPr>
          <p:nvPr/>
        </p:nvCxnSpPr>
        <p:spPr>
          <a:xfrm flipV="1">
            <a:off x="1178946" y="1123406"/>
            <a:ext cx="4124574" cy="1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45" name="Google Shape;945;p12"/>
          <p:cNvSpPr txBox="1"/>
          <p:nvPr/>
        </p:nvSpPr>
        <p:spPr>
          <a:xfrm>
            <a:off x="1425862" y="443891"/>
            <a:ext cx="484632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Yêu cầu cần đạt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ma Madurai"/>
              <a:ea typeface="Arima Madurai"/>
              <a:cs typeface="Arima Madurai"/>
              <a:sym typeface="Arima Madurai"/>
            </a:endParaRPr>
          </a:p>
        </p:txBody>
      </p:sp>
      <p:grpSp>
        <p:nvGrpSpPr>
          <p:cNvPr id="946" name="Google Shape;946;p12"/>
          <p:cNvGrpSpPr/>
          <p:nvPr/>
        </p:nvGrpSpPr>
        <p:grpSpPr>
          <a:xfrm>
            <a:off x="1735353" y="2550271"/>
            <a:ext cx="8101224" cy="1074738"/>
            <a:chOff x="1580609" y="1959428"/>
            <a:chExt cx="8101224" cy="1074738"/>
          </a:xfrm>
        </p:grpSpPr>
        <p:sp>
          <p:nvSpPr>
            <p:cNvPr id="947" name="Google Shape;947;p12"/>
            <p:cNvSpPr/>
            <p:nvPr/>
          </p:nvSpPr>
          <p:spPr>
            <a:xfrm>
              <a:off x="2193812" y="1959428"/>
              <a:ext cx="7488021" cy="1074280"/>
            </a:xfrm>
            <a:custGeom>
              <a:avLst/>
              <a:gdLst/>
              <a:ahLst/>
              <a:cxnLst/>
              <a:rect l="l" t="t" r="r" b="b"/>
              <a:pathLst>
                <a:path w="7488021" h="1074278" extrusionOk="0">
                  <a:moveTo>
                    <a:pt x="7488021" y="1074277"/>
                  </a:moveTo>
                  <a:lnTo>
                    <a:pt x="537139" y="1074277"/>
                  </a:lnTo>
                  <a:lnTo>
                    <a:pt x="0" y="537139"/>
                  </a:lnTo>
                  <a:lnTo>
                    <a:pt x="537139" y="1"/>
                  </a:lnTo>
                  <a:lnTo>
                    <a:pt x="7488021" y="1"/>
                  </a:lnTo>
                  <a:lnTo>
                    <a:pt x="7488021" y="1074277"/>
                  </a:lnTo>
                  <a:close/>
                </a:path>
              </a:pathLst>
            </a:custGeom>
            <a:gradFill>
              <a:gsLst>
                <a:gs pos="0">
                  <a:srgbClr val="5E81C9"/>
                </a:gs>
                <a:gs pos="50000">
                  <a:srgbClr val="3B70C9"/>
                </a:gs>
                <a:gs pos="100000">
                  <a:srgbClr val="2E60B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742275" tIns="83800" rIns="15645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HS tự hoàn thiện được bảng “ 6 cộng với một số “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2"/>
            <p:cNvSpPr/>
            <p:nvPr/>
          </p:nvSpPr>
          <p:spPr>
            <a:xfrm>
              <a:off x="1580609" y="1959888"/>
              <a:ext cx="1074278" cy="1074278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2" name="Google Shape;952;p12"/>
          <p:cNvGrpSpPr/>
          <p:nvPr/>
        </p:nvGrpSpPr>
        <p:grpSpPr>
          <a:xfrm>
            <a:off x="1617511" y="4645583"/>
            <a:ext cx="8025160" cy="1074280"/>
            <a:chOff x="1617511" y="4645583"/>
            <a:chExt cx="8025160" cy="1074280"/>
          </a:xfrm>
        </p:grpSpPr>
        <p:sp>
          <p:nvSpPr>
            <p:cNvPr id="953" name="Google Shape;953;p12"/>
            <p:cNvSpPr/>
            <p:nvPr/>
          </p:nvSpPr>
          <p:spPr>
            <a:xfrm>
              <a:off x="2154650" y="4645583"/>
              <a:ext cx="7488021" cy="1074280"/>
            </a:xfrm>
            <a:custGeom>
              <a:avLst/>
              <a:gdLst/>
              <a:ahLst/>
              <a:cxnLst/>
              <a:rect l="l" t="t" r="r" b="b"/>
              <a:pathLst>
                <a:path w="7488021" h="1074278" extrusionOk="0">
                  <a:moveTo>
                    <a:pt x="7488021" y="1074277"/>
                  </a:moveTo>
                  <a:lnTo>
                    <a:pt x="537139" y="1074277"/>
                  </a:lnTo>
                  <a:lnTo>
                    <a:pt x="0" y="537139"/>
                  </a:lnTo>
                  <a:lnTo>
                    <a:pt x="537139" y="1"/>
                  </a:lnTo>
                  <a:lnTo>
                    <a:pt x="7488021" y="1"/>
                  </a:lnTo>
                  <a:lnTo>
                    <a:pt x="7488021" y="1074277"/>
                  </a:lnTo>
                  <a:close/>
                </a:path>
              </a:pathLst>
            </a:custGeom>
            <a:gradFill>
              <a:gsLst>
                <a:gs pos="0">
                  <a:srgbClr val="7EB45F"/>
                </a:gs>
                <a:gs pos="50000">
                  <a:srgbClr val="6EAE41"/>
                </a:gs>
                <a:gs pos="100000">
                  <a:srgbClr val="5F9E3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742275" tIns="83800" rIns="15645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Giải và trình bày được bài giải của bài toán có liên quan đến thực tế.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p12"/>
            <p:cNvSpPr/>
            <p:nvPr/>
          </p:nvSpPr>
          <p:spPr>
            <a:xfrm>
              <a:off x="1617511" y="4645584"/>
              <a:ext cx="1074278" cy="1074278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t="-9999" b="-9999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822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91210" y="1645920"/>
            <a:ext cx="10791190" cy="2657475"/>
          </a:xfrm>
          <a:prstGeom prst="rect">
            <a:avLst/>
          </a:prstGeom>
        </p:spPr>
      </p:pic>
      <p:sp>
        <p:nvSpPr>
          <p:cNvPr id="6" name="Rounded Rectangle 5"/>
          <p:cNvSpPr/>
          <p:nvPr>
            <p:custDataLst>
              <p:tags r:id="rId1"/>
            </p:custDataLst>
          </p:nvPr>
        </p:nvSpPr>
        <p:spPr>
          <a:xfrm>
            <a:off x="5638800" y="381381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7" name="Rounded Rectangle 6"/>
          <p:cNvSpPr/>
          <p:nvPr>
            <p:custDataLst>
              <p:tags r:id="rId2"/>
            </p:custDataLst>
          </p:nvPr>
        </p:nvSpPr>
        <p:spPr>
          <a:xfrm>
            <a:off x="773811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8" name="Rounded Rectangle 7"/>
          <p:cNvSpPr/>
          <p:nvPr>
            <p:custDataLst>
              <p:tags r:id="rId3"/>
            </p:custDataLst>
          </p:nvPr>
        </p:nvSpPr>
        <p:spPr>
          <a:xfrm>
            <a:off x="873760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sp>
        <p:nvSpPr>
          <p:cNvPr id="9" name="Rounded Rectangle 8"/>
          <p:cNvSpPr/>
          <p:nvPr>
            <p:custDataLst>
              <p:tags r:id="rId4"/>
            </p:custDataLst>
          </p:nvPr>
        </p:nvSpPr>
        <p:spPr>
          <a:xfrm>
            <a:off x="982345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15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AA8A39-9C73-62C3-41D6-ABA30D924C34}"/>
              </a:ext>
            </a:extLst>
          </p:cNvPr>
          <p:cNvCxnSpPr>
            <a:cxnSpLocks/>
          </p:cNvCxnSpPr>
          <p:nvPr/>
        </p:nvCxnSpPr>
        <p:spPr>
          <a:xfrm>
            <a:off x="1560321" y="2275150"/>
            <a:ext cx="6483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925" y="1581150"/>
            <a:ext cx="8564880" cy="339788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778125" y="2505075"/>
            <a:ext cx="902335" cy="85217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7" name="Oval 6"/>
          <p:cNvSpPr/>
          <p:nvPr/>
        </p:nvSpPr>
        <p:spPr>
          <a:xfrm>
            <a:off x="9057005" y="3296285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7890510" y="2534920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11" name="Oval 10"/>
          <p:cNvSpPr/>
          <p:nvPr/>
        </p:nvSpPr>
        <p:spPr>
          <a:xfrm>
            <a:off x="8661400" y="2534920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2" name="Oval 11"/>
          <p:cNvSpPr/>
          <p:nvPr/>
        </p:nvSpPr>
        <p:spPr>
          <a:xfrm>
            <a:off x="8286115" y="1835150"/>
            <a:ext cx="1146175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2075" y="1417955"/>
            <a:ext cx="9112885" cy="31051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18250" y="2971800"/>
            <a:ext cx="882650" cy="4057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351010" y="2971800"/>
            <a:ext cx="882650" cy="4057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18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1B3B83-B444-9D7D-B7C4-47641C7698A0}"/>
              </a:ext>
            </a:extLst>
          </p:cNvPr>
          <p:cNvCxnSpPr>
            <a:cxnSpLocks/>
          </p:cNvCxnSpPr>
          <p:nvPr/>
        </p:nvCxnSpPr>
        <p:spPr>
          <a:xfrm>
            <a:off x="2080827" y="2218880"/>
            <a:ext cx="7889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3738246" y="1166191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4286030" y="5621081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A485D4A-95A1-4928-96DB-1EBA526171C1}"/>
              </a:ext>
            </a:extLst>
          </p:cNvPr>
          <p:cNvSpPr txBox="1">
            <a:spLocks/>
          </p:cNvSpPr>
          <p:nvPr/>
        </p:nvSpPr>
        <p:spPr>
          <a:xfrm>
            <a:off x="0" y="349847"/>
            <a:ext cx="377355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FF0000"/>
                </a:solidFill>
              </a:rPr>
              <a:t>Khởi động</a:t>
            </a:r>
            <a:endParaRPr lang="vi-VN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1695" y="1856105"/>
            <a:ext cx="10336530" cy="250634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350385" y="3336925"/>
            <a:ext cx="44640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68820" y="3275965"/>
            <a:ext cx="60896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705975" y="2886075"/>
            <a:ext cx="60896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6495" y="274955"/>
            <a:ext cx="10019665" cy="564896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346450" y="1623060"/>
            <a:ext cx="2079625" cy="141986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078980" y="1967865"/>
            <a:ext cx="1522095" cy="141986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21965" y="3387090"/>
            <a:ext cx="2059305" cy="170497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567680" y="1743710"/>
            <a:ext cx="1633855" cy="144145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053070" y="852170"/>
            <a:ext cx="1754505" cy="125730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81270" y="3185160"/>
            <a:ext cx="1390650" cy="125730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301480" y="2108835"/>
            <a:ext cx="1733550" cy="170497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618095" y="3498850"/>
            <a:ext cx="1327785" cy="135128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300845" y="3813810"/>
            <a:ext cx="1734185" cy="1695450"/>
          </a:xfrm>
          <a:prstGeom prst="ellipse">
            <a:avLst/>
          </a:prstGeom>
          <a:noFill/>
          <a:ln w="3492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41770" y="3326765"/>
            <a:ext cx="1075690" cy="1116330"/>
          </a:xfrm>
          <a:prstGeom prst="ellipse">
            <a:avLst/>
          </a:prstGeom>
          <a:noFill/>
          <a:ln w="3492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AD969B-4F89-5C79-942C-6B2451590675}"/>
              </a:ext>
            </a:extLst>
          </p:cNvPr>
          <p:cNvCxnSpPr>
            <a:cxnSpLocks/>
          </p:cNvCxnSpPr>
          <p:nvPr/>
        </p:nvCxnSpPr>
        <p:spPr>
          <a:xfrm flipV="1">
            <a:off x="2558063" y="852170"/>
            <a:ext cx="1915463" cy="243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8C4AA5-F375-53BB-0753-E2B8B02C5796}"/>
              </a:ext>
            </a:extLst>
          </p:cNvPr>
          <p:cNvCxnSpPr>
            <a:cxnSpLocks/>
          </p:cNvCxnSpPr>
          <p:nvPr/>
        </p:nvCxnSpPr>
        <p:spPr>
          <a:xfrm>
            <a:off x="4934819" y="852170"/>
            <a:ext cx="19864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8" grpId="0" animBg="1"/>
      <p:bldP spid="8" grpId="1" animBg="1"/>
      <p:bldP spid="9" grpId="0" bldLvl="0" animBg="1"/>
      <p:bldP spid="9" grpId="1" animBg="1"/>
      <p:bldP spid="10" grpId="0" animBg="1"/>
      <p:bldP spid="10" grpId="1" animBg="1"/>
      <p:bldP spid="11" grpId="0" bldLvl="0" animBg="1"/>
      <p:bldP spid="11" grpId="1" animBg="1"/>
      <p:bldP spid="12" grpId="0" animBg="1"/>
      <p:bldP spid="12" grpId="1" animBg="1"/>
      <p:bldP spid="13" grpId="0" bldLvl="0" animBg="1"/>
      <p:bldP spid="13" grpId="1" animBg="1"/>
      <p:bldP spid="14" grpId="0" animBg="1"/>
      <p:bldP spid="14" grpId="1" animBg="1"/>
      <p:bldP spid="15" grpId="0" bldLvl="0" animBg="1"/>
      <p:bldP spid="1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127" y="274802"/>
            <a:ext cx="11282729" cy="33077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30985" y="3935730"/>
            <a:ext cx="9432925" cy="264746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Đoàn tàu đó có tất cả số toa là?</a:t>
            </a:r>
          </a:p>
          <a:p>
            <a:pPr algn="ctr"/>
            <a:r>
              <a:rPr lang="en-US" sz="4400"/>
              <a:t>4 + 7 = 11 (toa)</a:t>
            </a:r>
          </a:p>
          <a:p>
            <a:pPr algn="ctr"/>
            <a:r>
              <a:rPr lang="en-US" sz="4400"/>
              <a:t>Đáp số: 11 toa tàu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DBE1F85-708A-29CF-C7FC-1DEFAC974875}"/>
              </a:ext>
            </a:extLst>
          </p:cNvPr>
          <p:cNvCxnSpPr>
            <a:cxnSpLocks/>
          </p:cNvCxnSpPr>
          <p:nvPr/>
        </p:nvCxnSpPr>
        <p:spPr>
          <a:xfrm>
            <a:off x="1321170" y="1656171"/>
            <a:ext cx="31945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0273DB-26E7-FF46-2894-C2B32E4186D7}"/>
              </a:ext>
            </a:extLst>
          </p:cNvPr>
          <p:cNvCxnSpPr>
            <a:cxnSpLocks/>
          </p:cNvCxnSpPr>
          <p:nvPr/>
        </p:nvCxnSpPr>
        <p:spPr>
          <a:xfrm>
            <a:off x="1236422" y="2106338"/>
            <a:ext cx="522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E2F1D9-FF3E-704C-30FF-E7DC6E306925}"/>
              </a:ext>
            </a:extLst>
          </p:cNvPr>
          <p:cNvCxnSpPr>
            <a:cxnSpLocks/>
          </p:cNvCxnSpPr>
          <p:nvPr/>
        </p:nvCxnSpPr>
        <p:spPr>
          <a:xfrm>
            <a:off x="2643534" y="2106338"/>
            <a:ext cx="18721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B8BAB2-02AE-5DCC-3359-0C5C7E6F8210}"/>
              </a:ext>
            </a:extLst>
          </p:cNvPr>
          <p:cNvCxnSpPr>
            <a:cxnSpLocks/>
          </p:cNvCxnSpPr>
          <p:nvPr/>
        </p:nvCxnSpPr>
        <p:spPr>
          <a:xfrm>
            <a:off x="1321170" y="2556504"/>
            <a:ext cx="16471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3E48FAA-ED74-158E-A560-B4915D81A318}"/>
              </a:ext>
            </a:extLst>
          </p:cNvPr>
          <p:cNvCxnSpPr>
            <a:cxnSpLocks/>
          </p:cNvCxnSpPr>
          <p:nvPr/>
        </p:nvCxnSpPr>
        <p:spPr>
          <a:xfrm>
            <a:off x="3825220" y="2556504"/>
            <a:ext cx="6905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A553D4-3AE0-6F1E-A0DE-6DB749D8206A}"/>
              </a:ext>
            </a:extLst>
          </p:cNvPr>
          <p:cNvCxnSpPr>
            <a:cxnSpLocks/>
          </p:cNvCxnSpPr>
          <p:nvPr/>
        </p:nvCxnSpPr>
        <p:spPr>
          <a:xfrm>
            <a:off x="1236422" y="3006670"/>
            <a:ext cx="32793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237F7A1-C398-C760-441B-C6DBE5D7FDE8}"/>
              </a:ext>
            </a:extLst>
          </p:cNvPr>
          <p:cNvCxnSpPr>
            <a:cxnSpLocks/>
          </p:cNvCxnSpPr>
          <p:nvPr/>
        </p:nvCxnSpPr>
        <p:spPr>
          <a:xfrm>
            <a:off x="1349306" y="3485272"/>
            <a:ext cx="7954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551F5B19-AF10-5F6C-7EB5-57682932AE7E}"/>
              </a:ext>
            </a:extLst>
          </p:cNvPr>
          <p:cNvSpPr/>
          <p:nvPr/>
        </p:nvSpPr>
        <p:spPr>
          <a:xfrm>
            <a:off x="2144726" y="3006510"/>
            <a:ext cx="916948" cy="576007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2" grpId="0" bldLvl="0" animBg="1"/>
      <p:bldP spid="2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4" name="Google Shape;944;p12"/>
          <p:cNvCxnSpPr>
            <a:cxnSpLocks/>
          </p:cNvCxnSpPr>
          <p:nvPr/>
        </p:nvCxnSpPr>
        <p:spPr>
          <a:xfrm flipV="1">
            <a:off x="1178946" y="1123406"/>
            <a:ext cx="4124574" cy="1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45" name="Google Shape;945;p12"/>
          <p:cNvSpPr txBox="1"/>
          <p:nvPr/>
        </p:nvSpPr>
        <p:spPr>
          <a:xfrm>
            <a:off x="1425862" y="443891"/>
            <a:ext cx="484632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Yêu cầu cần đạt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ma Madurai"/>
              <a:ea typeface="Arima Madurai"/>
              <a:cs typeface="Arima Madurai"/>
              <a:sym typeface="Arima Madurai"/>
            </a:endParaRPr>
          </a:p>
        </p:txBody>
      </p:sp>
      <p:grpSp>
        <p:nvGrpSpPr>
          <p:cNvPr id="946" name="Google Shape;946;p12"/>
          <p:cNvGrpSpPr/>
          <p:nvPr/>
        </p:nvGrpSpPr>
        <p:grpSpPr>
          <a:xfrm>
            <a:off x="1735353" y="2550271"/>
            <a:ext cx="8101224" cy="1074738"/>
            <a:chOff x="1580609" y="1959428"/>
            <a:chExt cx="8101224" cy="1074738"/>
          </a:xfrm>
        </p:grpSpPr>
        <p:sp>
          <p:nvSpPr>
            <p:cNvPr id="947" name="Google Shape;947;p12"/>
            <p:cNvSpPr/>
            <p:nvPr/>
          </p:nvSpPr>
          <p:spPr>
            <a:xfrm>
              <a:off x="2193812" y="1959428"/>
              <a:ext cx="7488021" cy="1074280"/>
            </a:xfrm>
            <a:custGeom>
              <a:avLst/>
              <a:gdLst/>
              <a:ahLst/>
              <a:cxnLst/>
              <a:rect l="l" t="t" r="r" b="b"/>
              <a:pathLst>
                <a:path w="7488021" h="1074278" extrusionOk="0">
                  <a:moveTo>
                    <a:pt x="7488021" y="1074277"/>
                  </a:moveTo>
                  <a:lnTo>
                    <a:pt x="537139" y="1074277"/>
                  </a:lnTo>
                  <a:lnTo>
                    <a:pt x="0" y="537139"/>
                  </a:lnTo>
                  <a:lnTo>
                    <a:pt x="537139" y="1"/>
                  </a:lnTo>
                  <a:lnTo>
                    <a:pt x="7488021" y="1"/>
                  </a:lnTo>
                  <a:lnTo>
                    <a:pt x="7488021" y="1074277"/>
                  </a:lnTo>
                  <a:close/>
                </a:path>
              </a:pathLst>
            </a:custGeom>
            <a:gradFill>
              <a:gsLst>
                <a:gs pos="0">
                  <a:srgbClr val="5E81C9"/>
                </a:gs>
                <a:gs pos="50000">
                  <a:srgbClr val="3B70C9"/>
                </a:gs>
                <a:gs pos="100000">
                  <a:srgbClr val="2E60B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742275" tIns="83800" rIns="15645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HS tự hoàn thiện được bảng “ 6 cộng với một số “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2"/>
            <p:cNvSpPr/>
            <p:nvPr/>
          </p:nvSpPr>
          <p:spPr>
            <a:xfrm>
              <a:off x="1580609" y="1959888"/>
              <a:ext cx="1074278" cy="1074278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2" name="Google Shape;952;p12"/>
          <p:cNvGrpSpPr/>
          <p:nvPr/>
        </p:nvGrpSpPr>
        <p:grpSpPr>
          <a:xfrm>
            <a:off x="1617511" y="4645583"/>
            <a:ext cx="8025160" cy="1074280"/>
            <a:chOff x="1617511" y="4645583"/>
            <a:chExt cx="8025160" cy="1074280"/>
          </a:xfrm>
        </p:grpSpPr>
        <p:sp>
          <p:nvSpPr>
            <p:cNvPr id="953" name="Google Shape;953;p12"/>
            <p:cNvSpPr/>
            <p:nvPr/>
          </p:nvSpPr>
          <p:spPr>
            <a:xfrm>
              <a:off x="2154650" y="4645583"/>
              <a:ext cx="7488021" cy="1074280"/>
            </a:xfrm>
            <a:custGeom>
              <a:avLst/>
              <a:gdLst/>
              <a:ahLst/>
              <a:cxnLst/>
              <a:rect l="l" t="t" r="r" b="b"/>
              <a:pathLst>
                <a:path w="7488021" h="1074278" extrusionOk="0">
                  <a:moveTo>
                    <a:pt x="7488021" y="1074277"/>
                  </a:moveTo>
                  <a:lnTo>
                    <a:pt x="537139" y="1074277"/>
                  </a:lnTo>
                  <a:lnTo>
                    <a:pt x="0" y="537139"/>
                  </a:lnTo>
                  <a:lnTo>
                    <a:pt x="537139" y="1"/>
                  </a:lnTo>
                  <a:lnTo>
                    <a:pt x="7488021" y="1"/>
                  </a:lnTo>
                  <a:lnTo>
                    <a:pt x="7488021" y="1074277"/>
                  </a:lnTo>
                  <a:close/>
                </a:path>
              </a:pathLst>
            </a:custGeom>
            <a:gradFill>
              <a:gsLst>
                <a:gs pos="0">
                  <a:srgbClr val="7EB45F"/>
                </a:gs>
                <a:gs pos="50000">
                  <a:srgbClr val="6EAE41"/>
                </a:gs>
                <a:gs pos="100000">
                  <a:srgbClr val="5F9E3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742275" tIns="83800" rIns="156450" bIns="83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Giải và trình bày được bài giải của bài toán có liên quan đến thực tế.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p12"/>
            <p:cNvSpPr/>
            <p:nvPr/>
          </p:nvSpPr>
          <p:spPr>
            <a:xfrm>
              <a:off x="1617511" y="4645584"/>
              <a:ext cx="1074278" cy="1074278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t="-9999" b="-9999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714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822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4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7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0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+ 6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+ 8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+ 9 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+ 5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+ 7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6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+ 8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307</Words>
  <Application>Microsoft Office PowerPoint</Application>
  <PresentationFormat>Widescreen</PresentationFormat>
  <Paragraphs>81</Paragraphs>
  <Slides>24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等线</vt:lpstr>
      <vt:lpstr>Arial</vt:lpstr>
      <vt:lpstr>Arial-Rounded</vt:lpstr>
      <vt:lpstr>Arima Madurai</vt:lpstr>
      <vt:lpstr>Calibri</vt:lpstr>
      <vt:lpstr>Calibri Light</vt:lpstr>
      <vt:lpstr>HP001 4 hàng</vt:lpstr>
      <vt:lpstr>HP001 4H</vt:lpstr>
      <vt:lpstr>ITC Avant Garde Std Bk</vt:lpstr>
      <vt:lpstr>Tahoma</vt:lpstr>
      <vt:lpstr>Times New Roman</vt:lpstr>
      <vt:lpstr>Office Theme</vt:lpstr>
      <vt:lpstr>1_Office Theme</vt:lpstr>
      <vt:lpstr>1_Office 主题​​</vt:lpstr>
      <vt:lpstr>4_Office 主题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Vip855</cp:lastModifiedBy>
  <cp:revision>25</cp:revision>
  <dcterms:created xsi:type="dcterms:W3CDTF">2021-05-08T05:00:00Z</dcterms:created>
  <dcterms:modified xsi:type="dcterms:W3CDTF">2022-09-23T14:43:30Z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