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5"/>
  </p:handoutMasterIdLst>
  <p:sldIdLst>
    <p:sldId id="256" r:id="rId2"/>
    <p:sldId id="298" r:id="rId3"/>
    <p:sldId id="261" r:id="rId4"/>
    <p:sldId id="310" r:id="rId5"/>
    <p:sldId id="317" r:id="rId6"/>
    <p:sldId id="318" r:id="rId7"/>
    <p:sldId id="263" r:id="rId8"/>
    <p:sldId id="319" r:id="rId9"/>
    <p:sldId id="288" r:id="rId10"/>
    <p:sldId id="320" r:id="rId11"/>
    <p:sldId id="290" r:id="rId12"/>
    <p:sldId id="291" r:id="rId13"/>
    <p:sldId id="258" r:id="rId14"/>
  </p:sldIdLst>
  <p:sldSz cx="12192000" cy="6858000"/>
  <p:notesSz cx="6858000" cy="9144000"/>
  <p:embeddedFontLst>
    <p:embeddedFont>
      <p:font typeface="#9Slide01 Noi dung ngan" panose="020B0604020202020204" charset="0"/>
      <p:regular r:id="rId16"/>
    </p:embeddedFont>
    <p:embeddedFont>
      <p:font typeface="#9Slide03 HelveBold" panose="02040603050506020204" pitchFamily="18" charset="0"/>
      <p:bold r:id="rId17"/>
    </p:embeddedFont>
    <p:embeddedFont>
      <p:font typeface="#9Slide03 Sofia Pro Soft" panose="020B0000000000000000" pitchFamily="34" charset="0"/>
      <p:regular r:id="rId18"/>
    </p:embeddedFont>
    <p:embeddedFont>
      <p:font typeface="#9Slide03 Sofia Pro Soft Bold" panose="020B0000000000000000" pitchFamily="34" charset="0"/>
      <p:bold r:id="rId19"/>
    </p:embeddedFont>
    <p:embeddedFont>
      <p:font typeface="#9Slide07 Crocante" panose="02000000000000000000" pitchFamily="2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544"/>
    <a:srgbClr val="FDE9DA"/>
    <a:srgbClr val="FFFFFF"/>
    <a:srgbClr val="CCECF8"/>
    <a:srgbClr val="F62D04"/>
    <a:srgbClr val="FEF3EE"/>
    <a:srgbClr val="B57A67"/>
    <a:srgbClr val="210064"/>
    <a:srgbClr val="9D604D"/>
    <a:srgbClr val="FFD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7" autoAdjust="0"/>
    <p:restoredTop sz="96201" autoAdjust="0"/>
  </p:normalViewPr>
  <p:slideViewPr>
    <p:cSldViewPr>
      <p:cViewPr varScale="1">
        <p:scale>
          <a:sx n="63" d="100"/>
          <a:sy n="63" d="100"/>
        </p:scale>
        <p:origin x="7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02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159334-4130-444D-A75C-BE2AD51DC0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259F5-6CBF-460B-B644-0D82707FE4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4AEEE-A32D-48FD-B347-78332D12AF6E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E4354-048E-48A1-8EDE-C777041A38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5841E-8185-4BB8-8C75-AE3380A6F7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0FAFC-973D-4702-9571-3D0C1D2C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3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E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67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2DC9C-9BE1-4E7B-BF5E-3EAA584C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351AE-42EF-4BA4-944C-F2FF99C52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46504-66A5-47B9-8020-AE87B0DA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1744D-9889-48B5-9D51-CB545C89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DB92C-DAFB-48BA-A823-1241DBF3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4F81F-9DCF-4C1C-A160-8679A8B28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FE6C1-9329-4F5E-8602-C3148A8A5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75189-1AA5-4B13-8297-397277CC9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DC66E-70CE-40DB-9AE9-B00F27A4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09F84-E522-4C2E-8803-D866E1FD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B212C-197C-4B03-A2EF-FED89398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791C-85FE-47C1-B0B0-3064297C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AD1D4-0922-4B2A-8CB9-7E3BE29E2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6D054-0F6E-457B-80C5-6B2FD7D7A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60232-3B8B-4385-A7C5-8FC2154ED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07931-19F4-4892-A247-AE2A091F3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9F5233-F053-427E-997A-3247AA01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69D69F-5577-4249-AEB4-929CF626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94E94B-F450-417E-AB3E-9B0A7757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3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292C-7D70-45C1-9B46-14EA534A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84269-04BC-4D7E-8B7A-4EA39C8D9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388CD-4123-454D-838D-3F8C4182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BC609-1F4D-4121-BE68-5DBA5F81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8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5320B7-817F-489E-B9C5-F5D7B9E7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1BCFE-2458-48E9-82F9-C2011DA82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39108-6670-4CB8-8635-A2C8D756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8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797F5-B24D-482D-9B3D-DC2D9A01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1F82A-21BC-41A7-B223-0965D06C7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D6267-1D73-4EE5-A55D-754E5FBF5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5F54E-BE6F-4DFF-8B8A-A28E0911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83C64-6B9E-4820-BE13-00B6B9F0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34024-AEDC-4BD0-87CA-6A80B525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9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44A45-F7AB-472B-ACE8-15DE1C99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59012-D102-40A1-8F9E-191788DC10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56F6C-6616-4824-9326-32659CB75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27F7C-FB90-471B-8C2B-86B05ABF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72206-9B7C-4158-B3AD-7FA7F626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8DE6E-23F7-4357-A7EA-194D318F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2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465-7D2D-480E-A6F6-C9E4B04D6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6613A-F046-421E-9914-14ACCD7C9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5158-EFBE-49F5-B655-787731CA5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A631B-6701-4DA3-9A0A-C165AF59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E0BA5-FCBB-43DE-945E-6635E6EB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9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Other_5">
            <a:extLst>
              <a:ext uri="{FF2B5EF4-FFF2-40B4-BE49-F238E27FC236}">
                <a16:creationId xmlns:a16="http://schemas.microsoft.com/office/drawing/2014/main" id="{B0C828B8-54A5-4B93-B6A2-CB428A75DF8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 rot="21215874">
            <a:off x="581201" y="2410653"/>
            <a:ext cx="2017058" cy="2144481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24">
            <a:extLst>
              <a:ext uri="{FF2B5EF4-FFF2-40B4-BE49-F238E27FC236}">
                <a16:creationId xmlns:a16="http://schemas.microsoft.com/office/drawing/2014/main" id="{F5FC3C1C-AD4B-4B3D-9432-552DB68CAE39}"/>
              </a:ext>
            </a:extLst>
          </p:cNvPr>
          <p:cNvGrpSpPr/>
          <p:nvPr userDrawn="1"/>
        </p:nvGrpSpPr>
        <p:grpSpPr>
          <a:xfrm>
            <a:off x="611717" y="2414162"/>
            <a:ext cx="2017058" cy="2144481"/>
            <a:chOff x="2157821" y="2267313"/>
            <a:chExt cx="1090749" cy="1201783"/>
          </a:xfrm>
        </p:grpSpPr>
        <p:sp>
          <p:nvSpPr>
            <p:cNvPr id="9" name="MH_Other_6">
              <a:extLst>
                <a:ext uri="{FF2B5EF4-FFF2-40B4-BE49-F238E27FC236}">
                  <a16:creationId xmlns:a16="http://schemas.microsoft.com/office/drawing/2014/main" id="{FAD97E58-BA2F-4DAA-9E7B-ADC5FE6EF1AE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157821" y="2267313"/>
              <a:ext cx="1090749" cy="120178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MH_Picture_1">
              <a:extLst>
                <a:ext uri="{FF2B5EF4-FFF2-40B4-BE49-F238E27FC236}">
                  <a16:creationId xmlns:a16="http://schemas.microsoft.com/office/drawing/2014/main" id="{CE8C2274-66A7-4AAB-8391-90E3B860B59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203184" y="2312963"/>
              <a:ext cx="1000023" cy="1110482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727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62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HẠM DUYÊN 1 - 9Slide.vn">
            <a:extLst>
              <a:ext uri="{FF2B5EF4-FFF2-40B4-BE49-F238E27FC236}">
                <a16:creationId xmlns:a16="http://schemas.microsoft.com/office/drawing/2014/main" id="{B278403F-991E-43EE-99DF-56007F4576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915150"/>
          </a:xfrm>
          <a:prstGeom prst="rect">
            <a:avLst/>
          </a:prstGeom>
        </p:spPr>
      </p:pic>
      <p:sp>
        <p:nvSpPr>
          <p:cNvPr id="5" name="4">
            <a:extLst>
              <a:ext uri="{FF2B5EF4-FFF2-40B4-BE49-F238E27FC236}">
                <a16:creationId xmlns:a16="http://schemas.microsoft.com/office/drawing/2014/main" id="{5B46C119-C733-436A-A9DF-79A0039DB920}"/>
              </a:ext>
            </a:extLst>
          </p:cNvPr>
          <p:cNvSpPr/>
          <p:nvPr userDrawn="1"/>
        </p:nvSpPr>
        <p:spPr>
          <a:xfrm>
            <a:off x="228600" y="251460"/>
            <a:ext cx="11734800" cy="6355080"/>
          </a:xfrm>
          <a:prstGeom prst="roundRect">
            <a:avLst>
              <a:gd name="adj" fmla="val 5481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srgbClr val="FBDFCC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#9Slide01 Noi dung ngan" panose="00000600000000000000" pitchFamily="2" charset="0"/>
              <a:ea typeface="思源宋体 CN Light" panose="020203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578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">
            <a:extLst>
              <a:ext uri="{FF2B5EF4-FFF2-40B4-BE49-F238E27FC236}">
                <a16:creationId xmlns:a16="http://schemas.microsoft.com/office/drawing/2014/main" id="{93C34F99-E595-49F4-8040-1AA40E393D07}"/>
              </a:ext>
            </a:extLst>
          </p:cNvPr>
          <p:cNvSpPr/>
          <p:nvPr userDrawn="1"/>
        </p:nvSpPr>
        <p:spPr>
          <a:xfrm>
            <a:off x="228600" y="251460"/>
            <a:ext cx="11734800" cy="6355080"/>
          </a:xfrm>
          <a:prstGeom prst="roundRect">
            <a:avLst>
              <a:gd name="adj" fmla="val 5481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srgbClr val="FBDFCC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#9Slide01 Noi dung ngan" panose="000006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20" name="PHẠM DUYÊN 4 - 9Slide.vn">
            <a:extLst>
              <a:ext uri="{FF2B5EF4-FFF2-40B4-BE49-F238E27FC236}">
                <a16:creationId xmlns:a16="http://schemas.microsoft.com/office/drawing/2014/main" id="{3320668C-2AF9-4842-AE52-E2A40BC78F01}"/>
              </a:ext>
            </a:extLst>
          </p:cNvPr>
          <p:cNvSpPr>
            <a:spLocks noChangeAspect="1"/>
          </p:cNvSpPr>
          <p:nvPr userDrawn="1"/>
        </p:nvSpPr>
        <p:spPr>
          <a:xfrm>
            <a:off x="-145143" y="4277498"/>
            <a:ext cx="3195488" cy="2719976"/>
          </a:xfrm>
          <a:custGeom>
            <a:avLst/>
            <a:gdLst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3195488 w 3195488"/>
              <a:gd name="connsiteY2" fmla="*/ 2719976 h 2719976"/>
              <a:gd name="connsiteX3" fmla="*/ 0 w 3195488"/>
              <a:gd name="connsiteY3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88" h="2719976">
                <a:moveTo>
                  <a:pt x="0" y="2719976"/>
                </a:moveTo>
                <a:lnTo>
                  <a:pt x="0" y="0"/>
                </a:lnTo>
                <a:cubicBezTo>
                  <a:pt x="461048" y="77079"/>
                  <a:pt x="769697" y="-112542"/>
                  <a:pt x="1973695" y="897987"/>
                </a:cubicBezTo>
                <a:cubicBezTo>
                  <a:pt x="2457159" y="1391017"/>
                  <a:pt x="3131124" y="1941196"/>
                  <a:pt x="3195488" y="2719976"/>
                </a:cubicBezTo>
                <a:lnTo>
                  <a:pt x="0" y="2719976"/>
                </a:lnTo>
                <a:close/>
              </a:path>
            </a:pathLst>
          </a:custGeom>
          <a:blipFill dpi="0" rotWithShape="0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351" r="-70469"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HẠM DUYÊN 5 - 9Slide.vn">
            <a:extLst>
              <a:ext uri="{FF2B5EF4-FFF2-40B4-BE49-F238E27FC236}">
                <a16:creationId xmlns:a16="http://schemas.microsoft.com/office/drawing/2014/main" id="{27868DC9-EDA1-460D-A65E-0032A58BFA41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 flipH="1">
            <a:off x="10636250" y="5123543"/>
            <a:ext cx="1657350" cy="1847850"/>
          </a:xfrm>
          <a:custGeom>
            <a:avLst/>
            <a:gdLst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3195488 w 3195488"/>
              <a:gd name="connsiteY2" fmla="*/ 2719976 h 2719976"/>
              <a:gd name="connsiteX3" fmla="*/ 0 w 3195488"/>
              <a:gd name="connsiteY3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88" h="2719976">
                <a:moveTo>
                  <a:pt x="0" y="2719976"/>
                </a:moveTo>
                <a:lnTo>
                  <a:pt x="0" y="0"/>
                </a:lnTo>
                <a:cubicBezTo>
                  <a:pt x="461048" y="77079"/>
                  <a:pt x="769697" y="-112542"/>
                  <a:pt x="1973695" y="897987"/>
                </a:cubicBezTo>
                <a:cubicBezTo>
                  <a:pt x="2457159" y="1391017"/>
                  <a:pt x="3131124" y="1941196"/>
                  <a:pt x="3195488" y="2719976"/>
                </a:cubicBezTo>
                <a:lnTo>
                  <a:pt x="0" y="2719976"/>
                </a:lnTo>
                <a:close/>
              </a:path>
            </a:pathLst>
          </a:custGeom>
          <a:blipFill dpi="0" rotWithShape="0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6322" r="-13796"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2" name="PHẠM DUYÊN 6 - 9Slide.vn">
            <a:extLst>
              <a:ext uri="{FF2B5EF4-FFF2-40B4-BE49-F238E27FC236}">
                <a16:creationId xmlns:a16="http://schemas.microsoft.com/office/drawing/2014/main" id="{6801650F-6074-49CE-B7F0-E4E8109EAE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0982" flipH="1">
            <a:off x="-529088" y="4317104"/>
            <a:ext cx="3294974" cy="329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HẠM DUYÊN 1 - 9Slide.vn">
            <a:extLst>
              <a:ext uri="{FF2B5EF4-FFF2-40B4-BE49-F238E27FC236}">
                <a16:creationId xmlns:a16="http://schemas.microsoft.com/office/drawing/2014/main" id="{5AFB9786-4183-42C4-AFDC-885624FA1D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915150"/>
          </a:xfrm>
          <a:prstGeom prst="rect">
            <a:avLst/>
          </a:prstGeom>
        </p:spPr>
      </p:pic>
      <p:sp>
        <p:nvSpPr>
          <p:cNvPr id="37" name="PHẠM DUYÊN 2 - 9Slide.vn">
            <a:extLst>
              <a:ext uri="{FF2B5EF4-FFF2-40B4-BE49-F238E27FC236}">
                <a16:creationId xmlns:a16="http://schemas.microsoft.com/office/drawing/2014/main" id="{9329D69D-4913-47DC-9C49-E5386D04505F}"/>
              </a:ext>
            </a:extLst>
          </p:cNvPr>
          <p:cNvSpPr>
            <a:spLocks noChangeAspect="1"/>
          </p:cNvSpPr>
          <p:nvPr userDrawn="1"/>
        </p:nvSpPr>
        <p:spPr>
          <a:xfrm rot="21133084">
            <a:off x="1546184" y="416777"/>
            <a:ext cx="9099632" cy="5808626"/>
          </a:xfrm>
          <a:custGeom>
            <a:avLst/>
            <a:gdLst>
              <a:gd name="connsiteX0" fmla="*/ 0 w 8497240"/>
              <a:gd name="connsiteY0" fmla="*/ 2451858 h 4903716"/>
              <a:gd name="connsiteX1" fmla="*/ 4248620 w 8497240"/>
              <a:gd name="connsiteY1" fmla="*/ 0 h 4903716"/>
              <a:gd name="connsiteX2" fmla="*/ 8497240 w 8497240"/>
              <a:gd name="connsiteY2" fmla="*/ 2451858 h 4903716"/>
              <a:gd name="connsiteX3" fmla="*/ 4248620 w 8497240"/>
              <a:gd name="connsiteY3" fmla="*/ 4903716 h 4903716"/>
              <a:gd name="connsiteX4" fmla="*/ 0 w 8497240"/>
              <a:gd name="connsiteY4" fmla="*/ 2451858 h 4903716"/>
              <a:gd name="connsiteX0" fmla="*/ 22375 w 8519615"/>
              <a:gd name="connsiteY0" fmla="*/ 2509915 h 4961773"/>
              <a:gd name="connsiteX1" fmla="*/ 3153395 w 8519615"/>
              <a:gd name="connsiteY1" fmla="*/ 0 h 4961773"/>
              <a:gd name="connsiteX2" fmla="*/ 8519615 w 8519615"/>
              <a:gd name="connsiteY2" fmla="*/ 2509915 h 4961773"/>
              <a:gd name="connsiteX3" fmla="*/ 4270995 w 8519615"/>
              <a:gd name="connsiteY3" fmla="*/ 4961773 h 4961773"/>
              <a:gd name="connsiteX4" fmla="*/ 22375 w 8519615"/>
              <a:gd name="connsiteY4" fmla="*/ 2509915 h 4961773"/>
              <a:gd name="connsiteX0" fmla="*/ 68974 w 8566214"/>
              <a:gd name="connsiteY0" fmla="*/ 2509915 h 4676023"/>
              <a:gd name="connsiteX1" fmla="*/ 3199994 w 8566214"/>
              <a:gd name="connsiteY1" fmla="*/ 0 h 4676023"/>
              <a:gd name="connsiteX2" fmla="*/ 8566214 w 8566214"/>
              <a:gd name="connsiteY2" fmla="*/ 2509915 h 4676023"/>
              <a:gd name="connsiteX3" fmla="*/ 5441544 w 8566214"/>
              <a:gd name="connsiteY3" fmla="*/ 4676023 h 4676023"/>
              <a:gd name="connsiteX4" fmla="*/ 68974 w 8566214"/>
              <a:gd name="connsiteY4" fmla="*/ 2509915 h 4676023"/>
              <a:gd name="connsiteX0" fmla="*/ 8258 w 8505498"/>
              <a:gd name="connsiteY0" fmla="*/ 2509915 h 4871305"/>
              <a:gd name="connsiteX1" fmla="*/ 3139278 w 8505498"/>
              <a:gd name="connsiteY1" fmla="*/ 0 h 4871305"/>
              <a:gd name="connsiteX2" fmla="*/ 8505498 w 8505498"/>
              <a:gd name="connsiteY2" fmla="*/ 2509915 h 4871305"/>
              <a:gd name="connsiteX3" fmla="*/ 5380828 w 8505498"/>
              <a:gd name="connsiteY3" fmla="*/ 4676023 h 4871305"/>
              <a:gd name="connsiteX4" fmla="*/ 2327577 w 8505498"/>
              <a:gd name="connsiteY4" fmla="*/ 4523526 h 4871305"/>
              <a:gd name="connsiteX5" fmla="*/ 8258 w 8505498"/>
              <a:gd name="connsiteY5" fmla="*/ 2509915 h 4871305"/>
              <a:gd name="connsiteX0" fmla="*/ 8258 w 8505498"/>
              <a:gd name="connsiteY0" fmla="*/ 2509915 h 4850388"/>
              <a:gd name="connsiteX1" fmla="*/ 3139278 w 8505498"/>
              <a:gd name="connsiteY1" fmla="*/ 0 h 4850388"/>
              <a:gd name="connsiteX2" fmla="*/ 8505498 w 8505498"/>
              <a:gd name="connsiteY2" fmla="*/ 2509915 h 4850388"/>
              <a:gd name="connsiteX3" fmla="*/ 5380828 w 8505498"/>
              <a:gd name="connsiteY3" fmla="*/ 4676023 h 4850388"/>
              <a:gd name="connsiteX4" fmla="*/ 2327577 w 8505498"/>
              <a:gd name="connsiteY4" fmla="*/ 4523526 h 4850388"/>
              <a:gd name="connsiteX5" fmla="*/ 8258 w 8505498"/>
              <a:gd name="connsiteY5" fmla="*/ 2509915 h 4850388"/>
              <a:gd name="connsiteX0" fmla="*/ 8258 w 6752898"/>
              <a:gd name="connsiteY0" fmla="*/ 2510614 h 4832914"/>
              <a:gd name="connsiteX1" fmla="*/ 3139278 w 6752898"/>
              <a:gd name="connsiteY1" fmla="*/ 699 h 4832914"/>
              <a:gd name="connsiteX2" fmla="*/ 6752898 w 6752898"/>
              <a:gd name="connsiteY2" fmla="*/ 2758264 h 4832914"/>
              <a:gd name="connsiteX3" fmla="*/ 5380828 w 6752898"/>
              <a:gd name="connsiteY3" fmla="*/ 4676722 h 4832914"/>
              <a:gd name="connsiteX4" fmla="*/ 2327577 w 6752898"/>
              <a:gd name="connsiteY4" fmla="*/ 4524225 h 4832914"/>
              <a:gd name="connsiteX5" fmla="*/ 8258 w 6752898"/>
              <a:gd name="connsiteY5" fmla="*/ 2510614 h 4832914"/>
              <a:gd name="connsiteX0" fmla="*/ 8258 w 6782973"/>
              <a:gd name="connsiteY0" fmla="*/ 2532183 h 4854483"/>
              <a:gd name="connsiteX1" fmla="*/ 3139278 w 6782973"/>
              <a:gd name="connsiteY1" fmla="*/ 22268 h 4854483"/>
              <a:gd name="connsiteX2" fmla="*/ 6137577 w 6782973"/>
              <a:gd name="connsiteY2" fmla="*/ 1383495 h 4854483"/>
              <a:gd name="connsiteX3" fmla="*/ 6752898 w 6782973"/>
              <a:gd name="connsiteY3" fmla="*/ 2779833 h 4854483"/>
              <a:gd name="connsiteX4" fmla="*/ 5380828 w 6782973"/>
              <a:gd name="connsiteY4" fmla="*/ 4698291 h 4854483"/>
              <a:gd name="connsiteX5" fmla="*/ 2327577 w 6782973"/>
              <a:gd name="connsiteY5" fmla="*/ 4545794 h 4854483"/>
              <a:gd name="connsiteX6" fmla="*/ 8258 w 6782973"/>
              <a:gd name="connsiteY6" fmla="*/ 2532183 h 4854483"/>
              <a:gd name="connsiteX0" fmla="*/ 12720 w 6196885"/>
              <a:gd name="connsiteY0" fmla="*/ 2532183 h 4854483"/>
              <a:gd name="connsiteX1" fmla="*/ 2553190 w 6196885"/>
              <a:gd name="connsiteY1" fmla="*/ 22268 h 4854483"/>
              <a:gd name="connsiteX2" fmla="*/ 5551489 w 6196885"/>
              <a:gd name="connsiteY2" fmla="*/ 1383495 h 4854483"/>
              <a:gd name="connsiteX3" fmla="*/ 6166810 w 6196885"/>
              <a:gd name="connsiteY3" fmla="*/ 2779833 h 4854483"/>
              <a:gd name="connsiteX4" fmla="*/ 4794740 w 6196885"/>
              <a:gd name="connsiteY4" fmla="*/ 4698291 h 4854483"/>
              <a:gd name="connsiteX5" fmla="*/ 1741489 w 6196885"/>
              <a:gd name="connsiteY5" fmla="*/ 4545794 h 4854483"/>
              <a:gd name="connsiteX6" fmla="*/ 12720 w 6196885"/>
              <a:gd name="connsiteY6" fmla="*/ 2532183 h 4854483"/>
              <a:gd name="connsiteX0" fmla="*/ 1334 w 6185499"/>
              <a:gd name="connsiteY0" fmla="*/ 2532183 h 4854483"/>
              <a:gd name="connsiteX1" fmla="*/ 2541804 w 6185499"/>
              <a:gd name="connsiteY1" fmla="*/ 22268 h 4854483"/>
              <a:gd name="connsiteX2" fmla="*/ 5540103 w 6185499"/>
              <a:gd name="connsiteY2" fmla="*/ 1383495 h 4854483"/>
              <a:gd name="connsiteX3" fmla="*/ 6155424 w 6185499"/>
              <a:gd name="connsiteY3" fmla="*/ 2779833 h 4854483"/>
              <a:gd name="connsiteX4" fmla="*/ 4783354 w 6185499"/>
              <a:gd name="connsiteY4" fmla="*/ 4698291 h 4854483"/>
              <a:gd name="connsiteX5" fmla="*/ 1730103 w 6185499"/>
              <a:gd name="connsiteY5" fmla="*/ 4545794 h 4854483"/>
              <a:gd name="connsiteX6" fmla="*/ 1334 w 6185499"/>
              <a:gd name="connsiteY6" fmla="*/ 2532183 h 4854483"/>
              <a:gd name="connsiteX0" fmla="*/ 1536 w 6185701"/>
              <a:gd name="connsiteY0" fmla="*/ 2510236 h 4832536"/>
              <a:gd name="connsiteX1" fmla="*/ 2542006 w 6185701"/>
              <a:gd name="connsiteY1" fmla="*/ 321 h 4832536"/>
              <a:gd name="connsiteX2" fmla="*/ 5540305 w 6185701"/>
              <a:gd name="connsiteY2" fmla="*/ 1361548 h 4832536"/>
              <a:gd name="connsiteX3" fmla="*/ 6155626 w 6185701"/>
              <a:gd name="connsiteY3" fmla="*/ 2757886 h 4832536"/>
              <a:gd name="connsiteX4" fmla="*/ 4783556 w 6185701"/>
              <a:gd name="connsiteY4" fmla="*/ 4676344 h 4832536"/>
              <a:gd name="connsiteX5" fmla="*/ 1730305 w 6185701"/>
              <a:gd name="connsiteY5" fmla="*/ 4523847 h 4832536"/>
              <a:gd name="connsiteX6" fmla="*/ 1536 w 6185701"/>
              <a:gd name="connsiteY6" fmla="*/ 2510236 h 4832536"/>
              <a:gd name="connsiteX0" fmla="*/ 1372 w 6255151"/>
              <a:gd name="connsiteY0" fmla="*/ 2549700 h 4872000"/>
              <a:gd name="connsiteX1" fmla="*/ 2541842 w 6255151"/>
              <a:gd name="connsiteY1" fmla="*/ 39785 h 4872000"/>
              <a:gd name="connsiteX2" fmla="*/ 5825891 w 6255151"/>
              <a:gd name="connsiteY2" fmla="*/ 1134312 h 4872000"/>
              <a:gd name="connsiteX3" fmla="*/ 6155462 w 6255151"/>
              <a:gd name="connsiteY3" fmla="*/ 2797350 h 4872000"/>
              <a:gd name="connsiteX4" fmla="*/ 4783392 w 6255151"/>
              <a:gd name="connsiteY4" fmla="*/ 4715808 h 4872000"/>
              <a:gd name="connsiteX5" fmla="*/ 1730141 w 6255151"/>
              <a:gd name="connsiteY5" fmla="*/ 4563311 h 4872000"/>
              <a:gd name="connsiteX6" fmla="*/ 1372 w 6255151"/>
              <a:gd name="connsiteY6" fmla="*/ 2549700 h 4872000"/>
              <a:gd name="connsiteX0" fmla="*/ 4516 w 6258295"/>
              <a:gd name="connsiteY0" fmla="*/ 2549700 h 4796526"/>
              <a:gd name="connsiteX1" fmla="*/ 2544986 w 6258295"/>
              <a:gd name="connsiteY1" fmla="*/ 39785 h 4796526"/>
              <a:gd name="connsiteX2" fmla="*/ 5829035 w 6258295"/>
              <a:gd name="connsiteY2" fmla="*/ 1134312 h 4796526"/>
              <a:gd name="connsiteX3" fmla="*/ 6158606 w 6258295"/>
              <a:gd name="connsiteY3" fmla="*/ 2797350 h 4796526"/>
              <a:gd name="connsiteX4" fmla="*/ 4786536 w 6258295"/>
              <a:gd name="connsiteY4" fmla="*/ 4715808 h 4796526"/>
              <a:gd name="connsiteX5" fmla="*/ 2019035 w 6258295"/>
              <a:gd name="connsiteY5" fmla="*/ 4296611 h 4796526"/>
              <a:gd name="connsiteX6" fmla="*/ 4516 w 6258295"/>
              <a:gd name="connsiteY6" fmla="*/ 2549700 h 4796526"/>
              <a:gd name="connsiteX0" fmla="*/ 4516 w 6258295"/>
              <a:gd name="connsiteY0" fmla="*/ 2549700 h 4845005"/>
              <a:gd name="connsiteX1" fmla="*/ 2544986 w 6258295"/>
              <a:gd name="connsiteY1" fmla="*/ 39785 h 4845005"/>
              <a:gd name="connsiteX2" fmla="*/ 5829035 w 6258295"/>
              <a:gd name="connsiteY2" fmla="*/ 1134312 h 4845005"/>
              <a:gd name="connsiteX3" fmla="*/ 6158606 w 6258295"/>
              <a:gd name="connsiteY3" fmla="*/ 2797350 h 4845005"/>
              <a:gd name="connsiteX4" fmla="*/ 4786536 w 6258295"/>
              <a:gd name="connsiteY4" fmla="*/ 4715808 h 4845005"/>
              <a:gd name="connsiteX5" fmla="*/ 2019035 w 6258295"/>
              <a:gd name="connsiteY5" fmla="*/ 4296611 h 4845005"/>
              <a:gd name="connsiteX6" fmla="*/ 4516 w 6258295"/>
              <a:gd name="connsiteY6" fmla="*/ 2549700 h 4845005"/>
              <a:gd name="connsiteX0" fmla="*/ 4516 w 6258295"/>
              <a:gd name="connsiteY0" fmla="*/ 2530786 h 4826091"/>
              <a:gd name="connsiteX1" fmla="*/ 2544986 w 6258295"/>
              <a:gd name="connsiteY1" fmla="*/ 20871 h 4826091"/>
              <a:gd name="connsiteX2" fmla="*/ 5829035 w 6258295"/>
              <a:gd name="connsiteY2" fmla="*/ 1115398 h 4826091"/>
              <a:gd name="connsiteX3" fmla="*/ 6158606 w 6258295"/>
              <a:gd name="connsiteY3" fmla="*/ 2778436 h 4826091"/>
              <a:gd name="connsiteX4" fmla="*/ 4786536 w 6258295"/>
              <a:gd name="connsiteY4" fmla="*/ 4696894 h 4826091"/>
              <a:gd name="connsiteX5" fmla="*/ 2019035 w 6258295"/>
              <a:gd name="connsiteY5" fmla="*/ 4277697 h 4826091"/>
              <a:gd name="connsiteX6" fmla="*/ 4516 w 6258295"/>
              <a:gd name="connsiteY6" fmla="*/ 2530786 h 4826091"/>
              <a:gd name="connsiteX0" fmla="*/ 23982 w 6277761"/>
              <a:gd name="connsiteY0" fmla="*/ 2530786 h 4826091"/>
              <a:gd name="connsiteX1" fmla="*/ 2564452 w 6277761"/>
              <a:gd name="connsiteY1" fmla="*/ 20871 h 4826091"/>
              <a:gd name="connsiteX2" fmla="*/ 5848501 w 6277761"/>
              <a:gd name="connsiteY2" fmla="*/ 1115398 h 4826091"/>
              <a:gd name="connsiteX3" fmla="*/ 6178072 w 6277761"/>
              <a:gd name="connsiteY3" fmla="*/ 2778436 h 4826091"/>
              <a:gd name="connsiteX4" fmla="*/ 4806002 w 6277761"/>
              <a:gd name="connsiteY4" fmla="*/ 4696894 h 4826091"/>
              <a:gd name="connsiteX5" fmla="*/ 2038501 w 6277761"/>
              <a:gd name="connsiteY5" fmla="*/ 4277697 h 4826091"/>
              <a:gd name="connsiteX6" fmla="*/ 23982 w 6277761"/>
              <a:gd name="connsiteY6" fmla="*/ 2530786 h 4826091"/>
              <a:gd name="connsiteX0" fmla="*/ 23982 w 6277761"/>
              <a:gd name="connsiteY0" fmla="*/ 2529614 h 4824919"/>
              <a:gd name="connsiteX1" fmla="*/ 2564452 w 6277761"/>
              <a:gd name="connsiteY1" fmla="*/ 19699 h 4824919"/>
              <a:gd name="connsiteX2" fmla="*/ 5848501 w 6277761"/>
              <a:gd name="connsiteY2" fmla="*/ 1114226 h 4824919"/>
              <a:gd name="connsiteX3" fmla="*/ 6178072 w 6277761"/>
              <a:gd name="connsiteY3" fmla="*/ 2777264 h 4824919"/>
              <a:gd name="connsiteX4" fmla="*/ 4806002 w 6277761"/>
              <a:gd name="connsiteY4" fmla="*/ 4695722 h 4824919"/>
              <a:gd name="connsiteX5" fmla="*/ 2038501 w 6277761"/>
              <a:gd name="connsiteY5" fmla="*/ 4276525 h 4824919"/>
              <a:gd name="connsiteX6" fmla="*/ 23982 w 6277761"/>
              <a:gd name="connsiteY6" fmla="*/ 2529614 h 4824919"/>
              <a:gd name="connsiteX0" fmla="*/ 23982 w 6234587"/>
              <a:gd name="connsiteY0" fmla="*/ 2529614 h 4824919"/>
              <a:gd name="connsiteX1" fmla="*/ 2564452 w 6234587"/>
              <a:gd name="connsiteY1" fmla="*/ 19699 h 4824919"/>
              <a:gd name="connsiteX2" fmla="*/ 5848501 w 6234587"/>
              <a:gd name="connsiteY2" fmla="*/ 1114226 h 4824919"/>
              <a:gd name="connsiteX3" fmla="*/ 6178072 w 6234587"/>
              <a:gd name="connsiteY3" fmla="*/ 2777264 h 4824919"/>
              <a:gd name="connsiteX4" fmla="*/ 4806002 w 6234587"/>
              <a:gd name="connsiteY4" fmla="*/ 4695722 h 4824919"/>
              <a:gd name="connsiteX5" fmla="*/ 2038501 w 6234587"/>
              <a:gd name="connsiteY5" fmla="*/ 4276525 h 4824919"/>
              <a:gd name="connsiteX6" fmla="*/ 23982 w 6234587"/>
              <a:gd name="connsiteY6" fmla="*/ 2529614 h 4824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34587" h="4824919">
                <a:moveTo>
                  <a:pt x="23982" y="2529614"/>
                </a:moveTo>
                <a:cubicBezTo>
                  <a:pt x="-116959" y="2029693"/>
                  <a:pt x="317349" y="179397"/>
                  <a:pt x="2564452" y="19699"/>
                </a:cubicBezTo>
                <a:cubicBezTo>
                  <a:pt x="4811555" y="-139999"/>
                  <a:pt x="5474831" y="711782"/>
                  <a:pt x="5848501" y="1114226"/>
                </a:cubicBezTo>
                <a:cubicBezTo>
                  <a:pt x="6298371" y="1611920"/>
                  <a:pt x="6272447" y="2221623"/>
                  <a:pt x="6178072" y="2777264"/>
                </a:cubicBezTo>
                <a:cubicBezTo>
                  <a:pt x="6083697" y="3332905"/>
                  <a:pt x="5495930" y="4445845"/>
                  <a:pt x="4806002" y="4695722"/>
                </a:cubicBezTo>
                <a:cubicBezTo>
                  <a:pt x="4116074" y="4945599"/>
                  <a:pt x="3391129" y="4847093"/>
                  <a:pt x="2038501" y="4276525"/>
                </a:cubicBezTo>
                <a:cubicBezTo>
                  <a:pt x="1143073" y="3915507"/>
                  <a:pt x="164923" y="3029535"/>
                  <a:pt x="23982" y="2529614"/>
                </a:cubicBezTo>
                <a:close/>
              </a:path>
            </a:pathLst>
          </a:custGeom>
          <a:solidFill>
            <a:srgbClr val="FEC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PHẠM DUYÊN 3 - 9Slide.vn">
            <a:extLst>
              <a:ext uri="{FF2B5EF4-FFF2-40B4-BE49-F238E27FC236}">
                <a16:creationId xmlns:a16="http://schemas.microsoft.com/office/drawing/2014/main" id="{28F0D77C-86B7-4888-8085-689182969B19}"/>
              </a:ext>
            </a:extLst>
          </p:cNvPr>
          <p:cNvGrpSpPr>
            <a:grpSpLocks noChangeAspect="1"/>
          </p:cNvGrpSpPr>
          <p:nvPr userDrawn="1"/>
        </p:nvGrpSpPr>
        <p:grpSpPr>
          <a:xfrm rot="10066437">
            <a:off x="2856548" y="4738401"/>
            <a:ext cx="1926519" cy="1230883"/>
            <a:chOff x="7500982" y="517856"/>
            <a:chExt cx="1926519" cy="1230883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9089B88-EA52-4441-87FF-C1323FCE2EEE}"/>
                </a:ext>
              </a:extLst>
            </p:cNvPr>
            <p:cNvSpPr/>
            <p:nvPr userDrawn="1"/>
          </p:nvSpPr>
          <p:spPr>
            <a:xfrm rot="4049343">
              <a:off x="8191929" y="609799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C8786BF-A703-431B-9FF9-1243CEDBBA98}"/>
                </a:ext>
              </a:extLst>
            </p:cNvPr>
            <p:cNvSpPr/>
            <p:nvPr userDrawn="1"/>
          </p:nvSpPr>
          <p:spPr>
            <a:xfrm rot="18917666">
              <a:off x="8110643" y="1066567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178F252-49D1-429B-B07F-4F94851CB2F5}"/>
                </a:ext>
              </a:extLst>
            </p:cNvPr>
            <p:cNvSpPr/>
            <p:nvPr userDrawn="1"/>
          </p:nvSpPr>
          <p:spPr>
            <a:xfrm rot="4049343">
              <a:off x="8616033" y="899190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274B143-BDD6-4C14-9B87-A5E1C433E408}"/>
                </a:ext>
              </a:extLst>
            </p:cNvPr>
            <p:cNvSpPr/>
            <p:nvPr userDrawn="1"/>
          </p:nvSpPr>
          <p:spPr>
            <a:xfrm rot="18917666">
              <a:off x="8525298" y="133880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21A8145-307E-4418-83A5-A9F60C9E5338}"/>
                </a:ext>
              </a:extLst>
            </p:cNvPr>
            <p:cNvSpPr/>
            <p:nvPr userDrawn="1"/>
          </p:nvSpPr>
          <p:spPr>
            <a:xfrm rot="5244441">
              <a:off x="9033736" y="117146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E37FFEF-09CB-45EB-A182-20D2BD36EE5D}"/>
                </a:ext>
              </a:extLst>
            </p:cNvPr>
            <p:cNvSpPr/>
            <p:nvPr userDrawn="1"/>
          </p:nvSpPr>
          <p:spPr>
            <a:xfrm>
              <a:off x="8111205" y="821742"/>
              <a:ext cx="1316296" cy="926997"/>
            </a:xfrm>
            <a:custGeom>
              <a:avLst/>
              <a:gdLst>
                <a:gd name="connsiteX0" fmla="*/ 0 w 1282700"/>
                <a:gd name="connsiteY0" fmla="*/ 0 h 977900"/>
                <a:gd name="connsiteX1" fmla="*/ 736600 w 1282700"/>
                <a:gd name="connsiteY1" fmla="*/ 406400 h 977900"/>
                <a:gd name="connsiteX2" fmla="*/ 1282700 w 1282700"/>
                <a:gd name="connsiteY2" fmla="*/ 977900 h 977900"/>
                <a:gd name="connsiteX0" fmla="*/ 0 w 1337601"/>
                <a:gd name="connsiteY0" fmla="*/ 0 h 872439"/>
                <a:gd name="connsiteX1" fmla="*/ 736600 w 1337601"/>
                <a:gd name="connsiteY1" fmla="*/ 406400 h 872439"/>
                <a:gd name="connsiteX2" fmla="*/ 1337601 w 1337601"/>
                <a:gd name="connsiteY2" fmla="*/ 872439 h 872439"/>
                <a:gd name="connsiteX0" fmla="*/ 0 w 1337601"/>
                <a:gd name="connsiteY0" fmla="*/ 0 h 872439"/>
                <a:gd name="connsiteX1" fmla="*/ 741758 w 1337601"/>
                <a:gd name="connsiteY1" fmla="*/ 384407 h 872439"/>
                <a:gd name="connsiteX2" fmla="*/ 1337601 w 1337601"/>
                <a:gd name="connsiteY2" fmla="*/ 872439 h 872439"/>
                <a:gd name="connsiteX0" fmla="*/ 0 w 1316296"/>
                <a:gd name="connsiteY0" fmla="*/ 0 h 926997"/>
                <a:gd name="connsiteX1" fmla="*/ 720453 w 1316296"/>
                <a:gd name="connsiteY1" fmla="*/ 438965 h 926997"/>
                <a:gd name="connsiteX2" fmla="*/ 1316296 w 1316296"/>
                <a:gd name="connsiteY2" fmla="*/ 926997 h 926997"/>
                <a:gd name="connsiteX0" fmla="*/ 0 w 1316296"/>
                <a:gd name="connsiteY0" fmla="*/ 0 h 926997"/>
                <a:gd name="connsiteX1" fmla="*/ 720453 w 1316296"/>
                <a:gd name="connsiteY1" fmla="*/ 438965 h 926997"/>
                <a:gd name="connsiteX2" fmla="*/ 1316296 w 1316296"/>
                <a:gd name="connsiteY2" fmla="*/ 926997 h 92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6296" h="926997">
                  <a:moveTo>
                    <a:pt x="0" y="0"/>
                  </a:moveTo>
                  <a:cubicBezTo>
                    <a:pt x="261408" y="121708"/>
                    <a:pt x="473254" y="276652"/>
                    <a:pt x="720453" y="438965"/>
                  </a:cubicBezTo>
                  <a:cubicBezTo>
                    <a:pt x="934236" y="601948"/>
                    <a:pt x="1150137" y="722738"/>
                    <a:pt x="1316296" y="926997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3023C0D-622D-4E0D-AF21-7E827D44763A}"/>
                </a:ext>
              </a:extLst>
            </p:cNvPr>
            <p:cNvSpPr/>
            <p:nvPr userDrawn="1"/>
          </p:nvSpPr>
          <p:spPr>
            <a:xfrm rot="21372997">
              <a:off x="7500982" y="567514"/>
              <a:ext cx="639896" cy="34501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2" h="195980">
                  <a:moveTo>
                    <a:pt x="360269" y="167452"/>
                  </a:moveTo>
                  <a:cubicBezTo>
                    <a:pt x="338573" y="196556"/>
                    <a:pt x="159186" y="206081"/>
                    <a:pt x="99919" y="183327"/>
                  </a:cubicBezTo>
                  <a:cubicBezTo>
                    <a:pt x="40652" y="160573"/>
                    <a:pt x="-17027" y="60031"/>
                    <a:pt x="4669" y="30927"/>
                  </a:cubicBezTo>
                  <a:cubicBezTo>
                    <a:pt x="26365" y="1823"/>
                    <a:pt x="171357" y="-9290"/>
                    <a:pt x="230094" y="8702"/>
                  </a:cubicBezTo>
                  <a:cubicBezTo>
                    <a:pt x="288831" y="26694"/>
                    <a:pt x="381965" y="138348"/>
                    <a:pt x="360269" y="167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PHẠM DUYÊN 4 - 9Slide.vn">
            <a:extLst>
              <a:ext uri="{FF2B5EF4-FFF2-40B4-BE49-F238E27FC236}">
                <a16:creationId xmlns:a16="http://schemas.microsoft.com/office/drawing/2014/main" id="{7C910B4D-34EC-425F-A0A6-832F9A6BA896}"/>
              </a:ext>
            </a:extLst>
          </p:cNvPr>
          <p:cNvGrpSpPr/>
          <p:nvPr userDrawn="1"/>
        </p:nvGrpSpPr>
        <p:grpSpPr>
          <a:xfrm rot="21170327">
            <a:off x="8098992" y="225760"/>
            <a:ext cx="1868921" cy="1326020"/>
            <a:chOff x="7503679" y="528180"/>
            <a:chExt cx="1868921" cy="1326020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6204828-99AC-407C-9767-1CFFDD2685CF}"/>
                </a:ext>
              </a:extLst>
            </p:cNvPr>
            <p:cNvSpPr/>
            <p:nvPr userDrawn="1"/>
          </p:nvSpPr>
          <p:spPr>
            <a:xfrm rot="4049343">
              <a:off x="8138037" y="620123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902B426-F3B6-4D89-9D2B-F52526AEE4CE}"/>
                </a:ext>
              </a:extLst>
            </p:cNvPr>
            <p:cNvSpPr/>
            <p:nvPr userDrawn="1"/>
          </p:nvSpPr>
          <p:spPr>
            <a:xfrm rot="18917666">
              <a:off x="8098637" y="1077120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6EB2958-DD11-4710-9B4D-53FADF6772B7}"/>
                </a:ext>
              </a:extLst>
            </p:cNvPr>
            <p:cNvSpPr/>
            <p:nvPr userDrawn="1"/>
          </p:nvSpPr>
          <p:spPr>
            <a:xfrm rot="4049343">
              <a:off x="8557119" y="867773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585E7E8-2FF9-45D8-B2EC-FA13513D05D1}"/>
                </a:ext>
              </a:extLst>
            </p:cNvPr>
            <p:cNvSpPr/>
            <p:nvPr userDrawn="1"/>
          </p:nvSpPr>
          <p:spPr>
            <a:xfrm rot="18917666">
              <a:off x="8508195" y="1377157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D672EA0-E17A-460F-865D-0FD5ACD0BBB1}"/>
                </a:ext>
              </a:extLst>
            </p:cNvPr>
            <p:cNvSpPr/>
            <p:nvPr userDrawn="1"/>
          </p:nvSpPr>
          <p:spPr>
            <a:xfrm rot="5244441">
              <a:off x="9001619" y="121067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4FDB1C8-B9B4-4223-AB94-19A752A9FED7}"/>
                </a:ext>
              </a:extLst>
            </p:cNvPr>
            <p:cNvSpPr/>
            <p:nvPr userDrawn="1"/>
          </p:nvSpPr>
          <p:spPr>
            <a:xfrm>
              <a:off x="8089900" y="876300"/>
              <a:ext cx="1282700" cy="977900"/>
            </a:xfrm>
            <a:custGeom>
              <a:avLst/>
              <a:gdLst>
                <a:gd name="connsiteX0" fmla="*/ 0 w 1282700"/>
                <a:gd name="connsiteY0" fmla="*/ 0 h 977900"/>
                <a:gd name="connsiteX1" fmla="*/ 736600 w 1282700"/>
                <a:gd name="connsiteY1" fmla="*/ 406400 h 977900"/>
                <a:gd name="connsiteX2" fmla="*/ 1282700 w 1282700"/>
                <a:gd name="connsiteY2" fmla="*/ 97790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700" h="977900">
                  <a:moveTo>
                    <a:pt x="0" y="0"/>
                  </a:moveTo>
                  <a:cubicBezTo>
                    <a:pt x="261408" y="121708"/>
                    <a:pt x="522817" y="243417"/>
                    <a:pt x="736600" y="406400"/>
                  </a:cubicBezTo>
                  <a:cubicBezTo>
                    <a:pt x="950383" y="569383"/>
                    <a:pt x="1116541" y="773641"/>
                    <a:pt x="1282700" y="977900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761E516-11D7-431A-8734-47316CEBECF8}"/>
                </a:ext>
              </a:extLst>
            </p:cNvPr>
            <p:cNvSpPr/>
            <p:nvPr userDrawn="1"/>
          </p:nvSpPr>
          <p:spPr>
            <a:xfrm rot="21372997">
              <a:off x="7503679" y="644290"/>
              <a:ext cx="639896" cy="34501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2" h="195980">
                  <a:moveTo>
                    <a:pt x="360269" y="167452"/>
                  </a:moveTo>
                  <a:cubicBezTo>
                    <a:pt x="338573" y="196556"/>
                    <a:pt x="159186" y="206081"/>
                    <a:pt x="99919" y="183327"/>
                  </a:cubicBezTo>
                  <a:cubicBezTo>
                    <a:pt x="40652" y="160573"/>
                    <a:pt x="-17027" y="60031"/>
                    <a:pt x="4669" y="30927"/>
                  </a:cubicBezTo>
                  <a:cubicBezTo>
                    <a:pt x="26365" y="1823"/>
                    <a:pt x="171357" y="-9290"/>
                    <a:pt x="230094" y="8702"/>
                  </a:cubicBezTo>
                  <a:cubicBezTo>
                    <a:pt x="288831" y="26694"/>
                    <a:pt x="381965" y="138348"/>
                    <a:pt x="360269" y="167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PHẠM DUYÊN 5 - 9Slide.vn">
            <a:extLst>
              <a:ext uri="{FF2B5EF4-FFF2-40B4-BE49-F238E27FC236}">
                <a16:creationId xmlns:a16="http://schemas.microsoft.com/office/drawing/2014/main" id="{5F4F6A8E-D9CA-4F9E-8EC2-9556F5F1AF89}"/>
              </a:ext>
            </a:extLst>
          </p:cNvPr>
          <p:cNvSpPr/>
          <p:nvPr userDrawn="1"/>
        </p:nvSpPr>
        <p:spPr>
          <a:xfrm>
            <a:off x="-6350" y="1814"/>
            <a:ext cx="1973943" cy="725715"/>
          </a:xfrm>
          <a:custGeom>
            <a:avLst/>
            <a:gdLst>
              <a:gd name="connsiteX0" fmla="*/ 0 w 1973943"/>
              <a:gd name="connsiteY0" fmla="*/ 725715 h 725715"/>
              <a:gd name="connsiteX1" fmla="*/ 1248229 w 1973943"/>
              <a:gd name="connsiteY1" fmla="*/ 319315 h 725715"/>
              <a:gd name="connsiteX2" fmla="*/ 1973943 w 1973943"/>
              <a:gd name="connsiteY2" fmla="*/ 0 h 72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3943" h="725715">
                <a:moveTo>
                  <a:pt x="0" y="725715"/>
                </a:moveTo>
                <a:cubicBezTo>
                  <a:pt x="459619" y="582991"/>
                  <a:pt x="919239" y="440267"/>
                  <a:pt x="1248229" y="319315"/>
                </a:cubicBezTo>
                <a:cubicBezTo>
                  <a:pt x="1577219" y="198363"/>
                  <a:pt x="1775581" y="99181"/>
                  <a:pt x="1973943" y="0"/>
                </a:cubicBezTo>
              </a:path>
            </a:pathLst>
          </a:custGeom>
          <a:noFill/>
          <a:ln>
            <a:solidFill>
              <a:srgbClr val="FEC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PHẠM DUYÊN 6 - 9Slide.vn">
            <a:extLst>
              <a:ext uri="{FF2B5EF4-FFF2-40B4-BE49-F238E27FC236}">
                <a16:creationId xmlns:a16="http://schemas.microsoft.com/office/drawing/2014/main" id="{C2AB5D8C-A8D0-438A-AA6E-F15654B14D4A}"/>
              </a:ext>
            </a:extLst>
          </p:cNvPr>
          <p:cNvSpPr/>
          <p:nvPr userDrawn="1"/>
        </p:nvSpPr>
        <p:spPr>
          <a:xfrm>
            <a:off x="3175" y="3629"/>
            <a:ext cx="2220686" cy="580571"/>
          </a:xfrm>
          <a:custGeom>
            <a:avLst/>
            <a:gdLst>
              <a:gd name="connsiteX0" fmla="*/ 0 w 2220686"/>
              <a:gd name="connsiteY0" fmla="*/ 580571 h 580571"/>
              <a:gd name="connsiteX1" fmla="*/ 914400 w 2220686"/>
              <a:gd name="connsiteY1" fmla="*/ 449942 h 580571"/>
              <a:gd name="connsiteX2" fmla="*/ 1582057 w 2220686"/>
              <a:gd name="connsiteY2" fmla="*/ 333828 h 580571"/>
              <a:gd name="connsiteX3" fmla="*/ 2220686 w 2220686"/>
              <a:gd name="connsiteY3" fmla="*/ 0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686" h="580571">
                <a:moveTo>
                  <a:pt x="0" y="580571"/>
                </a:moveTo>
                <a:lnTo>
                  <a:pt x="914400" y="449942"/>
                </a:lnTo>
                <a:cubicBezTo>
                  <a:pt x="1178076" y="408818"/>
                  <a:pt x="1364343" y="408818"/>
                  <a:pt x="1582057" y="333828"/>
                </a:cubicBezTo>
                <a:cubicBezTo>
                  <a:pt x="1799771" y="258838"/>
                  <a:pt x="2010228" y="129419"/>
                  <a:pt x="2220686" y="0"/>
                </a:cubicBezTo>
              </a:path>
            </a:pathLst>
          </a:custGeom>
          <a:noFill/>
          <a:ln>
            <a:solidFill>
              <a:srgbClr val="FFE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PHẠM DUYÊN 7 - 9Slide.vn">
            <a:extLst>
              <a:ext uri="{FF2B5EF4-FFF2-40B4-BE49-F238E27FC236}">
                <a16:creationId xmlns:a16="http://schemas.microsoft.com/office/drawing/2014/main" id="{F133FF9B-473A-4751-A241-A2A4FAD6E12D}"/>
              </a:ext>
            </a:extLst>
          </p:cNvPr>
          <p:cNvGrpSpPr/>
          <p:nvPr userDrawn="1"/>
        </p:nvGrpSpPr>
        <p:grpSpPr>
          <a:xfrm rot="10224190">
            <a:off x="574439" y="545562"/>
            <a:ext cx="919355" cy="503004"/>
            <a:chOff x="1152577" y="6105504"/>
            <a:chExt cx="919355" cy="503004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9C2FA3E-921C-4000-B116-2863996D5C01}"/>
                </a:ext>
              </a:extLst>
            </p:cNvPr>
            <p:cNvSpPr/>
            <p:nvPr userDrawn="1"/>
          </p:nvSpPr>
          <p:spPr>
            <a:xfrm rot="903443">
              <a:off x="1152577" y="6121104"/>
              <a:ext cx="889803" cy="48740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60269 w 362624"/>
                <a:gd name="connsiteY0" fmla="*/ 169958 h 198634"/>
                <a:gd name="connsiteX1" fmla="*/ 99919 w 362624"/>
                <a:gd name="connsiteY1" fmla="*/ 185833 h 198634"/>
                <a:gd name="connsiteX2" fmla="*/ 4669 w 362624"/>
                <a:gd name="connsiteY2" fmla="*/ 33433 h 198634"/>
                <a:gd name="connsiteX3" fmla="*/ 216147 w 362624"/>
                <a:gd name="connsiteY3" fmla="*/ 7926 h 198634"/>
                <a:gd name="connsiteX4" fmla="*/ 360269 w 362624"/>
                <a:gd name="connsiteY4" fmla="*/ 169958 h 19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624" h="198634">
                  <a:moveTo>
                    <a:pt x="360269" y="169958"/>
                  </a:moveTo>
                  <a:cubicBezTo>
                    <a:pt x="340898" y="199609"/>
                    <a:pt x="159186" y="208587"/>
                    <a:pt x="99919" y="185833"/>
                  </a:cubicBezTo>
                  <a:cubicBezTo>
                    <a:pt x="40652" y="163079"/>
                    <a:pt x="-17027" y="62537"/>
                    <a:pt x="4669" y="33433"/>
                  </a:cubicBezTo>
                  <a:cubicBezTo>
                    <a:pt x="26365" y="4329"/>
                    <a:pt x="157410" y="-10066"/>
                    <a:pt x="216147" y="7926"/>
                  </a:cubicBezTo>
                  <a:cubicBezTo>
                    <a:pt x="274884" y="25918"/>
                    <a:pt x="379640" y="140307"/>
                    <a:pt x="360269" y="169958"/>
                  </a:cubicBezTo>
                  <a:close/>
                </a:path>
              </a:pathLst>
            </a:custGeom>
            <a:solidFill>
              <a:srgbClr val="FFE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960F859-3E8B-4DE7-8A40-4276CD9BE097}"/>
                </a:ext>
              </a:extLst>
            </p:cNvPr>
            <p:cNvSpPr/>
            <p:nvPr userDrawn="1"/>
          </p:nvSpPr>
          <p:spPr>
            <a:xfrm rot="903443">
              <a:off x="1183181" y="6105504"/>
              <a:ext cx="888751" cy="500663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60269 w 362752"/>
                <a:gd name="connsiteY0" fmla="*/ 172044 h 200840"/>
                <a:gd name="connsiteX1" fmla="*/ 99919 w 362752"/>
                <a:gd name="connsiteY1" fmla="*/ 187919 h 200840"/>
                <a:gd name="connsiteX2" fmla="*/ 4669 w 362752"/>
                <a:gd name="connsiteY2" fmla="*/ 35519 h 200840"/>
                <a:gd name="connsiteX3" fmla="*/ 218454 w 362752"/>
                <a:gd name="connsiteY3" fmla="*/ 7381 h 200840"/>
                <a:gd name="connsiteX4" fmla="*/ 360269 w 362752"/>
                <a:gd name="connsiteY4" fmla="*/ 172044 h 200840"/>
                <a:gd name="connsiteX0" fmla="*/ 359931 w 362195"/>
                <a:gd name="connsiteY0" fmla="*/ 172044 h 204037"/>
                <a:gd name="connsiteX1" fmla="*/ 105780 w 362195"/>
                <a:gd name="connsiteY1" fmla="*/ 192281 h 204037"/>
                <a:gd name="connsiteX2" fmla="*/ 4331 w 362195"/>
                <a:gd name="connsiteY2" fmla="*/ 35519 h 204037"/>
                <a:gd name="connsiteX3" fmla="*/ 218116 w 362195"/>
                <a:gd name="connsiteY3" fmla="*/ 7381 h 204037"/>
                <a:gd name="connsiteX4" fmla="*/ 359931 w 362195"/>
                <a:gd name="connsiteY4" fmla="*/ 172044 h 20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195" h="204037">
                  <a:moveTo>
                    <a:pt x="359931" y="172044"/>
                  </a:moveTo>
                  <a:cubicBezTo>
                    <a:pt x="341208" y="202861"/>
                    <a:pt x="165047" y="215035"/>
                    <a:pt x="105780" y="192281"/>
                  </a:cubicBezTo>
                  <a:cubicBezTo>
                    <a:pt x="46513" y="169527"/>
                    <a:pt x="-17365" y="64623"/>
                    <a:pt x="4331" y="35519"/>
                  </a:cubicBezTo>
                  <a:cubicBezTo>
                    <a:pt x="26027" y="6415"/>
                    <a:pt x="159379" y="-10611"/>
                    <a:pt x="218116" y="7381"/>
                  </a:cubicBezTo>
                  <a:cubicBezTo>
                    <a:pt x="276853" y="25373"/>
                    <a:pt x="378654" y="141227"/>
                    <a:pt x="359931" y="1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PHẠM DUYÊN 8 - 9Slide.vn">
            <a:extLst>
              <a:ext uri="{FF2B5EF4-FFF2-40B4-BE49-F238E27FC236}">
                <a16:creationId xmlns:a16="http://schemas.microsoft.com/office/drawing/2014/main" id="{80E2C9F2-F2E9-497D-9B3C-46198A39766D}"/>
              </a:ext>
            </a:extLst>
          </p:cNvPr>
          <p:cNvSpPr/>
          <p:nvPr userDrawn="1"/>
        </p:nvSpPr>
        <p:spPr>
          <a:xfrm>
            <a:off x="9229728" y="-19050"/>
            <a:ext cx="2981322" cy="3284213"/>
          </a:xfrm>
          <a:custGeom>
            <a:avLst/>
            <a:gdLst>
              <a:gd name="connsiteX0" fmla="*/ 0 w 3695700"/>
              <a:gd name="connsiteY0" fmla="*/ 0 h 4229100"/>
              <a:gd name="connsiteX1" fmla="*/ 1581150 w 3695700"/>
              <a:gd name="connsiteY1" fmla="*/ 1047750 h 4229100"/>
              <a:gd name="connsiteX2" fmla="*/ 2000250 w 3695700"/>
              <a:gd name="connsiteY2" fmla="*/ 3067050 h 4229100"/>
              <a:gd name="connsiteX3" fmla="*/ 3086100 w 3695700"/>
              <a:gd name="connsiteY3" fmla="*/ 3981450 h 4229100"/>
              <a:gd name="connsiteX4" fmla="*/ 3695700 w 3695700"/>
              <a:gd name="connsiteY4" fmla="*/ 422910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700" h="4229100">
                <a:moveTo>
                  <a:pt x="0" y="0"/>
                </a:moveTo>
                <a:cubicBezTo>
                  <a:pt x="623887" y="268287"/>
                  <a:pt x="1247775" y="536575"/>
                  <a:pt x="1581150" y="1047750"/>
                </a:cubicBezTo>
                <a:cubicBezTo>
                  <a:pt x="1914525" y="1558925"/>
                  <a:pt x="1749425" y="2578100"/>
                  <a:pt x="2000250" y="3067050"/>
                </a:cubicBezTo>
                <a:cubicBezTo>
                  <a:pt x="2251075" y="3556000"/>
                  <a:pt x="2803525" y="3787775"/>
                  <a:pt x="3086100" y="3981450"/>
                </a:cubicBezTo>
                <a:cubicBezTo>
                  <a:pt x="3368675" y="4175125"/>
                  <a:pt x="3532187" y="4202112"/>
                  <a:pt x="3695700" y="4229100"/>
                </a:cubicBezTo>
              </a:path>
            </a:pathLst>
          </a:custGeom>
          <a:noFill/>
          <a:ln>
            <a:solidFill>
              <a:srgbClr val="FEC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HẠM DUYÊN 9 - 9Slide.vn">
            <a:extLst>
              <a:ext uri="{FF2B5EF4-FFF2-40B4-BE49-F238E27FC236}">
                <a16:creationId xmlns:a16="http://schemas.microsoft.com/office/drawing/2014/main" id="{A1A0DCF5-8114-46C0-8693-E812D5AF7E0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4138024"/>
            <a:ext cx="3195488" cy="2719976"/>
          </a:xfrm>
          <a:custGeom>
            <a:avLst/>
            <a:gdLst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3195488 w 3195488"/>
              <a:gd name="connsiteY2" fmla="*/ 2719976 h 2719976"/>
              <a:gd name="connsiteX3" fmla="*/ 0 w 3195488"/>
              <a:gd name="connsiteY3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88" h="2719976">
                <a:moveTo>
                  <a:pt x="0" y="2719976"/>
                </a:moveTo>
                <a:lnTo>
                  <a:pt x="0" y="0"/>
                </a:lnTo>
                <a:cubicBezTo>
                  <a:pt x="461048" y="77079"/>
                  <a:pt x="769697" y="-112542"/>
                  <a:pt x="1973695" y="897987"/>
                </a:cubicBezTo>
                <a:cubicBezTo>
                  <a:pt x="2457159" y="1391017"/>
                  <a:pt x="3131124" y="1941196"/>
                  <a:pt x="3195488" y="2719976"/>
                </a:cubicBezTo>
                <a:lnTo>
                  <a:pt x="0" y="2719976"/>
                </a:lnTo>
                <a:close/>
              </a:path>
            </a:pathLst>
          </a:custGeom>
          <a:solidFill>
            <a:srgbClr val="FFE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HẠM DUYÊN 10 - 9Slide.vn">
            <a:extLst>
              <a:ext uri="{FF2B5EF4-FFF2-40B4-BE49-F238E27FC236}">
                <a16:creationId xmlns:a16="http://schemas.microsoft.com/office/drawing/2014/main" id="{F09CFED6-A5CA-4CF3-AA56-CE631D87E2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0982" flipH="1">
            <a:off x="-673554" y="3593927"/>
            <a:ext cx="3808170" cy="3808170"/>
          </a:xfrm>
          <a:prstGeom prst="rect">
            <a:avLst/>
          </a:prstGeom>
        </p:spPr>
      </p:pic>
      <p:sp>
        <p:nvSpPr>
          <p:cNvPr id="64" name="PHẠM DUYÊN 11 - 9Slide.vn">
            <a:extLst>
              <a:ext uri="{FF2B5EF4-FFF2-40B4-BE49-F238E27FC236}">
                <a16:creationId xmlns:a16="http://schemas.microsoft.com/office/drawing/2014/main" id="{24DD4A70-2C83-4601-9034-9D3066C39C10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 flipH="1">
            <a:off x="10534650" y="5010150"/>
            <a:ext cx="1657350" cy="1847850"/>
          </a:xfrm>
          <a:custGeom>
            <a:avLst/>
            <a:gdLst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3195488 w 3195488"/>
              <a:gd name="connsiteY2" fmla="*/ 2719976 h 2719976"/>
              <a:gd name="connsiteX3" fmla="*/ 0 w 3195488"/>
              <a:gd name="connsiteY3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88" h="2719976">
                <a:moveTo>
                  <a:pt x="0" y="2719976"/>
                </a:moveTo>
                <a:lnTo>
                  <a:pt x="0" y="0"/>
                </a:lnTo>
                <a:cubicBezTo>
                  <a:pt x="461048" y="77079"/>
                  <a:pt x="769697" y="-112542"/>
                  <a:pt x="1973695" y="897987"/>
                </a:cubicBezTo>
                <a:cubicBezTo>
                  <a:pt x="2457159" y="1391017"/>
                  <a:pt x="3131124" y="1941196"/>
                  <a:pt x="3195488" y="2719976"/>
                </a:cubicBezTo>
                <a:lnTo>
                  <a:pt x="0" y="2719976"/>
                </a:lnTo>
                <a:close/>
              </a:path>
            </a:pathLst>
          </a:custGeom>
          <a:solidFill>
            <a:srgbClr val="FF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PHẠM DUYÊN 12 - 9Slide.vn">
            <a:extLst>
              <a:ext uri="{FF2B5EF4-FFF2-40B4-BE49-F238E27FC236}">
                <a16:creationId xmlns:a16="http://schemas.microsoft.com/office/drawing/2014/main" id="{2A4CC6AA-4F21-440F-B94B-CC1B4DBAD410}"/>
              </a:ext>
            </a:extLst>
          </p:cNvPr>
          <p:cNvSpPr txBox="1"/>
          <p:nvPr userDrawn="1"/>
        </p:nvSpPr>
        <p:spPr>
          <a:xfrm>
            <a:off x="3196146" y="1752600"/>
            <a:ext cx="6252654" cy="2717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altLang="zh-CN" sz="8000" b="1" spc="600">
                <a:ln w="28575" cap="rnd">
                  <a:solidFill>
                    <a:schemeClr val="bg1"/>
                  </a:solidFill>
                </a:ln>
                <a:solidFill>
                  <a:srgbClr val="EC7C31"/>
                </a:solidFill>
                <a:latin typeface="#9Slide07 Crocante" panose="02000000000000000000" pitchFamily="2" charset="0"/>
                <a:cs typeface="+mn-ea"/>
                <a:sym typeface="+mn-lt"/>
              </a:rPr>
              <a:t>TIẾT</a:t>
            </a:r>
            <a:r>
              <a:rPr lang="en-US" altLang="zh-CN" sz="8000" b="1" spc="600" baseline="0">
                <a:ln w="28575" cap="rnd">
                  <a:solidFill>
                    <a:schemeClr val="bg1"/>
                  </a:solidFill>
                </a:ln>
                <a:solidFill>
                  <a:srgbClr val="EC7C31"/>
                </a:solidFill>
                <a:latin typeface="#9Slide07 Crocante" panose="02000000000000000000" pitchFamily="2" charset="0"/>
                <a:cs typeface="+mn-ea"/>
                <a:sym typeface="+mn-lt"/>
              </a:rPr>
              <a:t> HỌC KẾT THÚC</a:t>
            </a:r>
            <a:endParaRPr lang="en-US" altLang="zh-CN" sz="8000" b="1" spc="600" dirty="0">
              <a:ln w="28575" cap="rnd">
                <a:solidFill>
                  <a:schemeClr val="bg1"/>
                </a:solidFill>
              </a:ln>
              <a:solidFill>
                <a:srgbClr val="EC7C31"/>
              </a:solidFill>
              <a:latin typeface="#9Slide07 Crocante" panose="02000000000000000000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60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8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28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93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84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9Slide.vn - 2019">
            <a:extLst>
              <a:ext uri="{FF2B5EF4-FFF2-40B4-BE49-F238E27FC236}">
                <a16:creationId xmlns:a16="http://schemas.microsoft.com/office/drawing/2014/main" id="{DDD94C74-6020-49C4-AB0D-F5F09DDA548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D531DF-0B4F-4A6E-8381-7840AB883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34005-A542-450D-B1EC-2B8497543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06A28-C154-4BE3-B741-5C0A3D6F5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0200D-D568-46D3-BDB2-850EEED9F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E9FA3-A8BF-442D-A37E-CD5F271D0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2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6" r:id="rId4"/>
    <p:sldLayoutId id="2147483660" r:id="rId5"/>
    <p:sldLayoutId id="2147483664" r:id="rId6"/>
    <p:sldLayoutId id="2147483665" r:id="rId7"/>
    <p:sldLayoutId id="2147483661" r:id="rId8"/>
    <p:sldLayoutId id="2147483663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00F69D13-A379-4397-B96D-B63CE35955E1}"/>
              </a:ext>
            </a:extLst>
          </p:cNvPr>
          <p:cNvSpPr>
            <a:spLocks noChangeAspect="1"/>
          </p:cNvSpPr>
          <p:nvPr/>
        </p:nvSpPr>
        <p:spPr>
          <a:xfrm>
            <a:off x="2343151" y="524688"/>
            <a:ext cx="7505700" cy="5808626"/>
          </a:xfrm>
          <a:custGeom>
            <a:avLst/>
            <a:gdLst>
              <a:gd name="connsiteX0" fmla="*/ 0 w 8497240"/>
              <a:gd name="connsiteY0" fmla="*/ 2451858 h 4903716"/>
              <a:gd name="connsiteX1" fmla="*/ 4248620 w 8497240"/>
              <a:gd name="connsiteY1" fmla="*/ 0 h 4903716"/>
              <a:gd name="connsiteX2" fmla="*/ 8497240 w 8497240"/>
              <a:gd name="connsiteY2" fmla="*/ 2451858 h 4903716"/>
              <a:gd name="connsiteX3" fmla="*/ 4248620 w 8497240"/>
              <a:gd name="connsiteY3" fmla="*/ 4903716 h 4903716"/>
              <a:gd name="connsiteX4" fmla="*/ 0 w 8497240"/>
              <a:gd name="connsiteY4" fmla="*/ 2451858 h 4903716"/>
              <a:gd name="connsiteX0" fmla="*/ 22375 w 8519615"/>
              <a:gd name="connsiteY0" fmla="*/ 2509915 h 4961773"/>
              <a:gd name="connsiteX1" fmla="*/ 3153395 w 8519615"/>
              <a:gd name="connsiteY1" fmla="*/ 0 h 4961773"/>
              <a:gd name="connsiteX2" fmla="*/ 8519615 w 8519615"/>
              <a:gd name="connsiteY2" fmla="*/ 2509915 h 4961773"/>
              <a:gd name="connsiteX3" fmla="*/ 4270995 w 8519615"/>
              <a:gd name="connsiteY3" fmla="*/ 4961773 h 4961773"/>
              <a:gd name="connsiteX4" fmla="*/ 22375 w 8519615"/>
              <a:gd name="connsiteY4" fmla="*/ 2509915 h 4961773"/>
              <a:gd name="connsiteX0" fmla="*/ 68974 w 8566214"/>
              <a:gd name="connsiteY0" fmla="*/ 2509915 h 4676023"/>
              <a:gd name="connsiteX1" fmla="*/ 3199994 w 8566214"/>
              <a:gd name="connsiteY1" fmla="*/ 0 h 4676023"/>
              <a:gd name="connsiteX2" fmla="*/ 8566214 w 8566214"/>
              <a:gd name="connsiteY2" fmla="*/ 2509915 h 4676023"/>
              <a:gd name="connsiteX3" fmla="*/ 5441544 w 8566214"/>
              <a:gd name="connsiteY3" fmla="*/ 4676023 h 4676023"/>
              <a:gd name="connsiteX4" fmla="*/ 68974 w 8566214"/>
              <a:gd name="connsiteY4" fmla="*/ 2509915 h 4676023"/>
              <a:gd name="connsiteX0" fmla="*/ 8258 w 8505498"/>
              <a:gd name="connsiteY0" fmla="*/ 2509915 h 4871305"/>
              <a:gd name="connsiteX1" fmla="*/ 3139278 w 8505498"/>
              <a:gd name="connsiteY1" fmla="*/ 0 h 4871305"/>
              <a:gd name="connsiteX2" fmla="*/ 8505498 w 8505498"/>
              <a:gd name="connsiteY2" fmla="*/ 2509915 h 4871305"/>
              <a:gd name="connsiteX3" fmla="*/ 5380828 w 8505498"/>
              <a:gd name="connsiteY3" fmla="*/ 4676023 h 4871305"/>
              <a:gd name="connsiteX4" fmla="*/ 2327577 w 8505498"/>
              <a:gd name="connsiteY4" fmla="*/ 4523526 h 4871305"/>
              <a:gd name="connsiteX5" fmla="*/ 8258 w 8505498"/>
              <a:gd name="connsiteY5" fmla="*/ 2509915 h 4871305"/>
              <a:gd name="connsiteX0" fmla="*/ 8258 w 8505498"/>
              <a:gd name="connsiteY0" fmla="*/ 2509915 h 4850388"/>
              <a:gd name="connsiteX1" fmla="*/ 3139278 w 8505498"/>
              <a:gd name="connsiteY1" fmla="*/ 0 h 4850388"/>
              <a:gd name="connsiteX2" fmla="*/ 8505498 w 8505498"/>
              <a:gd name="connsiteY2" fmla="*/ 2509915 h 4850388"/>
              <a:gd name="connsiteX3" fmla="*/ 5380828 w 8505498"/>
              <a:gd name="connsiteY3" fmla="*/ 4676023 h 4850388"/>
              <a:gd name="connsiteX4" fmla="*/ 2327577 w 8505498"/>
              <a:gd name="connsiteY4" fmla="*/ 4523526 h 4850388"/>
              <a:gd name="connsiteX5" fmla="*/ 8258 w 8505498"/>
              <a:gd name="connsiteY5" fmla="*/ 2509915 h 4850388"/>
              <a:gd name="connsiteX0" fmla="*/ 8258 w 6752898"/>
              <a:gd name="connsiteY0" fmla="*/ 2510614 h 4832914"/>
              <a:gd name="connsiteX1" fmla="*/ 3139278 w 6752898"/>
              <a:gd name="connsiteY1" fmla="*/ 699 h 4832914"/>
              <a:gd name="connsiteX2" fmla="*/ 6752898 w 6752898"/>
              <a:gd name="connsiteY2" fmla="*/ 2758264 h 4832914"/>
              <a:gd name="connsiteX3" fmla="*/ 5380828 w 6752898"/>
              <a:gd name="connsiteY3" fmla="*/ 4676722 h 4832914"/>
              <a:gd name="connsiteX4" fmla="*/ 2327577 w 6752898"/>
              <a:gd name="connsiteY4" fmla="*/ 4524225 h 4832914"/>
              <a:gd name="connsiteX5" fmla="*/ 8258 w 6752898"/>
              <a:gd name="connsiteY5" fmla="*/ 2510614 h 4832914"/>
              <a:gd name="connsiteX0" fmla="*/ 8258 w 6782973"/>
              <a:gd name="connsiteY0" fmla="*/ 2532183 h 4854483"/>
              <a:gd name="connsiteX1" fmla="*/ 3139278 w 6782973"/>
              <a:gd name="connsiteY1" fmla="*/ 22268 h 4854483"/>
              <a:gd name="connsiteX2" fmla="*/ 6137577 w 6782973"/>
              <a:gd name="connsiteY2" fmla="*/ 1383495 h 4854483"/>
              <a:gd name="connsiteX3" fmla="*/ 6752898 w 6782973"/>
              <a:gd name="connsiteY3" fmla="*/ 2779833 h 4854483"/>
              <a:gd name="connsiteX4" fmla="*/ 5380828 w 6782973"/>
              <a:gd name="connsiteY4" fmla="*/ 4698291 h 4854483"/>
              <a:gd name="connsiteX5" fmla="*/ 2327577 w 6782973"/>
              <a:gd name="connsiteY5" fmla="*/ 4545794 h 4854483"/>
              <a:gd name="connsiteX6" fmla="*/ 8258 w 6782973"/>
              <a:gd name="connsiteY6" fmla="*/ 2532183 h 4854483"/>
              <a:gd name="connsiteX0" fmla="*/ 12720 w 6196885"/>
              <a:gd name="connsiteY0" fmla="*/ 2532183 h 4854483"/>
              <a:gd name="connsiteX1" fmla="*/ 2553190 w 6196885"/>
              <a:gd name="connsiteY1" fmla="*/ 22268 h 4854483"/>
              <a:gd name="connsiteX2" fmla="*/ 5551489 w 6196885"/>
              <a:gd name="connsiteY2" fmla="*/ 1383495 h 4854483"/>
              <a:gd name="connsiteX3" fmla="*/ 6166810 w 6196885"/>
              <a:gd name="connsiteY3" fmla="*/ 2779833 h 4854483"/>
              <a:gd name="connsiteX4" fmla="*/ 4794740 w 6196885"/>
              <a:gd name="connsiteY4" fmla="*/ 4698291 h 4854483"/>
              <a:gd name="connsiteX5" fmla="*/ 1741489 w 6196885"/>
              <a:gd name="connsiteY5" fmla="*/ 4545794 h 4854483"/>
              <a:gd name="connsiteX6" fmla="*/ 12720 w 6196885"/>
              <a:gd name="connsiteY6" fmla="*/ 2532183 h 4854483"/>
              <a:gd name="connsiteX0" fmla="*/ 1334 w 6185499"/>
              <a:gd name="connsiteY0" fmla="*/ 2532183 h 4854483"/>
              <a:gd name="connsiteX1" fmla="*/ 2541804 w 6185499"/>
              <a:gd name="connsiteY1" fmla="*/ 22268 h 4854483"/>
              <a:gd name="connsiteX2" fmla="*/ 5540103 w 6185499"/>
              <a:gd name="connsiteY2" fmla="*/ 1383495 h 4854483"/>
              <a:gd name="connsiteX3" fmla="*/ 6155424 w 6185499"/>
              <a:gd name="connsiteY3" fmla="*/ 2779833 h 4854483"/>
              <a:gd name="connsiteX4" fmla="*/ 4783354 w 6185499"/>
              <a:gd name="connsiteY4" fmla="*/ 4698291 h 4854483"/>
              <a:gd name="connsiteX5" fmla="*/ 1730103 w 6185499"/>
              <a:gd name="connsiteY5" fmla="*/ 4545794 h 4854483"/>
              <a:gd name="connsiteX6" fmla="*/ 1334 w 6185499"/>
              <a:gd name="connsiteY6" fmla="*/ 2532183 h 4854483"/>
              <a:gd name="connsiteX0" fmla="*/ 1536 w 6185701"/>
              <a:gd name="connsiteY0" fmla="*/ 2510236 h 4832536"/>
              <a:gd name="connsiteX1" fmla="*/ 2542006 w 6185701"/>
              <a:gd name="connsiteY1" fmla="*/ 321 h 4832536"/>
              <a:gd name="connsiteX2" fmla="*/ 5540305 w 6185701"/>
              <a:gd name="connsiteY2" fmla="*/ 1361548 h 4832536"/>
              <a:gd name="connsiteX3" fmla="*/ 6155626 w 6185701"/>
              <a:gd name="connsiteY3" fmla="*/ 2757886 h 4832536"/>
              <a:gd name="connsiteX4" fmla="*/ 4783556 w 6185701"/>
              <a:gd name="connsiteY4" fmla="*/ 4676344 h 4832536"/>
              <a:gd name="connsiteX5" fmla="*/ 1730305 w 6185701"/>
              <a:gd name="connsiteY5" fmla="*/ 4523847 h 4832536"/>
              <a:gd name="connsiteX6" fmla="*/ 1536 w 6185701"/>
              <a:gd name="connsiteY6" fmla="*/ 2510236 h 4832536"/>
              <a:gd name="connsiteX0" fmla="*/ 1372 w 6255151"/>
              <a:gd name="connsiteY0" fmla="*/ 2549700 h 4872000"/>
              <a:gd name="connsiteX1" fmla="*/ 2541842 w 6255151"/>
              <a:gd name="connsiteY1" fmla="*/ 39785 h 4872000"/>
              <a:gd name="connsiteX2" fmla="*/ 5825891 w 6255151"/>
              <a:gd name="connsiteY2" fmla="*/ 1134312 h 4872000"/>
              <a:gd name="connsiteX3" fmla="*/ 6155462 w 6255151"/>
              <a:gd name="connsiteY3" fmla="*/ 2797350 h 4872000"/>
              <a:gd name="connsiteX4" fmla="*/ 4783392 w 6255151"/>
              <a:gd name="connsiteY4" fmla="*/ 4715808 h 4872000"/>
              <a:gd name="connsiteX5" fmla="*/ 1730141 w 6255151"/>
              <a:gd name="connsiteY5" fmla="*/ 4563311 h 4872000"/>
              <a:gd name="connsiteX6" fmla="*/ 1372 w 6255151"/>
              <a:gd name="connsiteY6" fmla="*/ 2549700 h 4872000"/>
              <a:gd name="connsiteX0" fmla="*/ 4516 w 6258295"/>
              <a:gd name="connsiteY0" fmla="*/ 2549700 h 4796526"/>
              <a:gd name="connsiteX1" fmla="*/ 2544986 w 6258295"/>
              <a:gd name="connsiteY1" fmla="*/ 39785 h 4796526"/>
              <a:gd name="connsiteX2" fmla="*/ 5829035 w 6258295"/>
              <a:gd name="connsiteY2" fmla="*/ 1134312 h 4796526"/>
              <a:gd name="connsiteX3" fmla="*/ 6158606 w 6258295"/>
              <a:gd name="connsiteY3" fmla="*/ 2797350 h 4796526"/>
              <a:gd name="connsiteX4" fmla="*/ 4786536 w 6258295"/>
              <a:gd name="connsiteY4" fmla="*/ 4715808 h 4796526"/>
              <a:gd name="connsiteX5" fmla="*/ 2019035 w 6258295"/>
              <a:gd name="connsiteY5" fmla="*/ 4296611 h 4796526"/>
              <a:gd name="connsiteX6" fmla="*/ 4516 w 6258295"/>
              <a:gd name="connsiteY6" fmla="*/ 2549700 h 4796526"/>
              <a:gd name="connsiteX0" fmla="*/ 4516 w 6258295"/>
              <a:gd name="connsiteY0" fmla="*/ 2549700 h 4845005"/>
              <a:gd name="connsiteX1" fmla="*/ 2544986 w 6258295"/>
              <a:gd name="connsiteY1" fmla="*/ 39785 h 4845005"/>
              <a:gd name="connsiteX2" fmla="*/ 5829035 w 6258295"/>
              <a:gd name="connsiteY2" fmla="*/ 1134312 h 4845005"/>
              <a:gd name="connsiteX3" fmla="*/ 6158606 w 6258295"/>
              <a:gd name="connsiteY3" fmla="*/ 2797350 h 4845005"/>
              <a:gd name="connsiteX4" fmla="*/ 4786536 w 6258295"/>
              <a:gd name="connsiteY4" fmla="*/ 4715808 h 4845005"/>
              <a:gd name="connsiteX5" fmla="*/ 2019035 w 6258295"/>
              <a:gd name="connsiteY5" fmla="*/ 4296611 h 4845005"/>
              <a:gd name="connsiteX6" fmla="*/ 4516 w 6258295"/>
              <a:gd name="connsiteY6" fmla="*/ 2549700 h 4845005"/>
              <a:gd name="connsiteX0" fmla="*/ 4516 w 6258295"/>
              <a:gd name="connsiteY0" fmla="*/ 2530786 h 4826091"/>
              <a:gd name="connsiteX1" fmla="*/ 2544986 w 6258295"/>
              <a:gd name="connsiteY1" fmla="*/ 20871 h 4826091"/>
              <a:gd name="connsiteX2" fmla="*/ 5829035 w 6258295"/>
              <a:gd name="connsiteY2" fmla="*/ 1115398 h 4826091"/>
              <a:gd name="connsiteX3" fmla="*/ 6158606 w 6258295"/>
              <a:gd name="connsiteY3" fmla="*/ 2778436 h 4826091"/>
              <a:gd name="connsiteX4" fmla="*/ 4786536 w 6258295"/>
              <a:gd name="connsiteY4" fmla="*/ 4696894 h 4826091"/>
              <a:gd name="connsiteX5" fmla="*/ 2019035 w 6258295"/>
              <a:gd name="connsiteY5" fmla="*/ 4277697 h 4826091"/>
              <a:gd name="connsiteX6" fmla="*/ 4516 w 6258295"/>
              <a:gd name="connsiteY6" fmla="*/ 2530786 h 4826091"/>
              <a:gd name="connsiteX0" fmla="*/ 23982 w 6277761"/>
              <a:gd name="connsiteY0" fmla="*/ 2530786 h 4826091"/>
              <a:gd name="connsiteX1" fmla="*/ 2564452 w 6277761"/>
              <a:gd name="connsiteY1" fmla="*/ 20871 h 4826091"/>
              <a:gd name="connsiteX2" fmla="*/ 5848501 w 6277761"/>
              <a:gd name="connsiteY2" fmla="*/ 1115398 h 4826091"/>
              <a:gd name="connsiteX3" fmla="*/ 6178072 w 6277761"/>
              <a:gd name="connsiteY3" fmla="*/ 2778436 h 4826091"/>
              <a:gd name="connsiteX4" fmla="*/ 4806002 w 6277761"/>
              <a:gd name="connsiteY4" fmla="*/ 4696894 h 4826091"/>
              <a:gd name="connsiteX5" fmla="*/ 2038501 w 6277761"/>
              <a:gd name="connsiteY5" fmla="*/ 4277697 h 4826091"/>
              <a:gd name="connsiteX6" fmla="*/ 23982 w 6277761"/>
              <a:gd name="connsiteY6" fmla="*/ 2530786 h 4826091"/>
              <a:gd name="connsiteX0" fmla="*/ 23982 w 6277761"/>
              <a:gd name="connsiteY0" fmla="*/ 2529614 h 4824919"/>
              <a:gd name="connsiteX1" fmla="*/ 2564452 w 6277761"/>
              <a:gd name="connsiteY1" fmla="*/ 19699 h 4824919"/>
              <a:gd name="connsiteX2" fmla="*/ 5848501 w 6277761"/>
              <a:gd name="connsiteY2" fmla="*/ 1114226 h 4824919"/>
              <a:gd name="connsiteX3" fmla="*/ 6178072 w 6277761"/>
              <a:gd name="connsiteY3" fmla="*/ 2777264 h 4824919"/>
              <a:gd name="connsiteX4" fmla="*/ 4806002 w 6277761"/>
              <a:gd name="connsiteY4" fmla="*/ 4695722 h 4824919"/>
              <a:gd name="connsiteX5" fmla="*/ 2038501 w 6277761"/>
              <a:gd name="connsiteY5" fmla="*/ 4276525 h 4824919"/>
              <a:gd name="connsiteX6" fmla="*/ 23982 w 6277761"/>
              <a:gd name="connsiteY6" fmla="*/ 2529614 h 4824919"/>
              <a:gd name="connsiteX0" fmla="*/ 23982 w 6234587"/>
              <a:gd name="connsiteY0" fmla="*/ 2529614 h 4824919"/>
              <a:gd name="connsiteX1" fmla="*/ 2564452 w 6234587"/>
              <a:gd name="connsiteY1" fmla="*/ 19699 h 4824919"/>
              <a:gd name="connsiteX2" fmla="*/ 5848501 w 6234587"/>
              <a:gd name="connsiteY2" fmla="*/ 1114226 h 4824919"/>
              <a:gd name="connsiteX3" fmla="*/ 6178072 w 6234587"/>
              <a:gd name="connsiteY3" fmla="*/ 2777264 h 4824919"/>
              <a:gd name="connsiteX4" fmla="*/ 4806002 w 6234587"/>
              <a:gd name="connsiteY4" fmla="*/ 4695722 h 4824919"/>
              <a:gd name="connsiteX5" fmla="*/ 2038501 w 6234587"/>
              <a:gd name="connsiteY5" fmla="*/ 4276525 h 4824919"/>
              <a:gd name="connsiteX6" fmla="*/ 23982 w 6234587"/>
              <a:gd name="connsiteY6" fmla="*/ 2529614 h 4824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34587" h="4824919">
                <a:moveTo>
                  <a:pt x="23982" y="2529614"/>
                </a:moveTo>
                <a:cubicBezTo>
                  <a:pt x="-116959" y="2029693"/>
                  <a:pt x="317349" y="179397"/>
                  <a:pt x="2564452" y="19699"/>
                </a:cubicBezTo>
                <a:cubicBezTo>
                  <a:pt x="4811555" y="-139999"/>
                  <a:pt x="5474831" y="711782"/>
                  <a:pt x="5848501" y="1114226"/>
                </a:cubicBezTo>
                <a:cubicBezTo>
                  <a:pt x="6298371" y="1611920"/>
                  <a:pt x="6272447" y="2221623"/>
                  <a:pt x="6178072" y="2777264"/>
                </a:cubicBezTo>
                <a:cubicBezTo>
                  <a:pt x="6083697" y="3332905"/>
                  <a:pt x="5495930" y="4445845"/>
                  <a:pt x="4806002" y="4695722"/>
                </a:cubicBezTo>
                <a:cubicBezTo>
                  <a:pt x="4116074" y="4945599"/>
                  <a:pt x="3391129" y="4847093"/>
                  <a:pt x="2038501" y="4276525"/>
                </a:cubicBezTo>
                <a:cubicBezTo>
                  <a:pt x="1143073" y="3915507"/>
                  <a:pt x="164923" y="3029535"/>
                  <a:pt x="23982" y="2529614"/>
                </a:cubicBezTo>
                <a:close/>
              </a:path>
            </a:pathLst>
          </a:cu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1656" r="-30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4BD9231A-5A1A-4EE7-B2DA-EA2921A42EBE}"/>
              </a:ext>
            </a:extLst>
          </p:cNvPr>
          <p:cNvSpPr>
            <a:spLocks noChangeAspect="1"/>
          </p:cNvSpPr>
          <p:nvPr/>
        </p:nvSpPr>
        <p:spPr>
          <a:xfrm>
            <a:off x="0" y="4138024"/>
            <a:ext cx="3195488" cy="2719976"/>
          </a:xfrm>
          <a:custGeom>
            <a:avLst/>
            <a:gdLst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3195488 w 3195488"/>
              <a:gd name="connsiteY2" fmla="*/ 2719976 h 2719976"/>
              <a:gd name="connsiteX3" fmla="*/ 0 w 3195488"/>
              <a:gd name="connsiteY3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88" h="2719976">
                <a:moveTo>
                  <a:pt x="0" y="2719976"/>
                </a:moveTo>
                <a:lnTo>
                  <a:pt x="0" y="0"/>
                </a:lnTo>
                <a:cubicBezTo>
                  <a:pt x="461048" y="77079"/>
                  <a:pt x="769697" y="-112542"/>
                  <a:pt x="1973695" y="897987"/>
                </a:cubicBezTo>
                <a:cubicBezTo>
                  <a:pt x="2457159" y="1391017"/>
                  <a:pt x="3131124" y="1941196"/>
                  <a:pt x="3195488" y="2719976"/>
                </a:cubicBezTo>
                <a:lnTo>
                  <a:pt x="0" y="2719976"/>
                </a:lnTo>
                <a:close/>
              </a:path>
            </a:pathLst>
          </a:custGeom>
          <a:solidFill>
            <a:srgbClr val="FEC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HẠM DUYÊN 3 - 9Slide.vn">
            <a:extLst>
              <a:ext uri="{FF2B5EF4-FFF2-40B4-BE49-F238E27FC236}">
                <a16:creationId xmlns:a16="http://schemas.microsoft.com/office/drawing/2014/main" id="{6F84632E-00E8-4C23-8F0B-9ECFE14078B8}"/>
              </a:ext>
            </a:extLst>
          </p:cNvPr>
          <p:cNvSpPr txBox="1"/>
          <p:nvPr/>
        </p:nvSpPr>
        <p:spPr>
          <a:xfrm>
            <a:off x="3543335" y="1799431"/>
            <a:ext cx="51053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spc="160">
                <a:ln w="28575">
                  <a:solidFill>
                    <a:schemeClr val="bg1"/>
                  </a:solidFill>
                </a:ln>
                <a:solidFill>
                  <a:srgbClr val="9D604D"/>
                </a:solidFill>
                <a:latin typeface="#9Slide07 Crocante" panose="02000000000000000000" pitchFamily="2" charset="0"/>
                <a:cs typeface="+mn-ea"/>
                <a:sym typeface="+mn-lt"/>
              </a:rPr>
              <a:t>TOÁN</a:t>
            </a:r>
            <a:r>
              <a:rPr lang="en-US" altLang="zh-CN" sz="8800" b="1" spc="160" baseline="0">
                <a:ln w="28575">
                  <a:solidFill>
                    <a:schemeClr val="bg1"/>
                  </a:solidFill>
                </a:ln>
                <a:solidFill>
                  <a:srgbClr val="9D604D"/>
                </a:solidFill>
                <a:latin typeface="#9Slide07 Crocante" panose="02000000000000000000" pitchFamily="2" charset="0"/>
                <a:cs typeface="+mn-ea"/>
                <a:sym typeface="+mn-lt"/>
              </a:rPr>
              <a:t> 3</a:t>
            </a:r>
            <a:endParaRPr lang="en-US" altLang="zh-CN" sz="8800" b="1" spc="160" dirty="0">
              <a:ln w="28575">
                <a:solidFill>
                  <a:schemeClr val="bg1"/>
                </a:solidFill>
              </a:ln>
              <a:solidFill>
                <a:srgbClr val="9D604D"/>
              </a:solidFill>
              <a:latin typeface="#9Slide07 Crocante" panose="02000000000000000000" pitchFamily="2" charset="0"/>
              <a:cs typeface="+mn-ea"/>
              <a:sym typeface="+mn-lt"/>
            </a:endParaRPr>
          </a:p>
        </p:txBody>
      </p:sp>
      <p:sp>
        <p:nvSpPr>
          <p:cNvPr id="5" name="PHẠM DUYÊN 5 - 9Slide.vn">
            <a:extLst>
              <a:ext uri="{FF2B5EF4-FFF2-40B4-BE49-F238E27FC236}">
                <a16:creationId xmlns:a16="http://schemas.microsoft.com/office/drawing/2014/main" id="{70B291CB-3475-4AD9-95AE-A0EE7CD485E6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 flipH="1">
            <a:off x="10534650" y="5010150"/>
            <a:ext cx="1657350" cy="1847850"/>
          </a:xfrm>
          <a:custGeom>
            <a:avLst/>
            <a:gdLst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3195488 w 3195488"/>
              <a:gd name="connsiteY2" fmla="*/ 2719976 h 2719976"/>
              <a:gd name="connsiteX3" fmla="*/ 0 w 3195488"/>
              <a:gd name="connsiteY3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88" h="2719976">
                <a:moveTo>
                  <a:pt x="0" y="2719976"/>
                </a:moveTo>
                <a:lnTo>
                  <a:pt x="0" y="0"/>
                </a:lnTo>
                <a:cubicBezTo>
                  <a:pt x="461048" y="77079"/>
                  <a:pt x="769697" y="-112542"/>
                  <a:pt x="1973695" y="897987"/>
                </a:cubicBezTo>
                <a:cubicBezTo>
                  <a:pt x="2457159" y="1391017"/>
                  <a:pt x="3131124" y="1941196"/>
                  <a:pt x="3195488" y="2719976"/>
                </a:cubicBezTo>
                <a:lnTo>
                  <a:pt x="0" y="2719976"/>
                </a:lnTo>
                <a:close/>
              </a:path>
            </a:pathLst>
          </a:custGeom>
          <a:solidFill>
            <a:srgbClr val="FEC99F">
              <a:lumMod val="60000"/>
              <a:lumOff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HẠM DUYÊN 6 - 9Slide.vn">
            <a:extLst>
              <a:ext uri="{FF2B5EF4-FFF2-40B4-BE49-F238E27FC236}">
                <a16:creationId xmlns:a16="http://schemas.microsoft.com/office/drawing/2014/main" id="{10F97BF9-5CFD-4738-AF41-A67675DE22BC}"/>
              </a:ext>
            </a:extLst>
          </p:cNvPr>
          <p:cNvSpPr/>
          <p:nvPr/>
        </p:nvSpPr>
        <p:spPr>
          <a:xfrm>
            <a:off x="8515350" y="-19050"/>
            <a:ext cx="3695700" cy="4229100"/>
          </a:xfrm>
          <a:custGeom>
            <a:avLst/>
            <a:gdLst>
              <a:gd name="connsiteX0" fmla="*/ 0 w 3695700"/>
              <a:gd name="connsiteY0" fmla="*/ 0 h 4229100"/>
              <a:gd name="connsiteX1" fmla="*/ 1581150 w 3695700"/>
              <a:gd name="connsiteY1" fmla="*/ 1047750 h 4229100"/>
              <a:gd name="connsiteX2" fmla="*/ 2000250 w 3695700"/>
              <a:gd name="connsiteY2" fmla="*/ 3067050 h 4229100"/>
              <a:gd name="connsiteX3" fmla="*/ 3086100 w 3695700"/>
              <a:gd name="connsiteY3" fmla="*/ 3981450 h 4229100"/>
              <a:gd name="connsiteX4" fmla="*/ 3695700 w 3695700"/>
              <a:gd name="connsiteY4" fmla="*/ 422910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700" h="4229100">
                <a:moveTo>
                  <a:pt x="0" y="0"/>
                </a:moveTo>
                <a:cubicBezTo>
                  <a:pt x="623887" y="268287"/>
                  <a:pt x="1247775" y="536575"/>
                  <a:pt x="1581150" y="1047750"/>
                </a:cubicBezTo>
                <a:cubicBezTo>
                  <a:pt x="1914525" y="1558925"/>
                  <a:pt x="1749425" y="2578100"/>
                  <a:pt x="2000250" y="3067050"/>
                </a:cubicBezTo>
                <a:cubicBezTo>
                  <a:pt x="2251075" y="3556000"/>
                  <a:pt x="2803525" y="3787775"/>
                  <a:pt x="3086100" y="3981450"/>
                </a:cubicBezTo>
                <a:cubicBezTo>
                  <a:pt x="3368675" y="4175125"/>
                  <a:pt x="3532187" y="4202112"/>
                  <a:pt x="3695700" y="4229100"/>
                </a:cubicBezTo>
              </a:path>
            </a:pathLst>
          </a:custGeom>
          <a:noFill/>
          <a:ln>
            <a:solidFill>
              <a:srgbClr val="FEC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HẠM DUYÊN 7 - 9Slide.vn">
            <a:extLst>
              <a:ext uri="{FF2B5EF4-FFF2-40B4-BE49-F238E27FC236}">
                <a16:creationId xmlns:a16="http://schemas.microsoft.com/office/drawing/2014/main" id="{2D2CDB22-D109-43B9-958D-833271DCC943}"/>
              </a:ext>
            </a:extLst>
          </p:cNvPr>
          <p:cNvSpPr/>
          <p:nvPr/>
        </p:nvSpPr>
        <p:spPr>
          <a:xfrm>
            <a:off x="743144" y="0"/>
            <a:ext cx="1886645" cy="6896100"/>
          </a:xfrm>
          <a:custGeom>
            <a:avLst/>
            <a:gdLst>
              <a:gd name="connsiteX0" fmla="*/ 2609656 w 2609656"/>
              <a:gd name="connsiteY0" fmla="*/ 0 h 6896100"/>
              <a:gd name="connsiteX1" fmla="*/ 2171506 w 2609656"/>
              <a:gd name="connsiteY1" fmla="*/ 1390650 h 6896100"/>
              <a:gd name="connsiteX2" fmla="*/ 838006 w 2609656"/>
              <a:gd name="connsiteY2" fmla="*/ 2419350 h 6896100"/>
              <a:gd name="connsiteX3" fmla="*/ 18856 w 2609656"/>
              <a:gd name="connsiteY3" fmla="*/ 3886200 h 6896100"/>
              <a:gd name="connsiteX4" fmla="*/ 342706 w 2609656"/>
              <a:gd name="connsiteY4" fmla="*/ 6896100 h 6896100"/>
              <a:gd name="connsiteX0" fmla="*/ 2609656 w 2609656"/>
              <a:gd name="connsiteY0" fmla="*/ 0 h 6896100"/>
              <a:gd name="connsiteX1" fmla="*/ 2171506 w 2609656"/>
              <a:gd name="connsiteY1" fmla="*/ 1390650 h 6896100"/>
              <a:gd name="connsiteX2" fmla="*/ 838006 w 2609656"/>
              <a:gd name="connsiteY2" fmla="*/ 2419350 h 6896100"/>
              <a:gd name="connsiteX3" fmla="*/ 18856 w 2609656"/>
              <a:gd name="connsiteY3" fmla="*/ 3886200 h 6896100"/>
              <a:gd name="connsiteX4" fmla="*/ 342706 w 2609656"/>
              <a:gd name="connsiteY4" fmla="*/ 6896100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656" h="6896100">
                <a:moveTo>
                  <a:pt x="2609656" y="0"/>
                </a:moveTo>
                <a:cubicBezTo>
                  <a:pt x="2538218" y="493712"/>
                  <a:pt x="2466781" y="987425"/>
                  <a:pt x="2171506" y="1390650"/>
                </a:cubicBezTo>
                <a:cubicBezTo>
                  <a:pt x="1876231" y="1793875"/>
                  <a:pt x="1272981" y="2117725"/>
                  <a:pt x="838006" y="2419350"/>
                </a:cubicBezTo>
                <a:cubicBezTo>
                  <a:pt x="403031" y="2720975"/>
                  <a:pt x="101406" y="3140075"/>
                  <a:pt x="18856" y="3886200"/>
                </a:cubicBezTo>
                <a:cubicBezTo>
                  <a:pt x="-63694" y="4632325"/>
                  <a:pt x="139506" y="5764212"/>
                  <a:pt x="342706" y="6896100"/>
                </a:cubicBezTo>
              </a:path>
            </a:pathLst>
          </a:custGeom>
          <a:noFill/>
          <a:ln>
            <a:solidFill>
              <a:srgbClr val="FEC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HẠM DUYÊN 9 - 9Slide.vn">
            <a:extLst>
              <a:ext uri="{FF2B5EF4-FFF2-40B4-BE49-F238E27FC236}">
                <a16:creationId xmlns:a16="http://schemas.microsoft.com/office/drawing/2014/main" id="{9AA720FE-DCE1-4043-AD37-DC84F855E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9599">
            <a:off x="9170408" y="-215494"/>
            <a:ext cx="3808170" cy="3808170"/>
          </a:xfrm>
          <a:prstGeom prst="rect">
            <a:avLst/>
          </a:prstGeom>
        </p:spPr>
      </p:pic>
      <p:sp>
        <p:nvSpPr>
          <p:cNvPr id="9" name="PHẠM DUYÊN 10 - 9Slide.vn">
            <a:extLst>
              <a:ext uri="{FF2B5EF4-FFF2-40B4-BE49-F238E27FC236}">
                <a16:creationId xmlns:a16="http://schemas.microsoft.com/office/drawing/2014/main" id="{E025E29C-D627-4C24-ABB9-0C9A99B27B42}"/>
              </a:ext>
            </a:extLst>
          </p:cNvPr>
          <p:cNvSpPr txBox="1"/>
          <p:nvPr/>
        </p:nvSpPr>
        <p:spPr>
          <a:xfrm>
            <a:off x="0" y="-850900"/>
            <a:ext cx="635000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grpSp>
        <p:nvGrpSpPr>
          <p:cNvPr id="10" name="PHẠM DUYÊN 11 - 9Slide.vn">
            <a:extLst>
              <a:ext uri="{FF2B5EF4-FFF2-40B4-BE49-F238E27FC236}">
                <a16:creationId xmlns:a16="http://schemas.microsoft.com/office/drawing/2014/main" id="{54EC2803-69E9-4A18-98F8-C325D43BEFA7}"/>
              </a:ext>
            </a:extLst>
          </p:cNvPr>
          <p:cNvGrpSpPr>
            <a:grpSpLocks noChangeAspect="1"/>
          </p:cNvGrpSpPr>
          <p:nvPr/>
        </p:nvGrpSpPr>
        <p:grpSpPr>
          <a:xfrm rot="11114048">
            <a:off x="2674212" y="4256707"/>
            <a:ext cx="1926519" cy="1230883"/>
            <a:chOff x="7500982" y="517856"/>
            <a:chExt cx="1926519" cy="1230883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1F498FA-5AA8-404F-923B-91A0E2916984}"/>
                </a:ext>
              </a:extLst>
            </p:cNvPr>
            <p:cNvSpPr/>
            <p:nvPr userDrawn="1"/>
          </p:nvSpPr>
          <p:spPr>
            <a:xfrm rot="4049343">
              <a:off x="8191929" y="609799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rgbClr val="FFE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33B9415-845E-4045-A89D-58237616AFAD}"/>
                </a:ext>
              </a:extLst>
            </p:cNvPr>
            <p:cNvSpPr/>
            <p:nvPr userDrawn="1"/>
          </p:nvSpPr>
          <p:spPr>
            <a:xfrm rot="18917666">
              <a:off x="8110643" y="1066567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rgbClr val="FFE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0CD3579-438B-48FD-A0B4-765832202FB8}"/>
                </a:ext>
              </a:extLst>
            </p:cNvPr>
            <p:cNvSpPr/>
            <p:nvPr userDrawn="1"/>
          </p:nvSpPr>
          <p:spPr>
            <a:xfrm rot="4049343">
              <a:off x="8616033" y="899190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rgbClr val="FFE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638F1E6-E177-46B9-83CF-6187A099D12D}"/>
                </a:ext>
              </a:extLst>
            </p:cNvPr>
            <p:cNvSpPr/>
            <p:nvPr userDrawn="1"/>
          </p:nvSpPr>
          <p:spPr>
            <a:xfrm rot="18917666">
              <a:off x="8525298" y="133880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rgbClr val="FFE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43AA537-92B3-4156-8B5C-55802CDE116E}"/>
                </a:ext>
              </a:extLst>
            </p:cNvPr>
            <p:cNvSpPr/>
            <p:nvPr userDrawn="1"/>
          </p:nvSpPr>
          <p:spPr>
            <a:xfrm rot="5244441">
              <a:off x="9033736" y="117146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rgbClr val="FFE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B3F78EA-C387-4FF4-B80B-51D3E0076DF9}"/>
                </a:ext>
              </a:extLst>
            </p:cNvPr>
            <p:cNvSpPr/>
            <p:nvPr userDrawn="1"/>
          </p:nvSpPr>
          <p:spPr>
            <a:xfrm>
              <a:off x="8111205" y="821742"/>
              <a:ext cx="1316296" cy="926997"/>
            </a:xfrm>
            <a:custGeom>
              <a:avLst/>
              <a:gdLst>
                <a:gd name="connsiteX0" fmla="*/ 0 w 1282700"/>
                <a:gd name="connsiteY0" fmla="*/ 0 h 977900"/>
                <a:gd name="connsiteX1" fmla="*/ 736600 w 1282700"/>
                <a:gd name="connsiteY1" fmla="*/ 406400 h 977900"/>
                <a:gd name="connsiteX2" fmla="*/ 1282700 w 1282700"/>
                <a:gd name="connsiteY2" fmla="*/ 977900 h 977900"/>
                <a:gd name="connsiteX0" fmla="*/ 0 w 1337601"/>
                <a:gd name="connsiteY0" fmla="*/ 0 h 872439"/>
                <a:gd name="connsiteX1" fmla="*/ 736600 w 1337601"/>
                <a:gd name="connsiteY1" fmla="*/ 406400 h 872439"/>
                <a:gd name="connsiteX2" fmla="*/ 1337601 w 1337601"/>
                <a:gd name="connsiteY2" fmla="*/ 872439 h 872439"/>
                <a:gd name="connsiteX0" fmla="*/ 0 w 1337601"/>
                <a:gd name="connsiteY0" fmla="*/ 0 h 872439"/>
                <a:gd name="connsiteX1" fmla="*/ 741758 w 1337601"/>
                <a:gd name="connsiteY1" fmla="*/ 384407 h 872439"/>
                <a:gd name="connsiteX2" fmla="*/ 1337601 w 1337601"/>
                <a:gd name="connsiteY2" fmla="*/ 872439 h 872439"/>
                <a:gd name="connsiteX0" fmla="*/ 0 w 1316296"/>
                <a:gd name="connsiteY0" fmla="*/ 0 h 926997"/>
                <a:gd name="connsiteX1" fmla="*/ 720453 w 1316296"/>
                <a:gd name="connsiteY1" fmla="*/ 438965 h 926997"/>
                <a:gd name="connsiteX2" fmla="*/ 1316296 w 1316296"/>
                <a:gd name="connsiteY2" fmla="*/ 926997 h 926997"/>
                <a:gd name="connsiteX0" fmla="*/ 0 w 1316296"/>
                <a:gd name="connsiteY0" fmla="*/ 0 h 926997"/>
                <a:gd name="connsiteX1" fmla="*/ 720453 w 1316296"/>
                <a:gd name="connsiteY1" fmla="*/ 438965 h 926997"/>
                <a:gd name="connsiteX2" fmla="*/ 1316296 w 1316296"/>
                <a:gd name="connsiteY2" fmla="*/ 926997 h 92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6296" h="926997">
                  <a:moveTo>
                    <a:pt x="0" y="0"/>
                  </a:moveTo>
                  <a:cubicBezTo>
                    <a:pt x="261408" y="121708"/>
                    <a:pt x="473254" y="276652"/>
                    <a:pt x="720453" y="438965"/>
                  </a:cubicBezTo>
                  <a:cubicBezTo>
                    <a:pt x="934236" y="601948"/>
                    <a:pt x="1150137" y="722738"/>
                    <a:pt x="1316296" y="926997"/>
                  </a:cubicBezTo>
                </a:path>
              </a:pathLst>
            </a:custGeom>
            <a:noFill/>
            <a:ln w="38100" cap="rnd">
              <a:solidFill>
                <a:srgbClr val="FFE4C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46C8365-8134-4051-92A8-B5CCB29F444F}"/>
                </a:ext>
              </a:extLst>
            </p:cNvPr>
            <p:cNvSpPr/>
            <p:nvPr userDrawn="1"/>
          </p:nvSpPr>
          <p:spPr>
            <a:xfrm rot="21372997">
              <a:off x="7500982" y="567514"/>
              <a:ext cx="639896" cy="34501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2" h="195980">
                  <a:moveTo>
                    <a:pt x="360269" y="167452"/>
                  </a:moveTo>
                  <a:cubicBezTo>
                    <a:pt x="338573" y="196556"/>
                    <a:pt x="159186" y="206081"/>
                    <a:pt x="99919" y="183327"/>
                  </a:cubicBezTo>
                  <a:cubicBezTo>
                    <a:pt x="40652" y="160573"/>
                    <a:pt x="-17027" y="60031"/>
                    <a:pt x="4669" y="30927"/>
                  </a:cubicBezTo>
                  <a:cubicBezTo>
                    <a:pt x="26365" y="1823"/>
                    <a:pt x="171357" y="-9290"/>
                    <a:pt x="230094" y="8702"/>
                  </a:cubicBezTo>
                  <a:cubicBezTo>
                    <a:pt x="288831" y="26694"/>
                    <a:pt x="381965" y="138348"/>
                    <a:pt x="360269" y="167452"/>
                  </a:cubicBezTo>
                  <a:close/>
                </a:path>
              </a:pathLst>
            </a:custGeom>
            <a:solidFill>
              <a:srgbClr val="FFE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PHẠM DUYÊN 12 - 9Slide.vn">
            <a:extLst>
              <a:ext uri="{FF2B5EF4-FFF2-40B4-BE49-F238E27FC236}">
                <a16:creationId xmlns:a16="http://schemas.microsoft.com/office/drawing/2014/main" id="{66F0A06A-2561-4188-8A0C-E4EB5275865A}"/>
              </a:ext>
            </a:extLst>
          </p:cNvPr>
          <p:cNvGrpSpPr>
            <a:grpSpLocks noChangeAspect="1"/>
          </p:cNvGrpSpPr>
          <p:nvPr/>
        </p:nvGrpSpPr>
        <p:grpSpPr>
          <a:xfrm rot="11114048">
            <a:off x="2642462" y="4231308"/>
            <a:ext cx="1926519" cy="1230883"/>
            <a:chOff x="7500982" y="517856"/>
            <a:chExt cx="1926519" cy="123088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BF4C2A5-8CFE-43C0-BE89-3710A2216E17}"/>
                </a:ext>
              </a:extLst>
            </p:cNvPr>
            <p:cNvSpPr/>
            <p:nvPr userDrawn="1"/>
          </p:nvSpPr>
          <p:spPr>
            <a:xfrm rot="4049343">
              <a:off x="8191929" y="609799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A0610B-174B-4797-A2C7-0C55E7D53ACA}"/>
                </a:ext>
              </a:extLst>
            </p:cNvPr>
            <p:cNvSpPr/>
            <p:nvPr userDrawn="1"/>
          </p:nvSpPr>
          <p:spPr>
            <a:xfrm rot="18917666">
              <a:off x="8110643" y="1066567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627EEE8-26AC-429A-80E8-632A79581AC1}"/>
                </a:ext>
              </a:extLst>
            </p:cNvPr>
            <p:cNvSpPr/>
            <p:nvPr userDrawn="1"/>
          </p:nvSpPr>
          <p:spPr>
            <a:xfrm rot="4049343">
              <a:off x="8616033" y="899190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0D29273-BB08-46FF-95A3-79A65B037F7E}"/>
                </a:ext>
              </a:extLst>
            </p:cNvPr>
            <p:cNvSpPr/>
            <p:nvPr userDrawn="1"/>
          </p:nvSpPr>
          <p:spPr>
            <a:xfrm rot="18917666">
              <a:off x="8525298" y="133880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95995F6-E023-42AF-A21A-3536CEE88A4B}"/>
                </a:ext>
              </a:extLst>
            </p:cNvPr>
            <p:cNvSpPr/>
            <p:nvPr userDrawn="1"/>
          </p:nvSpPr>
          <p:spPr>
            <a:xfrm rot="5244441">
              <a:off x="9033736" y="117146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9DBE5C-DDA0-4698-B3A2-40AFD3E0D9E3}"/>
                </a:ext>
              </a:extLst>
            </p:cNvPr>
            <p:cNvSpPr/>
            <p:nvPr userDrawn="1"/>
          </p:nvSpPr>
          <p:spPr>
            <a:xfrm>
              <a:off x="8111205" y="821742"/>
              <a:ext cx="1316296" cy="926997"/>
            </a:xfrm>
            <a:custGeom>
              <a:avLst/>
              <a:gdLst>
                <a:gd name="connsiteX0" fmla="*/ 0 w 1282700"/>
                <a:gd name="connsiteY0" fmla="*/ 0 h 977900"/>
                <a:gd name="connsiteX1" fmla="*/ 736600 w 1282700"/>
                <a:gd name="connsiteY1" fmla="*/ 406400 h 977900"/>
                <a:gd name="connsiteX2" fmla="*/ 1282700 w 1282700"/>
                <a:gd name="connsiteY2" fmla="*/ 977900 h 977900"/>
                <a:gd name="connsiteX0" fmla="*/ 0 w 1337601"/>
                <a:gd name="connsiteY0" fmla="*/ 0 h 872439"/>
                <a:gd name="connsiteX1" fmla="*/ 736600 w 1337601"/>
                <a:gd name="connsiteY1" fmla="*/ 406400 h 872439"/>
                <a:gd name="connsiteX2" fmla="*/ 1337601 w 1337601"/>
                <a:gd name="connsiteY2" fmla="*/ 872439 h 872439"/>
                <a:gd name="connsiteX0" fmla="*/ 0 w 1337601"/>
                <a:gd name="connsiteY0" fmla="*/ 0 h 872439"/>
                <a:gd name="connsiteX1" fmla="*/ 741758 w 1337601"/>
                <a:gd name="connsiteY1" fmla="*/ 384407 h 872439"/>
                <a:gd name="connsiteX2" fmla="*/ 1337601 w 1337601"/>
                <a:gd name="connsiteY2" fmla="*/ 872439 h 872439"/>
                <a:gd name="connsiteX0" fmla="*/ 0 w 1316296"/>
                <a:gd name="connsiteY0" fmla="*/ 0 h 926997"/>
                <a:gd name="connsiteX1" fmla="*/ 720453 w 1316296"/>
                <a:gd name="connsiteY1" fmla="*/ 438965 h 926997"/>
                <a:gd name="connsiteX2" fmla="*/ 1316296 w 1316296"/>
                <a:gd name="connsiteY2" fmla="*/ 926997 h 926997"/>
                <a:gd name="connsiteX0" fmla="*/ 0 w 1316296"/>
                <a:gd name="connsiteY0" fmla="*/ 0 h 926997"/>
                <a:gd name="connsiteX1" fmla="*/ 720453 w 1316296"/>
                <a:gd name="connsiteY1" fmla="*/ 438965 h 926997"/>
                <a:gd name="connsiteX2" fmla="*/ 1316296 w 1316296"/>
                <a:gd name="connsiteY2" fmla="*/ 926997 h 92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6296" h="926997">
                  <a:moveTo>
                    <a:pt x="0" y="0"/>
                  </a:moveTo>
                  <a:cubicBezTo>
                    <a:pt x="261408" y="121708"/>
                    <a:pt x="473254" y="276652"/>
                    <a:pt x="720453" y="438965"/>
                  </a:cubicBezTo>
                  <a:cubicBezTo>
                    <a:pt x="934236" y="601948"/>
                    <a:pt x="1150137" y="722738"/>
                    <a:pt x="1316296" y="926997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4B45BDE-37F5-4509-A9FC-9D69055F7B99}"/>
                </a:ext>
              </a:extLst>
            </p:cNvPr>
            <p:cNvSpPr/>
            <p:nvPr userDrawn="1"/>
          </p:nvSpPr>
          <p:spPr>
            <a:xfrm rot="21372997">
              <a:off x="7500982" y="567514"/>
              <a:ext cx="639896" cy="34501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2" h="195980">
                  <a:moveTo>
                    <a:pt x="360269" y="167452"/>
                  </a:moveTo>
                  <a:cubicBezTo>
                    <a:pt x="338573" y="196556"/>
                    <a:pt x="159186" y="206081"/>
                    <a:pt x="99919" y="183327"/>
                  </a:cubicBezTo>
                  <a:cubicBezTo>
                    <a:pt x="40652" y="160573"/>
                    <a:pt x="-17027" y="60031"/>
                    <a:pt x="4669" y="30927"/>
                  </a:cubicBezTo>
                  <a:cubicBezTo>
                    <a:pt x="26365" y="1823"/>
                    <a:pt x="171357" y="-9290"/>
                    <a:pt x="230094" y="8702"/>
                  </a:cubicBezTo>
                  <a:cubicBezTo>
                    <a:pt x="288831" y="26694"/>
                    <a:pt x="381965" y="138348"/>
                    <a:pt x="360269" y="167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PHẠM DUYÊN 13 - 9Slide.vn">
            <a:extLst>
              <a:ext uri="{FF2B5EF4-FFF2-40B4-BE49-F238E27FC236}">
                <a16:creationId xmlns:a16="http://schemas.microsoft.com/office/drawing/2014/main" id="{60D18414-1272-4267-964C-2F097C318ACE}"/>
              </a:ext>
            </a:extLst>
          </p:cNvPr>
          <p:cNvGrpSpPr/>
          <p:nvPr/>
        </p:nvGrpSpPr>
        <p:grpSpPr>
          <a:xfrm>
            <a:off x="7435147" y="499910"/>
            <a:ext cx="1868921" cy="1326020"/>
            <a:chOff x="7503679" y="528180"/>
            <a:chExt cx="1868921" cy="1326020"/>
          </a:xfrm>
          <a:solidFill>
            <a:srgbClr val="FFE4CF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9CC087-F2A3-491F-9104-BC307FDD8EAF}"/>
                </a:ext>
              </a:extLst>
            </p:cNvPr>
            <p:cNvSpPr/>
            <p:nvPr userDrawn="1"/>
          </p:nvSpPr>
          <p:spPr>
            <a:xfrm rot="4049343">
              <a:off x="8138037" y="620123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82EC1D0-0F30-4A16-8D07-C074A70659DE}"/>
                </a:ext>
              </a:extLst>
            </p:cNvPr>
            <p:cNvSpPr/>
            <p:nvPr userDrawn="1"/>
          </p:nvSpPr>
          <p:spPr>
            <a:xfrm rot="18917666">
              <a:off x="8098637" y="1077120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356339C-1FB7-4406-BCFA-FA5C034E49A5}"/>
                </a:ext>
              </a:extLst>
            </p:cNvPr>
            <p:cNvSpPr/>
            <p:nvPr userDrawn="1"/>
          </p:nvSpPr>
          <p:spPr>
            <a:xfrm rot="4049343">
              <a:off x="8557119" y="867773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F218FD4-A635-43B1-AE10-6A5D95340991}"/>
                </a:ext>
              </a:extLst>
            </p:cNvPr>
            <p:cNvSpPr/>
            <p:nvPr userDrawn="1"/>
          </p:nvSpPr>
          <p:spPr>
            <a:xfrm rot="18917666">
              <a:off x="8508195" y="1377157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BFC3784-63A1-466D-868C-7F4AFE76B739}"/>
                </a:ext>
              </a:extLst>
            </p:cNvPr>
            <p:cNvSpPr/>
            <p:nvPr userDrawn="1"/>
          </p:nvSpPr>
          <p:spPr>
            <a:xfrm rot="5244441">
              <a:off x="9001619" y="121067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691C050-27DB-4665-AF63-740CA5FC8AB8}"/>
                </a:ext>
              </a:extLst>
            </p:cNvPr>
            <p:cNvSpPr/>
            <p:nvPr userDrawn="1"/>
          </p:nvSpPr>
          <p:spPr>
            <a:xfrm>
              <a:off x="8089900" y="876300"/>
              <a:ext cx="1282700" cy="977900"/>
            </a:xfrm>
            <a:custGeom>
              <a:avLst/>
              <a:gdLst>
                <a:gd name="connsiteX0" fmla="*/ 0 w 1282700"/>
                <a:gd name="connsiteY0" fmla="*/ 0 h 977900"/>
                <a:gd name="connsiteX1" fmla="*/ 736600 w 1282700"/>
                <a:gd name="connsiteY1" fmla="*/ 406400 h 977900"/>
                <a:gd name="connsiteX2" fmla="*/ 1282700 w 1282700"/>
                <a:gd name="connsiteY2" fmla="*/ 97790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700" h="977900">
                  <a:moveTo>
                    <a:pt x="0" y="0"/>
                  </a:moveTo>
                  <a:cubicBezTo>
                    <a:pt x="261408" y="121708"/>
                    <a:pt x="522817" y="243417"/>
                    <a:pt x="736600" y="406400"/>
                  </a:cubicBezTo>
                  <a:cubicBezTo>
                    <a:pt x="950383" y="569383"/>
                    <a:pt x="1116541" y="773641"/>
                    <a:pt x="1282700" y="977900"/>
                  </a:cubicBezTo>
                </a:path>
              </a:pathLst>
            </a:custGeom>
            <a:noFill/>
            <a:ln w="38100" cap="rnd">
              <a:solidFill>
                <a:srgbClr val="FFE4C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617E126-0265-424B-842A-F3654E2122C4}"/>
                </a:ext>
              </a:extLst>
            </p:cNvPr>
            <p:cNvSpPr/>
            <p:nvPr userDrawn="1"/>
          </p:nvSpPr>
          <p:spPr>
            <a:xfrm rot="21372997">
              <a:off x="7503679" y="644290"/>
              <a:ext cx="639896" cy="34501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2" h="195980">
                  <a:moveTo>
                    <a:pt x="360269" y="167452"/>
                  </a:moveTo>
                  <a:cubicBezTo>
                    <a:pt x="338573" y="196556"/>
                    <a:pt x="159186" y="206081"/>
                    <a:pt x="99919" y="183327"/>
                  </a:cubicBezTo>
                  <a:cubicBezTo>
                    <a:pt x="40652" y="160573"/>
                    <a:pt x="-17027" y="60031"/>
                    <a:pt x="4669" y="30927"/>
                  </a:cubicBezTo>
                  <a:cubicBezTo>
                    <a:pt x="26365" y="1823"/>
                    <a:pt x="171357" y="-9290"/>
                    <a:pt x="230094" y="8702"/>
                  </a:cubicBezTo>
                  <a:cubicBezTo>
                    <a:pt x="288831" y="26694"/>
                    <a:pt x="381965" y="138348"/>
                    <a:pt x="360269" y="1674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PHẠM DUYÊN 14 - 9Slide.vn">
            <a:extLst>
              <a:ext uri="{FF2B5EF4-FFF2-40B4-BE49-F238E27FC236}">
                <a16:creationId xmlns:a16="http://schemas.microsoft.com/office/drawing/2014/main" id="{E0CC5D48-8DC9-4FFF-9FC4-0EE3EC86EC7C}"/>
              </a:ext>
            </a:extLst>
          </p:cNvPr>
          <p:cNvGrpSpPr/>
          <p:nvPr/>
        </p:nvGrpSpPr>
        <p:grpSpPr>
          <a:xfrm>
            <a:off x="7413192" y="473411"/>
            <a:ext cx="1868921" cy="1326020"/>
            <a:chOff x="7503679" y="528180"/>
            <a:chExt cx="1868921" cy="1326020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1939375-1894-4CC2-90FE-3E1C826F8A46}"/>
                </a:ext>
              </a:extLst>
            </p:cNvPr>
            <p:cNvSpPr/>
            <p:nvPr userDrawn="1"/>
          </p:nvSpPr>
          <p:spPr>
            <a:xfrm rot="4049343">
              <a:off x="8138037" y="620123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8D9E198-8B87-40E6-9755-F7CF45F0CEB2}"/>
                </a:ext>
              </a:extLst>
            </p:cNvPr>
            <p:cNvSpPr/>
            <p:nvPr userDrawn="1"/>
          </p:nvSpPr>
          <p:spPr>
            <a:xfrm rot="18917666">
              <a:off x="8098637" y="1077120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0253C6-3AA6-4F7A-93C8-8383ED4B28A6}"/>
                </a:ext>
              </a:extLst>
            </p:cNvPr>
            <p:cNvSpPr/>
            <p:nvPr userDrawn="1"/>
          </p:nvSpPr>
          <p:spPr>
            <a:xfrm rot="4049343">
              <a:off x="8557119" y="867773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10BFAFD-7BC5-4DFD-9085-5A96EAEABDDC}"/>
                </a:ext>
              </a:extLst>
            </p:cNvPr>
            <p:cNvSpPr/>
            <p:nvPr userDrawn="1"/>
          </p:nvSpPr>
          <p:spPr>
            <a:xfrm rot="18917666">
              <a:off x="8508195" y="1377157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EAACFCC-6870-4C81-8EF8-3C43917F35C1}"/>
                </a:ext>
              </a:extLst>
            </p:cNvPr>
            <p:cNvSpPr/>
            <p:nvPr userDrawn="1"/>
          </p:nvSpPr>
          <p:spPr>
            <a:xfrm rot="5244441">
              <a:off x="9001619" y="121067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924F0D5-2C0C-4BD7-A36E-CC6EC4FD20B1}"/>
                </a:ext>
              </a:extLst>
            </p:cNvPr>
            <p:cNvSpPr/>
            <p:nvPr userDrawn="1"/>
          </p:nvSpPr>
          <p:spPr>
            <a:xfrm>
              <a:off x="8089900" y="876300"/>
              <a:ext cx="1282700" cy="977900"/>
            </a:xfrm>
            <a:custGeom>
              <a:avLst/>
              <a:gdLst>
                <a:gd name="connsiteX0" fmla="*/ 0 w 1282700"/>
                <a:gd name="connsiteY0" fmla="*/ 0 h 977900"/>
                <a:gd name="connsiteX1" fmla="*/ 736600 w 1282700"/>
                <a:gd name="connsiteY1" fmla="*/ 406400 h 977900"/>
                <a:gd name="connsiteX2" fmla="*/ 1282700 w 1282700"/>
                <a:gd name="connsiteY2" fmla="*/ 97790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700" h="977900">
                  <a:moveTo>
                    <a:pt x="0" y="0"/>
                  </a:moveTo>
                  <a:cubicBezTo>
                    <a:pt x="261408" y="121708"/>
                    <a:pt x="522817" y="243417"/>
                    <a:pt x="736600" y="406400"/>
                  </a:cubicBezTo>
                  <a:cubicBezTo>
                    <a:pt x="950383" y="569383"/>
                    <a:pt x="1116541" y="773641"/>
                    <a:pt x="1282700" y="977900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CE28D19-ED36-46B2-9AD4-D6F8F0132D81}"/>
                </a:ext>
              </a:extLst>
            </p:cNvPr>
            <p:cNvSpPr/>
            <p:nvPr userDrawn="1"/>
          </p:nvSpPr>
          <p:spPr>
            <a:xfrm rot="21372997">
              <a:off x="7503679" y="644290"/>
              <a:ext cx="639896" cy="34501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2" h="195980">
                  <a:moveTo>
                    <a:pt x="360269" y="167452"/>
                  </a:moveTo>
                  <a:cubicBezTo>
                    <a:pt x="338573" y="196556"/>
                    <a:pt x="159186" y="206081"/>
                    <a:pt x="99919" y="183327"/>
                  </a:cubicBezTo>
                  <a:cubicBezTo>
                    <a:pt x="40652" y="160573"/>
                    <a:pt x="-17027" y="60031"/>
                    <a:pt x="4669" y="30927"/>
                  </a:cubicBezTo>
                  <a:cubicBezTo>
                    <a:pt x="26365" y="1823"/>
                    <a:pt x="171357" y="-9290"/>
                    <a:pt x="230094" y="8702"/>
                  </a:cubicBezTo>
                  <a:cubicBezTo>
                    <a:pt x="288831" y="26694"/>
                    <a:pt x="381965" y="138348"/>
                    <a:pt x="360269" y="167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PHẠM DUYÊN 15 - 9Slide.vn">
            <a:extLst>
              <a:ext uri="{FF2B5EF4-FFF2-40B4-BE49-F238E27FC236}">
                <a16:creationId xmlns:a16="http://schemas.microsoft.com/office/drawing/2014/main" id="{9BD292CF-F3DB-47BE-AAA3-9C9676719A6B}"/>
              </a:ext>
            </a:extLst>
          </p:cNvPr>
          <p:cNvSpPr/>
          <p:nvPr/>
        </p:nvSpPr>
        <p:spPr>
          <a:xfrm>
            <a:off x="-6350" y="1814"/>
            <a:ext cx="1973943" cy="725715"/>
          </a:xfrm>
          <a:custGeom>
            <a:avLst/>
            <a:gdLst>
              <a:gd name="connsiteX0" fmla="*/ 0 w 1973943"/>
              <a:gd name="connsiteY0" fmla="*/ 725715 h 725715"/>
              <a:gd name="connsiteX1" fmla="*/ 1248229 w 1973943"/>
              <a:gd name="connsiteY1" fmla="*/ 319315 h 725715"/>
              <a:gd name="connsiteX2" fmla="*/ 1973943 w 1973943"/>
              <a:gd name="connsiteY2" fmla="*/ 0 h 72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3943" h="725715">
                <a:moveTo>
                  <a:pt x="0" y="725715"/>
                </a:moveTo>
                <a:cubicBezTo>
                  <a:pt x="459619" y="582991"/>
                  <a:pt x="919239" y="440267"/>
                  <a:pt x="1248229" y="319315"/>
                </a:cubicBezTo>
                <a:cubicBezTo>
                  <a:pt x="1577219" y="198363"/>
                  <a:pt x="1775581" y="99181"/>
                  <a:pt x="1973943" y="0"/>
                </a:cubicBezTo>
              </a:path>
            </a:pathLst>
          </a:custGeom>
          <a:noFill/>
          <a:ln>
            <a:solidFill>
              <a:srgbClr val="FEC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HẠM DUYÊN 16 - 9Slide.vn">
            <a:extLst>
              <a:ext uri="{FF2B5EF4-FFF2-40B4-BE49-F238E27FC236}">
                <a16:creationId xmlns:a16="http://schemas.microsoft.com/office/drawing/2014/main" id="{45584736-EA6F-46B2-B45A-76E2CFC53D64}"/>
              </a:ext>
            </a:extLst>
          </p:cNvPr>
          <p:cNvSpPr/>
          <p:nvPr/>
        </p:nvSpPr>
        <p:spPr>
          <a:xfrm>
            <a:off x="3175" y="3629"/>
            <a:ext cx="2220686" cy="580571"/>
          </a:xfrm>
          <a:custGeom>
            <a:avLst/>
            <a:gdLst>
              <a:gd name="connsiteX0" fmla="*/ 0 w 2220686"/>
              <a:gd name="connsiteY0" fmla="*/ 580571 h 580571"/>
              <a:gd name="connsiteX1" fmla="*/ 914400 w 2220686"/>
              <a:gd name="connsiteY1" fmla="*/ 449942 h 580571"/>
              <a:gd name="connsiteX2" fmla="*/ 1582057 w 2220686"/>
              <a:gd name="connsiteY2" fmla="*/ 333828 h 580571"/>
              <a:gd name="connsiteX3" fmla="*/ 2220686 w 2220686"/>
              <a:gd name="connsiteY3" fmla="*/ 0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686" h="580571">
                <a:moveTo>
                  <a:pt x="0" y="580571"/>
                </a:moveTo>
                <a:lnTo>
                  <a:pt x="914400" y="449942"/>
                </a:lnTo>
                <a:cubicBezTo>
                  <a:pt x="1178076" y="408818"/>
                  <a:pt x="1364343" y="408818"/>
                  <a:pt x="1582057" y="333828"/>
                </a:cubicBezTo>
                <a:cubicBezTo>
                  <a:pt x="1799771" y="258838"/>
                  <a:pt x="2010228" y="129419"/>
                  <a:pt x="2220686" y="0"/>
                </a:cubicBezTo>
              </a:path>
            </a:pathLst>
          </a:custGeom>
          <a:noFill/>
          <a:ln>
            <a:solidFill>
              <a:srgbClr val="FFE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PHẠM DUYÊN 17 - 9Slide.vn">
            <a:extLst>
              <a:ext uri="{FF2B5EF4-FFF2-40B4-BE49-F238E27FC236}">
                <a16:creationId xmlns:a16="http://schemas.microsoft.com/office/drawing/2014/main" id="{687FE6A7-04E4-4FCA-8240-AD66A57F1AAD}"/>
              </a:ext>
            </a:extLst>
          </p:cNvPr>
          <p:cNvGrpSpPr/>
          <p:nvPr/>
        </p:nvGrpSpPr>
        <p:grpSpPr>
          <a:xfrm rot="10224190">
            <a:off x="574439" y="545562"/>
            <a:ext cx="919355" cy="503004"/>
            <a:chOff x="1152577" y="6105504"/>
            <a:chExt cx="919355" cy="503004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72FF50D-1422-46E1-B846-7CB8B94977C0}"/>
                </a:ext>
              </a:extLst>
            </p:cNvPr>
            <p:cNvSpPr/>
            <p:nvPr userDrawn="1"/>
          </p:nvSpPr>
          <p:spPr>
            <a:xfrm rot="903443">
              <a:off x="1152577" y="6121104"/>
              <a:ext cx="889803" cy="48740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60269 w 362624"/>
                <a:gd name="connsiteY0" fmla="*/ 169958 h 198634"/>
                <a:gd name="connsiteX1" fmla="*/ 99919 w 362624"/>
                <a:gd name="connsiteY1" fmla="*/ 185833 h 198634"/>
                <a:gd name="connsiteX2" fmla="*/ 4669 w 362624"/>
                <a:gd name="connsiteY2" fmla="*/ 33433 h 198634"/>
                <a:gd name="connsiteX3" fmla="*/ 216147 w 362624"/>
                <a:gd name="connsiteY3" fmla="*/ 7926 h 198634"/>
                <a:gd name="connsiteX4" fmla="*/ 360269 w 362624"/>
                <a:gd name="connsiteY4" fmla="*/ 169958 h 19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624" h="198634">
                  <a:moveTo>
                    <a:pt x="360269" y="169958"/>
                  </a:moveTo>
                  <a:cubicBezTo>
                    <a:pt x="340898" y="199609"/>
                    <a:pt x="159186" y="208587"/>
                    <a:pt x="99919" y="185833"/>
                  </a:cubicBezTo>
                  <a:cubicBezTo>
                    <a:pt x="40652" y="163079"/>
                    <a:pt x="-17027" y="62537"/>
                    <a:pt x="4669" y="33433"/>
                  </a:cubicBezTo>
                  <a:cubicBezTo>
                    <a:pt x="26365" y="4329"/>
                    <a:pt x="157410" y="-10066"/>
                    <a:pt x="216147" y="7926"/>
                  </a:cubicBezTo>
                  <a:cubicBezTo>
                    <a:pt x="274884" y="25918"/>
                    <a:pt x="379640" y="140307"/>
                    <a:pt x="360269" y="169958"/>
                  </a:cubicBezTo>
                  <a:close/>
                </a:path>
              </a:pathLst>
            </a:custGeom>
            <a:solidFill>
              <a:srgbClr val="FFE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741508D-D226-426E-ADE5-27B6EBAF18BE}"/>
                </a:ext>
              </a:extLst>
            </p:cNvPr>
            <p:cNvSpPr/>
            <p:nvPr userDrawn="1"/>
          </p:nvSpPr>
          <p:spPr>
            <a:xfrm rot="903443">
              <a:off x="1183181" y="6105504"/>
              <a:ext cx="888751" cy="500663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60269 w 362752"/>
                <a:gd name="connsiteY0" fmla="*/ 172044 h 200840"/>
                <a:gd name="connsiteX1" fmla="*/ 99919 w 362752"/>
                <a:gd name="connsiteY1" fmla="*/ 187919 h 200840"/>
                <a:gd name="connsiteX2" fmla="*/ 4669 w 362752"/>
                <a:gd name="connsiteY2" fmla="*/ 35519 h 200840"/>
                <a:gd name="connsiteX3" fmla="*/ 218454 w 362752"/>
                <a:gd name="connsiteY3" fmla="*/ 7381 h 200840"/>
                <a:gd name="connsiteX4" fmla="*/ 360269 w 362752"/>
                <a:gd name="connsiteY4" fmla="*/ 172044 h 200840"/>
                <a:gd name="connsiteX0" fmla="*/ 359931 w 362195"/>
                <a:gd name="connsiteY0" fmla="*/ 172044 h 204037"/>
                <a:gd name="connsiteX1" fmla="*/ 105780 w 362195"/>
                <a:gd name="connsiteY1" fmla="*/ 192281 h 204037"/>
                <a:gd name="connsiteX2" fmla="*/ 4331 w 362195"/>
                <a:gd name="connsiteY2" fmla="*/ 35519 h 204037"/>
                <a:gd name="connsiteX3" fmla="*/ 218116 w 362195"/>
                <a:gd name="connsiteY3" fmla="*/ 7381 h 204037"/>
                <a:gd name="connsiteX4" fmla="*/ 359931 w 362195"/>
                <a:gd name="connsiteY4" fmla="*/ 172044 h 20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195" h="204037">
                  <a:moveTo>
                    <a:pt x="359931" y="172044"/>
                  </a:moveTo>
                  <a:cubicBezTo>
                    <a:pt x="341208" y="202861"/>
                    <a:pt x="165047" y="215035"/>
                    <a:pt x="105780" y="192281"/>
                  </a:cubicBezTo>
                  <a:cubicBezTo>
                    <a:pt x="46513" y="169527"/>
                    <a:pt x="-17365" y="64623"/>
                    <a:pt x="4331" y="35519"/>
                  </a:cubicBezTo>
                  <a:cubicBezTo>
                    <a:pt x="26027" y="6415"/>
                    <a:pt x="159379" y="-10611"/>
                    <a:pt x="218116" y="7381"/>
                  </a:cubicBezTo>
                  <a:cubicBezTo>
                    <a:pt x="276853" y="25373"/>
                    <a:pt x="378654" y="141227"/>
                    <a:pt x="359931" y="1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PHẠM DUYÊN 8 - 9Slide.vn">
            <a:extLst>
              <a:ext uri="{FF2B5EF4-FFF2-40B4-BE49-F238E27FC236}">
                <a16:creationId xmlns:a16="http://schemas.microsoft.com/office/drawing/2014/main" id="{5B4E1F2D-48CA-41F1-AD8E-F1B6A2872FAF}"/>
              </a:ext>
            </a:extLst>
          </p:cNvPr>
          <p:cNvSpPr/>
          <p:nvPr/>
        </p:nvSpPr>
        <p:spPr>
          <a:xfrm>
            <a:off x="6686550" y="6015038"/>
            <a:ext cx="5505450" cy="838200"/>
          </a:xfrm>
          <a:custGeom>
            <a:avLst/>
            <a:gdLst>
              <a:gd name="connsiteX0" fmla="*/ 0 w 5505450"/>
              <a:gd name="connsiteY0" fmla="*/ 838200 h 838200"/>
              <a:gd name="connsiteX1" fmla="*/ 2609850 w 5505450"/>
              <a:gd name="connsiteY1" fmla="*/ 171450 h 838200"/>
              <a:gd name="connsiteX2" fmla="*/ 5505450 w 5505450"/>
              <a:gd name="connsiteY2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5450" h="838200">
                <a:moveTo>
                  <a:pt x="0" y="838200"/>
                </a:moveTo>
                <a:cubicBezTo>
                  <a:pt x="846137" y="574675"/>
                  <a:pt x="1692275" y="311150"/>
                  <a:pt x="2609850" y="171450"/>
                </a:cubicBezTo>
                <a:cubicBezTo>
                  <a:pt x="3527425" y="31750"/>
                  <a:pt x="4516437" y="15875"/>
                  <a:pt x="5505450" y="0"/>
                </a:cubicBezTo>
              </a:path>
            </a:pathLst>
          </a:custGeom>
          <a:noFill/>
          <a:ln>
            <a:solidFill>
              <a:srgbClr val="FEC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2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Jellyfish 2 - 9Slide.vn">
            <a:extLst>
              <a:ext uri="{FF2B5EF4-FFF2-40B4-BE49-F238E27FC236}">
                <a16:creationId xmlns:a16="http://schemas.microsoft.com/office/drawing/2014/main" id="{5F5F7F16-F3BC-4990-BB2E-D6E6D020C131}"/>
              </a:ext>
            </a:extLst>
          </p:cNvPr>
          <p:cNvGrpSpPr/>
          <p:nvPr/>
        </p:nvGrpSpPr>
        <p:grpSpPr>
          <a:xfrm>
            <a:off x="3581400" y="4691911"/>
            <a:ext cx="3202264" cy="612447"/>
            <a:chOff x="5500001" y="3651942"/>
            <a:chExt cx="3202264" cy="61244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5825155-D918-4752-BE37-9912821D9DFE}"/>
                </a:ext>
              </a:extLst>
            </p:cNvPr>
            <p:cNvSpPr txBox="1"/>
            <p:nvPr/>
          </p:nvSpPr>
          <p:spPr>
            <a:xfrm>
              <a:off x="6968642" y="367961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ECD3278-C14C-4AC4-B3EA-705994AC68A5}"/>
                </a:ext>
              </a:extLst>
            </p:cNvPr>
            <p:cNvSpPr txBox="1"/>
            <p:nvPr/>
          </p:nvSpPr>
          <p:spPr>
            <a:xfrm>
              <a:off x="8289973" y="3651942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E03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3A04741-E191-4ED2-8FA2-AD5B5EB1F4C8}"/>
                </a:ext>
              </a:extLst>
            </p:cNvPr>
            <p:cNvSpPr txBox="1"/>
            <p:nvPr/>
          </p:nvSpPr>
          <p:spPr>
            <a:xfrm>
              <a:off x="7709801" y="3695002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045DC37-ABE8-4918-88D8-70F25290C8F3}"/>
                </a:ext>
              </a:extLst>
            </p:cNvPr>
            <p:cNvSpPr txBox="1"/>
            <p:nvPr/>
          </p:nvSpPr>
          <p:spPr>
            <a:xfrm>
              <a:off x="5500001" y="367961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97C6B05-5A6B-4E98-A0C8-2A86953CCA9B}"/>
                </a:ext>
              </a:extLst>
            </p:cNvPr>
            <p:cNvSpPr txBox="1"/>
            <p:nvPr/>
          </p:nvSpPr>
          <p:spPr>
            <a:xfrm>
              <a:off x="6449154" y="3679614"/>
              <a:ext cx="5341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3200" b="1"/>
                <a:t> </a:t>
              </a:r>
            </a:p>
          </p:txBody>
        </p:sp>
      </p:grpSp>
      <p:sp>
        <p:nvSpPr>
          <p:cNvPr id="48" name="PHẠM DUYÊN 3 - 9Slide.vn">
            <a:extLst>
              <a:ext uri="{FF2B5EF4-FFF2-40B4-BE49-F238E27FC236}">
                <a16:creationId xmlns:a16="http://schemas.microsoft.com/office/drawing/2014/main" id="{29C8D9F5-1F04-4FBC-8792-178C8BF8FABE}"/>
              </a:ext>
            </a:extLst>
          </p:cNvPr>
          <p:cNvSpPr txBox="1"/>
          <p:nvPr/>
        </p:nvSpPr>
        <p:spPr>
          <a:xfrm>
            <a:off x="5798504" y="5381744"/>
            <a:ext cx="3802695" cy="5618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000" spc="-140">
                <a:solidFill>
                  <a:schemeClr val="tx1">
                    <a:lumMod val="75000"/>
                    <a:lumOff val="25000"/>
                  </a:schemeClr>
                </a:solidFill>
              </a:rPr>
              <a:t>Đáp số:     </a:t>
            </a:r>
            <a:r>
              <a:rPr lang="en-US" sz="3000" spc="-14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3000" spc="-14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14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3000" spc="-6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học sinh</a:t>
            </a:r>
            <a:endParaRPr lang="en-US" sz="3000" spc="-14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PHẠM DUYÊN 2 - 9Slide.vn">
            <a:extLst>
              <a:ext uri="{FF2B5EF4-FFF2-40B4-BE49-F238E27FC236}">
                <a16:creationId xmlns:a16="http://schemas.microsoft.com/office/drawing/2014/main" id="{F07B0A28-9A34-40A5-883E-6E2A26DC620D}"/>
              </a:ext>
            </a:extLst>
          </p:cNvPr>
          <p:cNvGrpSpPr/>
          <p:nvPr/>
        </p:nvGrpSpPr>
        <p:grpSpPr>
          <a:xfrm>
            <a:off x="457200" y="228600"/>
            <a:ext cx="529493" cy="707886"/>
            <a:chOff x="1806355" y="2753448"/>
            <a:chExt cx="745981" cy="997311"/>
          </a:xfrm>
        </p:grpSpPr>
        <p:sp>
          <p:nvSpPr>
            <p:cNvPr id="23" name="Oval 9">
              <a:extLst>
                <a:ext uri="{FF2B5EF4-FFF2-40B4-BE49-F238E27FC236}">
                  <a16:creationId xmlns:a16="http://schemas.microsoft.com/office/drawing/2014/main" id="{910D09DD-B48F-448B-9589-A518349FC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EC7C31"/>
                </a:gs>
                <a:gs pos="87000">
                  <a:srgbClr val="FEC99F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24" name="91">
              <a:extLst>
                <a:ext uri="{FF2B5EF4-FFF2-40B4-BE49-F238E27FC236}">
                  <a16:creationId xmlns:a16="http://schemas.microsoft.com/office/drawing/2014/main" id="{6C59B4C2-9E65-459B-B8DE-9AAF50E0F88D}"/>
                </a:ext>
              </a:extLst>
            </p:cNvPr>
            <p:cNvSpPr txBox="1"/>
            <p:nvPr/>
          </p:nvSpPr>
          <p:spPr>
            <a:xfrm>
              <a:off x="1851152" y="2753448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74E0042-C98D-4D00-BAA9-2D8C0C669CFF}"/>
              </a:ext>
            </a:extLst>
          </p:cNvPr>
          <p:cNvSpPr txBox="1"/>
          <p:nvPr/>
        </p:nvSpPr>
        <p:spPr>
          <a:xfrm>
            <a:off x="8458200" y="1597835"/>
            <a:ext cx="1015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29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hs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171E2A-63AD-4382-A889-C9AF4D63CADD}"/>
              </a:ext>
            </a:extLst>
          </p:cNvPr>
          <p:cNvSpPr txBox="1"/>
          <p:nvPr/>
        </p:nvSpPr>
        <p:spPr>
          <a:xfrm>
            <a:off x="5285522" y="444655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rgbClr val="FF0000"/>
                </a:solidFill>
                <a:latin typeface="+mj-lt"/>
              </a:rPr>
              <a:t>Tóm tắt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AE45B9-7560-400E-B727-7CEFCF3AFA5E}"/>
              </a:ext>
            </a:extLst>
          </p:cNvPr>
          <p:cNvSpPr txBox="1"/>
          <p:nvPr/>
        </p:nvSpPr>
        <p:spPr>
          <a:xfrm>
            <a:off x="2590800" y="1317505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-180">
                <a:solidFill>
                  <a:schemeClr val="tx1">
                    <a:lumMod val="75000"/>
                    <a:lumOff val="25000"/>
                  </a:schemeClr>
                </a:solidFill>
              </a:rPr>
              <a:t>TH Quang Trung: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95C7D4-A931-4EAD-9826-AAC18693B911}"/>
              </a:ext>
            </a:extLst>
          </p:cNvPr>
          <p:cNvSpPr txBox="1"/>
          <p:nvPr/>
        </p:nvSpPr>
        <p:spPr>
          <a:xfrm>
            <a:off x="6061421" y="1115215"/>
            <a:ext cx="2180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563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học sinh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E843E5-59EB-4C5C-B11E-BF737129F4A8}"/>
              </a:ext>
            </a:extLst>
          </p:cNvPr>
          <p:cNvSpPr txBox="1"/>
          <p:nvPr/>
        </p:nvSpPr>
        <p:spPr>
          <a:xfrm>
            <a:off x="2590800" y="1917280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TH Lê Lợi: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CBCFA50-25E1-49C1-9DCC-E88994851F2D}"/>
              </a:ext>
            </a:extLst>
          </p:cNvPr>
          <p:cNvGrpSpPr/>
          <p:nvPr/>
        </p:nvGrpSpPr>
        <p:grpSpPr>
          <a:xfrm>
            <a:off x="5638800" y="1480931"/>
            <a:ext cx="2826273" cy="335324"/>
            <a:chOff x="3886200" y="4407730"/>
            <a:chExt cx="1771768" cy="21021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4746AC5-92FB-4DA2-BD0F-991757C214D6}"/>
                </a:ext>
              </a:extLst>
            </p:cNvPr>
            <p:cNvCxnSpPr>
              <a:cxnSpLocks/>
            </p:cNvCxnSpPr>
            <p:nvPr/>
          </p:nvCxnSpPr>
          <p:spPr>
            <a:xfrm>
              <a:off x="3886200" y="4407730"/>
              <a:ext cx="0" cy="2102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ECD1A30-FEB0-46BB-8A85-AD5AB20CF7C6}"/>
                </a:ext>
              </a:extLst>
            </p:cNvPr>
            <p:cNvCxnSpPr>
              <a:cxnSpLocks/>
            </p:cNvCxnSpPr>
            <p:nvPr/>
          </p:nvCxnSpPr>
          <p:spPr>
            <a:xfrm>
              <a:off x="3886200" y="4512836"/>
              <a:ext cx="177176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B0839A3-C38D-4D5B-A0A4-7D150CDA1C02}"/>
                </a:ext>
              </a:extLst>
            </p:cNvPr>
            <p:cNvCxnSpPr>
              <a:cxnSpLocks/>
            </p:cNvCxnSpPr>
            <p:nvPr/>
          </p:nvCxnSpPr>
          <p:spPr>
            <a:xfrm>
              <a:off x="5657968" y="4407730"/>
              <a:ext cx="0" cy="2102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C3A1BBC-FD16-40B0-95A9-71454B01DA13}"/>
              </a:ext>
            </a:extLst>
          </p:cNvPr>
          <p:cNvGrpSpPr/>
          <p:nvPr/>
        </p:nvGrpSpPr>
        <p:grpSpPr>
          <a:xfrm>
            <a:off x="5638802" y="2121055"/>
            <a:ext cx="3889664" cy="335324"/>
            <a:chOff x="3657600" y="3904588"/>
            <a:chExt cx="2438400" cy="210212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86A8525-9984-428E-921E-92AB2202B351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3904588"/>
              <a:ext cx="0" cy="2102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E491BFB-04C4-41D2-A08F-99427A3F279C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4009694"/>
              <a:ext cx="24384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14F8357-CC3D-4A33-B388-F162709E171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904588"/>
              <a:ext cx="0" cy="2102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8722552-585B-4F14-8FE3-7094AC74EA1F}"/>
              </a:ext>
            </a:extLst>
          </p:cNvPr>
          <p:cNvCxnSpPr>
            <a:cxnSpLocks/>
          </p:cNvCxnSpPr>
          <p:nvPr/>
        </p:nvCxnSpPr>
        <p:spPr>
          <a:xfrm>
            <a:off x="8465075" y="2121055"/>
            <a:ext cx="0" cy="335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eft Brace 48">
            <a:extLst>
              <a:ext uri="{FF2B5EF4-FFF2-40B4-BE49-F238E27FC236}">
                <a16:creationId xmlns:a16="http://schemas.microsoft.com/office/drawing/2014/main" id="{0499C7FB-861B-4342-8601-47033CE3E50F}"/>
              </a:ext>
            </a:extLst>
          </p:cNvPr>
          <p:cNvSpPr/>
          <p:nvPr/>
        </p:nvSpPr>
        <p:spPr>
          <a:xfrm rot="5400000" flipV="1">
            <a:off x="8929033" y="1651795"/>
            <a:ext cx="133890" cy="957030"/>
          </a:xfrm>
          <a:prstGeom prst="leftBrace">
            <a:avLst>
              <a:gd name="adj1" fmla="val 83421"/>
              <a:gd name="adj2" fmla="val 50000"/>
            </a:avLst>
          </a:prstGeom>
          <a:ln w="19050" cap="rnd">
            <a:solidFill>
              <a:schemeClr val="accent6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BF3CFCD-E886-4546-9908-7701C73A05FD}"/>
              </a:ext>
            </a:extLst>
          </p:cNvPr>
          <p:cNvSpPr txBox="1"/>
          <p:nvPr/>
        </p:nvSpPr>
        <p:spPr>
          <a:xfrm>
            <a:off x="6910508" y="2339475"/>
            <a:ext cx="20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...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học sinh?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713B69-BAAB-407D-A0DA-85BB051E6102}"/>
              </a:ext>
            </a:extLst>
          </p:cNvPr>
          <p:cNvSpPr txBox="1"/>
          <p:nvPr/>
        </p:nvSpPr>
        <p:spPr>
          <a:xfrm>
            <a:off x="5285522" y="3277688"/>
            <a:ext cx="160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rgbClr val="FF0000"/>
                </a:solidFill>
                <a:latin typeface="+mj-lt"/>
              </a:rPr>
              <a:t>Bài giải</a:t>
            </a:r>
          </a:p>
        </p:txBody>
      </p:sp>
      <p:sp>
        <p:nvSpPr>
          <p:cNvPr id="47" name="PHẠM DUYÊN 3 - 9Slide.vn">
            <a:extLst>
              <a:ext uri="{FF2B5EF4-FFF2-40B4-BE49-F238E27FC236}">
                <a16:creationId xmlns:a16="http://schemas.microsoft.com/office/drawing/2014/main" id="{90A28531-C4EC-4C92-8E27-682D168F116F}"/>
              </a:ext>
            </a:extLst>
          </p:cNvPr>
          <p:cNvSpPr txBox="1"/>
          <p:nvPr/>
        </p:nvSpPr>
        <p:spPr>
          <a:xfrm>
            <a:off x="2619375" y="4026055"/>
            <a:ext cx="6981825" cy="59250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spc="-160">
                <a:solidFill>
                  <a:schemeClr val="tx1">
                    <a:lumMod val="75000"/>
                    <a:lumOff val="25000"/>
                  </a:schemeClr>
                </a:solidFill>
              </a:rPr>
              <a:t>Số học sinh Trường Tiểu học Lê Lợi có là:</a:t>
            </a:r>
            <a:endParaRPr lang="en-US" sz="3200" spc="-14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16D1062-90DF-4E77-BEF4-75EA7DAADDE0}"/>
              </a:ext>
            </a:extLst>
          </p:cNvPr>
          <p:cNvSpPr txBox="1"/>
          <p:nvPr/>
        </p:nvSpPr>
        <p:spPr>
          <a:xfrm>
            <a:off x="7086600" y="4734971"/>
            <a:ext cx="17347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pc="-6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(học sinh)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BEFC59F-281F-406D-96D2-5DF2826F2F7C}"/>
              </a:ext>
            </a:extLst>
          </p:cNvPr>
          <p:cNvSpPr txBox="1"/>
          <p:nvPr/>
        </p:nvSpPr>
        <p:spPr>
          <a:xfrm>
            <a:off x="6219054" y="4719583"/>
            <a:ext cx="867546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849E49C-1318-4969-AE81-EB913951650B}"/>
              </a:ext>
            </a:extLst>
          </p:cNvPr>
          <p:cNvSpPr txBox="1"/>
          <p:nvPr/>
        </p:nvSpPr>
        <p:spPr>
          <a:xfrm>
            <a:off x="7151547" y="5343648"/>
            <a:ext cx="867546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592</a:t>
            </a:r>
          </a:p>
        </p:txBody>
      </p:sp>
    </p:spTree>
    <p:extLst>
      <p:ext uri="{BB962C8B-B14F-4D97-AF65-F5344CB8AC3E}">
        <p14:creationId xmlns:p14="http://schemas.microsoft.com/office/powerpoint/2010/main" val="2681163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/>
      <p:bldP spid="47" grpId="0"/>
      <p:bldP spid="50" grpId="0"/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B9C5854D-68A6-4EC7-ABE6-8F5D8FE92D18}"/>
              </a:ext>
            </a:extLst>
          </p:cNvPr>
          <p:cNvGrpSpPr/>
          <p:nvPr/>
        </p:nvGrpSpPr>
        <p:grpSpPr>
          <a:xfrm>
            <a:off x="457200" y="381000"/>
            <a:ext cx="529493" cy="707886"/>
            <a:chOff x="1806355" y="2802652"/>
            <a:chExt cx="745981" cy="997311"/>
          </a:xfrm>
        </p:grpSpPr>
        <p:sp>
          <p:nvSpPr>
            <p:cNvPr id="25" name="Oval 9">
              <a:extLst>
                <a:ext uri="{FF2B5EF4-FFF2-40B4-BE49-F238E27FC236}">
                  <a16:creationId xmlns:a16="http://schemas.microsoft.com/office/drawing/2014/main" id="{8B2A450A-0F57-4AE5-9E58-1508B9BB8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EC7C31"/>
                </a:gs>
                <a:gs pos="87000">
                  <a:srgbClr val="FEC99F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26" name="91">
              <a:extLst>
                <a:ext uri="{FF2B5EF4-FFF2-40B4-BE49-F238E27FC236}">
                  <a16:creationId xmlns:a16="http://schemas.microsoft.com/office/drawing/2014/main" id="{A6C9B039-971B-4AEA-948D-857226F54389}"/>
                </a:ext>
              </a:extLst>
            </p:cNvPr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4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CA5D27-21E7-4AE0-BF77-CBCCD0D31F3D}"/>
              </a:ext>
            </a:extLst>
          </p:cNvPr>
          <p:cNvGrpSpPr/>
          <p:nvPr/>
        </p:nvGrpSpPr>
        <p:grpSpPr>
          <a:xfrm>
            <a:off x="1043850" y="372247"/>
            <a:ext cx="1198607" cy="783193"/>
            <a:chOff x="930039" y="409881"/>
            <a:chExt cx="1198607" cy="783193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5E5244A-6C14-4FA0-9237-3A9588BDA7E2}"/>
                </a:ext>
              </a:extLst>
            </p:cNvPr>
            <p:cNvSpPr/>
            <p:nvPr/>
          </p:nvSpPr>
          <p:spPr>
            <a:xfrm>
              <a:off x="987315" y="511161"/>
              <a:ext cx="723056" cy="533599"/>
            </a:xfrm>
            <a:prstGeom prst="roundRect">
              <a:avLst/>
            </a:prstGeom>
            <a:solidFill>
              <a:srgbClr val="FF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HẠM DUYÊN 3 - 9Slide.vn">
              <a:extLst>
                <a:ext uri="{FF2B5EF4-FFF2-40B4-BE49-F238E27FC236}">
                  <a16:creationId xmlns:a16="http://schemas.microsoft.com/office/drawing/2014/main" id="{7C0537B0-8719-4B14-B2A7-9CB0BC1C452F}"/>
                </a:ext>
              </a:extLst>
            </p:cNvPr>
            <p:cNvSpPr txBox="1"/>
            <p:nvPr/>
          </p:nvSpPr>
          <p:spPr>
            <a:xfrm>
              <a:off x="1647662" y="431313"/>
              <a:ext cx="480984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30" name="PHẠM DUYÊN 3 - 9Slide.vn">
              <a:extLst>
                <a:ext uri="{FF2B5EF4-FFF2-40B4-BE49-F238E27FC236}">
                  <a16:creationId xmlns:a16="http://schemas.microsoft.com/office/drawing/2014/main" id="{EC20FA1E-AFBE-4A09-850E-B7E51B1B3FF6}"/>
                </a:ext>
              </a:extLst>
            </p:cNvPr>
            <p:cNvSpPr txBox="1"/>
            <p:nvPr/>
          </p:nvSpPr>
          <p:spPr>
            <a:xfrm>
              <a:off x="930039" y="409881"/>
              <a:ext cx="840692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Số</a:t>
              </a:r>
            </a:p>
          </p:txBody>
        </p:sp>
      </p:grpSp>
      <p:graphicFrame>
        <p:nvGraphicFramePr>
          <p:cNvPr id="68" name="PHẠM DUYÊN 1 - 9Slide.vn">
            <a:extLst>
              <a:ext uri="{FF2B5EF4-FFF2-40B4-BE49-F238E27FC236}">
                <a16:creationId xmlns:a16="http://schemas.microsoft.com/office/drawing/2014/main" id="{B3F7F6FD-CD8D-4621-B24F-F4D2B722F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070687"/>
              </p:ext>
            </p:extLst>
          </p:nvPr>
        </p:nvGraphicFramePr>
        <p:xfrm>
          <a:off x="2286000" y="1295400"/>
          <a:ext cx="768096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41524959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05345337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30109601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69389022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Số hạng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46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kern="120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98871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Số hạng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kern="120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18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50651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Tổng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chemeClr val="accent6"/>
                          </a:solidFill>
                          <a:latin typeface="+mj-lt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255566"/>
                  </a:ext>
                </a:extLst>
              </a:tr>
            </a:tbl>
          </a:graphicData>
        </a:graphic>
      </p:graphicFrame>
      <p:sp>
        <p:nvSpPr>
          <p:cNvPr id="69" name="PHẠM DUYÊN 71 - 9Slide.vn">
            <a:extLst>
              <a:ext uri="{FF2B5EF4-FFF2-40B4-BE49-F238E27FC236}">
                <a16:creationId xmlns:a16="http://schemas.microsoft.com/office/drawing/2014/main" id="{D22C71A2-F376-4AD3-9935-3AB092B923AC}"/>
              </a:ext>
            </a:extLst>
          </p:cNvPr>
          <p:cNvSpPr/>
          <p:nvPr/>
        </p:nvSpPr>
        <p:spPr>
          <a:xfrm>
            <a:off x="5384483" y="2846395"/>
            <a:ext cx="954107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70" name="PHẠM DUYÊN 71 - 9Slide.vn">
            <a:extLst>
              <a:ext uri="{FF2B5EF4-FFF2-40B4-BE49-F238E27FC236}">
                <a16:creationId xmlns:a16="http://schemas.microsoft.com/office/drawing/2014/main" id="{A785FAE3-88CB-424F-9BBB-31E715AA00EE}"/>
              </a:ext>
            </a:extLst>
          </p:cNvPr>
          <p:cNvSpPr/>
          <p:nvPr/>
        </p:nvSpPr>
        <p:spPr>
          <a:xfrm>
            <a:off x="7004050" y="2112970"/>
            <a:ext cx="954107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71" name="PHẠM DUYÊN 71 - 9Slide.vn">
            <a:extLst>
              <a:ext uri="{FF2B5EF4-FFF2-40B4-BE49-F238E27FC236}">
                <a16:creationId xmlns:a16="http://schemas.microsoft.com/office/drawing/2014/main" id="{BCF18445-9937-4221-9D8A-3798F2E06DF4}"/>
              </a:ext>
            </a:extLst>
          </p:cNvPr>
          <p:cNvSpPr/>
          <p:nvPr/>
        </p:nvSpPr>
        <p:spPr>
          <a:xfrm>
            <a:off x="8628380" y="1357320"/>
            <a:ext cx="954107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74" name="PHẠM DUYÊN 3 - 9Slide.vn">
            <a:extLst>
              <a:ext uri="{FF2B5EF4-FFF2-40B4-BE49-F238E27FC236}">
                <a16:creationId xmlns:a16="http://schemas.microsoft.com/office/drawing/2014/main" id="{0FD8CD2C-E253-428D-B942-9C7B001824B1}"/>
              </a:ext>
            </a:extLst>
          </p:cNvPr>
          <p:cNvSpPr txBox="1"/>
          <p:nvPr/>
        </p:nvSpPr>
        <p:spPr>
          <a:xfrm>
            <a:off x="1358900" y="1300416"/>
            <a:ext cx="899771" cy="65379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spc="20">
                <a:solidFill>
                  <a:schemeClr val="accent5"/>
                </a:solidFill>
                <a:latin typeface="+mj-lt"/>
              </a:rPr>
              <a:t>a)</a:t>
            </a:r>
          </a:p>
        </p:txBody>
      </p:sp>
      <p:graphicFrame>
        <p:nvGraphicFramePr>
          <p:cNvPr id="75" name="PHẠM DUYÊN 1 - 9Slide.vn">
            <a:extLst>
              <a:ext uri="{FF2B5EF4-FFF2-40B4-BE49-F238E27FC236}">
                <a16:creationId xmlns:a16="http://schemas.microsoft.com/office/drawing/2014/main" id="{577771A4-B0ED-4E6E-BA28-66A53BA43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399189"/>
              </p:ext>
            </p:extLst>
          </p:nvPr>
        </p:nvGraphicFramePr>
        <p:xfrm>
          <a:off x="2286000" y="4096075"/>
          <a:ext cx="768096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41524959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05345337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30109601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69389022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Số bị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93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81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kern="120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98871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64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kern="120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50651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chemeClr val="accent6"/>
                          </a:solidFill>
                          <a:latin typeface="+mj-lt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255566"/>
                  </a:ext>
                </a:extLst>
              </a:tr>
            </a:tbl>
          </a:graphicData>
        </a:graphic>
      </p:graphicFrame>
      <p:sp>
        <p:nvSpPr>
          <p:cNvPr id="76" name="PHẠM DUYÊN 71 - 9Slide.vn">
            <a:extLst>
              <a:ext uri="{FF2B5EF4-FFF2-40B4-BE49-F238E27FC236}">
                <a16:creationId xmlns:a16="http://schemas.microsoft.com/office/drawing/2014/main" id="{E1C1F961-7681-4DF0-A9FE-0B82683E86FC}"/>
              </a:ext>
            </a:extLst>
          </p:cNvPr>
          <p:cNvSpPr/>
          <p:nvPr/>
        </p:nvSpPr>
        <p:spPr>
          <a:xfrm>
            <a:off x="5384483" y="5647070"/>
            <a:ext cx="954107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77" name="PHẠM DUYÊN 71 - 9Slide.vn">
            <a:extLst>
              <a:ext uri="{FF2B5EF4-FFF2-40B4-BE49-F238E27FC236}">
                <a16:creationId xmlns:a16="http://schemas.microsoft.com/office/drawing/2014/main" id="{69C59B77-56E2-4295-8CDD-9C52B46C7597}"/>
              </a:ext>
            </a:extLst>
          </p:cNvPr>
          <p:cNvSpPr/>
          <p:nvPr/>
        </p:nvSpPr>
        <p:spPr>
          <a:xfrm>
            <a:off x="7004050" y="4913645"/>
            <a:ext cx="954107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78" name="PHẠM DUYÊN 71 - 9Slide.vn">
            <a:extLst>
              <a:ext uri="{FF2B5EF4-FFF2-40B4-BE49-F238E27FC236}">
                <a16:creationId xmlns:a16="http://schemas.microsoft.com/office/drawing/2014/main" id="{C2452296-B1F3-425B-96B0-D2ECD917CF89}"/>
              </a:ext>
            </a:extLst>
          </p:cNvPr>
          <p:cNvSpPr/>
          <p:nvPr/>
        </p:nvSpPr>
        <p:spPr>
          <a:xfrm>
            <a:off x="8628380" y="4157995"/>
            <a:ext cx="954107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79" name="PHẠM DUYÊN 3 - 9Slide.vn">
            <a:extLst>
              <a:ext uri="{FF2B5EF4-FFF2-40B4-BE49-F238E27FC236}">
                <a16:creationId xmlns:a16="http://schemas.microsoft.com/office/drawing/2014/main" id="{D869F857-059F-4BA5-BD75-B1EC224C7C86}"/>
              </a:ext>
            </a:extLst>
          </p:cNvPr>
          <p:cNvSpPr txBox="1"/>
          <p:nvPr/>
        </p:nvSpPr>
        <p:spPr>
          <a:xfrm>
            <a:off x="1358900" y="4101091"/>
            <a:ext cx="899771" cy="65379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spc="20">
                <a:solidFill>
                  <a:schemeClr val="accent5"/>
                </a:solidFill>
                <a:latin typeface="+mj-lt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89736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4" grpId="0"/>
      <p:bldP spid="76" grpId="0" animBg="1"/>
      <p:bldP spid="77" grpId="0" animBg="1"/>
      <p:bldP spid="78" grpId="0" animBg="1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88EFE24-52B8-4A8C-B3F8-B1E8B59CC0D6}"/>
              </a:ext>
            </a:extLst>
          </p:cNvPr>
          <p:cNvGrpSpPr/>
          <p:nvPr/>
        </p:nvGrpSpPr>
        <p:grpSpPr>
          <a:xfrm>
            <a:off x="457200" y="381000"/>
            <a:ext cx="529493" cy="707886"/>
            <a:chOff x="1806355" y="2802652"/>
            <a:chExt cx="745981" cy="997311"/>
          </a:xfrm>
        </p:grpSpPr>
        <p:sp>
          <p:nvSpPr>
            <p:cNvPr id="24" name="Oval 9">
              <a:extLst>
                <a:ext uri="{FF2B5EF4-FFF2-40B4-BE49-F238E27FC236}">
                  <a16:creationId xmlns:a16="http://schemas.microsoft.com/office/drawing/2014/main" id="{045A5018-AFCA-4B51-8FB7-D6A81D3B0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EC7C31"/>
                </a:gs>
                <a:gs pos="87000">
                  <a:srgbClr val="FEC99F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25" name="91">
              <a:extLst>
                <a:ext uri="{FF2B5EF4-FFF2-40B4-BE49-F238E27FC236}">
                  <a16:creationId xmlns:a16="http://schemas.microsoft.com/office/drawing/2014/main" id="{7F8B40A7-31CA-4DEA-8187-927659CCEDDA}"/>
                </a:ext>
              </a:extLst>
            </p:cNvPr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5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4F630A2-4D4C-403F-9525-4D3D9EC2BDA9}"/>
              </a:ext>
            </a:extLst>
          </p:cNvPr>
          <p:cNvGrpSpPr/>
          <p:nvPr/>
        </p:nvGrpSpPr>
        <p:grpSpPr>
          <a:xfrm>
            <a:off x="1043850" y="372247"/>
            <a:ext cx="1198607" cy="783193"/>
            <a:chOff x="930039" y="409881"/>
            <a:chExt cx="1198607" cy="78319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6A55998-E442-4C19-BFC2-CDCB17A9AAEE}"/>
                </a:ext>
              </a:extLst>
            </p:cNvPr>
            <p:cNvSpPr/>
            <p:nvPr/>
          </p:nvSpPr>
          <p:spPr>
            <a:xfrm>
              <a:off x="987315" y="511161"/>
              <a:ext cx="723056" cy="533599"/>
            </a:xfrm>
            <a:prstGeom prst="roundRect">
              <a:avLst/>
            </a:prstGeom>
            <a:solidFill>
              <a:srgbClr val="FF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PHẠM DUYÊN 3 - 9Slide.vn">
              <a:extLst>
                <a:ext uri="{FF2B5EF4-FFF2-40B4-BE49-F238E27FC236}">
                  <a16:creationId xmlns:a16="http://schemas.microsoft.com/office/drawing/2014/main" id="{EFB7A946-E6A5-43C6-8B19-6B3C2D79D891}"/>
                </a:ext>
              </a:extLst>
            </p:cNvPr>
            <p:cNvSpPr txBox="1"/>
            <p:nvPr/>
          </p:nvSpPr>
          <p:spPr>
            <a:xfrm>
              <a:off x="1647662" y="431313"/>
              <a:ext cx="480984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29" name="PHẠM DUYÊN 3 - 9Slide.vn">
              <a:extLst>
                <a:ext uri="{FF2B5EF4-FFF2-40B4-BE49-F238E27FC236}">
                  <a16:creationId xmlns:a16="http://schemas.microsoft.com/office/drawing/2014/main" id="{A0AD2BC2-B56C-42CC-B018-8233B5E2B519}"/>
                </a:ext>
              </a:extLst>
            </p:cNvPr>
            <p:cNvSpPr txBox="1"/>
            <p:nvPr/>
          </p:nvSpPr>
          <p:spPr>
            <a:xfrm>
              <a:off x="930039" y="409881"/>
              <a:ext cx="840692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Số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3B04FF5-A0DD-4376-B948-65F89BF8613C}"/>
              </a:ext>
            </a:extLst>
          </p:cNvPr>
          <p:cNvGrpSpPr/>
          <p:nvPr/>
        </p:nvGrpSpPr>
        <p:grpSpPr>
          <a:xfrm>
            <a:off x="609600" y="1371600"/>
            <a:ext cx="10972800" cy="4001010"/>
            <a:chOff x="609600" y="1371600"/>
            <a:chExt cx="10972800" cy="40010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5CD0749-0CED-4C6A-95E3-A4DF0055F7D5}"/>
                </a:ext>
              </a:extLst>
            </p:cNvPr>
            <p:cNvGrpSpPr/>
            <p:nvPr/>
          </p:nvGrpSpPr>
          <p:grpSpPr>
            <a:xfrm>
              <a:off x="609600" y="1371600"/>
              <a:ext cx="10972800" cy="3987948"/>
              <a:chOff x="1854652" y="2403453"/>
              <a:chExt cx="8482696" cy="3082947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688D7C9-C8A7-472A-BC41-4E010D0DD9BA}"/>
                  </a:ext>
                </a:extLst>
              </p:cNvPr>
              <p:cNvSpPr/>
              <p:nvPr/>
            </p:nvSpPr>
            <p:spPr>
              <a:xfrm>
                <a:off x="1854652" y="4975202"/>
                <a:ext cx="1413783" cy="511198"/>
              </a:xfrm>
              <a:prstGeom prst="rect">
                <a:avLst/>
              </a:prstGeom>
              <a:solidFill>
                <a:srgbClr val="F69544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A588676-8E55-4336-84C7-FB156C43DCFD}"/>
                  </a:ext>
                </a:extLst>
              </p:cNvPr>
              <p:cNvSpPr/>
              <p:nvPr/>
            </p:nvSpPr>
            <p:spPr>
              <a:xfrm>
                <a:off x="3268435" y="4975202"/>
                <a:ext cx="1413783" cy="511198"/>
              </a:xfrm>
              <a:prstGeom prst="rect">
                <a:avLst/>
              </a:prstGeom>
              <a:solidFill>
                <a:srgbClr val="F69544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637AF62-7D8E-4F7E-9A38-209BB790D45C}"/>
                  </a:ext>
                </a:extLst>
              </p:cNvPr>
              <p:cNvSpPr/>
              <p:nvPr/>
            </p:nvSpPr>
            <p:spPr>
              <a:xfrm>
                <a:off x="4682217" y="4975202"/>
                <a:ext cx="1413783" cy="511198"/>
              </a:xfrm>
              <a:prstGeom prst="rect">
                <a:avLst/>
              </a:prstGeom>
              <a:solidFill>
                <a:srgbClr val="F69544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103FA26-51D6-4FAB-B6AF-80AD2F82395D}"/>
                  </a:ext>
                </a:extLst>
              </p:cNvPr>
              <p:cNvSpPr/>
              <p:nvPr/>
            </p:nvSpPr>
            <p:spPr>
              <a:xfrm>
                <a:off x="6096000" y="4975202"/>
                <a:ext cx="1413783" cy="511198"/>
              </a:xfrm>
              <a:prstGeom prst="rect">
                <a:avLst/>
              </a:prstGeom>
              <a:solidFill>
                <a:srgbClr val="F69544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E8AC87A-216A-48CE-AC65-1DED3D91B2CD}"/>
                  </a:ext>
                </a:extLst>
              </p:cNvPr>
              <p:cNvSpPr/>
              <p:nvPr/>
            </p:nvSpPr>
            <p:spPr>
              <a:xfrm>
                <a:off x="7509783" y="4975202"/>
                <a:ext cx="1413783" cy="511198"/>
              </a:xfrm>
              <a:prstGeom prst="rect">
                <a:avLst/>
              </a:prstGeom>
              <a:solidFill>
                <a:srgbClr val="F69544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912035A-5E9F-493C-A28F-EBC1B36D0566}"/>
                  </a:ext>
                </a:extLst>
              </p:cNvPr>
              <p:cNvSpPr/>
              <p:nvPr/>
            </p:nvSpPr>
            <p:spPr>
              <a:xfrm>
                <a:off x="8923565" y="4975202"/>
                <a:ext cx="1413783" cy="511198"/>
              </a:xfrm>
              <a:prstGeom prst="rect">
                <a:avLst/>
              </a:prstGeom>
              <a:solidFill>
                <a:srgbClr val="F69544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B6393EE2-0D2D-4C82-A01B-9D6A98845128}"/>
                  </a:ext>
                </a:extLst>
              </p:cNvPr>
              <p:cNvGrpSpPr/>
              <p:nvPr/>
            </p:nvGrpSpPr>
            <p:grpSpPr>
              <a:xfrm>
                <a:off x="2561543" y="4457700"/>
                <a:ext cx="7068914" cy="511198"/>
                <a:chOff x="1854652" y="4451206"/>
                <a:chExt cx="7068914" cy="511198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B11929C4-16D6-42AE-A13F-1911B849F894}"/>
                    </a:ext>
                  </a:extLst>
                </p:cNvPr>
                <p:cNvSpPr/>
                <p:nvPr/>
              </p:nvSpPr>
              <p:spPr>
                <a:xfrm>
                  <a:off x="1854652" y="4451206"/>
                  <a:ext cx="1413783" cy="511198"/>
                </a:xfrm>
                <a:prstGeom prst="rect">
                  <a:avLst/>
                </a:prstGeom>
                <a:solidFill>
                  <a:srgbClr val="F69544"/>
                </a:solidFill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4817C422-2281-4358-AE7D-AD3CB58FD069}"/>
                    </a:ext>
                  </a:extLst>
                </p:cNvPr>
                <p:cNvSpPr/>
                <p:nvPr/>
              </p:nvSpPr>
              <p:spPr>
                <a:xfrm>
                  <a:off x="3268435" y="4451206"/>
                  <a:ext cx="1413783" cy="511198"/>
                </a:xfrm>
                <a:prstGeom prst="rect">
                  <a:avLst/>
                </a:prstGeom>
                <a:solidFill>
                  <a:srgbClr val="F69544"/>
                </a:solidFill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ECF766E0-7EFB-42D6-BA1B-2C2D6A17502B}"/>
                    </a:ext>
                  </a:extLst>
                </p:cNvPr>
                <p:cNvSpPr/>
                <p:nvPr/>
              </p:nvSpPr>
              <p:spPr>
                <a:xfrm>
                  <a:off x="4682217" y="4451206"/>
                  <a:ext cx="1413783" cy="511198"/>
                </a:xfrm>
                <a:prstGeom prst="rect">
                  <a:avLst/>
                </a:prstGeom>
                <a:solidFill>
                  <a:srgbClr val="F69544"/>
                </a:solidFill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90D393AA-4C46-4FB3-8F65-A3B4F1B02724}"/>
                    </a:ext>
                  </a:extLst>
                </p:cNvPr>
                <p:cNvSpPr/>
                <p:nvPr/>
              </p:nvSpPr>
              <p:spPr>
                <a:xfrm>
                  <a:off x="6096000" y="4451206"/>
                  <a:ext cx="1413783" cy="511198"/>
                </a:xfrm>
                <a:prstGeom prst="rect">
                  <a:avLst/>
                </a:prstGeom>
                <a:solidFill>
                  <a:srgbClr val="F69544"/>
                </a:solidFill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89AA0E45-61A0-4323-B907-DB8D9FC60BF7}"/>
                    </a:ext>
                  </a:extLst>
                </p:cNvPr>
                <p:cNvSpPr/>
                <p:nvPr/>
              </p:nvSpPr>
              <p:spPr>
                <a:xfrm>
                  <a:off x="7509783" y="4451206"/>
                  <a:ext cx="1413783" cy="511198"/>
                </a:xfrm>
                <a:prstGeom prst="rect">
                  <a:avLst/>
                </a:prstGeom>
                <a:solidFill>
                  <a:srgbClr val="F69544"/>
                </a:solidFill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1ED2929E-841C-446E-AE7D-CD3A9CBB0E4C}"/>
                  </a:ext>
                </a:extLst>
              </p:cNvPr>
              <p:cNvGrpSpPr/>
              <p:nvPr/>
            </p:nvGrpSpPr>
            <p:grpSpPr>
              <a:xfrm>
                <a:off x="3268435" y="3941740"/>
                <a:ext cx="5655131" cy="511198"/>
                <a:chOff x="1854652" y="4451206"/>
                <a:chExt cx="5655131" cy="511198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D79FAB0B-6053-4984-971C-6A37D8618C78}"/>
                    </a:ext>
                  </a:extLst>
                </p:cNvPr>
                <p:cNvSpPr/>
                <p:nvPr/>
              </p:nvSpPr>
              <p:spPr>
                <a:xfrm>
                  <a:off x="1854652" y="4451206"/>
                  <a:ext cx="1413783" cy="511198"/>
                </a:xfrm>
                <a:prstGeom prst="rect">
                  <a:avLst/>
                </a:prstGeom>
                <a:solidFill>
                  <a:srgbClr val="F69544"/>
                </a:solidFill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D6693FAC-D9D5-48DA-B887-B77B70DBFC60}"/>
                    </a:ext>
                  </a:extLst>
                </p:cNvPr>
                <p:cNvSpPr/>
                <p:nvPr/>
              </p:nvSpPr>
              <p:spPr>
                <a:xfrm>
                  <a:off x="3268435" y="4451206"/>
                  <a:ext cx="1413783" cy="511198"/>
                </a:xfrm>
                <a:prstGeom prst="rect">
                  <a:avLst/>
                </a:prstGeom>
                <a:solidFill>
                  <a:srgbClr val="F69544"/>
                </a:solidFill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B454F90E-0BC8-4739-B5B0-BB146C72A16F}"/>
                    </a:ext>
                  </a:extLst>
                </p:cNvPr>
                <p:cNvSpPr/>
                <p:nvPr/>
              </p:nvSpPr>
              <p:spPr>
                <a:xfrm>
                  <a:off x="4682217" y="4451206"/>
                  <a:ext cx="1413783" cy="511198"/>
                </a:xfrm>
                <a:prstGeom prst="rect">
                  <a:avLst/>
                </a:prstGeom>
                <a:solidFill>
                  <a:srgbClr val="F69544"/>
                </a:solidFill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62FF8D1-AA9E-4EF7-A1A2-BCFD7A60B660}"/>
                    </a:ext>
                  </a:extLst>
                </p:cNvPr>
                <p:cNvSpPr/>
                <p:nvPr/>
              </p:nvSpPr>
              <p:spPr>
                <a:xfrm>
                  <a:off x="6096000" y="4451206"/>
                  <a:ext cx="1413783" cy="511198"/>
                </a:xfrm>
                <a:prstGeom prst="rect">
                  <a:avLst/>
                </a:prstGeom>
                <a:solidFill>
                  <a:srgbClr val="F69544"/>
                </a:solidFill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D739EC52-A784-48C7-B5CB-31864ABD78CE}"/>
                  </a:ext>
                </a:extLst>
              </p:cNvPr>
              <p:cNvGrpSpPr/>
              <p:nvPr/>
            </p:nvGrpSpPr>
            <p:grpSpPr>
              <a:xfrm>
                <a:off x="3975326" y="3427390"/>
                <a:ext cx="4241348" cy="511198"/>
                <a:chOff x="1854652" y="4451206"/>
                <a:chExt cx="4241348" cy="511198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D0A5E967-9574-4A70-BE2E-9DEF015321BE}"/>
                    </a:ext>
                  </a:extLst>
                </p:cNvPr>
                <p:cNvSpPr/>
                <p:nvPr/>
              </p:nvSpPr>
              <p:spPr>
                <a:xfrm>
                  <a:off x="1854652" y="4451206"/>
                  <a:ext cx="1413783" cy="511198"/>
                </a:xfrm>
                <a:prstGeom prst="rect">
                  <a:avLst/>
                </a:prstGeom>
                <a:solidFill>
                  <a:srgbClr val="F69544"/>
                </a:solidFill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A51F0AFF-DBC2-4333-A58F-5FAAA424BF32}"/>
                    </a:ext>
                  </a:extLst>
                </p:cNvPr>
                <p:cNvSpPr/>
                <p:nvPr/>
              </p:nvSpPr>
              <p:spPr>
                <a:xfrm>
                  <a:off x="3268435" y="4451206"/>
                  <a:ext cx="1413783" cy="511198"/>
                </a:xfrm>
                <a:prstGeom prst="rect">
                  <a:avLst/>
                </a:prstGeom>
                <a:solidFill>
                  <a:srgbClr val="F69544"/>
                </a:solidFill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E99FA51D-4627-4191-8BB0-7421AB0AB8CC}"/>
                    </a:ext>
                  </a:extLst>
                </p:cNvPr>
                <p:cNvSpPr/>
                <p:nvPr/>
              </p:nvSpPr>
              <p:spPr>
                <a:xfrm>
                  <a:off x="4682217" y="4451206"/>
                  <a:ext cx="1413783" cy="511198"/>
                </a:xfrm>
                <a:prstGeom prst="rect">
                  <a:avLst/>
                </a:prstGeom>
                <a:solidFill>
                  <a:srgbClr val="F69544"/>
                </a:solidFill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6CD3961B-682F-4C55-BE07-33C6A48F66A5}"/>
                  </a:ext>
                </a:extLst>
              </p:cNvPr>
              <p:cNvGrpSpPr/>
              <p:nvPr/>
            </p:nvGrpSpPr>
            <p:grpSpPr>
              <a:xfrm>
                <a:off x="4682217" y="2917803"/>
                <a:ext cx="2827566" cy="511198"/>
                <a:chOff x="1854652" y="4451206"/>
                <a:chExt cx="2827566" cy="511198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9E4FA72A-B30D-4B26-A9A7-30121A6CFA1D}"/>
                    </a:ext>
                  </a:extLst>
                </p:cNvPr>
                <p:cNvSpPr/>
                <p:nvPr/>
              </p:nvSpPr>
              <p:spPr>
                <a:xfrm>
                  <a:off x="1854652" y="4451206"/>
                  <a:ext cx="1413783" cy="511198"/>
                </a:xfrm>
                <a:prstGeom prst="rect">
                  <a:avLst/>
                </a:prstGeom>
                <a:solidFill>
                  <a:srgbClr val="F69544"/>
                </a:solidFill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3851F2EF-1C71-4BB0-8768-8A72A72C9C7E}"/>
                    </a:ext>
                  </a:extLst>
                </p:cNvPr>
                <p:cNvSpPr/>
                <p:nvPr/>
              </p:nvSpPr>
              <p:spPr>
                <a:xfrm>
                  <a:off x="3268435" y="4451206"/>
                  <a:ext cx="1413783" cy="511198"/>
                </a:xfrm>
                <a:prstGeom prst="rect">
                  <a:avLst/>
                </a:prstGeom>
                <a:solidFill>
                  <a:srgbClr val="F69544"/>
                </a:solidFill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9E67914-E37F-4E12-97AB-3EA207ED2E41}"/>
                  </a:ext>
                </a:extLst>
              </p:cNvPr>
              <p:cNvSpPr/>
              <p:nvPr/>
            </p:nvSpPr>
            <p:spPr>
              <a:xfrm>
                <a:off x="5389109" y="2403453"/>
                <a:ext cx="1413783" cy="511198"/>
              </a:xfrm>
              <a:prstGeom prst="rect">
                <a:avLst/>
              </a:prstGeom>
              <a:solidFill>
                <a:srgbClr val="F69544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F7930C5-371D-4A5A-A896-DB5412F9BF57}"/>
                </a:ext>
              </a:extLst>
            </p:cNvPr>
            <p:cNvSpPr txBox="1"/>
            <p:nvPr/>
          </p:nvSpPr>
          <p:spPr>
            <a:xfrm>
              <a:off x="1347260" y="4710890"/>
              <a:ext cx="444031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-4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992C98D-6AF4-4B81-BF53-74FB2CD3FBD6}"/>
                </a:ext>
              </a:extLst>
            </p:cNvPr>
            <p:cNvSpPr txBox="1"/>
            <p:nvPr/>
          </p:nvSpPr>
          <p:spPr>
            <a:xfrm>
              <a:off x="3160808" y="4710890"/>
              <a:ext cx="444031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-4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6527E3E-B1FA-4154-B775-79F3CF4DBC45}"/>
                </a:ext>
              </a:extLst>
            </p:cNvPr>
            <p:cNvSpPr txBox="1"/>
            <p:nvPr/>
          </p:nvSpPr>
          <p:spPr>
            <a:xfrm>
              <a:off x="4974356" y="4710890"/>
              <a:ext cx="444032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-4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0FA0B10-1B64-4D5B-A7AE-6A49ED46F545}"/>
                </a:ext>
              </a:extLst>
            </p:cNvPr>
            <p:cNvSpPr txBox="1"/>
            <p:nvPr/>
          </p:nvSpPr>
          <p:spPr>
            <a:xfrm>
              <a:off x="6787904" y="4710890"/>
              <a:ext cx="444032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-4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7B0CBEE-91B7-42C8-B282-5E5B56BBF8A5}"/>
                </a:ext>
              </a:extLst>
            </p:cNvPr>
            <p:cNvSpPr txBox="1"/>
            <p:nvPr/>
          </p:nvSpPr>
          <p:spPr>
            <a:xfrm>
              <a:off x="8601452" y="4710890"/>
              <a:ext cx="444032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-4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FE77C61-043F-46EF-85CB-F413C691EF6F}"/>
                </a:ext>
              </a:extLst>
            </p:cNvPr>
            <p:cNvSpPr txBox="1"/>
            <p:nvPr/>
          </p:nvSpPr>
          <p:spPr>
            <a:xfrm>
              <a:off x="10415000" y="4710890"/>
              <a:ext cx="444032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-4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17BA664-9F41-4AE1-A748-4D7934BB4035}"/>
                </a:ext>
              </a:extLst>
            </p:cNvPr>
            <p:cNvSpPr txBox="1"/>
            <p:nvPr/>
          </p:nvSpPr>
          <p:spPr>
            <a:xfrm>
              <a:off x="2103158" y="4015810"/>
              <a:ext cx="703399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-4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B0F63AD-6C04-4763-9AD8-960C711292FF}"/>
                </a:ext>
              </a:extLst>
            </p:cNvPr>
            <p:cNvSpPr txBox="1"/>
            <p:nvPr/>
          </p:nvSpPr>
          <p:spPr>
            <a:xfrm>
              <a:off x="3916706" y="4015810"/>
              <a:ext cx="703399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-4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CA4A3CA-0FA3-46BC-881F-D2648B38254E}"/>
                </a:ext>
              </a:extLst>
            </p:cNvPr>
            <p:cNvSpPr txBox="1"/>
            <p:nvPr/>
          </p:nvSpPr>
          <p:spPr>
            <a:xfrm>
              <a:off x="5730254" y="4015810"/>
              <a:ext cx="703399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-4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A2CACE1-6C70-4699-8735-B69C02BC8550}"/>
                </a:ext>
              </a:extLst>
            </p:cNvPr>
            <p:cNvSpPr txBox="1"/>
            <p:nvPr/>
          </p:nvSpPr>
          <p:spPr>
            <a:xfrm>
              <a:off x="7660661" y="4015810"/>
              <a:ext cx="469680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-4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2127CDE-0FC1-46B7-ABC5-6F5F689A4D32}"/>
                </a:ext>
              </a:extLst>
            </p:cNvPr>
            <p:cNvSpPr txBox="1"/>
            <p:nvPr/>
          </p:nvSpPr>
          <p:spPr>
            <a:xfrm>
              <a:off x="9474209" y="4015810"/>
              <a:ext cx="469680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-4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10066CE-D4BD-45AA-878F-0419DF6F602D}"/>
                </a:ext>
              </a:extLst>
            </p:cNvPr>
            <p:cNvSpPr txBox="1"/>
            <p:nvPr/>
          </p:nvSpPr>
          <p:spPr>
            <a:xfrm>
              <a:off x="3004857" y="3379128"/>
              <a:ext cx="703399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-4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4D81AA8-1515-4C72-88BB-2E90D52936F2}"/>
                </a:ext>
              </a:extLst>
            </p:cNvPr>
            <p:cNvSpPr txBox="1"/>
            <p:nvPr/>
          </p:nvSpPr>
          <p:spPr>
            <a:xfrm>
              <a:off x="4935265" y="3379128"/>
              <a:ext cx="469680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-4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70EAE2D-3E39-45B6-9A98-43D431AE9829}"/>
                </a:ext>
              </a:extLst>
            </p:cNvPr>
            <p:cNvSpPr txBox="1"/>
            <p:nvPr/>
          </p:nvSpPr>
          <p:spPr>
            <a:xfrm>
              <a:off x="6748813" y="3379128"/>
              <a:ext cx="469680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-4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690F7A5-1333-49EF-8EDD-317497CE59B5}"/>
                </a:ext>
              </a:extLst>
            </p:cNvPr>
            <p:cNvSpPr txBox="1"/>
            <p:nvPr/>
          </p:nvSpPr>
          <p:spPr>
            <a:xfrm>
              <a:off x="8562361" y="3379128"/>
              <a:ext cx="469680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-4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840F7BF-28F5-4490-B8C7-9D02C2D35F42}"/>
                </a:ext>
              </a:extLst>
            </p:cNvPr>
            <p:cNvSpPr txBox="1"/>
            <p:nvPr/>
          </p:nvSpPr>
          <p:spPr>
            <a:xfrm>
              <a:off x="4023417" y="2679886"/>
              <a:ext cx="469680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-4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0E8E8CB-AA87-496C-86F9-33DC9DF4D78D}"/>
                </a:ext>
              </a:extLst>
            </p:cNvPr>
            <p:cNvSpPr txBox="1"/>
            <p:nvPr/>
          </p:nvSpPr>
          <p:spPr>
            <a:xfrm>
              <a:off x="5836965" y="2679886"/>
              <a:ext cx="469680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-4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68C74F5-DE08-4D31-9582-A5F4F8A1CA43}"/>
                </a:ext>
              </a:extLst>
            </p:cNvPr>
            <p:cNvSpPr txBox="1"/>
            <p:nvPr/>
          </p:nvSpPr>
          <p:spPr>
            <a:xfrm>
              <a:off x="7650513" y="2679886"/>
              <a:ext cx="469680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-4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D83D6A94-0515-4829-A9D4-1F93B493596E}"/>
                </a:ext>
              </a:extLst>
            </p:cNvPr>
            <p:cNvSpPr txBox="1"/>
            <p:nvPr/>
          </p:nvSpPr>
          <p:spPr>
            <a:xfrm>
              <a:off x="4962012" y="2019438"/>
              <a:ext cx="469680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-4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F4E29E9-0B33-421E-B9D0-63AEF87D4540}"/>
                </a:ext>
              </a:extLst>
            </p:cNvPr>
            <p:cNvSpPr txBox="1"/>
            <p:nvPr/>
          </p:nvSpPr>
          <p:spPr>
            <a:xfrm>
              <a:off x="6775560" y="2019438"/>
              <a:ext cx="469680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-4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E3F6143-C5D4-4122-80D4-2CCCC1DB963A}"/>
                </a:ext>
              </a:extLst>
            </p:cNvPr>
            <p:cNvSpPr txBox="1"/>
            <p:nvPr/>
          </p:nvSpPr>
          <p:spPr>
            <a:xfrm>
              <a:off x="5889112" y="1371738"/>
              <a:ext cx="469680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-4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930436-1D03-4493-BB0D-F2637C95A5A0}"/>
              </a:ext>
            </a:extLst>
          </p:cNvPr>
          <p:cNvGrpSpPr/>
          <p:nvPr/>
        </p:nvGrpSpPr>
        <p:grpSpPr>
          <a:xfrm>
            <a:off x="9290050" y="4025689"/>
            <a:ext cx="838200" cy="661720"/>
            <a:chOff x="8389646" y="5574341"/>
            <a:chExt cx="838200" cy="661720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CBEF3CD0-1684-4657-BB78-78B46E50B24A}"/>
                </a:ext>
              </a:extLst>
            </p:cNvPr>
            <p:cNvSpPr/>
            <p:nvPr/>
          </p:nvSpPr>
          <p:spPr>
            <a:xfrm>
              <a:off x="8389646" y="5602102"/>
              <a:ext cx="838200" cy="601100"/>
            </a:xfrm>
            <a:prstGeom prst="rect">
              <a:avLst/>
            </a:prstGeom>
            <a:solidFill>
              <a:srgbClr val="F6954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16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1EE6D6D-CAFA-4302-ACCB-078B50E7A445}"/>
                </a:ext>
              </a:extLst>
            </p:cNvPr>
            <p:cNvSpPr txBox="1"/>
            <p:nvPr/>
          </p:nvSpPr>
          <p:spPr>
            <a:xfrm>
              <a:off x="8417303" y="5574341"/>
              <a:ext cx="754694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16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B1C687A-CEDC-4991-8064-002FD682BDAF}"/>
              </a:ext>
            </a:extLst>
          </p:cNvPr>
          <p:cNvGrpSpPr/>
          <p:nvPr/>
        </p:nvGrpSpPr>
        <p:grpSpPr>
          <a:xfrm>
            <a:off x="7447379" y="4025689"/>
            <a:ext cx="838200" cy="661720"/>
            <a:chOff x="8389646" y="5574341"/>
            <a:chExt cx="838200" cy="661720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D63A8CD-D267-43E1-A2FD-42D7263269DF}"/>
                </a:ext>
              </a:extLst>
            </p:cNvPr>
            <p:cNvSpPr/>
            <p:nvPr/>
          </p:nvSpPr>
          <p:spPr>
            <a:xfrm>
              <a:off x="8389646" y="5602102"/>
              <a:ext cx="838200" cy="601100"/>
            </a:xfrm>
            <a:prstGeom prst="rect">
              <a:avLst/>
            </a:prstGeom>
            <a:solidFill>
              <a:srgbClr val="F6954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16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618CEA3-FD9B-446F-B873-23C1D319D9D2}"/>
                </a:ext>
              </a:extLst>
            </p:cNvPr>
            <p:cNvSpPr txBox="1"/>
            <p:nvPr/>
          </p:nvSpPr>
          <p:spPr>
            <a:xfrm>
              <a:off x="8417303" y="5574341"/>
              <a:ext cx="754694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16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43DF66C-1EAB-4D09-BEA3-5218F0ECCB2B}"/>
              </a:ext>
            </a:extLst>
          </p:cNvPr>
          <p:cNvGrpSpPr/>
          <p:nvPr/>
        </p:nvGrpSpPr>
        <p:grpSpPr>
          <a:xfrm>
            <a:off x="8420100" y="3352866"/>
            <a:ext cx="838200" cy="661720"/>
            <a:chOff x="8389646" y="5574341"/>
            <a:chExt cx="838200" cy="661720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52D7EB73-D134-4DF4-BC9E-7987B9B48CCD}"/>
                </a:ext>
              </a:extLst>
            </p:cNvPr>
            <p:cNvSpPr/>
            <p:nvPr/>
          </p:nvSpPr>
          <p:spPr>
            <a:xfrm>
              <a:off x="8389646" y="5602102"/>
              <a:ext cx="838200" cy="601100"/>
            </a:xfrm>
            <a:prstGeom prst="rect">
              <a:avLst/>
            </a:prstGeom>
            <a:solidFill>
              <a:srgbClr val="F6954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16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B2C106B-B302-4C10-AA50-C0BB59B39B7D}"/>
                </a:ext>
              </a:extLst>
            </p:cNvPr>
            <p:cNvSpPr txBox="1"/>
            <p:nvPr/>
          </p:nvSpPr>
          <p:spPr>
            <a:xfrm>
              <a:off x="8417304" y="5574341"/>
              <a:ext cx="754694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16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8223CA1-DA80-4D11-B874-8F7893C6EB6D}"/>
              </a:ext>
            </a:extLst>
          </p:cNvPr>
          <p:cNvGrpSpPr/>
          <p:nvPr/>
        </p:nvGrpSpPr>
        <p:grpSpPr>
          <a:xfrm>
            <a:off x="6577429" y="3352866"/>
            <a:ext cx="838200" cy="661720"/>
            <a:chOff x="8389646" y="5574341"/>
            <a:chExt cx="838200" cy="661720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DABBF453-C0FB-40CF-AF59-FE68886BA91D}"/>
                </a:ext>
              </a:extLst>
            </p:cNvPr>
            <p:cNvSpPr/>
            <p:nvPr/>
          </p:nvSpPr>
          <p:spPr>
            <a:xfrm>
              <a:off x="8389646" y="5602102"/>
              <a:ext cx="838200" cy="601100"/>
            </a:xfrm>
            <a:prstGeom prst="rect">
              <a:avLst/>
            </a:prstGeom>
            <a:solidFill>
              <a:srgbClr val="F6954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16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F647D66-2986-4035-884C-9D50197AC6E3}"/>
                </a:ext>
              </a:extLst>
            </p:cNvPr>
            <p:cNvSpPr txBox="1"/>
            <p:nvPr/>
          </p:nvSpPr>
          <p:spPr>
            <a:xfrm>
              <a:off x="8417304" y="5574341"/>
              <a:ext cx="754694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16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D4C1DC0-63A8-464E-AEEE-57A5DC22AC85}"/>
              </a:ext>
            </a:extLst>
          </p:cNvPr>
          <p:cNvGrpSpPr/>
          <p:nvPr/>
        </p:nvGrpSpPr>
        <p:grpSpPr>
          <a:xfrm>
            <a:off x="4785568" y="3352866"/>
            <a:ext cx="838200" cy="661720"/>
            <a:chOff x="8389646" y="5574341"/>
            <a:chExt cx="838200" cy="661720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DE1C9829-5416-4B27-90B0-21047E6E4853}"/>
                </a:ext>
              </a:extLst>
            </p:cNvPr>
            <p:cNvSpPr/>
            <p:nvPr/>
          </p:nvSpPr>
          <p:spPr>
            <a:xfrm>
              <a:off x="8389646" y="5602102"/>
              <a:ext cx="838200" cy="601100"/>
            </a:xfrm>
            <a:prstGeom prst="rect">
              <a:avLst/>
            </a:prstGeom>
            <a:solidFill>
              <a:srgbClr val="F6954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16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7C3A829-7130-4B66-B333-DB3B31C20655}"/>
                </a:ext>
              </a:extLst>
            </p:cNvPr>
            <p:cNvSpPr txBox="1"/>
            <p:nvPr/>
          </p:nvSpPr>
          <p:spPr>
            <a:xfrm>
              <a:off x="8417304" y="5574341"/>
              <a:ext cx="754694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16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8769113-9807-406D-9D26-2BFFD003E281}"/>
              </a:ext>
            </a:extLst>
          </p:cNvPr>
          <p:cNvGrpSpPr/>
          <p:nvPr/>
        </p:nvGrpSpPr>
        <p:grpSpPr>
          <a:xfrm>
            <a:off x="7513916" y="2701175"/>
            <a:ext cx="838200" cy="661720"/>
            <a:chOff x="8389646" y="5574341"/>
            <a:chExt cx="838200" cy="661720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3D4DA32-D378-4290-B74B-B02639D17243}"/>
                </a:ext>
              </a:extLst>
            </p:cNvPr>
            <p:cNvSpPr/>
            <p:nvPr/>
          </p:nvSpPr>
          <p:spPr>
            <a:xfrm>
              <a:off x="8389646" y="5602102"/>
              <a:ext cx="838200" cy="601100"/>
            </a:xfrm>
            <a:prstGeom prst="rect">
              <a:avLst/>
            </a:prstGeom>
            <a:solidFill>
              <a:srgbClr val="F6954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160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C11CDF2-2ED7-4D14-8D58-C459C72931A6}"/>
                </a:ext>
              </a:extLst>
            </p:cNvPr>
            <p:cNvSpPr txBox="1"/>
            <p:nvPr/>
          </p:nvSpPr>
          <p:spPr>
            <a:xfrm>
              <a:off x="8417305" y="5574341"/>
              <a:ext cx="754694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16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C96207E1-1DDE-4A21-813D-98313853147D}"/>
              </a:ext>
            </a:extLst>
          </p:cNvPr>
          <p:cNvGrpSpPr/>
          <p:nvPr/>
        </p:nvGrpSpPr>
        <p:grpSpPr>
          <a:xfrm>
            <a:off x="5671245" y="2701175"/>
            <a:ext cx="838200" cy="661720"/>
            <a:chOff x="8389646" y="5574341"/>
            <a:chExt cx="838200" cy="661720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C54563D-BAAC-4BE5-B128-1DCE712DA406}"/>
                </a:ext>
              </a:extLst>
            </p:cNvPr>
            <p:cNvSpPr/>
            <p:nvPr/>
          </p:nvSpPr>
          <p:spPr>
            <a:xfrm>
              <a:off x="8389646" y="5602102"/>
              <a:ext cx="838200" cy="601100"/>
            </a:xfrm>
            <a:prstGeom prst="rect">
              <a:avLst/>
            </a:prstGeom>
            <a:solidFill>
              <a:srgbClr val="F6954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16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66E118C8-63E6-4EFC-BA32-74343EB92A1C}"/>
                </a:ext>
              </a:extLst>
            </p:cNvPr>
            <p:cNvSpPr txBox="1"/>
            <p:nvPr/>
          </p:nvSpPr>
          <p:spPr>
            <a:xfrm>
              <a:off x="8417305" y="5574341"/>
              <a:ext cx="754694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16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64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4B06D10-0A31-486B-925F-6FC42F602A6D}"/>
              </a:ext>
            </a:extLst>
          </p:cNvPr>
          <p:cNvGrpSpPr/>
          <p:nvPr/>
        </p:nvGrpSpPr>
        <p:grpSpPr>
          <a:xfrm>
            <a:off x="3879384" y="2701175"/>
            <a:ext cx="838200" cy="661720"/>
            <a:chOff x="8389646" y="5574341"/>
            <a:chExt cx="838200" cy="661720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254487C-4C55-4301-B4C8-C1F71C8A7876}"/>
                </a:ext>
              </a:extLst>
            </p:cNvPr>
            <p:cNvSpPr/>
            <p:nvPr/>
          </p:nvSpPr>
          <p:spPr>
            <a:xfrm>
              <a:off x="8389646" y="5602102"/>
              <a:ext cx="838200" cy="601100"/>
            </a:xfrm>
            <a:prstGeom prst="rect">
              <a:avLst/>
            </a:prstGeom>
            <a:solidFill>
              <a:srgbClr val="F6954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16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8BB06BCF-6D09-497E-BA1A-4B6B5FDADD94}"/>
                </a:ext>
              </a:extLst>
            </p:cNvPr>
            <p:cNvSpPr txBox="1"/>
            <p:nvPr/>
          </p:nvSpPr>
          <p:spPr>
            <a:xfrm>
              <a:off x="8417305" y="5574341"/>
              <a:ext cx="754694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16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68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2F58F21-63E7-4CFC-96FA-01A5C1A62B54}"/>
              </a:ext>
            </a:extLst>
          </p:cNvPr>
          <p:cNvGrpSpPr/>
          <p:nvPr/>
        </p:nvGrpSpPr>
        <p:grpSpPr>
          <a:xfrm>
            <a:off x="6452138" y="2056761"/>
            <a:ext cx="1039708" cy="661720"/>
            <a:chOff x="8274800" y="5574341"/>
            <a:chExt cx="1039708" cy="661720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85F0395-F471-4DF5-A8D0-631465E8B20F}"/>
                </a:ext>
              </a:extLst>
            </p:cNvPr>
            <p:cNvSpPr/>
            <p:nvPr/>
          </p:nvSpPr>
          <p:spPr>
            <a:xfrm>
              <a:off x="8389646" y="5602102"/>
              <a:ext cx="838200" cy="601100"/>
            </a:xfrm>
            <a:prstGeom prst="rect">
              <a:avLst/>
            </a:prstGeom>
            <a:solidFill>
              <a:srgbClr val="F6954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16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6FE55D8F-9479-4D75-AA27-78EFC6024FD0}"/>
                </a:ext>
              </a:extLst>
            </p:cNvPr>
            <p:cNvSpPr txBox="1"/>
            <p:nvPr/>
          </p:nvSpPr>
          <p:spPr>
            <a:xfrm>
              <a:off x="8274800" y="5574341"/>
              <a:ext cx="1039708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16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124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FF3AD1B-9228-4721-A1BA-55FF07395BB3}"/>
              </a:ext>
            </a:extLst>
          </p:cNvPr>
          <p:cNvGrpSpPr/>
          <p:nvPr/>
        </p:nvGrpSpPr>
        <p:grpSpPr>
          <a:xfrm>
            <a:off x="4660278" y="2056761"/>
            <a:ext cx="1039708" cy="661720"/>
            <a:chOff x="8274801" y="5574341"/>
            <a:chExt cx="1039708" cy="661720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3BD8FB4-B32A-41FB-95B5-15188673C8B6}"/>
                </a:ext>
              </a:extLst>
            </p:cNvPr>
            <p:cNvSpPr/>
            <p:nvPr/>
          </p:nvSpPr>
          <p:spPr>
            <a:xfrm>
              <a:off x="8389646" y="5602102"/>
              <a:ext cx="838200" cy="601100"/>
            </a:xfrm>
            <a:prstGeom prst="rect">
              <a:avLst/>
            </a:prstGeom>
            <a:solidFill>
              <a:srgbClr val="F6954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16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7C6AAA76-1349-4C02-8A83-E43554E2D84D}"/>
                </a:ext>
              </a:extLst>
            </p:cNvPr>
            <p:cNvSpPr txBox="1"/>
            <p:nvPr/>
          </p:nvSpPr>
          <p:spPr>
            <a:xfrm>
              <a:off x="8274801" y="5574341"/>
              <a:ext cx="1039708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16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132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CB59223-63BF-41F1-96D0-AB4CE00E7D47}"/>
              </a:ext>
            </a:extLst>
          </p:cNvPr>
          <p:cNvGrpSpPr/>
          <p:nvPr/>
        </p:nvGrpSpPr>
        <p:grpSpPr>
          <a:xfrm>
            <a:off x="5547068" y="1366098"/>
            <a:ext cx="1039708" cy="661720"/>
            <a:chOff x="8274800" y="5574341"/>
            <a:chExt cx="1039708" cy="661720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F95E1C47-E20F-48D4-966D-8F13F5FB26A8}"/>
                </a:ext>
              </a:extLst>
            </p:cNvPr>
            <p:cNvSpPr/>
            <p:nvPr/>
          </p:nvSpPr>
          <p:spPr>
            <a:xfrm>
              <a:off x="8389646" y="5602102"/>
              <a:ext cx="838200" cy="601100"/>
            </a:xfrm>
            <a:prstGeom prst="rect">
              <a:avLst/>
            </a:prstGeom>
            <a:solidFill>
              <a:srgbClr val="F6954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16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7D3FC52C-4D59-417C-A5BA-9AD316685516}"/>
                </a:ext>
              </a:extLst>
            </p:cNvPr>
            <p:cNvSpPr txBox="1"/>
            <p:nvPr/>
          </p:nvSpPr>
          <p:spPr>
            <a:xfrm>
              <a:off x="8274800" y="5574341"/>
              <a:ext cx="1039708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16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2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20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HẠM DUYÊN 1 - 9Slide.vn">
            <a:extLst>
              <a:ext uri="{FF2B5EF4-FFF2-40B4-BE49-F238E27FC236}">
                <a16:creationId xmlns:a16="http://schemas.microsoft.com/office/drawing/2014/main" id="{9F90B113-0654-47B8-8BFB-0F97126D3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915150"/>
          </a:xfrm>
          <a:prstGeom prst="rect">
            <a:avLst/>
          </a:prstGeom>
        </p:spPr>
      </p:pic>
      <p:sp>
        <p:nvSpPr>
          <p:cNvPr id="6" name="PHẠM DUYÊN 2 - 9Slide.vn">
            <a:extLst>
              <a:ext uri="{FF2B5EF4-FFF2-40B4-BE49-F238E27FC236}">
                <a16:creationId xmlns:a16="http://schemas.microsoft.com/office/drawing/2014/main" id="{820FFBA5-288C-49E0-A133-AA5D6477A10E}"/>
              </a:ext>
            </a:extLst>
          </p:cNvPr>
          <p:cNvSpPr>
            <a:spLocks noChangeAspect="1"/>
          </p:cNvSpPr>
          <p:nvPr/>
        </p:nvSpPr>
        <p:spPr>
          <a:xfrm rot="21133084">
            <a:off x="1829247" y="383207"/>
            <a:ext cx="8814286" cy="5822944"/>
          </a:xfrm>
          <a:custGeom>
            <a:avLst/>
            <a:gdLst>
              <a:gd name="connsiteX0" fmla="*/ 0 w 8497240"/>
              <a:gd name="connsiteY0" fmla="*/ 2451858 h 4903716"/>
              <a:gd name="connsiteX1" fmla="*/ 4248620 w 8497240"/>
              <a:gd name="connsiteY1" fmla="*/ 0 h 4903716"/>
              <a:gd name="connsiteX2" fmla="*/ 8497240 w 8497240"/>
              <a:gd name="connsiteY2" fmla="*/ 2451858 h 4903716"/>
              <a:gd name="connsiteX3" fmla="*/ 4248620 w 8497240"/>
              <a:gd name="connsiteY3" fmla="*/ 4903716 h 4903716"/>
              <a:gd name="connsiteX4" fmla="*/ 0 w 8497240"/>
              <a:gd name="connsiteY4" fmla="*/ 2451858 h 4903716"/>
              <a:gd name="connsiteX0" fmla="*/ 22375 w 8519615"/>
              <a:gd name="connsiteY0" fmla="*/ 2509915 h 4961773"/>
              <a:gd name="connsiteX1" fmla="*/ 3153395 w 8519615"/>
              <a:gd name="connsiteY1" fmla="*/ 0 h 4961773"/>
              <a:gd name="connsiteX2" fmla="*/ 8519615 w 8519615"/>
              <a:gd name="connsiteY2" fmla="*/ 2509915 h 4961773"/>
              <a:gd name="connsiteX3" fmla="*/ 4270995 w 8519615"/>
              <a:gd name="connsiteY3" fmla="*/ 4961773 h 4961773"/>
              <a:gd name="connsiteX4" fmla="*/ 22375 w 8519615"/>
              <a:gd name="connsiteY4" fmla="*/ 2509915 h 4961773"/>
              <a:gd name="connsiteX0" fmla="*/ 68974 w 8566214"/>
              <a:gd name="connsiteY0" fmla="*/ 2509915 h 4676023"/>
              <a:gd name="connsiteX1" fmla="*/ 3199994 w 8566214"/>
              <a:gd name="connsiteY1" fmla="*/ 0 h 4676023"/>
              <a:gd name="connsiteX2" fmla="*/ 8566214 w 8566214"/>
              <a:gd name="connsiteY2" fmla="*/ 2509915 h 4676023"/>
              <a:gd name="connsiteX3" fmla="*/ 5441544 w 8566214"/>
              <a:gd name="connsiteY3" fmla="*/ 4676023 h 4676023"/>
              <a:gd name="connsiteX4" fmla="*/ 68974 w 8566214"/>
              <a:gd name="connsiteY4" fmla="*/ 2509915 h 4676023"/>
              <a:gd name="connsiteX0" fmla="*/ 8258 w 8505498"/>
              <a:gd name="connsiteY0" fmla="*/ 2509915 h 4871305"/>
              <a:gd name="connsiteX1" fmla="*/ 3139278 w 8505498"/>
              <a:gd name="connsiteY1" fmla="*/ 0 h 4871305"/>
              <a:gd name="connsiteX2" fmla="*/ 8505498 w 8505498"/>
              <a:gd name="connsiteY2" fmla="*/ 2509915 h 4871305"/>
              <a:gd name="connsiteX3" fmla="*/ 5380828 w 8505498"/>
              <a:gd name="connsiteY3" fmla="*/ 4676023 h 4871305"/>
              <a:gd name="connsiteX4" fmla="*/ 2327577 w 8505498"/>
              <a:gd name="connsiteY4" fmla="*/ 4523526 h 4871305"/>
              <a:gd name="connsiteX5" fmla="*/ 8258 w 8505498"/>
              <a:gd name="connsiteY5" fmla="*/ 2509915 h 4871305"/>
              <a:gd name="connsiteX0" fmla="*/ 8258 w 8505498"/>
              <a:gd name="connsiteY0" fmla="*/ 2509915 h 4850388"/>
              <a:gd name="connsiteX1" fmla="*/ 3139278 w 8505498"/>
              <a:gd name="connsiteY1" fmla="*/ 0 h 4850388"/>
              <a:gd name="connsiteX2" fmla="*/ 8505498 w 8505498"/>
              <a:gd name="connsiteY2" fmla="*/ 2509915 h 4850388"/>
              <a:gd name="connsiteX3" fmla="*/ 5380828 w 8505498"/>
              <a:gd name="connsiteY3" fmla="*/ 4676023 h 4850388"/>
              <a:gd name="connsiteX4" fmla="*/ 2327577 w 8505498"/>
              <a:gd name="connsiteY4" fmla="*/ 4523526 h 4850388"/>
              <a:gd name="connsiteX5" fmla="*/ 8258 w 8505498"/>
              <a:gd name="connsiteY5" fmla="*/ 2509915 h 4850388"/>
              <a:gd name="connsiteX0" fmla="*/ 8258 w 6752898"/>
              <a:gd name="connsiteY0" fmla="*/ 2510614 h 4832914"/>
              <a:gd name="connsiteX1" fmla="*/ 3139278 w 6752898"/>
              <a:gd name="connsiteY1" fmla="*/ 699 h 4832914"/>
              <a:gd name="connsiteX2" fmla="*/ 6752898 w 6752898"/>
              <a:gd name="connsiteY2" fmla="*/ 2758264 h 4832914"/>
              <a:gd name="connsiteX3" fmla="*/ 5380828 w 6752898"/>
              <a:gd name="connsiteY3" fmla="*/ 4676722 h 4832914"/>
              <a:gd name="connsiteX4" fmla="*/ 2327577 w 6752898"/>
              <a:gd name="connsiteY4" fmla="*/ 4524225 h 4832914"/>
              <a:gd name="connsiteX5" fmla="*/ 8258 w 6752898"/>
              <a:gd name="connsiteY5" fmla="*/ 2510614 h 4832914"/>
              <a:gd name="connsiteX0" fmla="*/ 8258 w 6782973"/>
              <a:gd name="connsiteY0" fmla="*/ 2532183 h 4854483"/>
              <a:gd name="connsiteX1" fmla="*/ 3139278 w 6782973"/>
              <a:gd name="connsiteY1" fmla="*/ 22268 h 4854483"/>
              <a:gd name="connsiteX2" fmla="*/ 6137577 w 6782973"/>
              <a:gd name="connsiteY2" fmla="*/ 1383495 h 4854483"/>
              <a:gd name="connsiteX3" fmla="*/ 6752898 w 6782973"/>
              <a:gd name="connsiteY3" fmla="*/ 2779833 h 4854483"/>
              <a:gd name="connsiteX4" fmla="*/ 5380828 w 6782973"/>
              <a:gd name="connsiteY4" fmla="*/ 4698291 h 4854483"/>
              <a:gd name="connsiteX5" fmla="*/ 2327577 w 6782973"/>
              <a:gd name="connsiteY5" fmla="*/ 4545794 h 4854483"/>
              <a:gd name="connsiteX6" fmla="*/ 8258 w 6782973"/>
              <a:gd name="connsiteY6" fmla="*/ 2532183 h 4854483"/>
              <a:gd name="connsiteX0" fmla="*/ 12720 w 6196885"/>
              <a:gd name="connsiteY0" fmla="*/ 2532183 h 4854483"/>
              <a:gd name="connsiteX1" fmla="*/ 2553190 w 6196885"/>
              <a:gd name="connsiteY1" fmla="*/ 22268 h 4854483"/>
              <a:gd name="connsiteX2" fmla="*/ 5551489 w 6196885"/>
              <a:gd name="connsiteY2" fmla="*/ 1383495 h 4854483"/>
              <a:gd name="connsiteX3" fmla="*/ 6166810 w 6196885"/>
              <a:gd name="connsiteY3" fmla="*/ 2779833 h 4854483"/>
              <a:gd name="connsiteX4" fmla="*/ 4794740 w 6196885"/>
              <a:gd name="connsiteY4" fmla="*/ 4698291 h 4854483"/>
              <a:gd name="connsiteX5" fmla="*/ 1741489 w 6196885"/>
              <a:gd name="connsiteY5" fmla="*/ 4545794 h 4854483"/>
              <a:gd name="connsiteX6" fmla="*/ 12720 w 6196885"/>
              <a:gd name="connsiteY6" fmla="*/ 2532183 h 4854483"/>
              <a:gd name="connsiteX0" fmla="*/ 1334 w 6185499"/>
              <a:gd name="connsiteY0" fmla="*/ 2532183 h 4854483"/>
              <a:gd name="connsiteX1" fmla="*/ 2541804 w 6185499"/>
              <a:gd name="connsiteY1" fmla="*/ 22268 h 4854483"/>
              <a:gd name="connsiteX2" fmla="*/ 5540103 w 6185499"/>
              <a:gd name="connsiteY2" fmla="*/ 1383495 h 4854483"/>
              <a:gd name="connsiteX3" fmla="*/ 6155424 w 6185499"/>
              <a:gd name="connsiteY3" fmla="*/ 2779833 h 4854483"/>
              <a:gd name="connsiteX4" fmla="*/ 4783354 w 6185499"/>
              <a:gd name="connsiteY4" fmla="*/ 4698291 h 4854483"/>
              <a:gd name="connsiteX5" fmla="*/ 1730103 w 6185499"/>
              <a:gd name="connsiteY5" fmla="*/ 4545794 h 4854483"/>
              <a:gd name="connsiteX6" fmla="*/ 1334 w 6185499"/>
              <a:gd name="connsiteY6" fmla="*/ 2532183 h 4854483"/>
              <a:gd name="connsiteX0" fmla="*/ 1536 w 6185701"/>
              <a:gd name="connsiteY0" fmla="*/ 2510236 h 4832536"/>
              <a:gd name="connsiteX1" fmla="*/ 2542006 w 6185701"/>
              <a:gd name="connsiteY1" fmla="*/ 321 h 4832536"/>
              <a:gd name="connsiteX2" fmla="*/ 5540305 w 6185701"/>
              <a:gd name="connsiteY2" fmla="*/ 1361548 h 4832536"/>
              <a:gd name="connsiteX3" fmla="*/ 6155626 w 6185701"/>
              <a:gd name="connsiteY3" fmla="*/ 2757886 h 4832536"/>
              <a:gd name="connsiteX4" fmla="*/ 4783556 w 6185701"/>
              <a:gd name="connsiteY4" fmla="*/ 4676344 h 4832536"/>
              <a:gd name="connsiteX5" fmla="*/ 1730305 w 6185701"/>
              <a:gd name="connsiteY5" fmla="*/ 4523847 h 4832536"/>
              <a:gd name="connsiteX6" fmla="*/ 1536 w 6185701"/>
              <a:gd name="connsiteY6" fmla="*/ 2510236 h 4832536"/>
              <a:gd name="connsiteX0" fmla="*/ 1372 w 6255151"/>
              <a:gd name="connsiteY0" fmla="*/ 2549700 h 4872000"/>
              <a:gd name="connsiteX1" fmla="*/ 2541842 w 6255151"/>
              <a:gd name="connsiteY1" fmla="*/ 39785 h 4872000"/>
              <a:gd name="connsiteX2" fmla="*/ 5825891 w 6255151"/>
              <a:gd name="connsiteY2" fmla="*/ 1134312 h 4872000"/>
              <a:gd name="connsiteX3" fmla="*/ 6155462 w 6255151"/>
              <a:gd name="connsiteY3" fmla="*/ 2797350 h 4872000"/>
              <a:gd name="connsiteX4" fmla="*/ 4783392 w 6255151"/>
              <a:gd name="connsiteY4" fmla="*/ 4715808 h 4872000"/>
              <a:gd name="connsiteX5" fmla="*/ 1730141 w 6255151"/>
              <a:gd name="connsiteY5" fmla="*/ 4563311 h 4872000"/>
              <a:gd name="connsiteX6" fmla="*/ 1372 w 6255151"/>
              <a:gd name="connsiteY6" fmla="*/ 2549700 h 4872000"/>
              <a:gd name="connsiteX0" fmla="*/ 4516 w 6258295"/>
              <a:gd name="connsiteY0" fmla="*/ 2549700 h 4796526"/>
              <a:gd name="connsiteX1" fmla="*/ 2544986 w 6258295"/>
              <a:gd name="connsiteY1" fmla="*/ 39785 h 4796526"/>
              <a:gd name="connsiteX2" fmla="*/ 5829035 w 6258295"/>
              <a:gd name="connsiteY2" fmla="*/ 1134312 h 4796526"/>
              <a:gd name="connsiteX3" fmla="*/ 6158606 w 6258295"/>
              <a:gd name="connsiteY3" fmla="*/ 2797350 h 4796526"/>
              <a:gd name="connsiteX4" fmla="*/ 4786536 w 6258295"/>
              <a:gd name="connsiteY4" fmla="*/ 4715808 h 4796526"/>
              <a:gd name="connsiteX5" fmla="*/ 2019035 w 6258295"/>
              <a:gd name="connsiteY5" fmla="*/ 4296611 h 4796526"/>
              <a:gd name="connsiteX6" fmla="*/ 4516 w 6258295"/>
              <a:gd name="connsiteY6" fmla="*/ 2549700 h 4796526"/>
              <a:gd name="connsiteX0" fmla="*/ 4516 w 6258295"/>
              <a:gd name="connsiteY0" fmla="*/ 2549700 h 4845005"/>
              <a:gd name="connsiteX1" fmla="*/ 2544986 w 6258295"/>
              <a:gd name="connsiteY1" fmla="*/ 39785 h 4845005"/>
              <a:gd name="connsiteX2" fmla="*/ 5829035 w 6258295"/>
              <a:gd name="connsiteY2" fmla="*/ 1134312 h 4845005"/>
              <a:gd name="connsiteX3" fmla="*/ 6158606 w 6258295"/>
              <a:gd name="connsiteY3" fmla="*/ 2797350 h 4845005"/>
              <a:gd name="connsiteX4" fmla="*/ 4786536 w 6258295"/>
              <a:gd name="connsiteY4" fmla="*/ 4715808 h 4845005"/>
              <a:gd name="connsiteX5" fmla="*/ 2019035 w 6258295"/>
              <a:gd name="connsiteY5" fmla="*/ 4296611 h 4845005"/>
              <a:gd name="connsiteX6" fmla="*/ 4516 w 6258295"/>
              <a:gd name="connsiteY6" fmla="*/ 2549700 h 4845005"/>
              <a:gd name="connsiteX0" fmla="*/ 4516 w 6258295"/>
              <a:gd name="connsiteY0" fmla="*/ 2530786 h 4826091"/>
              <a:gd name="connsiteX1" fmla="*/ 2544986 w 6258295"/>
              <a:gd name="connsiteY1" fmla="*/ 20871 h 4826091"/>
              <a:gd name="connsiteX2" fmla="*/ 5829035 w 6258295"/>
              <a:gd name="connsiteY2" fmla="*/ 1115398 h 4826091"/>
              <a:gd name="connsiteX3" fmla="*/ 6158606 w 6258295"/>
              <a:gd name="connsiteY3" fmla="*/ 2778436 h 4826091"/>
              <a:gd name="connsiteX4" fmla="*/ 4786536 w 6258295"/>
              <a:gd name="connsiteY4" fmla="*/ 4696894 h 4826091"/>
              <a:gd name="connsiteX5" fmla="*/ 2019035 w 6258295"/>
              <a:gd name="connsiteY5" fmla="*/ 4277697 h 4826091"/>
              <a:gd name="connsiteX6" fmla="*/ 4516 w 6258295"/>
              <a:gd name="connsiteY6" fmla="*/ 2530786 h 4826091"/>
              <a:gd name="connsiteX0" fmla="*/ 23982 w 6277761"/>
              <a:gd name="connsiteY0" fmla="*/ 2530786 h 4826091"/>
              <a:gd name="connsiteX1" fmla="*/ 2564452 w 6277761"/>
              <a:gd name="connsiteY1" fmla="*/ 20871 h 4826091"/>
              <a:gd name="connsiteX2" fmla="*/ 5848501 w 6277761"/>
              <a:gd name="connsiteY2" fmla="*/ 1115398 h 4826091"/>
              <a:gd name="connsiteX3" fmla="*/ 6178072 w 6277761"/>
              <a:gd name="connsiteY3" fmla="*/ 2778436 h 4826091"/>
              <a:gd name="connsiteX4" fmla="*/ 4806002 w 6277761"/>
              <a:gd name="connsiteY4" fmla="*/ 4696894 h 4826091"/>
              <a:gd name="connsiteX5" fmla="*/ 2038501 w 6277761"/>
              <a:gd name="connsiteY5" fmla="*/ 4277697 h 4826091"/>
              <a:gd name="connsiteX6" fmla="*/ 23982 w 6277761"/>
              <a:gd name="connsiteY6" fmla="*/ 2530786 h 4826091"/>
              <a:gd name="connsiteX0" fmla="*/ 23982 w 6277761"/>
              <a:gd name="connsiteY0" fmla="*/ 2529614 h 4824919"/>
              <a:gd name="connsiteX1" fmla="*/ 2564452 w 6277761"/>
              <a:gd name="connsiteY1" fmla="*/ 19699 h 4824919"/>
              <a:gd name="connsiteX2" fmla="*/ 5848501 w 6277761"/>
              <a:gd name="connsiteY2" fmla="*/ 1114226 h 4824919"/>
              <a:gd name="connsiteX3" fmla="*/ 6178072 w 6277761"/>
              <a:gd name="connsiteY3" fmla="*/ 2777264 h 4824919"/>
              <a:gd name="connsiteX4" fmla="*/ 4806002 w 6277761"/>
              <a:gd name="connsiteY4" fmla="*/ 4695722 h 4824919"/>
              <a:gd name="connsiteX5" fmla="*/ 2038501 w 6277761"/>
              <a:gd name="connsiteY5" fmla="*/ 4276525 h 4824919"/>
              <a:gd name="connsiteX6" fmla="*/ 23982 w 6277761"/>
              <a:gd name="connsiteY6" fmla="*/ 2529614 h 4824919"/>
              <a:gd name="connsiteX0" fmla="*/ 23982 w 6234587"/>
              <a:gd name="connsiteY0" fmla="*/ 2529614 h 4824919"/>
              <a:gd name="connsiteX1" fmla="*/ 2564452 w 6234587"/>
              <a:gd name="connsiteY1" fmla="*/ 19699 h 4824919"/>
              <a:gd name="connsiteX2" fmla="*/ 5848501 w 6234587"/>
              <a:gd name="connsiteY2" fmla="*/ 1114226 h 4824919"/>
              <a:gd name="connsiteX3" fmla="*/ 6178072 w 6234587"/>
              <a:gd name="connsiteY3" fmla="*/ 2777264 h 4824919"/>
              <a:gd name="connsiteX4" fmla="*/ 4806002 w 6234587"/>
              <a:gd name="connsiteY4" fmla="*/ 4695722 h 4824919"/>
              <a:gd name="connsiteX5" fmla="*/ 2038501 w 6234587"/>
              <a:gd name="connsiteY5" fmla="*/ 4276525 h 4824919"/>
              <a:gd name="connsiteX6" fmla="*/ 23982 w 6234587"/>
              <a:gd name="connsiteY6" fmla="*/ 2529614 h 4824919"/>
              <a:gd name="connsiteX0" fmla="*/ 35243 w 6245848"/>
              <a:gd name="connsiteY0" fmla="*/ 2534971 h 4830276"/>
              <a:gd name="connsiteX1" fmla="*/ 1900096 w 6245848"/>
              <a:gd name="connsiteY1" fmla="*/ 19590 h 4830276"/>
              <a:gd name="connsiteX2" fmla="*/ 5859762 w 6245848"/>
              <a:gd name="connsiteY2" fmla="*/ 1119583 h 4830276"/>
              <a:gd name="connsiteX3" fmla="*/ 6189333 w 6245848"/>
              <a:gd name="connsiteY3" fmla="*/ 2782621 h 4830276"/>
              <a:gd name="connsiteX4" fmla="*/ 4817263 w 6245848"/>
              <a:gd name="connsiteY4" fmla="*/ 4701079 h 4830276"/>
              <a:gd name="connsiteX5" fmla="*/ 2049762 w 6245848"/>
              <a:gd name="connsiteY5" fmla="*/ 4281882 h 4830276"/>
              <a:gd name="connsiteX6" fmla="*/ 35243 w 6245848"/>
              <a:gd name="connsiteY6" fmla="*/ 2534971 h 4830276"/>
              <a:gd name="connsiteX0" fmla="*/ 586 w 6039083"/>
              <a:gd name="connsiteY0" fmla="*/ 2261252 h 4836812"/>
              <a:gd name="connsiteX1" fmla="*/ 1693331 w 6039083"/>
              <a:gd name="connsiteY1" fmla="*/ 26126 h 4836812"/>
              <a:gd name="connsiteX2" fmla="*/ 5652997 w 6039083"/>
              <a:gd name="connsiteY2" fmla="*/ 1126119 h 4836812"/>
              <a:gd name="connsiteX3" fmla="*/ 5982568 w 6039083"/>
              <a:gd name="connsiteY3" fmla="*/ 2789157 h 4836812"/>
              <a:gd name="connsiteX4" fmla="*/ 4610498 w 6039083"/>
              <a:gd name="connsiteY4" fmla="*/ 4707615 h 4836812"/>
              <a:gd name="connsiteX5" fmla="*/ 1842997 w 6039083"/>
              <a:gd name="connsiteY5" fmla="*/ 4288418 h 4836812"/>
              <a:gd name="connsiteX6" fmla="*/ 586 w 6039083"/>
              <a:gd name="connsiteY6" fmla="*/ 2261252 h 483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9083" h="4836812">
                <a:moveTo>
                  <a:pt x="586" y="2261252"/>
                </a:moveTo>
                <a:cubicBezTo>
                  <a:pt x="-24358" y="1550870"/>
                  <a:pt x="751263" y="215315"/>
                  <a:pt x="1693331" y="26126"/>
                </a:cubicBezTo>
                <a:cubicBezTo>
                  <a:pt x="2635399" y="-163063"/>
                  <a:pt x="5279327" y="723675"/>
                  <a:pt x="5652997" y="1126119"/>
                </a:cubicBezTo>
                <a:cubicBezTo>
                  <a:pt x="6102867" y="1623813"/>
                  <a:pt x="6076943" y="2233516"/>
                  <a:pt x="5982568" y="2789157"/>
                </a:cubicBezTo>
                <a:cubicBezTo>
                  <a:pt x="5888193" y="3344798"/>
                  <a:pt x="5300426" y="4457738"/>
                  <a:pt x="4610498" y="4707615"/>
                </a:cubicBezTo>
                <a:cubicBezTo>
                  <a:pt x="3920570" y="4957492"/>
                  <a:pt x="3195625" y="4858986"/>
                  <a:pt x="1842997" y="4288418"/>
                </a:cubicBezTo>
                <a:cubicBezTo>
                  <a:pt x="947569" y="3927400"/>
                  <a:pt x="25530" y="2971634"/>
                  <a:pt x="586" y="2261252"/>
                </a:cubicBezTo>
                <a:close/>
              </a:path>
            </a:pathLst>
          </a:custGeom>
          <a:solidFill>
            <a:srgbClr val="FEC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PHẠM DUYÊN 3 - 9Slide.vn">
            <a:extLst>
              <a:ext uri="{FF2B5EF4-FFF2-40B4-BE49-F238E27FC236}">
                <a16:creationId xmlns:a16="http://schemas.microsoft.com/office/drawing/2014/main" id="{E7C3E3CC-E645-46DB-B547-3BF44085BCB7}"/>
              </a:ext>
            </a:extLst>
          </p:cNvPr>
          <p:cNvGrpSpPr>
            <a:grpSpLocks noChangeAspect="1"/>
          </p:cNvGrpSpPr>
          <p:nvPr/>
        </p:nvGrpSpPr>
        <p:grpSpPr>
          <a:xfrm rot="11031852">
            <a:off x="2145348" y="4408199"/>
            <a:ext cx="1926519" cy="1230883"/>
            <a:chOff x="7500982" y="517856"/>
            <a:chExt cx="1926519" cy="123088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EEFF820-29AD-46C3-95A2-92E3181EE316}"/>
                </a:ext>
              </a:extLst>
            </p:cNvPr>
            <p:cNvSpPr/>
            <p:nvPr userDrawn="1"/>
          </p:nvSpPr>
          <p:spPr>
            <a:xfrm rot="4049343">
              <a:off x="8191929" y="609799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FE64CD3-B8C6-492C-A820-861E4E948BBE}"/>
                </a:ext>
              </a:extLst>
            </p:cNvPr>
            <p:cNvSpPr/>
            <p:nvPr userDrawn="1"/>
          </p:nvSpPr>
          <p:spPr>
            <a:xfrm rot="18917666">
              <a:off x="8110643" y="1066567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3DB53ED-7528-428E-9248-1C937AC3780E}"/>
                </a:ext>
              </a:extLst>
            </p:cNvPr>
            <p:cNvSpPr/>
            <p:nvPr userDrawn="1"/>
          </p:nvSpPr>
          <p:spPr>
            <a:xfrm rot="4049343">
              <a:off x="8616033" y="899190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3A6E423-D6D3-46D7-BC23-9E45EEC17ADE}"/>
                </a:ext>
              </a:extLst>
            </p:cNvPr>
            <p:cNvSpPr/>
            <p:nvPr userDrawn="1"/>
          </p:nvSpPr>
          <p:spPr>
            <a:xfrm rot="18917666">
              <a:off x="8525298" y="133880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2E178DE-F8E0-4370-AE73-959FD67B6FC7}"/>
                </a:ext>
              </a:extLst>
            </p:cNvPr>
            <p:cNvSpPr/>
            <p:nvPr userDrawn="1"/>
          </p:nvSpPr>
          <p:spPr>
            <a:xfrm rot="5244441">
              <a:off x="9033736" y="117146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75CECAF-0AB4-41D1-A30A-6629CF5B6CBB}"/>
                </a:ext>
              </a:extLst>
            </p:cNvPr>
            <p:cNvSpPr/>
            <p:nvPr userDrawn="1"/>
          </p:nvSpPr>
          <p:spPr>
            <a:xfrm>
              <a:off x="8111205" y="821742"/>
              <a:ext cx="1316296" cy="926997"/>
            </a:xfrm>
            <a:custGeom>
              <a:avLst/>
              <a:gdLst>
                <a:gd name="connsiteX0" fmla="*/ 0 w 1282700"/>
                <a:gd name="connsiteY0" fmla="*/ 0 h 977900"/>
                <a:gd name="connsiteX1" fmla="*/ 736600 w 1282700"/>
                <a:gd name="connsiteY1" fmla="*/ 406400 h 977900"/>
                <a:gd name="connsiteX2" fmla="*/ 1282700 w 1282700"/>
                <a:gd name="connsiteY2" fmla="*/ 977900 h 977900"/>
                <a:gd name="connsiteX0" fmla="*/ 0 w 1337601"/>
                <a:gd name="connsiteY0" fmla="*/ 0 h 872439"/>
                <a:gd name="connsiteX1" fmla="*/ 736600 w 1337601"/>
                <a:gd name="connsiteY1" fmla="*/ 406400 h 872439"/>
                <a:gd name="connsiteX2" fmla="*/ 1337601 w 1337601"/>
                <a:gd name="connsiteY2" fmla="*/ 872439 h 872439"/>
                <a:gd name="connsiteX0" fmla="*/ 0 w 1337601"/>
                <a:gd name="connsiteY0" fmla="*/ 0 h 872439"/>
                <a:gd name="connsiteX1" fmla="*/ 741758 w 1337601"/>
                <a:gd name="connsiteY1" fmla="*/ 384407 h 872439"/>
                <a:gd name="connsiteX2" fmla="*/ 1337601 w 1337601"/>
                <a:gd name="connsiteY2" fmla="*/ 872439 h 872439"/>
                <a:gd name="connsiteX0" fmla="*/ 0 w 1316296"/>
                <a:gd name="connsiteY0" fmla="*/ 0 h 926997"/>
                <a:gd name="connsiteX1" fmla="*/ 720453 w 1316296"/>
                <a:gd name="connsiteY1" fmla="*/ 438965 h 926997"/>
                <a:gd name="connsiteX2" fmla="*/ 1316296 w 1316296"/>
                <a:gd name="connsiteY2" fmla="*/ 926997 h 926997"/>
                <a:gd name="connsiteX0" fmla="*/ 0 w 1316296"/>
                <a:gd name="connsiteY0" fmla="*/ 0 h 926997"/>
                <a:gd name="connsiteX1" fmla="*/ 720453 w 1316296"/>
                <a:gd name="connsiteY1" fmla="*/ 438965 h 926997"/>
                <a:gd name="connsiteX2" fmla="*/ 1316296 w 1316296"/>
                <a:gd name="connsiteY2" fmla="*/ 926997 h 92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6296" h="926997">
                  <a:moveTo>
                    <a:pt x="0" y="0"/>
                  </a:moveTo>
                  <a:cubicBezTo>
                    <a:pt x="261408" y="121708"/>
                    <a:pt x="473254" y="276652"/>
                    <a:pt x="720453" y="438965"/>
                  </a:cubicBezTo>
                  <a:cubicBezTo>
                    <a:pt x="934236" y="601948"/>
                    <a:pt x="1150137" y="722738"/>
                    <a:pt x="1316296" y="926997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F2B7D6-2B5D-48A4-A3D1-1A3615D01EFC}"/>
                </a:ext>
              </a:extLst>
            </p:cNvPr>
            <p:cNvSpPr/>
            <p:nvPr userDrawn="1"/>
          </p:nvSpPr>
          <p:spPr>
            <a:xfrm rot="21372997">
              <a:off x="7500982" y="567514"/>
              <a:ext cx="639896" cy="34501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2" h="195980">
                  <a:moveTo>
                    <a:pt x="360269" y="167452"/>
                  </a:moveTo>
                  <a:cubicBezTo>
                    <a:pt x="338573" y="196556"/>
                    <a:pt x="159186" y="206081"/>
                    <a:pt x="99919" y="183327"/>
                  </a:cubicBezTo>
                  <a:cubicBezTo>
                    <a:pt x="40652" y="160573"/>
                    <a:pt x="-17027" y="60031"/>
                    <a:pt x="4669" y="30927"/>
                  </a:cubicBezTo>
                  <a:cubicBezTo>
                    <a:pt x="26365" y="1823"/>
                    <a:pt x="171357" y="-9290"/>
                    <a:pt x="230094" y="8702"/>
                  </a:cubicBezTo>
                  <a:cubicBezTo>
                    <a:pt x="288831" y="26694"/>
                    <a:pt x="381965" y="138348"/>
                    <a:pt x="360269" y="167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PHẠM DUYÊN 4 - 9Slide.vn">
            <a:extLst>
              <a:ext uri="{FF2B5EF4-FFF2-40B4-BE49-F238E27FC236}">
                <a16:creationId xmlns:a16="http://schemas.microsoft.com/office/drawing/2014/main" id="{29574258-3396-447E-AF7D-F9BF2D2C62C9}"/>
              </a:ext>
            </a:extLst>
          </p:cNvPr>
          <p:cNvGrpSpPr/>
          <p:nvPr/>
        </p:nvGrpSpPr>
        <p:grpSpPr>
          <a:xfrm rot="21170327">
            <a:off x="8098992" y="225760"/>
            <a:ext cx="1868921" cy="1326020"/>
            <a:chOff x="7503679" y="528180"/>
            <a:chExt cx="1868921" cy="13260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5ADB519-D95D-40B6-A18A-50BA07763D99}"/>
                </a:ext>
              </a:extLst>
            </p:cNvPr>
            <p:cNvSpPr/>
            <p:nvPr userDrawn="1"/>
          </p:nvSpPr>
          <p:spPr>
            <a:xfrm rot="4049343">
              <a:off x="8138037" y="620123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CF2879-4BBC-4F36-9C45-70D1015ED3F0}"/>
                </a:ext>
              </a:extLst>
            </p:cNvPr>
            <p:cNvSpPr/>
            <p:nvPr userDrawn="1"/>
          </p:nvSpPr>
          <p:spPr>
            <a:xfrm rot="18917666">
              <a:off x="8098637" y="1077120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41FEF2-F0D4-4F6E-9E1F-562837428517}"/>
                </a:ext>
              </a:extLst>
            </p:cNvPr>
            <p:cNvSpPr/>
            <p:nvPr userDrawn="1"/>
          </p:nvSpPr>
          <p:spPr>
            <a:xfrm rot="4049343">
              <a:off x="8557119" y="867773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D8BE5E9-F2A8-4237-B55B-EE81E058E417}"/>
                </a:ext>
              </a:extLst>
            </p:cNvPr>
            <p:cNvSpPr/>
            <p:nvPr userDrawn="1"/>
          </p:nvSpPr>
          <p:spPr>
            <a:xfrm rot="18917666">
              <a:off x="8508195" y="1377157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7F6788E-5B05-46B8-94DE-5A9ECD21BC1B}"/>
                </a:ext>
              </a:extLst>
            </p:cNvPr>
            <p:cNvSpPr/>
            <p:nvPr userDrawn="1"/>
          </p:nvSpPr>
          <p:spPr>
            <a:xfrm rot="5244441">
              <a:off x="9001619" y="121067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1C2EB2F-DDF1-4510-8B3D-447C8D93F449}"/>
                </a:ext>
              </a:extLst>
            </p:cNvPr>
            <p:cNvSpPr/>
            <p:nvPr userDrawn="1"/>
          </p:nvSpPr>
          <p:spPr>
            <a:xfrm>
              <a:off x="8089900" y="876300"/>
              <a:ext cx="1282700" cy="977900"/>
            </a:xfrm>
            <a:custGeom>
              <a:avLst/>
              <a:gdLst>
                <a:gd name="connsiteX0" fmla="*/ 0 w 1282700"/>
                <a:gd name="connsiteY0" fmla="*/ 0 h 977900"/>
                <a:gd name="connsiteX1" fmla="*/ 736600 w 1282700"/>
                <a:gd name="connsiteY1" fmla="*/ 406400 h 977900"/>
                <a:gd name="connsiteX2" fmla="*/ 1282700 w 1282700"/>
                <a:gd name="connsiteY2" fmla="*/ 97790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700" h="977900">
                  <a:moveTo>
                    <a:pt x="0" y="0"/>
                  </a:moveTo>
                  <a:cubicBezTo>
                    <a:pt x="261408" y="121708"/>
                    <a:pt x="522817" y="243417"/>
                    <a:pt x="736600" y="406400"/>
                  </a:cubicBezTo>
                  <a:cubicBezTo>
                    <a:pt x="950383" y="569383"/>
                    <a:pt x="1116541" y="773641"/>
                    <a:pt x="1282700" y="977900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80910C7-E4E1-41F5-97D2-B40E86EDFB9F}"/>
                </a:ext>
              </a:extLst>
            </p:cNvPr>
            <p:cNvSpPr/>
            <p:nvPr userDrawn="1"/>
          </p:nvSpPr>
          <p:spPr>
            <a:xfrm rot="21372997">
              <a:off x="7503679" y="644290"/>
              <a:ext cx="639896" cy="34501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2" h="195980">
                  <a:moveTo>
                    <a:pt x="360269" y="167452"/>
                  </a:moveTo>
                  <a:cubicBezTo>
                    <a:pt x="338573" y="196556"/>
                    <a:pt x="159186" y="206081"/>
                    <a:pt x="99919" y="183327"/>
                  </a:cubicBezTo>
                  <a:cubicBezTo>
                    <a:pt x="40652" y="160573"/>
                    <a:pt x="-17027" y="60031"/>
                    <a:pt x="4669" y="30927"/>
                  </a:cubicBezTo>
                  <a:cubicBezTo>
                    <a:pt x="26365" y="1823"/>
                    <a:pt x="171357" y="-9290"/>
                    <a:pt x="230094" y="8702"/>
                  </a:cubicBezTo>
                  <a:cubicBezTo>
                    <a:pt x="288831" y="26694"/>
                    <a:pt x="381965" y="138348"/>
                    <a:pt x="360269" y="167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PHẠM DUYÊN 5 - 9Slide.vn">
            <a:extLst>
              <a:ext uri="{FF2B5EF4-FFF2-40B4-BE49-F238E27FC236}">
                <a16:creationId xmlns:a16="http://schemas.microsoft.com/office/drawing/2014/main" id="{57A25675-235E-4CAA-99D8-F00511228B4C}"/>
              </a:ext>
            </a:extLst>
          </p:cNvPr>
          <p:cNvSpPr/>
          <p:nvPr/>
        </p:nvSpPr>
        <p:spPr>
          <a:xfrm>
            <a:off x="-6350" y="1814"/>
            <a:ext cx="1973943" cy="725715"/>
          </a:xfrm>
          <a:custGeom>
            <a:avLst/>
            <a:gdLst>
              <a:gd name="connsiteX0" fmla="*/ 0 w 1973943"/>
              <a:gd name="connsiteY0" fmla="*/ 725715 h 725715"/>
              <a:gd name="connsiteX1" fmla="*/ 1248229 w 1973943"/>
              <a:gd name="connsiteY1" fmla="*/ 319315 h 725715"/>
              <a:gd name="connsiteX2" fmla="*/ 1973943 w 1973943"/>
              <a:gd name="connsiteY2" fmla="*/ 0 h 72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3943" h="725715">
                <a:moveTo>
                  <a:pt x="0" y="725715"/>
                </a:moveTo>
                <a:cubicBezTo>
                  <a:pt x="459619" y="582991"/>
                  <a:pt x="919239" y="440267"/>
                  <a:pt x="1248229" y="319315"/>
                </a:cubicBezTo>
                <a:cubicBezTo>
                  <a:pt x="1577219" y="198363"/>
                  <a:pt x="1775581" y="99181"/>
                  <a:pt x="1973943" y="0"/>
                </a:cubicBezTo>
              </a:path>
            </a:pathLst>
          </a:custGeom>
          <a:noFill/>
          <a:ln>
            <a:solidFill>
              <a:srgbClr val="FEC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HẠM DUYÊN 6 - 9Slide.vn">
            <a:extLst>
              <a:ext uri="{FF2B5EF4-FFF2-40B4-BE49-F238E27FC236}">
                <a16:creationId xmlns:a16="http://schemas.microsoft.com/office/drawing/2014/main" id="{257775F2-67B1-42A2-B653-5D4048DF43A2}"/>
              </a:ext>
            </a:extLst>
          </p:cNvPr>
          <p:cNvSpPr/>
          <p:nvPr/>
        </p:nvSpPr>
        <p:spPr>
          <a:xfrm>
            <a:off x="3175" y="3629"/>
            <a:ext cx="2220686" cy="580571"/>
          </a:xfrm>
          <a:custGeom>
            <a:avLst/>
            <a:gdLst>
              <a:gd name="connsiteX0" fmla="*/ 0 w 2220686"/>
              <a:gd name="connsiteY0" fmla="*/ 580571 h 580571"/>
              <a:gd name="connsiteX1" fmla="*/ 914400 w 2220686"/>
              <a:gd name="connsiteY1" fmla="*/ 449942 h 580571"/>
              <a:gd name="connsiteX2" fmla="*/ 1582057 w 2220686"/>
              <a:gd name="connsiteY2" fmla="*/ 333828 h 580571"/>
              <a:gd name="connsiteX3" fmla="*/ 2220686 w 2220686"/>
              <a:gd name="connsiteY3" fmla="*/ 0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686" h="580571">
                <a:moveTo>
                  <a:pt x="0" y="580571"/>
                </a:moveTo>
                <a:lnTo>
                  <a:pt x="914400" y="449942"/>
                </a:lnTo>
                <a:cubicBezTo>
                  <a:pt x="1178076" y="408818"/>
                  <a:pt x="1364343" y="408818"/>
                  <a:pt x="1582057" y="333828"/>
                </a:cubicBezTo>
                <a:cubicBezTo>
                  <a:pt x="1799771" y="258838"/>
                  <a:pt x="2010228" y="129419"/>
                  <a:pt x="2220686" y="0"/>
                </a:cubicBezTo>
              </a:path>
            </a:pathLst>
          </a:custGeom>
          <a:noFill/>
          <a:ln>
            <a:solidFill>
              <a:srgbClr val="FFE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PHẠM DUYÊN 7 - 9Slide.vn">
            <a:extLst>
              <a:ext uri="{FF2B5EF4-FFF2-40B4-BE49-F238E27FC236}">
                <a16:creationId xmlns:a16="http://schemas.microsoft.com/office/drawing/2014/main" id="{E6BE0A80-1552-4087-AC11-287B55550DB8}"/>
              </a:ext>
            </a:extLst>
          </p:cNvPr>
          <p:cNvGrpSpPr/>
          <p:nvPr/>
        </p:nvGrpSpPr>
        <p:grpSpPr>
          <a:xfrm rot="11162141">
            <a:off x="520944" y="621770"/>
            <a:ext cx="919355" cy="503004"/>
            <a:chOff x="1152577" y="6105504"/>
            <a:chExt cx="919355" cy="50300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5CFB56-23BC-40E5-975C-8BCB719B4EFF}"/>
                </a:ext>
              </a:extLst>
            </p:cNvPr>
            <p:cNvSpPr/>
            <p:nvPr userDrawn="1"/>
          </p:nvSpPr>
          <p:spPr>
            <a:xfrm rot="903443">
              <a:off x="1152577" y="6121104"/>
              <a:ext cx="889803" cy="48740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60269 w 362624"/>
                <a:gd name="connsiteY0" fmla="*/ 169958 h 198634"/>
                <a:gd name="connsiteX1" fmla="*/ 99919 w 362624"/>
                <a:gd name="connsiteY1" fmla="*/ 185833 h 198634"/>
                <a:gd name="connsiteX2" fmla="*/ 4669 w 362624"/>
                <a:gd name="connsiteY2" fmla="*/ 33433 h 198634"/>
                <a:gd name="connsiteX3" fmla="*/ 216147 w 362624"/>
                <a:gd name="connsiteY3" fmla="*/ 7926 h 198634"/>
                <a:gd name="connsiteX4" fmla="*/ 360269 w 362624"/>
                <a:gd name="connsiteY4" fmla="*/ 169958 h 19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624" h="198634">
                  <a:moveTo>
                    <a:pt x="360269" y="169958"/>
                  </a:moveTo>
                  <a:cubicBezTo>
                    <a:pt x="340898" y="199609"/>
                    <a:pt x="159186" y="208587"/>
                    <a:pt x="99919" y="185833"/>
                  </a:cubicBezTo>
                  <a:cubicBezTo>
                    <a:pt x="40652" y="163079"/>
                    <a:pt x="-17027" y="62537"/>
                    <a:pt x="4669" y="33433"/>
                  </a:cubicBezTo>
                  <a:cubicBezTo>
                    <a:pt x="26365" y="4329"/>
                    <a:pt x="157410" y="-10066"/>
                    <a:pt x="216147" y="7926"/>
                  </a:cubicBezTo>
                  <a:cubicBezTo>
                    <a:pt x="274884" y="25918"/>
                    <a:pt x="379640" y="140307"/>
                    <a:pt x="360269" y="169958"/>
                  </a:cubicBezTo>
                  <a:close/>
                </a:path>
              </a:pathLst>
            </a:custGeom>
            <a:solidFill>
              <a:srgbClr val="FFE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B501B2C-D570-4083-B81B-C43A0E2EB51C}"/>
                </a:ext>
              </a:extLst>
            </p:cNvPr>
            <p:cNvSpPr/>
            <p:nvPr userDrawn="1"/>
          </p:nvSpPr>
          <p:spPr>
            <a:xfrm rot="903443">
              <a:off x="1183181" y="6105504"/>
              <a:ext cx="888751" cy="500663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60269 w 362752"/>
                <a:gd name="connsiteY0" fmla="*/ 172044 h 200840"/>
                <a:gd name="connsiteX1" fmla="*/ 99919 w 362752"/>
                <a:gd name="connsiteY1" fmla="*/ 187919 h 200840"/>
                <a:gd name="connsiteX2" fmla="*/ 4669 w 362752"/>
                <a:gd name="connsiteY2" fmla="*/ 35519 h 200840"/>
                <a:gd name="connsiteX3" fmla="*/ 218454 w 362752"/>
                <a:gd name="connsiteY3" fmla="*/ 7381 h 200840"/>
                <a:gd name="connsiteX4" fmla="*/ 360269 w 362752"/>
                <a:gd name="connsiteY4" fmla="*/ 172044 h 200840"/>
                <a:gd name="connsiteX0" fmla="*/ 359931 w 362195"/>
                <a:gd name="connsiteY0" fmla="*/ 172044 h 204037"/>
                <a:gd name="connsiteX1" fmla="*/ 105780 w 362195"/>
                <a:gd name="connsiteY1" fmla="*/ 192281 h 204037"/>
                <a:gd name="connsiteX2" fmla="*/ 4331 w 362195"/>
                <a:gd name="connsiteY2" fmla="*/ 35519 h 204037"/>
                <a:gd name="connsiteX3" fmla="*/ 218116 w 362195"/>
                <a:gd name="connsiteY3" fmla="*/ 7381 h 204037"/>
                <a:gd name="connsiteX4" fmla="*/ 359931 w 362195"/>
                <a:gd name="connsiteY4" fmla="*/ 172044 h 20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195" h="204037">
                  <a:moveTo>
                    <a:pt x="359931" y="172044"/>
                  </a:moveTo>
                  <a:cubicBezTo>
                    <a:pt x="341208" y="202861"/>
                    <a:pt x="165047" y="215035"/>
                    <a:pt x="105780" y="192281"/>
                  </a:cubicBezTo>
                  <a:cubicBezTo>
                    <a:pt x="46513" y="169527"/>
                    <a:pt x="-17365" y="64623"/>
                    <a:pt x="4331" y="35519"/>
                  </a:cubicBezTo>
                  <a:cubicBezTo>
                    <a:pt x="26027" y="6415"/>
                    <a:pt x="159379" y="-10611"/>
                    <a:pt x="218116" y="7381"/>
                  </a:cubicBezTo>
                  <a:cubicBezTo>
                    <a:pt x="276853" y="25373"/>
                    <a:pt x="378654" y="141227"/>
                    <a:pt x="359931" y="1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PHẠM DUYÊN 8 - 9Slide.vn">
            <a:extLst>
              <a:ext uri="{FF2B5EF4-FFF2-40B4-BE49-F238E27FC236}">
                <a16:creationId xmlns:a16="http://schemas.microsoft.com/office/drawing/2014/main" id="{BE3987A4-E924-486B-886F-1CA26790C0B4}"/>
              </a:ext>
            </a:extLst>
          </p:cNvPr>
          <p:cNvSpPr/>
          <p:nvPr/>
        </p:nvSpPr>
        <p:spPr>
          <a:xfrm>
            <a:off x="9229728" y="-19050"/>
            <a:ext cx="2981322" cy="3284213"/>
          </a:xfrm>
          <a:custGeom>
            <a:avLst/>
            <a:gdLst>
              <a:gd name="connsiteX0" fmla="*/ 0 w 3695700"/>
              <a:gd name="connsiteY0" fmla="*/ 0 h 4229100"/>
              <a:gd name="connsiteX1" fmla="*/ 1581150 w 3695700"/>
              <a:gd name="connsiteY1" fmla="*/ 1047750 h 4229100"/>
              <a:gd name="connsiteX2" fmla="*/ 2000250 w 3695700"/>
              <a:gd name="connsiteY2" fmla="*/ 3067050 h 4229100"/>
              <a:gd name="connsiteX3" fmla="*/ 3086100 w 3695700"/>
              <a:gd name="connsiteY3" fmla="*/ 3981450 h 4229100"/>
              <a:gd name="connsiteX4" fmla="*/ 3695700 w 3695700"/>
              <a:gd name="connsiteY4" fmla="*/ 422910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700" h="4229100">
                <a:moveTo>
                  <a:pt x="0" y="0"/>
                </a:moveTo>
                <a:cubicBezTo>
                  <a:pt x="623887" y="268287"/>
                  <a:pt x="1247775" y="536575"/>
                  <a:pt x="1581150" y="1047750"/>
                </a:cubicBezTo>
                <a:cubicBezTo>
                  <a:pt x="1914525" y="1558925"/>
                  <a:pt x="1749425" y="2578100"/>
                  <a:pt x="2000250" y="3067050"/>
                </a:cubicBezTo>
                <a:cubicBezTo>
                  <a:pt x="2251075" y="3556000"/>
                  <a:pt x="2803525" y="3787775"/>
                  <a:pt x="3086100" y="3981450"/>
                </a:cubicBezTo>
                <a:cubicBezTo>
                  <a:pt x="3368675" y="4175125"/>
                  <a:pt x="3532187" y="4202112"/>
                  <a:pt x="3695700" y="4229100"/>
                </a:cubicBezTo>
              </a:path>
            </a:pathLst>
          </a:custGeom>
          <a:noFill/>
          <a:ln>
            <a:solidFill>
              <a:srgbClr val="FEC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HẠM DUYÊN 9 - 9Slide.vn">
            <a:extLst>
              <a:ext uri="{FF2B5EF4-FFF2-40B4-BE49-F238E27FC236}">
                <a16:creationId xmlns:a16="http://schemas.microsoft.com/office/drawing/2014/main" id="{728B2EEF-0641-4916-8018-36674723CAFC}"/>
              </a:ext>
            </a:extLst>
          </p:cNvPr>
          <p:cNvSpPr>
            <a:spLocks noChangeAspect="1"/>
          </p:cNvSpPr>
          <p:nvPr/>
        </p:nvSpPr>
        <p:spPr>
          <a:xfrm>
            <a:off x="0" y="4371666"/>
            <a:ext cx="2921000" cy="2486334"/>
          </a:xfrm>
          <a:custGeom>
            <a:avLst/>
            <a:gdLst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3195488 w 3195488"/>
              <a:gd name="connsiteY2" fmla="*/ 2719976 h 2719976"/>
              <a:gd name="connsiteX3" fmla="*/ 0 w 3195488"/>
              <a:gd name="connsiteY3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88" h="2719976">
                <a:moveTo>
                  <a:pt x="0" y="2719976"/>
                </a:moveTo>
                <a:lnTo>
                  <a:pt x="0" y="0"/>
                </a:lnTo>
                <a:cubicBezTo>
                  <a:pt x="461048" y="77079"/>
                  <a:pt x="769697" y="-112542"/>
                  <a:pt x="1973695" y="897987"/>
                </a:cubicBezTo>
                <a:cubicBezTo>
                  <a:pt x="2457159" y="1391017"/>
                  <a:pt x="3131124" y="1941196"/>
                  <a:pt x="3195488" y="2719976"/>
                </a:cubicBezTo>
                <a:lnTo>
                  <a:pt x="0" y="2719976"/>
                </a:lnTo>
                <a:close/>
              </a:path>
            </a:pathLst>
          </a:custGeom>
          <a:solidFill>
            <a:srgbClr val="FFE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HẠM DUYÊN 10 - 9Slide.vn">
            <a:extLst>
              <a:ext uri="{FF2B5EF4-FFF2-40B4-BE49-F238E27FC236}">
                <a16:creationId xmlns:a16="http://schemas.microsoft.com/office/drawing/2014/main" id="{EBEB9DEA-BFF3-4606-8587-DDE90E8CB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0982" flipH="1">
            <a:off x="-814554" y="3610604"/>
            <a:ext cx="3808170" cy="3808170"/>
          </a:xfrm>
          <a:prstGeom prst="rect">
            <a:avLst/>
          </a:prstGeom>
        </p:spPr>
      </p:pic>
      <p:sp>
        <p:nvSpPr>
          <p:cNvPr id="31" name="PHẠM DUYÊN 11 - 9Slide.vn">
            <a:extLst>
              <a:ext uri="{FF2B5EF4-FFF2-40B4-BE49-F238E27FC236}">
                <a16:creationId xmlns:a16="http://schemas.microsoft.com/office/drawing/2014/main" id="{A9A00FC0-7FE5-438F-A8E4-56411D5670C8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 flipH="1">
            <a:off x="10083800" y="4507478"/>
            <a:ext cx="2108200" cy="2350522"/>
          </a:xfrm>
          <a:custGeom>
            <a:avLst/>
            <a:gdLst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3195488 w 3195488"/>
              <a:gd name="connsiteY2" fmla="*/ 2719976 h 2719976"/>
              <a:gd name="connsiteX3" fmla="*/ 0 w 3195488"/>
              <a:gd name="connsiteY3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88" h="2719976">
                <a:moveTo>
                  <a:pt x="0" y="2719976"/>
                </a:moveTo>
                <a:lnTo>
                  <a:pt x="0" y="0"/>
                </a:lnTo>
                <a:cubicBezTo>
                  <a:pt x="461048" y="77079"/>
                  <a:pt x="769697" y="-112542"/>
                  <a:pt x="1973695" y="897987"/>
                </a:cubicBezTo>
                <a:cubicBezTo>
                  <a:pt x="2457159" y="1391017"/>
                  <a:pt x="3131124" y="1941196"/>
                  <a:pt x="3195488" y="2719976"/>
                </a:cubicBezTo>
                <a:lnTo>
                  <a:pt x="0" y="2719976"/>
                </a:lnTo>
                <a:close/>
              </a:path>
            </a:pathLst>
          </a:custGeom>
          <a:solidFill>
            <a:srgbClr val="FF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HẠM DUYÊN 3 - 9Slide.vn 1 - 9Slide.vn">
            <a:extLst>
              <a:ext uri="{FF2B5EF4-FFF2-40B4-BE49-F238E27FC236}">
                <a16:creationId xmlns:a16="http://schemas.microsoft.com/office/drawing/2014/main" id="{17D6130C-87E8-462C-B237-C0E9BBFF98B5}"/>
              </a:ext>
            </a:extLst>
          </p:cNvPr>
          <p:cNvSpPr txBox="1"/>
          <p:nvPr/>
        </p:nvSpPr>
        <p:spPr>
          <a:xfrm>
            <a:off x="5078060" y="1066800"/>
            <a:ext cx="2537874" cy="1323439"/>
          </a:xfrm>
          <a:prstGeom prst="rect">
            <a:avLst/>
          </a:prstGeom>
          <a:noFill/>
          <a:ln>
            <a:solidFill>
              <a:srgbClr val="FEC99F"/>
            </a:solidFill>
          </a:ln>
          <a:effectLst>
            <a:outerShdw blurRad="203200" dist="76200" dir="5400000" algn="t" rotWithShape="0">
              <a:schemeClr val="bg2">
                <a:lumMod val="9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8000" spc="-180">
                <a:ln w="31750">
                  <a:solidFill>
                    <a:srgbClr val="FFEDDF"/>
                  </a:solidFill>
                </a:ln>
                <a:solidFill>
                  <a:srgbClr val="9D604D"/>
                </a:solidFill>
                <a:latin typeface="#9Slide07 Crocante" panose="02000000000000000000" pitchFamily="2" charset="0"/>
              </a:rPr>
              <a:t>BÀI 8</a:t>
            </a:r>
          </a:p>
        </p:txBody>
      </p:sp>
      <p:sp>
        <p:nvSpPr>
          <p:cNvPr id="3" name="PHẠM DUYÊN 3 - 9Slide.vn 2 - 9Slide.vn">
            <a:extLst>
              <a:ext uri="{FF2B5EF4-FFF2-40B4-BE49-F238E27FC236}">
                <a16:creationId xmlns:a16="http://schemas.microsoft.com/office/drawing/2014/main" id="{CE2D5C34-5A8C-4602-B1C1-66B74A7C0626}"/>
              </a:ext>
            </a:extLst>
          </p:cNvPr>
          <p:cNvSpPr txBox="1"/>
          <p:nvPr/>
        </p:nvSpPr>
        <p:spPr>
          <a:xfrm>
            <a:off x="1846266" y="2649679"/>
            <a:ext cx="8821734" cy="105458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6000" spc="12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LUYỆN TẬP CHUNG</a:t>
            </a:r>
          </a:p>
        </p:txBody>
      </p:sp>
      <p:sp>
        <p:nvSpPr>
          <p:cNvPr id="4" name="PHẠM DUYÊN 3 - 9Slide.vn 3 - 9Slide.vn">
            <a:extLst>
              <a:ext uri="{FF2B5EF4-FFF2-40B4-BE49-F238E27FC236}">
                <a16:creationId xmlns:a16="http://schemas.microsoft.com/office/drawing/2014/main" id="{40755D24-62AB-435F-B48F-C10D68C82443}"/>
              </a:ext>
            </a:extLst>
          </p:cNvPr>
          <p:cNvSpPr txBox="1"/>
          <p:nvPr/>
        </p:nvSpPr>
        <p:spPr>
          <a:xfrm>
            <a:off x="5613004" y="4419600"/>
            <a:ext cx="1321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#9Slide03 Sofia Pro Soft" panose="020B0000000000000000" pitchFamily="34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2997192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6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76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B36AB378-9ADD-4B3B-B1FF-5490C0E3E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915150"/>
          </a:xfrm>
          <a:prstGeom prst="rect">
            <a:avLst/>
          </a:prstGeom>
        </p:spPr>
      </p:pic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ACB0DA0C-245B-4C67-8692-BC78AE115C2B}"/>
              </a:ext>
            </a:extLst>
          </p:cNvPr>
          <p:cNvSpPr>
            <a:spLocks noChangeAspect="1"/>
          </p:cNvSpPr>
          <p:nvPr/>
        </p:nvSpPr>
        <p:spPr>
          <a:xfrm rot="21133084">
            <a:off x="2268943" y="681056"/>
            <a:ext cx="8317208" cy="5313198"/>
          </a:xfrm>
          <a:custGeom>
            <a:avLst/>
            <a:gdLst>
              <a:gd name="connsiteX0" fmla="*/ 0 w 8497240"/>
              <a:gd name="connsiteY0" fmla="*/ 2451858 h 4903716"/>
              <a:gd name="connsiteX1" fmla="*/ 4248620 w 8497240"/>
              <a:gd name="connsiteY1" fmla="*/ 0 h 4903716"/>
              <a:gd name="connsiteX2" fmla="*/ 8497240 w 8497240"/>
              <a:gd name="connsiteY2" fmla="*/ 2451858 h 4903716"/>
              <a:gd name="connsiteX3" fmla="*/ 4248620 w 8497240"/>
              <a:gd name="connsiteY3" fmla="*/ 4903716 h 4903716"/>
              <a:gd name="connsiteX4" fmla="*/ 0 w 8497240"/>
              <a:gd name="connsiteY4" fmla="*/ 2451858 h 4903716"/>
              <a:gd name="connsiteX0" fmla="*/ 22375 w 8519615"/>
              <a:gd name="connsiteY0" fmla="*/ 2509915 h 4961773"/>
              <a:gd name="connsiteX1" fmla="*/ 3153395 w 8519615"/>
              <a:gd name="connsiteY1" fmla="*/ 0 h 4961773"/>
              <a:gd name="connsiteX2" fmla="*/ 8519615 w 8519615"/>
              <a:gd name="connsiteY2" fmla="*/ 2509915 h 4961773"/>
              <a:gd name="connsiteX3" fmla="*/ 4270995 w 8519615"/>
              <a:gd name="connsiteY3" fmla="*/ 4961773 h 4961773"/>
              <a:gd name="connsiteX4" fmla="*/ 22375 w 8519615"/>
              <a:gd name="connsiteY4" fmla="*/ 2509915 h 4961773"/>
              <a:gd name="connsiteX0" fmla="*/ 68974 w 8566214"/>
              <a:gd name="connsiteY0" fmla="*/ 2509915 h 4676023"/>
              <a:gd name="connsiteX1" fmla="*/ 3199994 w 8566214"/>
              <a:gd name="connsiteY1" fmla="*/ 0 h 4676023"/>
              <a:gd name="connsiteX2" fmla="*/ 8566214 w 8566214"/>
              <a:gd name="connsiteY2" fmla="*/ 2509915 h 4676023"/>
              <a:gd name="connsiteX3" fmla="*/ 5441544 w 8566214"/>
              <a:gd name="connsiteY3" fmla="*/ 4676023 h 4676023"/>
              <a:gd name="connsiteX4" fmla="*/ 68974 w 8566214"/>
              <a:gd name="connsiteY4" fmla="*/ 2509915 h 4676023"/>
              <a:gd name="connsiteX0" fmla="*/ 8258 w 8505498"/>
              <a:gd name="connsiteY0" fmla="*/ 2509915 h 4871305"/>
              <a:gd name="connsiteX1" fmla="*/ 3139278 w 8505498"/>
              <a:gd name="connsiteY1" fmla="*/ 0 h 4871305"/>
              <a:gd name="connsiteX2" fmla="*/ 8505498 w 8505498"/>
              <a:gd name="connsiteY2" fmla="*/ 2509915 h 4871305"/>
              <a:gd name="connsiteX3" fmla="*/ 5380828 w 8505498"/>
              <a:gd name="connsiteY3" fmla="*/ 4676023 h 4871305"/>
              <a:gd name="connsiteX4" fmla="*/ 2327577 w 8505498"/>
              <a:gd name="connsiteY4" fmla="*/ 4523526 h 4871305"/>
              <a:gd name="connsiteX5" fmla="*/ 8258 w 8505498"/>
              <a:gd name="connsiteY5" fmla="*/ 2509915 h 4871305"/>
              <a:gd name="connsiteX0" fmla="*/ 8258 w 8505498"/>
              <a:gd name="connsiteY0" fmla="*/ 2509915 h 4850388"/>
              <a:gd name="connsiteX1" fmla="*/ 3139278 w 8505498"/>
              <a:gd name="connsiteY1" fmla="*/ 0 h 4850388"/>
              <a:gd name="connsiteX2" fmla="*/ 8505498 w 8505498"/>
              <a:gd name="connsiteY2" fmla="*/ 2509915 h 4850388"/>
              <a:gd name="connsiteX3" fmla="*/ 5380828 w 8505498"/>
              <a:gd name="connsiteY3" fmla="*/ 4676023 h 4850388"/>
              <a:gd name="connsiteX4" fmla="*/ 2327577 w 8505498"/>
              <a:gd name="connsiteY4" fmla="*/ 4523526 h 4850388"/>
              <a:gd name="connsiteX5" fmla="*/ 8258 w 8505498"/>
              <a:gd name="connsiteY5" fmla="*/ 2509915 h 4850388"/>
              <a:gd name="connsiteX0" fmla="*/ 8258 w 6752898"/>
              <a:gd name="connsiteY0" fmla="*/ 2510614 h 4832914"/>
              <a:gd name="connsiteX1" fmla="*/ 3139278 w 6752898"/>
              <a:gd name="connsiteY1" fmla="*/ 699 h 4832914"/>
              <a:gd name="connsiteX2" fmla="*/ 6752898 w 6752898"/>
              <a:gd name="connsiteY2" fmla="*/ 2758264 h 4832914"/>
              <a:gd name="connsiteX3" fmla="*/ 5380828 w 6752898"/>
              <a:gd name="connsiteY3" fmla="*/ 4676722 h 4832914"/>
              <a:gd name="connsiteX4" fmla="*/ 2327577 w 6752898"/>
              <a:gd name="connsiteY4" fmla="*/ 4524225 h 4832914"/>
              <a:gd name="connsiteX5" fmla="*/ 8258 w 6752898"/>
              <a:gd name="connsiteY5" fmla="*/ 2510614 h 4832914"/>
              <a:gd name="connsiteX0" fmla="*/ 8258 w 6782973"/>
              <a:gd name="connsiteY0" fmla="*/ 2532183 h 4854483"/>
              <a:gd name="connsiteX1" fmla="*/ 3139278 w 6782973"/>
              <a:gd name="connsiteY1" fmla="*/ 22268 h 4854483"/>
              <a:gd name="connsiteX2" fmla="*/ 6137577 w 6782973"/>
              <a:gd name="connsiteY2" fmla="*/ 1383495 h 4854483"/>
              <a:gd name="connsiteX3" fmla="*/ 6752898 w 6782973"/>
              <a:gd name="connsiteY3" fmla="*/ 2779833 h 4854483"/>
              <a:gd name="connsiteX4" fmla="*/ 5380828 w 6782973"/>
              <a:gd name="connsiteY4" fmla="*/ 4698291 h 4854483"/>
              <a:gd name="connsiteX5" fmla="*/ 2327577 w 6782973"/>
              <a:gd name="connsiteY5" fmla="*/ 4545794 h 4854483"/>
              <a:gd name="connsiteX6" fmla="*/ 8258 w 6782973"/>
              <a:gd name="connsiteY6" fmla="*/ 2532183 h 4854483"/>
              <a:gd name="connsiteX0" fmla="*/ 12720 w 6196885"/>
              <a:gd name="connsiteY0" fmla="*/ 2532183 h 4854483"/>
              <a:gd name="connsiteX1" fmla="*/ 2553190 w 6196885"/>
              <a:gd name="connsiteY1" fmla="*/ 22268 h 4854483"/>
              <a:gd name="connsiteX2" fmla="*/ 5551489 w 6196885"/>
              <a:gd name="connsiteY2" fmla="*/ 1383495 h 4854483"/>
              <a:gd name="connsiteX3" fmla="*/ 6166810 w 6196885"/>
              <a:gd name="connsiteY3" fmla="*/ 2779833 h 4854483"/>
              <a:gd name="connsiteX4" fmla="*/ 4794740 w 6196885"/>
              <a:gd name="connsiteY4" fmla="*/ 4698291 h 4854483"/>
              <a:gd name="connsiteX5" fmla="*/ 1741489 w 6196885"/>
              <a:gd name="connsiteY5" fmla="*/ 4545794 h 4854483"/>
              <a:gd name="connsiteX6" fmla="*/ 12720 w 6196885"/>
              <a:gd name="connsiteY6" fmla="*/ 2532183 h 4854483"/>
              <a:gd name="connsiteX0" fmla="*/ 1334 w 6185499"/>
              <a:gd name="connsiteY0" fmla="*/ 2532183 h 4854483"/>
              <a:gd name="connsiteX1" fmla="*/ 2541804 w 6185499"/>
              <a:gd name="connsiteY1" fmla="*/ 22268 h 4854483"/>
              <a:gd name="connsiteX2" fmla="*/ 5540103 w 6185499"/>
              <a:gd name="connsiteY2" fmla="*/ 1383495 h 4854483"/>
              <a:gd name="connsiteX3" fmla="*/ 6155424 w 6185499"/>
              <a:gd name="connsiteY3" fmla="*/ 2779833 h 4854483"/>
              <a:gd name="connsiteX4" fmla="*/ 4783354 w 6185499"/>
              <a:gd name="connsiteY4" fmla="*/ 4698291 h 4854483"/>
              <a:gd name="connsiteX5" fmla="*/ 1730103 w 6185499"/>
              <a:gd name="connsiteY5" fmla="*/ 4545794 h 4854483"/>
              <a:gd name="connsiteX6" fmla="*/ 1334 w 6185499"/>
              <a:gd name="connsiteY6" fmla="*/ 2532183 h 4854483"/>
              <a:gd name="connsiteX0" fmla="*/ 1536 w 6185701"/>
              <a:gd name="connsiteY0" fmla="*/ 2510236 h 4832536"/>
              <a:gd name="connsiteX1" fmla="*/ 2542006 w 6185701"/>
              <a:gd name="connsiteY1" fmla="*/ 321 h 4832536"/>
              <a:gd name="connsiteX2" fmla="*/ 5540305 w 6185701"/>
              <a:gd name="connsiteY2" fmla="*/ 1361548 h 4832536"/>
              <a:gd name="connsiteX3" fmla="*/ 6155626 w 6185701"/>
              <a:gd name="connsiteY3" fmla="*/ 2757886 h 4832536"/>
              <a:gd name="connsiteX4" fmla="*/ 4783556 w 6185701"/>
              <a:gd name="connsiteY4" fmla="*/ 4676344 h 4832536"/>
              <a:gd name="connsiteX5" fmla="*/ 1730305 w 6185701"/>
              <a:gd name="connsiteY5" fmla="*/ 4523847 h 4832536"/>
              <a:gd name="connsiteX6" fmla="*/ 1536 w 6185701"/>
              <a:gd name="connsiteY6" fmla="*/ 2510236 h 4832536"/>
              <a:gd name="connsiteX0" fmla="*/ 1372 w 6255151"/>
              <a:gd name="connsiteY0" fmla="*/ 2549700 h 4872000"/>
              <a:gd name="connsiteX1" fmla="*/ 2541842 w 6255151"/>
              <a:gd name="connsiteY1" fmla="*/ 39785 h 4872000"/>
              <a:gd name="connsiteX2" fmla="*/ 5825891 w 6255151"/>
              <a:gd name="connsiteY2" fmla="*/ 1134312 h 4872000"/>
              <a:gd name="connsiteX3" fmla="*/ 6155462 w 6255151"/>
              <a:gd name="connsiteY3" fmla="*/ 2797350 h 4872000"/>
              <a:gd name="connsiteX4" fmla="*/ 4783392 w 6255151"/>
              <a:gd name="connsiteY4" fmla="*/ 4715808 h 4872000"/>
              <a:gd name="connsiteX5" fmla="*/ 1730141 w 6255151"/>
              <a:gd name="connsiteY5" fmla="*/ 4563311 h 4872000"/>
              <a:gd name="connsiteX6" fmla="*/ 1372 w 6255151"/>
              <a:gd name="connsiteY6" fmla="*/ 2549700 h 4872000"/>
              <a:gd name="connsiteX0" fmla="*/ 4516 w 6258295"/>
              <a:gd name="connsiteY0" fmla="*/ 2549700 h 4796526"/>
              <a:gd name="connsiteX1" fmla="*/ 2544986 w 6258295"/>
              <a:gd name="connsiteY1" fmla="*/ 39785 h 4796526"/>
              <a:gd name="connsiteX2" fmla="*/ 5829035 w 6258295"/>
              <a:gd name="connsiteY2" fmla="*/ 1134312 h 4796526"/>
              <a:gd name="connsiteX3" fmla="*/ 6158606 w 6258295"/>
              <a:gd name="connsiteY3" fmla="*/ 2797350 h 4796526"/>
              <a:gd name="connsiteX4" fmla="*/ 4786536 w 6258295"/>
              <a:gd name="connsiteY4" fmla="*/ 4715808 h 4796526"/>
              <a:gd name="connsiteX5" fmla="*/ 2019035 w 6258295"/>
              <a:gd name="connsiteY5" fmla="*/ 4296611 h 4796526"/>
              <a:gd name="connsiteX6" fmla="*/ 4516 w 6258295"/>
              <a:gd name="connsiteY6" fmla="*/ 2549700 h 4796526"/>
              <a:gd name="connsiteX0" fmla="*/ 4516 w 6258295"/>
              <a:gd name="connsiteY0" fmla="*/ 2549700 h 4845005"/>
              <a:gd name="connsiteX1" fmla="*/ 2544986 w 6258295"/>
              <a:gd name="connsiteY1" fmla="*/ 39785 h 4845005"/>
              <a:gd name="connsiteX2" fmla="*/ 5829035 w 6258295"/>
              <a:gd name="connsiteY2" fmla="*/ 1134312 h 4845005"/>
              <a:gd name="connsiteX3" fmla="*/ 6158606 w 6258295"/>
              <a:gd name="connsiteY3" fmla="*/ 2797350 h 4845005"/>
              <a:gd name="connsiteX4" fmla="*/ 4786536 w 6258295"/>
              <a:gd name="connsiteY4" fmla="*/ 4715808 h 4845005"/>
              <a:gd name="connsiteX5" fmla="*/ 2019035 w 6258295"/>
              <a:gd name="connsiteY5" fmla="*/ 4296611 h 4845005"/>
              <a:gd name="connsiteX6" fmla="*/ 4516 w 6258295"/>
              <a:gd name="connsiteY6" fmla="*/ 2549700 h 4845005"/>
              <a:gd name="connsiteX0" fmla="*/ 4516 w 6258295"/>
              <a:gd name="connsiteY0" fmla="*/ 2530786 h 4826091"/>
              <a:gd name="connsiteX1" fmla="*/ 2544986 w 6258295"/>
              <a:gd name="connsiteY1" fmla="*/ 20871 h 4826091"/>
              <a:gd name="connsiteX2" fmla="*/ 5829035 w 6258295"/>
              <a:gd name="connsiteY2" fmla="*/ 1115398 h 4826091"/>
              <a:gd name="connsiteX3" fmla="*/ 6158606 w 6258295"/>
              <a:gd name="connsiteY3" fmla="*/ 2778436 h 4826091"/>
              <a:gd name="connsiteX4" fmla="*/ 4786536 w 6258295"/>
              <a:gd name="connsiteY4" fmla="*/ 4696894 h 4826091"/>
              <a:gd name="connsiteX5" fmla="*/ 2019035 w 6258295"/>
              <a:gd name="connsiteY5" fmla="*/ 4277697 h 4826091"/>
              <a:gd name="connsiteX6" fmla="*/ 4516 w 6258295"/>
              <a:gd name="connsiteY6" fmla="*/ 2530786 h 4826091"/>
              <a:gd name="connsiteX0" fmla="*/ 23982 w 6277761"/>
              <a:gd name="connsiteY0" fmla="*/ 2530786 h 4826091"/>
              <a:gd name="connsiteX1" fmla="*/ 2564452 w 6277761"/>
              <a:gd name="connsiteY1" fmla="*/ 20871 h 4826091"/>
              <a:gd name="connsiteX2" fmla="*/ 5848501 w 6277761"/>
              <a:gd name="connsiteY2" fmla="*/ 1115398 h 4826091"/>
              <a:gd name="connsiteX3" fmla="*/ 6178072 w 6277761"/>
              <a:gd name="connsiteY3" fmla="*/ 2778436 h 4826091"/>
              <a:gd name="connsiteX4" fmla="*/ 4806002 w 6277761"/>
              <a:gd name="connsiteY4" fmla="*/ 4696894 h 4826091"/>
              <a:gd name="connsiteX5" fmla="*/ 2038501 w 6277761"/>
              <a:gd name="connsiteY5" fmla="*/ 4277697 h 4826091"/>
              <a:gd name="connsiteX6" fmla="*/ 23982 w 6277761"/>
              <a:gd name="connsiteY6" fmla="*/ 2530786 h 4826091"/>
              <a:gd name="connsiteX0" fmla="*/ 23982 w 6277761"/>
              <a:gd name="connsiteY0" fmla="*/ 2529614 h 4824919"/>
              <a:gd name="connsiteX1" fmla="*/ 2564452 w 6277761"/>
              <a:gd name="connsiteY1" fmla="*/ 19699 h 4824919"/>
              <a:gd name="connsiteX2" fmla="*/ 5848501 w 6277761"/>
              <a:gd name="connsiteY2" fmla="*/ 1114226 h 4824919"/>
              <a:gd name="connsiteX3" fmla="*/ 6178072 w 6277761"/>
              <a:gd name="connsiteY3" fmla="*/ 2777264 h 4824919"/>
              <a:gd name="connsiteX4" fmla="*/ 4806002 w 6277761"/>
              <a:gd name="connsiteY4" fmla="*/ 4695722 h 4824919"/>
              <a:gd name="connsiteX5" fmla="*/ 2038501 w 6277761"/>
              <a:gd name="connsiteY5" fmla="*/ 4276525 h 4824919"/>
              <a:gd name="connsiteX6" fmla="*/ 23982 w 6277761"/>
              <a:gd name="connsiteY6" fmla="*/ 2529614 h 4824919"/>
              <a:gd name="connsiteX0" fmla="*/ 23982 w 6234587"/>
              <a:gd name="connsiteY0" fmla="*/ 2529614 h 4824919"/>
              <a:gd name="connsiteX1" fmla="*/ 2564452 w 6234587"/>
              <a:gd name="connsiteY1" fmla="*/ 19699 h 4824919"/>
              <a:gd name="connsiteX2" fmla="*/ 5848501 w 6234587"/>
              <a:gd name="connsiteY2" fmla="*/ 1114226 h 4824919"/>
              <a:gd name="connsiteX3" fmla="*/ 6178072 w 6234587"/>
              <a:gd name="connsiteY3" fmla="*/ 2777264 h 4824919"/>
              <a:gd name="connsiteX4" fmla="*/ 4806002 w 6234587"/>
              <a:gd name="connsiteY4" fmla="*/ 4695722 h 4824919"/>
              <a:gd name="connsiteX5" fmla="*/ 2038501 w 6234587"/>
              <a:gd name="connsiteY5" fmla="*/ 4276525 h 4824919"/>
              <a:gd name="connsiteX6" fmla="*/ 23982 w 6234587"/>
              <a:gd name="connsiteY6" fmla="*/ 2529614 h 4824919"/>
              <a:gd name="connsiteX0" fmla="*/ 35243 w 6245848"/>
              <a:gd name="connsiteY0" fmla="*/ 2534971 h 4830276"/>
              <a:gd name="connsiteX1" fmla="*/ 1900096 w 6245848"/>
              <a:gd name="connsiteY1" fmla="*/ 19590 h 4830276"/>
              <a:gd name="connsiteX2" fmla="*/ 5859762 w 6245848"/>
              <a:gd name="connsiteY2" fmla="*/ 1119583 h 4830276"/>
              <a:gd name="connsiteX3" fmla="*/ 6189333 w 6245848"/>
              <a:gd name="connsiteY3" fmla="*/ 2782621 h 4830276"/>
              <a:gd name="connsiteX4" fmla="*/ 4817263 w 6245848"/>
              <a:gd name="connsiteY4" fmla="*/ 4701079 h 4830276"/>
              <a:gd name="connsiteX5" fmla="*/ 2049762 w 6245848"/>
              <a:gd name="connsiteY5" fmla="*/ 4281882 h 4830276"/>
              <a:gd name="connsiteX6" fmla="*/ 35243 w 6245848"/>
              <a:gd name="connsiteY6" fmla="*/ 2534971 h 4830276"/>
              <a:gd name="connsiteX0" fmla="*/ 586 w 6039083"/>
              <a:gd name="connsiteY0" fmla="*/ 2261252 h 4836812"/>
              <a:gd name="connsiteX1" fmla="*/ 1693331 w 6039083"/>
              <a:gd name="connsiteY1" fmla="*/ 26126 h 4836812"/>
              <a:gd name="connsiteX2" fmla="*/ 5652997 w 6039083"/>
              <a:gd name="connsiteY2" fmla="*/ 1126119 h 4836812"/>
              <a:gd name="connsiteX3" fmla="*/ 5982568 w 6039083"/>
              <a:gd name="connsiteY3" fmla="*/ 2789157 h 4836812"/>
              <a:gd name="connsiteX4" fmla="*/ 4610498 w 6039083"/>
              <a:gd name="connsiteY4" fmla="*/ 4707615 h 4836812"/>
              <a:gd name="connsiteX5" fmla="*/ 1842997 w 6039083"/>
              <a:gd name="connsiteY5" fmla="*/ 4288418 h 4836812"/>
              <a:gd name="connsiteX6" fmla="*/ 586 w 6039083"/>
              <a:gd name="connsiteY6" fmla="*/ 2261252 h 4836812"/>
              <a:gd name="connsiteX0" fmla="*/ 845 w 5743864"/>
              <a:gd name="connsiteY0" fmla="*/ 2289991 h 4837890"/>
              <a:gd name="connsiteX1" fmla="*/ 1398112 w 5743864"/>
              <a:gd name="connsiteY1" fmla="*/ 27204 h 4837890"/>
              <a:gd name="connsiteX2" fmla="*/ 5357778 w 5743864"/>
              <a:gd name="connsiteY2" fmla="*/ 1127197 h 4837890"/>
              <a:gd name="connsiteX3" fmla="*/ 5687349 w 5743864"/>
              <a:gd name="connsiteY3" fmla="*/ 2790235 h 4837890"/>
              <a:gd name="connsiteX4" fmla="*/ 4315279 w 5743864"/>
              <a:gd name="connsiteY4" fmla="*/ 4708693 h 4837890"/>
              <a:gd name="connsiteX5" fmla="*/ 1547778 w 5743864"/>
              <a:gd name="connsiteY5" fmla="*/ 4289496 h 4837890"/>
              <a:gd name="connsiteX6" fmla="*/ 845 w 5743864"/>
              <a:gd name="connsiteY6" fmla="*/ 2289991 h 4837890"/>
              <a:gd name="connsiteX0" fmla="*/ 1 w 5743020"/>
              <a:gd name="connsiteY0" fmla="*/ 2020334 h 4568233"/>
              <a:gd name="connsiteX1" fmla="*/ 1541415 w 5743020"/>
              <a:gd name="connsiteY1" fmla="*/ 36964 h 4568233"/>
              <a:gd name="connsiteX2" fmla="*/ 5356934 w 5743020"/>
              <a:gd name="connsiteY2" fmla="*/ 857540 h 4568233"/>
              <a:gd name="connsiteX3" fmla="*/ 5686505 w 5743020"/>
              <a:gd name="connsiteY3" fmla="*/ 2520578 h 4568233"/>
              <a:gd name="connsiteX4" fmla="*/ 4314435 w 5743020"/>
              <a:gd name="connsiteY4" fmla="*/ 4439036 h 4568233"/>
              <a:gd name="connsiteX5" fmla="*/ 1546934 w 5743020"/>
              <a:gd name="connsiteY5" fmla="*/ 4019839 h 4568233"/>
              <a:gd name="connsiteX6" fmla="*/ 1 w 5743020"/>
              <a:gd name="connsiteY6" fmla="*/ 2020334 h 4568233"/>
              <a:gd name="connsiteX0" fmla="*/ 1 w 5665302"/>
              <a:gd name="connsiteY0" fmla="*/ 2020334 h 4568233"/>
              <a:gd name="connsiteX1" fmla="*/ 1541415 w 5665302"/>
              <a:gd name="connsiteY1" fmla="*/ 36964 h 4568233"/>
              <a:gd name="connsiteX2" fmla="*/ 5356934 w 5665302"/>
              <a:gd name="connsiteY2" fmla="*/ 857540 h 4568233"/>
              <a:gd name="connsiteX3" fmla="*/ 5564254 w 5665302"/>
              <a:gd name="connsiteY3" fmla="*/ 2436439 h 4568233"/>
              <a:gd name="connsiteX4" fmla="*/ 4314435 w 5665302"/>
              <a:gd name="connsiteY4" fmla="*/ 4439036 h 4568233"/>
              <a:gd name="connsiteX5" fmla="*/ 1546934 w 5665302"/>
              <a:gd name="connsiteY5" fmla="*/ 4019839 h 4568233"/>
              <a:gd name="connsiteX6" fmla="*/ 1 w 5665302"/>
              <a:gd name="connsiteY6" fmla="*/ 2020334 h 4568233"/>
              <a:gd name="connsiteX0" fmla="*/ 1 w 5698512"/>
              <a:gd name="connsiteY0" fmla="*/ 2020334 h 4413393"/>
              <a:gd name="connsiteX1" fmla="*/ 1541415 w 5698512"/>
              <a:gd name="connsiteY1" fmla="*/ 36964 h 4413393"/>
              <a:gd name="connsiteX2" fmla="*/ 5356934 w 5698512"/>
              <a:gd name="connsiteY2" fmla="*/ 857540 h 4413393"/>
              <a:gd name="connsiteX3" fmla="*/ 5564254 w 5698512"/>
              <a:gd name="connsiteY3" fmla="*/ 2436439 h 4413393"/>
              <a:gd name="connsiteX4" fmla="*/ 4298427 w 5698512"/>
              <a:gd name="connsiteY4" fmla="*/ 4191496 h 4413393"/>
              <a:gd name="connsiteX5" fmla="*/ 1546934 w 5698512"/>
              <a:gd name="connsiteY5" fmla="*/ 4019839 h 4413393"/>
              <a:gd name="connsiteX6" fmla="*/ 1 w 5698512"/>
              <a:gd name="connsiteY6" fmla="*/ 2020334 h 441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8512" h="4413393">
                <a:moveTo>
                  <a:pt x="1" y="2020334"/>
                </a:moveTo>
                <a:cubicBezTo>
                  <a:pt x="-919" y="1356522"/>
                  <a:pt x="648593" y="230763"/>
                  <a:pt x="1541415" y="36964"/>
                </a:cubicBezTo>
                <a:cubicBezTo>
                  <a:pt x="2434237" y="-156835"/>
                  <a:pt x="4983264" y="455096"/>
                  <a:pt x="5356934" y="857540"/>
                </a:cubicBezTo>
                <a:cubicBezTo>
                  <a:pt x="5806804" y="1355234"/>
                  <a:pt x="5740672" y="1880780"/>
                  <a:pt x="5564254" y="2436439"/>
                </a:cubicBezTo>
                <a:cubicBezTo>
                  <a:pt x="5387836" y="2992098"/>
                  <a:pt x="4988355" y="3941619"/>
                  <a:pt x="4298427" y="4191496"/>
                </a:cubicBezTo>
                <a:cubicBezTo>
                  <a:pt x="3608499" y="4441373"/>
                  <a:pt x="2899562" y="4590407"/>
                  <a:pt x="1546934" y="4019839"/>
                </a:cubicBezTo>
                <a:cubicBezTo>
                  <a:pt x="651506" y="3658821"/>
                  <a:pt x="921" y="2684147"/>
                  <a:pt x="1" y="2020334"/>
                </a:cubicBezTo>
                <a:close/>
              </a:path>
            </a:pathLst>
          </a:custGeom>
          <a:solidFill>
            <a:srgbClr val="FEC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PHẠM DUYÊN 3 - 9Slide.vn">
            <a:extLst>
              <a:ext uri="{FF2B5EF4-FFF2-40B4-BE49-F238E27FC236}">
                <a16:creationId xmlns:a16="http://schemas.microsoft.com/office/drawing/2014/main" id="{293363A2-BC85-4701-8A20-D2E4977306E3}"/>
              </a:ext>
            </a:extLst>
          </p:cNvPr>
          <p:cNvGrpSpPr>
            <a:grpSpLocks noChangeAspect="1"/>
          </p:cNvGrpSpPr>
          <p:nvPr/>
        </p:nvGrpSpPr>
        <p:grpSpPr>
          <a:xfrm rot="11031852">
            <a:off x="2412048" y="4370099"/>
            <a:ext cx="1926519" cy="1230883"/>
            <a:chOff x="7500982" y="517856"/>
            <a:chExt cx="1926519" cy="123088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1819B8A-EC12-4FFB-B863-138F10577A8C}"/>
                </a:ext>
              </a:extLst>
            </p:cNvPr>
            <p:cNvSpPr/>
            <p:nvPr userDrawn="1"/>
          </p:nvSpPr>
          <p:spPr>
            <a:xfrm rot="4049343">
              <a:off x="8191929" y="609799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14CF863-596E-468D-85B7-E6FB7A66356A}"/>
                </a:ext>
              </a:extLst>
            </p:cNvPr>
            <p:cNvSpPr/>
            <p:nvPr userDrawn="1"/>
          </p:nvSpPr>
          <p:spPr>
            <a:xfrm rot="18917666">
              <a:off x="8110643" y="1066567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7D1A138-FF35-4785-9A14-9D4B94215140}"/>
                </a:ext>
              </a:extLst>
            </p:cNvPr>
            <p:cNvSpPr/>
            <p:nvPr userDrawn="1"/>
          </p:nvSpPr>
          <p:spPr>
            <a:xfrm rot="4049343">
              <a:off x="8616033" y="899190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10CA740-90E7-4D64-8A6E-DF0B286A050C}"/>
                </a:ext>
              </a:extLst>
            </p:cNvPr>
            <p:cNvSpPr/>
            <p:nvPr userDrawn="1"/>
          </p:nvSpPr>
          <p:spPr>
            <a:xfrm rot="18917666">
              <a:off x="8525298" y="133880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AAF5282-0D44-4C3A-A28C-46D54E8B2ABE}"/>
                </a:ext>
              </a:extLst>
            </p:cNvPr>
            <p:cNvSpPr/>
            <p:nvPr userDrawn="1"/>
          </p:nvSpPr>
          <p:spPr>
            <a:xfrm rot="5244441">
              <a:off x="9033736" y="117146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4B811B7-C4EB-41A5-ADD1-4ADC88857A2C}"/>
                </a:ext>
              </a:extLst>
            </p:cNvPr>
            <p:cNvSpPr/>
            <p:nvPr userDrawn="1"/>
          </p:nvSpPr>
          <p:spPr>
            <a:xfrm>
              <a:off x="8111205" y="821742"/>
              <a:ext cx="1316296" cy="926997"/>
            </a:xfrm>
            <a:custGeom>
              <a:avLst/>
              <a:gdLst>
                <a:gd name="connsiteX0" fmla="*/ 0 w 1282700"/>
                <a:gd name="connsiteY0" fmla="*/ 0 h 977900"/>
                <a:gd name="connsiteX1" fmla="*/ 736600 w 1282700"/>
                <a:gd name="connsiteY1" fmla="*/ 406400 h 977900"/>
                <a:gd name="connsiteX2" fmla="*/ 1282700 w 1282700"/>
                <a:gd name="connsiteY2" fmla="*/ 977900 h 977900"/>
                <a:gd name="connsiteX0" fmla="*/ 0 w 1337601"/>
                <a:gd name="connsiteY0" fmla="*/ 0 h 872439"/>
                <a:gd name="connsiteX1" fmla="*/ 736600 w 1337601"/>
                <a:gd name="connsiteY1" fmla="*/ 406400 h 872439"/>
                <a:gd name="connsiteX2" fmla="*/ 1337601 w 1337601"/>
                <a:gd name="connsiteY2" fmla="*/ 872439 h 872439"/>
                <a:gd name="connsiteX0" fmla="*/ 0 w 1337601"/>
                <a:gd name="connsiteY0" fmla="*/ 0 h 872439"/>
                <a:gd name="connsiteX1" fmla="*/ 741758 w 1337601"/>
                <a:gd name="connsiteY1" fmla="*/ 384407 h 872439"/>
                <a:gd name="connsiteX2" fmla="*/ 1337601 w 1337601"/>
                <a:gd name="connsiteY2" fmla="*/ 872439 h 872439"/>
                <a:gd name="connsiteX0" fmla="*/ 0 w 1316296"/>
                <a:gd name="connsiteY0" fmla="*/ 0 h 926997"/>
                <a:gd name="connsiteX1" fmla="*/ 720453 w 1316296"/>
                <a:gd name="connsiteY1" fmla="*/ 438965 h 926997"/>
                <a:gd name="connsiteX2" fmla="*/ 1316296 w 1316296"/>
                <a:gd name="connsiteY2" fmla="*/ 926997 h 926997"/>
                <a:gd name="connsiteX0" fmla="*/ 0 w 1316296"/>
                <a:gd name="connsiteY0" fmla="*/ 0 h 926997"/>
                <a:gd name="connsiteX1" fmla="*/ 720453 w 1316296"/>
                <a:gd name="connsiteY1" fmla="*/ 438965 h 926997"/>
                <a:gd name="connsiteX2" fmla="*/ 1316296 w 1316296"/>
                <a:gd name="connsiteY2" fmla="*/ 926997 h 92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6296" h="926997">
                  <a:moveTo>
                    <a:pt x="0" y="0"/>
                  </a:moveTo>
                  <a:cubicBezTo>
                    <a:pt x="261408" y="121708"/>
                    <a:pt x="473254" y="276652"/>
                    <a:pt x="720453" y="438965"/>
                  </a:cubicBezTo>
                  <a:cubicBezTo>
                    <a:pt x="934236" y="601948"/>
                    <a:pt x="1150137" y="722738"/>
                    <a:pt x="1316296" y="926997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57DD991-AE0B-4269-9DE5-24E0AE6467E6}"/>
                </a:ext>
              </a:extLst>
            </p:cNvPr>
            <p:cNvSpPr/>
            <p:nvPr userDrawn="1"/>
          </p:nvSpPr>
          <p:spPr>
            <a:xfrm rot="21372997">
              <a:off x="7500982" y="567514"/>
              <a:ext cx="639896" cy="34501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2" h="195980">
                  <a:moveTo>
                    <a:pt x="360269" y="167452"/>
                  </a:moveTo>
                  <a:cubicBezTo>
                    <a:pt x="338573" y="196556"/>
                    <a:pt x="159186" y="206081"/>
                    <a:pt x="99919" y="183327"/>
                  </a:cubicBezTo>
                  <a:cubicBezTo>
                    <a:pt x="40652" y="160573"/>
                    <a:pt x="-17027" y="60031"/>
                    <a:pt x="4669" y="30927"/>
                  </a:cubicBezTo>
                  <a:cubicBezTo>
                    <a:pt x="26365" y="1823"/>
                    <a:pt x="171357" y="-9290"/>
                    <a:pt x="230094" y="8702"/>
                  </a:cubicBezTo>
                  <a:cubicBezTo>
                    <a:pt x="288831" y="26694"/>
                    <a:pt x="381965" y="138348"/>
                    <a:pt x="360269" y="167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PHẠM DUYÊN 4 - 9Slide.vn">
            <a:extLst>
              <a:ext uri="{FF2B5EF4-FFF2-40B4-BE49-F238E27FC236}">
                <a16:creationId xmlns:a16="http://schemas.microsoft.com/office/drawing/2014/main" id="{A8E8CF3E-3AA7-411D-8AB5-E9E2F2D0C99E}"/>
              </a:ext>
            </a:extLst>
          </p:cNvPr>
          <p:cNvGrpSpPr/>
          <p:nvPr/>
        </p:nvGrpSpPr>
        <p:grpSpPr>
          <a:xfrm rot="21170327">
            <a:off x="8441891" y="378159"/>
            <a:ext cx="1868921" cy="1326020"/>
            <a:chOff x="7503679" y="528180"/>
            <a:chExt cx="1868921" cy="132602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072B916-00AC-4B95-A2BD-ECD5AAE7B9BE}"/>
                </a:ext>
              </a:extLst>
            </p:cNvPr>
            <p:cNvSpPr/>
            <p:nvPr userDrawn="1"/>
          </p:nvSpPr>
          <p:spPr>
            <a:xfrm rot="4049343">
              <a:off x="8138037" y="620123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7A05ED1-D096-484A-8FE4-AD627CEBFACB}"/>
                </a:ext>
              </a:extLst>
            </p:cNvPr>
            <p:cNvSpPr/>
            <p:nvPr userDrawn="1"/>
          </p:nvSpPr>
          <p:spPr>
            <a:xfrm rot="18917666">
              <a:off x="8098637" y="1077120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37DB58B-2B91-4931-9606-9C688BCC0E40}"/>
                </a:ext>
              </a:extLst>
            </p:cNvPr>
            <p:cNvSpPr/>
            <p:nvPr userDrawn="1"/>
          </p:nvSpPr>
          <p:spPr>
            <a:xfrm rot="4049343">
              <a:off x="8557119" y="867773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FDE3E5-70F6-4C65-B894-044E2600BFC3}"/>
                </a:ext>
              </a:extLst>
            </p:cNvPr>
            <p:cNvSpPr/>
            <p:nvPr userDrawn="1"/>
          </p:nvSpPr>
          <p:spPr>
            <a:xfrm rot="18917666">
              <a:off x="8508195" y="1377157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09563B3-B30A-4092-B624-283AF9F750F0}"/>
                </a:ext>
              </a:extLst>
            </p:cNvPr>
            <p:cNvSpPr/>
            <p:nvPr userDrawn="1"/>
          </p:nvSpPr>
          <p:spPr>
            <a:xfrm rot="5244441">
              <a:off x="9001619" y="121067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6579AF-51CC-4C11-9D0B-44257745515E}"/>
                </a:ext>
              </a:extLst>
            </p:cNvPr>
            <p:cNvSpPr/>
            <p:nvPr userDrawn="1"/>
          </p:nvSpPr>
          <p:spPr>
            <a:xfrm>
              <a:off x="8089900" y="876300"/>
              <a:ext cx="1282700" cy="977900"/>
            </a:xfrm>
            <a:custGeom>
              <a:avLst/>
              <a:gdLst>
                <a:gd name="connsiteX0" fmla="*/ 0 w 1282700"/>
                <a:gd name="connsiteY0" fmla="*/ 0 h 977900"/>
                <a:gd name="connsiteX1" fmla="*/ 736600 w 1282700"/>
                <a:gd name="connsiteY1" fmla="*/ 406400 h 977900"/>
                <a:gd name="connsiteX2" fmla="*/ 1282700 w 1282700"/>
                <a:gd name="connsiteY2" fmla="*/ 97790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700" h="977900">
                  <a:moveTo>
                    <a:pt x="0" y="0"/>
                  </a:moveTo>
                  <a:cubicBezTo>
                    <a:pt x="261408" y="121708"/>
                    <a:pt x="522817" y="243417"/>
                    <a:pt x="736600" y="406400"/>
                  </a:cubicBezTo>
                  <a:cubicBezTo>
                    <a:pt x="950383" y="569383"/>
                    <a:pt x="1116541" y="773641"/>
                    <a:pt x="1282700" y="977900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9ECEB3A-19F0-410B-A25E-310D8C663069}"/>
                </a:ext>
              </a:extLst>
            </p:cNvPr>
            <p:cNvSpPr/>
            <p:nvPr userDrawn="1"/>
          </p:nvSpPr>
          <p:spPr>
            <a:xfrm rot="21372997">
              <a:off x="7503679" y="644290"/>
              <a:ext cx="639896" cy="34501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2" h="195980">
                  <a:moveTo>
                    <a:pt x="360269" y="167452"/>
                  </a:moveTo>
                  <a:cubicBezTo>
                    <a:pt x="338573" y="196556"/>
                    <a:pt x="159186" y="206081"/>
                    <a:pt x="99919" y="183327"/>
                  </a:cubicBezTo>
                  <a:cubicBezTo>
                    <a:pt x="40652" y="160573"/>
                    <a:pt x="-17027" y="60031"/>
                    <a:pt x="4669" y="30927"/>
                  </a:cubicBezTo>
                  <a:cubicBezTo>
                    <a:pt x="26365" y="1823"/>
                    <a:pt x="171357" y="-9290"/>
                    <a:pt x="230094" y="8702"/>
                  </a:cubicBezTo>
                  <a:cubicBezTo>
                    <a:pt x="288831" y="26694"/>
                    <a:pt x="381965" y="138348"/>
                    <a:pt x="360269" y="167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PHẠM DUYÊN 5 - 9Slide.vn">
            <a:extLst>
              <a:ext uri="{FF2B5EF4-FFF2-40B4-BE49-F238E27FC236}">
                <a16:creationId xmlns:a16="http://schemas.microsoft.com/office/drawing/2014/main" id="{E4687188-7148-47A0-AAC6-B7B42F75257E}"/>
              </a:ext>
            </a:extLst>
          </p:cNvPr>
          <p:cNvSpPr/>
          <p:nvPr/>
        </p:nvSpPr>
        <p:spPr>
          <a:xfrm>
            <a:off x="-6350" y="1814"/>
            <a:ext cx="1973943" cy="725715"/>
          </a:xfrm>
          <a:custGeom>
            <a:avLst/>
            <a:gdLst>
              <a:gd name="connsiteX0" fmla="*/ 0 w 1973943"/>
              <a:gd name="connsiteY0" fmla="*/ 725715 h 725715"/>
              <a:gd name="connsiteX1" fmla="*/ 1248229 w 1973943"/>
              <a:gd name="connsiteY1" fmla="*/ 319315 h 725715"/>
              <a:gd name="connsiteX2" fmla="*/ 1973943 w 1973943"/>
              <a:gd name="connsiteY2" fmla="*/ 0 h 72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3943" h="725715">
                <a:moveTo>
                  <a:pt x="0" y="725715"/>
                </a:moveTo>
                <a:cubicBezTo>
                  <a:pt x="459619" y="582991"/>
                  <a:pt x="919239" y="440267"/>
                  <a:pt x="1248229" y="319315"/>
                </a:cubicBezTo>
                <a:cubicBezTo>
                  <a:pt x="1577219" y="198363"/>
                  <a:pt x="1775581" y="99181"/>
                  <a:pt x="1973943" y="0"/>
                </a:cubicBezTo>
              </a:path>
            </a:pathLst>
          </a:custGeom>
          <a:noFill/>
          <a:ln>
            <a:solidFill>
              <a:srgbClr val="FEC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HẠM DUYÊN 6 - 9Slide.vn">
            <a:extLst>
              <a:ext uri="{FF2B5EF4-FFF2-40B4-BE49-F238E27FC236}">
                <a16:creationId xmlns:a16="http://schemas.microsoft.com/office/drawing/2014/main" id="{E0490BD2-515E-430D-A696-E83910134590}"/>
              </a:ext>
            </a:extLst>
          </p:cNvPr>
          <p:cNvSpPr/>
          <p:nvPr/>
        </p:nvSpPr>
        <p:spPr>
          <a:xfrm>
            <a:off x="3175" y="3629"/>
            <a:ext cx="2220686" cy="580571"/>
          </a:xfrm>
          <a:custGeom>
            <a:avLst/>
            <a:gdLst>
              <a:gd name="connsiteX0" fmla="*/ 0 w 2220686"/>
              <a:gd name="connsiteY0" fmla="*/ 580571 h 580571"/>
              <a:gd name="connsiteX1" fmla="*/ 914400 w 2220686"/>
              <a:gd name="connsiteY1" fmla="*/ 449942 h 580571"/>
              <a:gd name="connsiteX2" fmla="*/ 1582057 w 2220686"/>
              <a:gd name="connsiteY2" fmla="*/ 333828 h 580571"/>
              <a:gd name="connsiteX3" fmla="*/ 2220686 w 2220686"/>
              <a:gd name="connsiteY3" fmla="*/ 0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686" h="580571">
                <a:moveTo>
                  <a:pt x="0" y="580571"/>
                </a:moveTo>
                <a:lnTo>
                  <a:pt x="914400" y="449942"/>
                </a:lnTo>
                <a:cubicBezTo>
                  <a:pt x="1178076" y="408818"/>
                  <a:pt x="1364343" y="408818"/>
                  <a:pt x="1582057" y="333828"/>
                </a:cubicBezTo>
                <a:cubicBezTo>
                  <a:pt x="1799771" y="258838"/>
                  <a:pt x="2010228" y="129419"/>
                  <a:pt x="2220686" y="0"/>
                </a:cubicBezTo>
              </a:path>
            </a:pathLst>
          </a:custGeom>
          <a:noFill/>
          <a:ln>
            <a:solidFill>
              <a:srgbClr val="FFE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PHẠM DUYÊN 7 - 9Slide.vn">
            <a:extLst>
              <a:ext uri="{FF2B5EF4-FFF2-40B4-BE49-F238E27FC236}">
                <a16:creationId xmlns:a16="http://schemas.microsoft.com/office/drawing/2014/main" id="{3150E1B5-7893-4ED3-9065-4F01B0F5A92F}"/>
              </a:ext>
            </a:extLst>
          </p:cNvPr>
          <p:cNvGrpSpPr/>
          <p:nvPr/>
        </p:nvGrpSpPr>
        <p:grpSpPr>
          <a:xfrm rot="10224190">
            <a:off x="574439" y="545562"/>
            <a:ext cx="919355" cy="503004"/>
            <a:chOff x="1152577" y="6105504"/>
            <a:chExt cx="919355" cy="50300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76B8905-131C-4790-84E9-B6CF325B9072}"/>
                </a:ext>
              </a:extLst>
            </p:cNvPr>
            <p:cNvSpPr/>
            <p:nvPr userDrawn="1"/>
          </p:nvSpPr>
          <p:spPr>
            <a:xfrm rot="903443">
              <a:off x="1152577" y="6121104"/>
              <a:ext cx="889803" cy="48740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60269 w 362624"/>
                <a:gd name="connsiteY0" fmla="*/ 169958 h 198634"/>
                <a:gd name="connsiteX1" fmla="*/ 99919 w 362624"/>
                <a:gd name="connsiteY1" fmla="*/ 185833 h 198634"/>
                <a:gd name="connsiteX2" fmla="*/ 4669 w 362624"/>
                <a:gd name="connsiteY2" fmla="*/ 33433 h 198634"/>
                <a:gd name="connsiteX3" fmla="*/ 216147 w 362624"/>
                <a:gd name="connsiteY3" fmla="*/ 7926 h 198634"/>
                <a:gd name="connsiteX4" fmla="*/ 360269 w 362624"/>
                <a:gd name="connsiteY4" fmla="*/ 169958 h 19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624" h="198634">
                  <a:moveTo>
                    <a:pt x="360269" y="169958"/>
                  </a:moveTo>
                  <a:cubicBezTo>
                    <a:pt x="340898" y="199609"/>
                    <a:pt x="159186" y="208587"/>
                    <a:pt x="99919" y="185833"/>
                  </a:cubicBezTo>
                  <a:cubicBezTo>
                    <a:pt x="40652" y="163079"/>
                    <a:pt x="-17027" y="62537"/>
                    <a:pt x="4669" y="33433"/>
                  </a:cubicBezTo>
                  <a:cubicBezTo>
                    <a:pt x="26365" y="4329"/>
                    <a:pt x="157410" y="-10066"/>
                    <a:pt x="216147" y="7926"/>
                  </a:cubicBezTo>
                  <a:cubicBezTo>
                    <a:pt x="274884" y="25918"/>
                    <a:pt x="379640" y="140307"/>
                    <a:pt x="360269" y="169958"/>
                  </a:cubicBezTo>
                  <a:close/>
                </a:path>
              </a:pathLst>
            </a:custGeom>
            <a:solidFill>
              <a:srgbClr val="FFE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2BDF803-E141-4FA1-92F0-0DF949E6F306}"/>
                </a:ext>
              </a:extLst>
            </p:cNvPr>
            <p:cNvSpPr/>
            <p:nvPr userDrawn="1"/>
          </p:nvSpPr>
          <p:spPr>
            <a:xfrm rot="903443">
              <a:off x="1183181" y="6105504"/>
              <a:ext cx="888751" cy="500663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60269 w 362752"/>
                <a:gd name="connsiteY0" fmla="*/ 172044 h 200840"/>
                <a:gd name="connsiteX1" fmla="*/ 99919 w 362752"/>
                <a:gd name="connsiteY1" fmla="*/ 187919 h 200840"/>
                <a:gd name="connsiteX2" fmla="*/ 4669 w 362752"/>
                <a:gd name="connsiteY2" fmla="*/ 35519 h 200840"/>
                <a:gd name="connsiteX3" fmla="*/ 218454 w 362752"/>
                <a:gd name="connsiteY3" fmla="*/ 7381 h 200840"/>
                <a:gd name="connsiteX4" fmla="*/ 360269 w 362752"/>
                <a:gd name="connsiteY4" fmla="*/ 172044 h 200840"/>
                <a:gd name="connsiteX0" fmla="*/ 359931 w 362195"/>
                <a:gd name="connsiteY0" fmla="*/ 172044 h 204037"/>
                <a:gd name="connsiteX1" fmla="*/ 105780 w 362195"/>
                <a:gd name="connsiteY1" fmla="*/ 192281 h 204037"/>
                <a:gd name="connsiteX2" fmla="*/ 4331 w 362195"/>
                <a:gd name="connsiteY2" fmla="*/ 35519 h 204037"/>
                <a:gd name="connsiteX3" fmla="*/ 218116 w 362195"/>
                <a:gd name="connsiteY3" fmla="*/ 7381 h 204037"/>
                <a:gd name="connsiteX4" fmla="*/ 359931 w 362195"/>
                <a:gd name="connsiteY4" fmla="*/ 172044 h 20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195" h="204037">
                  <a:moveTo>
                    <a:pt x="359931" y="172044"/>
                  </a:moveTo>
                  <a:cubicBezTo>
                    <a:pt x="341208" y="202861"/>
                    <a:pt x="165047" y="215035"/>
                    <a:pt x="105780" y="192281"/>
                  </a:cubicBezTo>
                  <a:cubicBezTo>
                    <a:pt x="46513" y="169527"/>
                    <a:pt x="-17365" y="64623"/>
                    <a:pt x="4331" y="35519"/>
                  </a:cubicBezTo>
                  <a:cubicBezTo>
                    <a:pt x="26027" y="6415"/>
                    <a:pt x="159379" y="-10611"/>
                    <a:pt x="218116" y="7381"/>
                  </a:cubicBezTo>
                  <a:cubicBezTo>
                    <a:pt x="276853" y="25373"/>
                    <a:pt x="378654" y="141227"/>
                    <a:pt x="359931" y="1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PHẠM DUYÊN 8 - 9Slide.vn">
            <a:extLst>
              <a:ext uri="{FF2B5EF4-FFF2-40B4-BE49-F238E27FC236}">
                <a16:creationId xmlns:a16="http://schemas.microsoft.com/office/drawing/2014/main" id="{4B71E739-4E65-48E8-B299-DE6EF2095413}"/>
              </a:ext>
            </a:extLst>
          </p:cNvPr>
          <p:cNvSpPr/>
          <p:nvPr/>
        </p:nvSpPr>
        <p:spPr>
          <a:xfrm>
            <a:off x="9229728" y="-19050"/>
            <a:ext cx="2981322" cy="3284213"/>
          </a:xfrm>
          <a:custGeom>
            <a:avLst/>
            <a:gdLst>
              <a:gd name="connsiteX0" fmla="*/ 0 w 3695700"/>
              <a:gd name="connsiteY0" fmla="*/ 0 h 4229100"/>
              <a:gd name="connsiteX1" fmla="*/ 1581150 w 3695700"/>
              <a:gd name="connsiteY1" fmla="*/ 1047750 h 4229100"/>
              <a:gd name="connsiteX2" fmla="*/ 2000250 w 3695700"/>
              <a:gd name="connsiteY2" fmla="*/ 3067050 h 4229100"/>
              <a:gd name="connsiteX3" fmla="*/ 3086100 w 3695700"/>
              <a:gd name="connsiteY3" fmla="*/ 3981450 h 4229100"/>
              <a:gd name="connsiteX4" fmla="*/ 3695700 w 3695700"/>
              <a:gd name="connsiteY4" fmla="*/ 422910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700" h="4229100">
                <a:moveTo>
                  <a:pt x="0" y="0"/>
                </a:moveTo>
                <a:cubicBezTo>
                  <a:pt x="623887" y="268287"/>
                  <a:pt x="1247775" y="536575"/>
                  <a:pt x="1581150" y="1047750"/>
                </a:cubicBezTo>
                <a:cubicBezTo>
                  <a:pt x="1914525" y="1558925"/>
                  <a:pt x="1749425" y="2578100"/>
                  <a:pt x="2000250" y="3067050"/>
                </a:cubicBezTo>
                <a:cubicBezTo>
                  <a:pt x="2251075" y="3556000"/>
                  <a:pt x="2803525" y="3787775"/>
                  <a:pt x="3086100" y="3981450"/>
                </a:cubicBezTo>
                <a:cubicBezTo>
                  <a:pt x="3368675" y="4175125"/>
                  <a:pt x="3532187" y="4202112"/>
                  <a:pt x="3695700" y="4229100"/>
                </a:cubicBezTo>
              </a:path>
            </a:pathLst>
          </a:custGeom>
          <a:noFill/>
          <a:ln>
            <a:solidFill>
              <a:srgbClr val="FEC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HẠM DUYÊN 9 - 9Slide.vn">
            <a:extLst>
              <a:ext uri="{FF2B5EF4-FFF2-40B4-BE49-F238E27FC236}">
                <a16:creationId xmlns:a16="http://schemas.microsoft.com/office/drawing/2014/main" id="{94138269-8E16-4352-91B0-7E0611A67AE0}"/>
              </a:ext>
            </a:extLst>
          </p:cNvPr>
          <p:cNvSpPr>
            <a:spLocks noChangeAspect="1"/>
          </p:cNvSpPr>
          <p:nvPr/>
        </p:nvSpPr>
        <p:spPr>
          <a:xfrm>
            <a:off x="0" y="4138024"/>
            <a:ext cx="3195488" cy="2719976"/>
          </a:xfrm>
          <a:custGeom>
            <a:avLst/>
            <a:gdLst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3195488 w 3195488"/>
              <a:gd name="connsiteY2" fmla="*/ 2719976 h 2719976"/>
              <a:gd name="connsiteX3" fmla="*/ 0 w 3195488"/>
              <a:gd name="connsiteY3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88" h="2719976">
                <a:moveTo>
                  <a:pt x="0" y="2719976"/>
                </a:moveTo>
                <a:lnTo>
                  <a:pt x="0" y="0"/>
                </a:lnTo>
                <a:cubicBezTo>
                  <a:pt x="461048" y="77079"/>
                  <a:pt x="769697" y="-112542"/>
                  <a:pt x="1973695" y="897987"/>
                </a:cubicBezTo>
                <a:cubicBezTo>
                  <a:pt x="2457159" y="1391017"/>
                  <a:pt x="3131124" y="1941196"/>
                  <a:pt x="3195488" y="2719976"/>
                </a:cubicBezTo>
                <a:lnTo>
                  <a:pt x="0" y="2719976"/>
                </a:lnTo>
                <a:close/>
              </a:path>
            </a:pathLst>
          </a:custGeom>
          <a:solidFill>
            <a:srgbClr val="FFE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HẠM DUYÊN 11 - 9Slide.vn">
            <a:extLst>
              <a:ext uri="{FF2B5EF4-FFF2-40B4-BE49-F238E27FC236}">
                <a16:creationId xmlns:a16="http://schemas.microsoft.com/office/drawing/2014/main" id="{A2E42054-7005-4762-9894-4C37A08E256D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 flipH="1">
            <a:off x="10534650" y="5010150"/>
            <a:ext cx="1657350" cy="1847850"/>
          </a:xfrm>
          <a:custGeom>
            <a:avLst/>
            <a:gdLst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3195488 w 3195488"/>
              <a:gd name="connsiteY2" fmla="*/ 2719976 h 2719976"/>
              <a:gd name="connsiteX3" fmla="*/ 0 w 3195488"/>
              <a:gd name="connsiteY3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88" h="2719976">
                <a:moveTo>
                  <a:pt x="0" y="2719976"/>
                </a:moveTo>
                <a:lnTo>
                  <a:pt x="0" y="0"/>
                </a:lnTo>
                <a:cubicBezTo>
                  <a:pt x="461048" y="77079"/>
                  <a:pt x="769697" y="-112542"/>
                  <a:pt x="1973695" y="897987"/>
                </a:cubicBezTo>
                <a:cubicBezTo>
                  <a:pt x="2457159" y="1391017"/>
                  <a:pt x="3131124" y="1941196"/>
                  <a:pt x="3195488" y="2719976"/>
                </a:cubicBezTo>
                <a:lnTo>
                  <a:pt x="0" y="2719976"/>
                </a:lnTo>
                <a:close/>
              </a:path>
            </a:pathLst>
          </a:custGeom>
          <a:solidFill>
            <a:srgbClr val="FF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E82D47-F953-4858-B3B1-5CAB7E8C91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270" y="1752600"/>
            <a:ext cx="5142130" cy="2571066"/>
          </a:xfrm>
          <a:prstGeom prst="rect">
            <a:avLst/>
          </a:prstGeom>
        </p:spPr>
      </p:pic>
      <p:pic>
        <p:nvPicPr>
          <p:cNvPr id="32" name="PHẠM DUYÊN 10 - 9Slide.vn">
            <a:extLst>
              <a:ext uri="{FF2B5EF4-FFF2-40B4-BE49-F238E27FC236}">
                <a16:creationId xmlns:a16="http://schemas.microsoft.com/office/drawing/2014/main" id="{2BA4916A-D53B-4235-A8ED-6B4D36EB55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0982" flipH="1">
            <a:off x="-695979" y="3284681"/>
            <a:ext cx="4206018" cy="420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42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PHẠM DUYÊN 2 - 9Slide.vn">
            <a:extLst>
              <a:ext uri="{FF2B5EF4-FFF2-40B4-BE49-F238E27FC236}">
                <a16:creationId xmlns:a16="http://schemas.microsoft.com/office/drawing/2014/main" id="{2337DA49-0A27-4D59-8B56-1B97EB640ADB}"/>
              </a:ext>
            </a:extLst>
          </p:cNvPr>
          <p:cNvGrpSpPr/>
          <p:nvPr/>
        </p:nvGrpSpPr>
        <p:grpSpPr>
          <a:xfrm>
            <a:off x="457200" y="346075"/>
            <a:ext cx="529493" cy="707886"/>
            <a:chOff x="1806355" y="2753448"/>
            <a:chExt cx="745981" cy="997311"/>
          </a:xfrm>
        </p:grpSpPr>
        <p:sp>
          <p:nvSpPr>
            <p:cNvPr id="30" name="Oval 9">
              <a:extLst>
                <a:ext uri="{FF2B5EF4-FFF2-40B4-BE49-F238E27FC236}">
                  <a16:creationId xmlns:a16="http://schemas.microsoft.com/office/drawing/2014/main" id="{85498EB8-C10F-4683-A6B2-725AF31DB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EC7C31"/>
                </a:gs>
                <a:gs pos="87000">
                  <a:srgbClr val="FEC99F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31" name="91">
              <a:extLst>
                <a:ext uri="{FF2B5EF4-FFF2-40B4-BE49-F238E27FC236}">
                  <a16:creationId xmlns:a16="http://schemas.microsoft.com/office/drawing/2014/main" id="{169D6406-AF77-4246-8B7C-0F49462A037D}"/>
                </a:ext>
              </a:extLst>
            </p:cNvPr>
            <p:cNvSpPr txBox="1"/>
            <p:nvPr/>
          </p:nvSpPr>
          <p:spPr>
            <a:xfrm>
              <a:off x="1851152" y="2753448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sp>
        <p:nvSpPr>
          <p:cNvPr id="32" name="PHẠM DUYÊN 3 - 9Slide.vn">
            <a:extLst>
              <a:ext uri="{FF2B5EF4-FFF2-40B4-BE49-F238E27FC236}">
                <a16:creationId xmlns:a16="http://schemas.microsoft.com/office/drawing/2014/main" id="{975721A4-83C5-4A39-AE4C-AE4F877ED78D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999388" y="401909"/>
            <a:ext cx="10887811" cy="122998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160">
                <a:solidFill>
                  <a:srgbClr val="9D604D"/>
                </a:solidFill>
                <a:latin typeface="+mj-lt"/>
              </a:rPr>
              <a:t>a) Cân nặng của mỗi con vật được cho dưới đây. Viết tên các con vật theo thứ tự cân nặng từ bé đến lớn. </a:t>
            </a:r>
          </a:p>
        </p:txBody>
      </p:sp>
      <p:pic>
        <p:nvPicPr>
          <p:cNvPr id="40" name="PHẠM DUYÊN 4 - 9Slide.vn">
            <a:extLst>
              <a:ext uri="{FF2B5EF4-FFF2-40B4-BE49-F238E27FC236}">
                <a16:creationId xmlns:a16="http://schemas.microsoft.com/office/drawing/2014/main" id="{23DF5D24-B443-4505-AC83-4213F77D9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" t="4444" r="54706" b="53810"/>
          <a:stretch>
            <a:fillRect/>
          </a:stretch>
        </p:blipFill>
        <p:spPr>
          <a:xfrm>
            <a:off x="1981200" y="1598490"/>
            <a:ext cx="3200400" cy="2073164"/>
          </a:xfrm>
          <a:custGeom>
            <a:avLst/>
            <a:gdLst>
              <a:gd name="connsiteX0" fmla="*/ 381745 w 4419600"/>
              <a:gd name="connsiteY0" fmla="*/ 0 h 2862943"/>
              <a:gd name="connsiteX1" fmla="*/ 4037855 w 4419600"/>
              <a:gd name="connsiteY1" fmla="*/ 0 h 2862943"/>
              <a:gd name="connsiteX2" fmla="*/ 4419600 w 4419600"/>
              <a:gd name="connsiteY2" fmla="*/ 381745 h 2862943"/>
              <a:gd name="connsiteX3" fmla="*/ 4419600 w 4419600"/>
              <a:gd name="connsiteY3" fmla="*/ 2481198 h 2862943"/>
              <a:gd name="connsiteX4" fmla="*/ 4037855 w 4419600"/>
              <a:gd name="connsiteY4" fmla="*/ 2862943 h 2862943"/>
              <a:gd name="connsiteX5" fmla="*/ 381745 w 4419600"/>
              <a:gd name="connsiteY5" fmla="*/ 2862943 h 2862943"/>
              <a:gd name="connsiteX6" fmla="*/ 0 w 4419600"/>
              <a:gd name="connsiteY6" fmla="*/ 2481198 h 2862943"/>
              <a:gd name="connsiteX7" fmla="*/ 0 w 4419600"/>
              <a:gd name="connsiteY7" fmla="*/ 381745 h 2862943"/>
              <a:gd name="connsiteX8" fmla="*/ 381745 w 4419600"/>
              <a:gd name="connsiteY8" fmla="*/ 0 h 286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9600" h="2862943">
                <a:moveTo>
                  <a:pt x="381745" y="0"/>
                </a:moveTo>
                <a:lnTo>
                  <a:pt x="4037855" y="0"/>
                </a:lnTo>
                <a:cubicBezTo>
                  <a:pt x="4248687" y="0"/>
                  <a:pt x="4419600" y="170913"/>
                  <a:pt x="4419600" y="381745"/>
                </a:cubicBezTo>
                <a:lnTo>
                  <a:pt x="4419600" y="2481198"/>
                </a:lnTo>
                <a:cubicBezTo>
                  <a:pt x="4419600" y="2692030"/>
                  <a:pt x="4248687" y="2862943"/>
                  <a:pt x="4037855" y="2862943"/>
                </a:cubicBezTo>
                <a:lnTo>
                  <a:pt x="381745" y="2862943"/>
                </a:lnTo>
                <a:cubicBezTo>
                  <a:pt x="170913" y="2862943"/>
                  <a:pt x="0" y="2692030"/>
                  <a:pt x="0" y="2481198"/>
                </a:cubicBezTo>
                <a:lnTo>
                  <a:pt x="0" y="381745"/>
                </a:lnTo>
                <a:cubicBezTo>
                  <a:pt x="0" y="170913"/>
                  <a:pt x="170913" y="0"/>
                  <a:pt x="381745" y="0"/>
                </a:cubicBezTo>
                <a:close/>
              </a:path>
            </a:pathLst>
          </a:custGeom>
          <a:effectLst>
            <a:softEdge rad="127000"/>
          </a:effectLst>
        </p:spPr>
      </p:pic>
      <p:pic>
        <p:nvPicPr>
          <p:cNvPr id="39" name="PHẠM DUYÊN 5 - 9Slide.vn">
            <a:extLst>
              <a:ext uri="{FF2B5EF4-FFF2-40B4-BE49-F238E27FC236}">
                <a16:creationId xmlns:a16="http://schemas.microsoft.com/office/drawing/2014/main" id="{F2E28B0D-8940-4134-B57B-F093E73AA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1" t="8519" r="4379" b="51058"/>
          <a:stretch>
            <a:fillRect/>
          </a:stretch>
        </p:blipFill>
        <p:spPr>
          <a:xfrm>
            <a:off x="6548196" y="1601316"/>
            <a:ext cx="3631324" cy="2007476"/>
          </a:xfrm>
          <a:custGeom>
            <a:avLst/>
            <a:gdLst>
              <a:gd name="connsiteX0" fmla="*/ 369649 w 5014685"/>
              <a:gd name="connsiteY0" fmla="*/ 0 h 2772229"/>
              <a:gd name="connsiteX1" fmla="*/ 4645036 w 5014685"/>
              <a:gd name="connsiteY1" fmla="*/ 0 h 2772229"/>
              <a:gd name="connsiteX2" fmla="*/ 5014685 w 5014685"/>
              <a:gd name="connsiteY2" fmla="*/ 369649 h 2772229"/>
              <a:gd name="connsiteX3" fmla="*/ 5014685 w 5014685"/>
              <a:gd name="connsiteY3" fmla="*/ 2402580 h 2772229"/>
              <a:gd name="connsiteX4" fmla="*/ 4645036 w 5014685"/>
              <a:gd name="connsiteY4" fmla="*/ 2772229 h 2772229"/>
              <a:gd name="connsiteX5" fmla="*/ 369649 w 5014685"/>
              <a:gd name="connsiteY5" fmla="*/ 2772229 h 2772229"/>
              <a:gd name="connsiteX6" fmla="*/ 0 w 5014685"/>
              <a:gd name="connsiteY6" fmla="*/ 2402580 h 2772229"/>
              <a:gd name="connsiteX7" fmla="*/ 0 w 5014685"/>
              <a:gd name="connsiteY7" fmla="*/ 369649 h 2772229"/>
              <a:gd name="connsiteX8" fmla="*/ 369649 w 5014685"/>
              <a:gd name="connsiteY8" fmla="*/ 0 h 277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4685" h="2772229">
                <a:moveTo>
                  <a:pt x="369649" y="0"/>
                </a:moveTo>
                <a:lnTo>
                  <a:pt x="4645036" y="0"/>
                </a:lnTo>
                <a:cubicBezTo>
                  <a:pt x="4849188" y="0"/>
                  <a:pt x="5014685" y="165497"/>
                  <a:pt x="5014685" y="369649"/>
                </a:cubicBezTo>
                <a:lnTo>
                  <a:pt x="5014685" y="2402580"/>
                </a:lnTo>
                <a:cubicBezTo>
                  <a:pt x="5014685" y="2606732"/>
                  <a:pt x="4849188" y="2772229"/>
                  <a:pt x="4645036" y="2772229"/>
                </a:cubicBezTo>
                <a:lnTo>
                  <a:pt x="369649" y="2772229"/>
                </a:lnTo>
                <a:cubicBezTo>
                  <a:pt x="165497" y="2772229"/>
                  <a:pt x="0" y="2606732"/>
                  <a:pt x="0" y="2402580"/>
                </a:cubicBezTo>
                <a:lnTo>
                  <a:pt x="0" y="369649"/>
                </a:lnTo>
                <a:cubicBezTo>
                  <a:pt x="0" y="165497"/>
                  <a:pt x="165497" y="0"/>
                  <a:pt x="369649" y="0"/>
                </a:cubicBezTo>
                <a:close/>
              </a:path>
            </a:pathLst>
          </a:custGeom>
          <a:effectLst>
            <a:softEdge rad="127000"/>
          </a:effectLst>
        </p:spPr>
      </p:pic>
      <p:pic>
        <p:nvPicPr>
          <p:cNvPr id="38" name="PHẠM DUYÊN 6 - 9Slide.vn">
            <a:extLst>
              <a:ext uri="{FF2B5EF4-FFF2-40B4-BE49-F238E27FC236}">
                <a16:creationId xmlns:a16="http://schemas.microsoft.com/office/drawing/2014/main" id="{8E3E6CFE-A8C3-4803-8940-209897EA9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3" t="51058" r="5098" b="4683"/>
          <a:stretch>
            <a:fillRect/>
          </a:stretch>
        </p:blipFill>
        <p:spPr>
          <a:xfrm>
            <a:off x="7244658" y="4066837"/>
            <a:ext cx="2737542" cy="2016692"/>
          </a:xfrm>
          <a:custGeom>
            <a:avLst/>
            <a:gdLst>
              <a:gd name="connsiteX0" fmla="*/ 404727 w 4120244"/>
              <a:gd name="connsiteY0" fmla="*/ 0 h 3035300"/>
              <a:gd name="connsiteX1" fmla="*/ 3715517 w 4120244"/>
              <a:gd name="connsiteY1" fmla="*/ 0 h 3035300"/>
              <a:gd name="connsiteX2" fmla="*/ 4120244 w 4120244"/>
              <a:gd name="connsiteY2" fmla="*/ 404727 h 3035300"/>
              <a:gd name="connsiteX3" fmla="*/ 4120244 w 4120244"/>
              <a:gd name="connsiteY3" fmla="*/ 2630573 h 3035300"/>
              <a:gd name="connsiteX4" fmla="*/ 3715517 w 4120244"/>
              <a:gd name="connsiteY4" fmla="*/ 3035300 h 3035300"/>
              <a:gd name="connsiteX5" fmla="*/ 404727 w 4120244"/>
              <a:gd name="connsiteY5" fmla="*/ 3035300 h 3035300"/>
              <a:gd name="connsiteX6" fmla="*/ 0 w 4120244"/>
              <a:gd name="connsiteY6" fmla="*/ 2630573 h 3035300"/>
              <a:gd name="connsiteX7" fmla="*/ 0 w 4120244"/>
              <a:gd name="connsiteY7" fmla="*/ 404727 h 3035300"/>
              <a:gd name="connsiteX8" fmla="*/ 404727 w 4120244"/>
              <a:gd name="connsiteY8" fmla="*/ 0 h 303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0244" h="3035300">
                <a:moveTo>
                  <a:pt x="404727" y="0"/>
                </a:moveTo>
                <a:lnTo>
                  <a:pt x="3715517" y="0"/>
                </a:lnTo>
                <a:cubicBezTo>
                  <a:pt x="3939042" y="0"/>
                  <a:pt x="4120244" y="181202"/>
                  <a:pt x="4120244" y="404727"/>
                </a:cubicBezTo>
                <a:lnTo>
                  <a:pt x="4120244" y="2630573"/>
                </a:lnTo>
                <a:cubicBezTo>
                  <a:pt x="4120244" y="2854098"/>
                  <a:pt x="3939042" y="3035300"/>
                  <a:pt x="3715517" y="3035300"/>
                </a:cubicBezTo>
                <a:lnTo>
                  <a:pt x="404727" y="3035300"/>
                </a:lnTo>
                <a:cubicBezTo>
                  <a:pt x="181202" y="3035300"/>
                  <a:pt x="0" y="2854098"/>
                  <a:pt x="0" y="2630573"/>
                </a:cubicBezTo>
                <a:lnTo>
                  <a:pt x="0" y="404727"/>
                </a:lnTo>
                <a:cubicBezTo>
                  <a:pt x="0" y="181202"/>
                  <a:pt x="181202" y="0"/>
                  <a:pt x="404727" y="0"/>
                </a:cubicBezTo>
                <a:close/>
              </a:path>
            </a:pathLst>
          </a:custGeom>
          <a:effectLst>
            <a:softEdge rad="127000"/>
          </a:effectLst>
        </p:spPr>
      </p:pic>
      <p:sp>
        <p:nvSpPr>
          <p:cNvPr id="20" name="PHẠM DUYÊN 8 - 9Slide.vn">
            <a:extLst>
              <a:ext uri="{FF2B5EF4-FFF2-40B4-BE49-F238E27FC236}">
                <a16:creationId xmlns:a16="http://schemas.microsoft.com/office/drawing/2014/main" id="{628A9159-0255-4512-9D29-081FC9D6DCD6}"/>
              </a:ext>
            </a:extLst>
          </p:cNvPr>
          <p:cNvSpPr txBox="1"/>
          <p:nvPr/>
        </p:nvSpPr>
        <p:spPr>
          <a:xfrm>
            <a:off x="1312990" y="3505200"/>
            <a:ext cx="4536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Gấu trắng Bắc Cực: 250 kg</a:t>
            </a:r>
          </a:p>
        </p:txBody>
      </p:sp>
      <p:sp>
        <p:nvSpPr>
          <p:cNvPr id="41" name="PHẠM DUYÊN 9 - 9Slide.vn">
            <a:extLst>
              <a:ext uri="{FF2B5EF4-FFF2-40B4-BE49-F238E27FC236}">
                <a16:creationId xmlns:a16="http://schemas.microsoft.com/office/drawing/2014/main" id="{030DD870-3D75-4352-AEDF-DA3650BBAE6B}"/>
              </a:ext>
            </a:extLst>
          </p:cNvPr>
          <p:cNvSpPr txBox="1"/>
          <p:nvPr/>
        </p:nvSpPr>
        <p:spPr>
          <a:xfrm>
            <a:off x="7789428" y="3505200"/>
            <a:ext cx="180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Hổ: 167 kg</a:t>
            </a:r>
          </a:p>
        </p:txBody>
      </p:sp>
      <p:sp>
        <p:nvSpPr>
          <p:cNvPr id="43" name="PHẠM DUYÊN 11 - 9Slide.vn">
            <a:extLst>
              <a:ext uri="{FF2B5EF4-FFF2-40B4-BE49-F238E27FC236}">
                <a16:creationId xmlns:a16="http://schemas.microsoft.com/office/drawing/2014/main" id="{4E352036-DC2C-4D9E-9D53-D72D8A8E1C10}"/>
              </a:ext>
            </a:extLst>
          </p:cNvPr>
          <p:cNvSpPr txBox="1"/>
          <p:nvPr/>
        </p:nvSpPr>
        <p:spPr>
          <a:xfrm>
            <a:off x="7607487" y="6029980"/>
            <a:ext cx="2169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Sư tử: 155 kg</a:t>
            </a:r>
          </a:p>
        </p:txBody>
      </p:sp>
      <p:pic>
        <p:nvPicPr>
          <p:cNvPr id="37" name="PHẠM DUYÊN 7 - 9Slide.vn">
            <a:extLst>
              <a:ext uri="{FF2B5EF4-FFF2-40B4-BE49-F238E27FC236}">
                <a16:creationId xmlns:a16="http://schemas.microsoft.com/office/drawing/2014/main" id="{94AACE73-77EE-4523-B6FC-01BF4DB23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" t="70741" r="54706" b="4683"/>
          <a:stretch>
            <a:fillRect/>
          </a:stretch>
        </p:blipFill>
        <p:spPr>
          <a:xfrm>
            <a:off x="2475481" y="4911602"/>
            <a:ext cx="2680140" cy="1220512"/>
          </a:xfrm>
          <a:custGeom>
            <a:avLst/>
            <a:gdLst>
              <a:gd name="connsiteX0" fmla="*/ 224741 w 3701143"/>
              <a:gd name="connsiteY0" fmla="*/ 0 h 1685471"/>
              <a:gd name="connsiteX1" fmla="*/ 3476402 w 3701143"/>
              <a:gd name="connsiteY1" fmla="*/ 0 h 1685471"/>
              <a:gd name="connsiteX2" fmla="*/ 3701143 w 3701143"/>
              <a:gd name="connsiteY2" fmla="*/ 224741 h 1685471"/>
              <a:gd name="connsiteX3" fmla="*/ 3701143 w 3701143"/>
              <a:gd name="connsiteY3" fmla="*/ 1460730 h 1685471"/>
              <a:gd name="connsiteX4" fmla="*/ 3476402 w 3701143"/>
              <a:gd name="connsiteY4" fmla="*/ 1685471 h 1685471"/>
              <a:gd name="connsiteX5" fmla="*/ 224741 w 3701143"/>
              <a:gd name="connsiteY5" fmla="*/ 1685471 h 1685471"/>
              <a:gd name="connsiteX6" fmla="*/ 0 w 3701143"/>
              <a:gd name="connsiteY6" fmla="*/ 1460730 h 1685471"/>
              <a:gd name="connsiteX7" fmla="*/ 0 w 3701143"/>
              <a:gd name="connsiteY7" fmla="*/ 224741 h 1685471"/>
              <a:gd name="connsiteX8" fmla="*/ 224741 w 3701143"/>
              <a:gd name="connsiteY8" fmla="*/ 0 h 168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1143" h="1685471">
                <a:moveTo>
                  <a:pt x="224741" y="0"/>
                </a:moveTo>
                <a:lnTo>
                  <a:pt x="3476402" y="0"/>
                </a:lnTo>
                <a:cubicBezTo>
                  <a:pt x="3600523" y="0"/>
                  <a:pt x="3701143" y="100620"/>
                  <a:pt x="3701143" y="224741"/>
                </a:cubicBezTo>
                <a:lnTo>
                  <a:pt x="3701143" y="1460730"/>
                </a:lnTo>
                <a:cubicBezTo>
                  <a:pt x="3701143" y="1584851"/>
                  <a:pt x="3600523" y="1685471"/>
                  <a:pt x="3476402" y="1685471"/>
                </a:cubicBezTo>
                <a:lnTo>
                  <a:pt x="224741" y="1685471"/>
                </a:lnTo>
                <a:cubicBezTo>
                  <a:pt x="100620" y="1685471"/>
                  <a:pt x="0" y="1584851"/>
                  <a:pt x="0" y="1460730"/>
                </a:cubicBezTo>
                <a:lnTo>
                  <a:pt x="0" y="224741"/>
                </a:lnTo>
                <a:cubicBezTo>
                  <a:pt x="0" y="100620"/>
                  <a:pt x="100620" y="0"/>
                  <a:pt x="224741" y="0"/>
                </a:cubicBezTo>
                <a:close/>
              </a:path>
            </a:pathLst>
          </a:custGeom>
          <a:effectLst>
            <a:softEdge rad="127000"/>
          </a:effectLst>
        </p:spPr>
      </p:pic>
      <p:sp>
        <p:nvSpPr>
          <p:cNvPr id="42" name="PHẠM DUYÊN 10 - 9Slide.vn">
            <a:extLst>
              <a:ext uri="{FF2B5EF4-FFF2-40B4-BE49-F238E27FC236}">
                <a16:creationId xmlns:a16="http://schemas.microsoft.com/office/drawing/2014/main" id="{ADBD72DF-E941-4107-8FE8-817B7C46BE8B}"/>
              </a:ext>
            </a:extLst>
          </p:cNvPr>
          <p:cNvSpPr txBox="1"/>
          <p:nvPr/>
        </p:nvSpPr>
        <p:spPr>
          <a:xfrm>
            <a:off x="2745115" y="6029980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Báo: 86 kg</a:t>
            </a:r>
          </a:p>
        </p:txBody>
      </p:sp>
    </p:spTree>
    <p:extLst>
      <p:ext uri="{BB962C8B-B14F-4D97-AF65-F5344CB8AC3E}">
        <p14:creationId xmlns:p14="http://schemas.microsoft.com/office/powerpoint/2010/main" val="40113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0" grpId="0"/>
      <p:bldP spid="41" grpId="0"/>
      <p:bldP spid="43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PHẠM DUYÊN 2 - 9Slide.vn">
            <a:extLst>
              <a:ext uri="{FF2B5EF4-FFF2-40B4-BE49-F238E27FC236}">
                <a16:creationId xmlns:a16="http://schemas.microsoft.com/office/drawing/2014/main" id="{2337DA49-0A27-4D59-8B56-1B97EB640ADB}"/>
              </a:ext>
            </a:extLst>
          </p:cNvPr>
          <p:cNvGrpSpPr/>
          <p:nvPr/>
        </p:nvGrpSpPr>
        <p:grpSpPr>
          <a:xfrm>
            <a:off x="457200" y="346075"/>
            <a:ext cx="529493" cy="707886"/>
            <a:chOff x="1806355" y="2753448"/>
            <a:chExt cx="745981" cy="997311"/>
          </a:xfrm>
        </p:grpSpPr>
        <p:sp>
          <p:nvSpPr>
            <p:cNvPr id="30" name="Oval 9">
              <a:extLst>
                <a:ext uri="{FF2B5EF4-FFF2-40B4-BE49-F238E27FC236}">
                  <a16:creationId xmlns:a16="http://schemas.microsoft.com/office/drawing/2014/main" id="{85498EB8-C10F-4683-A6B2-725AF31DB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EC7C31"/>
                </a:gs>
                <a:gs pos="87000">
                  <a:srgbClr val="FEC99F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31" name="91">
              <a:extLst>
                <a:ext uri="{FF2B5EF4-FFF2-40B4-BE49-F238E27FC236}">
                  <a16:creationId xmlns:a16="http://schemas.microsoft.com/office/drawing/2014/main" id="{169D6406-AF77-4246-8B7C-0F49462A037D}"/>
                </a:ext>
              </a:extLst>
            </p:cNvPr>
            <p:cNvSpPr txBox="1"/>
            <p:nvPr/>
          </p:nvSpPr>
          <p:spPr>
            <a:xfrm>
              <a:off x="1851152" y="2753448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sp>
        <p:nvSpPr>
          <p:cNvPr id="32" name="PHẠM DUYÊN 3 - 9Slide.vn">
            <a:extLst>
              <a:ext uri="{FF2B5EF4-FFF2-40B4-BE49-F238E27FC236}">
                <a16:creationId xmlns:a16="http://schemas.microsoft.com/office/drawing/2014/main" id="{975721A4-83C5-4A39-AE4C-AE4F877ED78D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999388" y="401909"/>
            <a:ext cx="10887811" cy="122998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160">
                <a:solidFill>
                  <a:srgbClr val="9D604D"/>
                </a:solidFill>
                <a:latin typeface="+mj-lt"/>
              </a:rPr>
              <a:t>a) Cân nặng của mỗi con vật được cho dưới đây. Viết tên các con vật theo thứ tự cân nặng từ bé đến lớn. </a:t>
            </a:r>
          </a:p>
        </p:txBody>
      </p:sp>
      <p:pic>
        <p:nvPicPr>
          <p:cNvPr id="40" name="PHẠM DUYÊN 4 - 9Slide.vn">
            <a:extLst>
              <a:ext uri="{FF2B5EF4-FFF2-40B4-BE49-F238E27FC236}">
                <a16:creationId xmlns:a16="http://schemas.microsoft.com/office/drawing/2014/main" id="{23DF5D24-B443-4505-AC83-4213F77D9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" t="4444" r="54706" b="53810"/>
          <a:stretch>
            <a:fillRect/>
          </a:stretch>
        </p:blipFill>
        <p:spPr>
          <a:xfrm>
            <a:off x="900951" y="1961771"/>
            <a:ext cx="2490314" cy="1613182"/>
          </a:xfrm>
          <a:custGeom>
            <a:avLst/>
            <a:gdLst>
              <a:gd name="connsiteX0" fmla="*/ 381745 w 4419600"/>
              <a:gd name="connsiteY0" fmla="*/ 0 h 2862943"/>
              <a:gd name="connsiteX1" fmla="*/ 4037855 w 4419600"/>
              <a:gd name="connsiteY1" fmla="*/ 0 h 2862943"/>
              <a:gd name="connsiteX2" fmla="*/ 4419600 w 4419600"/>
              <a:gd name="connsiteY2" fmla="*/ 381745 h 2862943"/>
              <a:gd name="connsiteX3" fmla="*/ 4419600 w 4419600"/>
              <a:gd name="connsiteY3" fmla="*/ 2481198 h 2862943"/>
              <a:gd name="connsiteX4" fmla="*/ 4037855 w 4419600"/>
              <a:gd name="connsiteY4" fmla="*/ 2862943 h 2862943"/>
              <a:gd name="connsiteX5" fmla="*/ 381745 w 4419600"/>
              <a:gd name="connsiteY5" fmla="*/ 2862943 h 2862943"/>
              <a:gd name="connsiteX6" fmla="*/ 0 w 4419600"/>
              <a:gd name="connsiteY6" fmla="*/ 2481198 h 2862943"/>
              <a:gd name="connsiteX7" fmla="*/ 0 w 4419600"/>
              <a:gd name="connsiteY7" fmla="*/ 381745 h 2862943"/>
              <a:gd name="connsiteX8" fmla="*/ 381745 w 4419600"/>
              <a:gd name="connsiteY8" fmla="*/ 0 h 286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9600" h="2862943">
                <a:moveTo>
                  <a:pt x="381745" y="0"/>
                </a:moveTo>
                <a:lnTo>
                  <a:pt x="4037855" y="0"/>
                </a:lnTo>
                <a:cubicBezTo>
                  <a:pt x="4248687" y="0"/>
                  <a:pt x="4419600" y="170913"/>
                  <a:pt x="4419600" y="381745"/>
                </a:cubicBezTo>
                <a:lnTo>
                  <a:pt x="4419600" y="2481198"/>
                </a:lnTo>
                <a:cubicBezTo>
                  <a:pt x="4419600" y="2692030"/>
                  <a:pt x="4248687" y="2862943"/>
                  <a:pt x="4037855" y="2862943"/>
                </a:cubicBezTo>
                <a:lnTo>
                  <a:pt x="381745" y="2862943"/>
                </a:lnTo>
                <a:cubicBezTo>
                  <a:pt x="170913" y="2862943"/>
                  <a:pt x="0" y="2692030"/>
                  <a:pt x="0" y="2481198"/>
                </a:cubicBezTo>
                <a:lnTo>
                  <a:pt x="0" y="381745"/>
                </a:lnTo>
                <a:cubicBezTo>
                  <a:pt x="0" y="170913"/>
                  <a:pt x="170913" y="0"/>
                  <a:pt x="381745" y="0"/>
                </a:cubicBezTo>
                <a:close/>
              </a:path>
            </a:pathLst>
          </a:custGeom>
          <a:effectLst>
            <a:softEdge rad="127000"/>
          </a:effectLst>
        </p:spPr>
      </p:pic>
      <p:pic>
        <p:nvPicPr>
          <p:cNvPr id="39" name="PHẠM DUYÊN 5 - 9Slide.vn">
            <a:extLst>
              <a:ext uri="{FF2B5EF4-FFF2-40B4-BE49-F238E27FC236}">
                <a16:creationId xmlns:a16="http://schemas.microsoft.com/office/drawing/2014/main" id="{F2E28B0D-8940-4134-B57B-F093E73AA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1" t="8519" r="4379" b="51058"/>
          <a:stretch>
            <a:fillRect/>
          </a:stretch>
        </p:blipFill>
        <p:spPr>
          <a:xfrm>
            <a:off x="3956174" y="1957310"/>
            <a:ext cx="2825626" cy="1562068"/>
          </a:xfrm>
          <a:custGeom>
            <a:avLst/>
            <a:gdLst>
              <a:gd name="connsiteX0" fmla="*/ 369649 w 5014685"/>
              <a:gd name="connsiteY0" fmla="*/ 0 h 2772229"/>
              <a:gd name="connsiteX1" fmla="*/ 4645036 w 5014685"/>
              <a:gd name="connsiteY1" fmla="*/ 0 h 2772229"/>
              <a:gd name="connsiteX2" fmla="*/ 5014685 w 5014685"/>
              <a:gd name="connsiteY2" fmla="*/ 369649 h 2772229"/>
              <a:gd name="connsiteX3" fmla="*/ 5014685 w 5014685"/>
              <a:gd name="connsiteY3" fmla="*/ 2402580 h 2772229"/>
              <a:gd name="connsiteX4" fmla="*/ 4645036 w 5014685"/>
              <a:gd name="connsiteY4" fmla="*/ 2772229 h 2772229"/>
              <a:gd name="connsiteX5" fmla="*/ 369649 w 5014685"/>
              <a:gd name="connsiteY5" fmla="*/ 2772229 h 2772229"/>
              <a:gd name="connsiteX6" fmla="*/ 0 w 5014685"/>
              <a:gd name="connsiteY6" fmla="*/ 2402580 h 2772229"/>
              <a:gd name="connsiteX7" fmla="*/ 0 w 5014685"/>
              <a:gd name="connsiteY7" fmla="*/ 369649 h 2772229"/>
              <a:gd name="connsiteX8" fmla="*/ 369649 w 5014685"/>
              <a:gd name="connsiteY8" fmla="*/ 0 h 277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4685" h="2772229">
                <a:moveTo>
                  <a:pt x="369649" y="0"/>
                </a:moveTo>
                <a:lnTo>
                  <a:pt x="4645036" y="0"/>
                </a:lnTo>
                <a:cubicBezTo>
                  <a:pt x="4849188" y="0"/>
                  <a:pt x="5014685" y="165497"/>
                  <a:pt x="5014685" y="369649"/>
                </a:cubicBezTo>
                <a:lnTo>
                  <a:pt x="5014685" y="2402580"/>
                </a:lnTo>
                <a:cubicBezTo>
                  <a:pt x="5014685" y="2606732"/>
                  <a:pt x="4849188" y="2772229"/>
                  <a:pt x="4645036" y="2772229"/>
                </a:cubicBezTo>
                <a:lnTo>
                  <a:pt x="369649" y="2772229"/>
                </a:lnTo>
                <a:cubicBezTo>
                  <a:pt x="165497" y="2772229"/>
                  <a:pt x="0" y="2606732"/>
                  <a:pt x="0" y="2402580"/>
                </a:cubicBezTo>
                <a:lnTo>
                  <a:pt x="0" y="369649"/>
                </a:lnTo>
                <a:cubicBezTo>
                  <a:pt x="0" y="165497"/>
                  <a:pt x="165497" y="0"/>
                  <a:pt x="369649" y="0"/>
                </a:cubicBezTo>
                <a:close/>
              </a:path>
            </a:pathLst>
          </a:custGeom>
          <a:effectLst>
            <a:softEdge rad="127000"/>
          </a:effectLst>
        </p:spPr>
      </p:pic>
      <p:pic>
        <p:nvPicPr>
          <p:cNvPr id="38" name="PHẠM DUYÊN 6 - 9Slide.vn">
            <a:extLst>
              <a:ext uri="{FF2B5EF4-FFF2-40B4-BE49-F238E27FC236}">
                <a16:creationId xmlns:a16="http://schemas.microsoft.com/office/drawing/2014/main" id="{8E3E6CFE-A8C3-4803-8940-209897EA9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3" t="51058" r="5098" b="4683"/>
          <a:stretch>
            <a:fillRect/>
          </a:stretch>
        </p:blipFill>
        <p:spPr>
          <a:xfrm>
            <a:off x="9464436" y="1765181"/>
            <a:ext cx="2130152" cy="1569240"/>
          </a:xfrm>
          <a:custGeom>
            <a:avLst/>
            <a:gdLst>
              <a:gd name="connsiteX0" fmla="*/ 404727 w 4120244"/>
              <a:gd name="connsiteY0" fmla="*/ 0 h 3035300"/>
              <a:gd name="connsiteX1" fmla="*/ 3715517 w 4120244"/>
              <a:gd name="connsiteY1" fmla="*/ 0 h 3035300"/>
              <a:gd name="connsiteX2" fmla="*/ 4120244 w 4120244"/>
              <a:gd name="connsiteY2" fmla="*/ 404727 h 3035300"/>
              <a:gd name="connsiteX3" fmla="*/ 4120244 w 4120244"/>
              <a:gd name="connsiteY3" fmla="*/ 2630573 h 3035300"/>
              <a:gd name="connsiteX4" fmla="*/ 3715517 w 4120244"/>
              <a:gd name="connsiteY4" fmla="*/ 3035300 h 3035300"/>
              <a:gd name="connsiteX5" fmla="*/ 404727 w 4120244"/>
              <a:gd name="connsiteY5" fmla="*/ 3035300 h 3035300"/>
              <a:gd name="connsiteX6" fmla="*/ 0 w 4120244"/>
              <a:gd name="connsiteY6" fmla="*/ 2630573 h 3035300"/>
              <a:gd name="connsiteX7" fmla="*/ 0 w 4120244"/>
              <a:gd name="connsiteY7" fmla="*/ 404727 h 3035300"/>
              <a:gd name="connsiteX8" fmla="*/ 404727 w 4120244"/>
              <a:gd name="connsiteY8" fmla="*/ 0 h 303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0244" h="3035300">
                <a:moveTo>
                  <a:pt x="404727" y="0"/>
                </a:moveTo>
                <a:lnTo>
                  <a:pt x="3715517" y="0"/>
                </a:lnTo>
                <a:cubicBezTo>
                  <a:pt x="3939042" y="0"/>
                  <a:pt x="4120244" y="181202"/>
                  <a:pt x="4120244" y="404727"/>
                </a:cubicBezTo>
                <a:lnTo>
                  <a:pt x="4120244" y="2630573"/>
                </a:lnTo>
                <a:cubicBezTo>
                  <a:pt x="4120244" y="2854098"/>
                  <a:pt x="3939042" y="3035300"/>
                  <a:pt x="3715517" y="3035300"/>
                </a:cubicBezTo>
                <a:lnTo>
                  <a:pt x="404727" y="3035300"/>
                </a:lnTo>
                <a:cubicBezTo>
                  <a:pt x="181202" y="3035300"/>
                  <a:pt x="0" y="2854098"/>
                  <a:pt x="0" y="2630573"/>
                </a:cubicBezTo>
                <a:lnTo>
                  <a:pt x="0" y="404727"/>
                </a:lnTo>
                <a:cubicBezTo>
                  <a:pt x="0" y="181202"/>
                  <a:pt x="181202" y="0"/>
                  <a:pt x="404727" y="0"/>
                </a:cubicBezTo>
                <a:close/>
              </a:path>
            </a:pathLst>
          </a:custGeom>
          <a:effectLst>
            <a:softEdge rad="127000"/>
          </a:effectLst>
        </p:spPr>
      </p:pic>
      <p:sp>
        <p:nvSpPr>
          <p:cNvPr id="20" name="PHẠM DUYÊN 8 - 9Slide.vn">
            <a:extLst>
              <a:ext uri="{FF2B5EF4-FFF2-40B4-BE49-F238E27FC236}">
                <a16:creationId xmlns:a16="http://schemas.microsoft.com/office/drawing/2014/main" id="{628A9159-0255-4512-9D29-081FC9D6DCD6}"/>
              </a:ext>
            </a:extLst>
          </p:cNvPr>
          <p:cNvSpPr txBox="1"/>
          <p:nvPr/>
        </p:nvSpPr>
        <p:spPr>
          <a:xfrm>
            <a:off x="584584" y="3486090"/>
            <a:ext cx="3530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Gấu trắng Bắc Cực: 250 kg</a:t>
            </a:r>
          </a:p>
        </p:txBody>
      </p:sp>
      <p:sp>
        <p:nvSpPr>
          <p:cNvPr id="41" name="PHẠM DUYÊN 9 - 9Slide.vn">
            <a:extLst>
              <a:ext uri="{FF2B5EF4-FFF2-40B4-BE49-F238E27FC236}">
                <a16:creationId xmlns:a16="http://schemas.microsoft.com/office/drawing/2014/main" id="{030DD870-3D75-4352-AEDF-DA3650BBAE6B}"/>
              </a:ext>
            </a:extLst>
          </p:cNvPr>
          <p:cNvSpPr txBox="1"/>
          <p:nvPr/>
        </p:nvSpPr>
        <p:spPr>
          <a:xfrm>
            <a:off x="4767448" y="3486090"/>
            <a:ext cx="1404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Hổ: 167 kg</a:t>
            </a:r>
          </a:p>
        </p:txBody>
      </p:sp>
      <p:sp>
        <p:nvSpPr>
          <p:cNvPr id="43" name="PHẠM DUYÊN 11 - 9Slide.vn">
            <a:extLst>
              <a:ext uri="{FF2B5EF4-FFF2-40B4-BE49-F238E27FC236}">
                <a16:creationId xmlns:a16="http://schemas.microsoft.com/office/drawing/2014/main" id="{4E352036-DC2C-4D9E-9D53-D72D8A8E1C10}"/>
              </a:ext>
            </a:extLst>
          </p:cNvPr>
          <p:cNvSpPr txBox="1"/>
          <p:nvPr/>
        </p:nvSpPr>
        <p:spPr>
          <a:xfrm>
            <a:off x="9764213" y="3486090"/>
            <a:ext cx="168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Sư tử: 155 kg</a:t>
            </a:r>
          </a:p>
        </p:txBody>
      </p:sp>
      <p:pic>
        <p:nvPicPr>
          <p:cNvPr id="37" name="PHẠM DUYÊN 7 - 9Slide.vn">
            <a:extLst>
              <a:ext uri="{FF2B5EF4-FFF2-40B4-BE49-F238E27FC236}">
                <a16:creationId xmlns:a16="http://schemas.microsoft.com/office/drawing/2014/main" id="{94AACE73-77EE-4523-B6FC-01BF4DB23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" t="70741" r="54706" b="4683"/>
          <a:stretch>
            <a:fillRect/>
          </a:stretch>
        </p:blipFill>
        <p:spPr>
          <a:xfrm>
            <a:off x="6982314" y="2655491"/>
            <a:ext cx="2085486" cy="949712"/>
          </a:xfrm>
          <a:custGeom>
            <a:avLst/>
            <a:gdLst>
              <a:gd name="connsiteX0" fmla="*/ 224741 w 3701143"/>
              <a:gd name="connsiteY0" fmla="*/ 0 h 1685471"/>
              <a:gd name="connsiteX1" fmla="*/ 3476402 w 3701143"/>
              <a:gd name="connsiteY1" fmla="*/ 0 h 1685471"/>
              <a:gd name="connsiteX2" fmla="*/ 3701143 w 3701143"/>
              <a:gd name="connsiteY2" fmla="*/ 224741 h 1685471"/>
              <a:gd name="connsiteX3" fmla="*/ 3701143 w 3701143"/>
              <a:gd name="connsiteY3" fmla="*/ 1460730 h 1685471"/>
              <a:gd name="connsiteX4" fmla="*/ 3476402 w 3701143"/>
              <a:gd name="connsiteY4" fmla="*/ 1685471 h 1685471"/>
              <a:gd name="connsiteX5" fmla="*/ 224741 w 3701143"/>
              <a:gd name="connsiteY5" fmla="*/ 1685471 h 1685471"/>
              <a:gd name="connsiteX6" fmla="*/ 0 w 3701143"/>
              <a:gd name="connsiteY6" fmla="*/ 1460730 h 1685471"/>
              <a:gd name="connsiteX7" fmla="*/ 0 w 3701143"/>
              <a:gd name="connsiteY7" fmla="*/ 224741 h 1685471"/>
              <a:gd name="connsiteX8" fmla="*/ 224741 w 3701143"/>
              <a:gd name="connsiteY8" fmla="*/ 0 h 168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1143" h="1685471">
                <a:moveTo>
                  <a:pt x="224741" y="0"/>
                </a:moveTo>
                <a:lnTo>
                  <a:pt x="3476402" y="0"/>
                </a:lnTo>
                <a:cubicBezTo>
                  <a:pt x="3600523" y="0"/>
                  <a:pt x="3701143" y="100620"/>
                  <a:pt x="3701143" y="224741"/>
                </a:cubicBezTo>
                <a:lnTo>
                  <a:pt x="3701143" y="1460730"/>
                </a:lnTo>
                <a:cubicBezTo>
                  <a:pt x="3701143" y="1584851"/>
                  <a:pt x="3600523" y="1685471"/>
                  <a:pt x="3476402" y="1685471"/>
                </a:cubicBezTo>
                <a:lnTo>
                  <a:pt x="224741" y="1685471"/>
                </a:lnTo>
                <a:cubicBezTo>
                  <a:pt x="100620" y="1685471"/>
                  <a:pt x="0" y="1584851"/>
                  <a:pt x="0" y="1460730"/>
                </a:cubicBezTo>
                <a:lnTo>
                  <a:pt x="0" y="224741"/>
                </a:lnTo>
                <a:cubicBezTo>
                  <a:pt x="0" y="100620"/>
                  <a:pt x="100620" y="0"/>
                  <a:pt x="224741" y="0"/>
                </a:cubicBezTo>
                <a:close/>
              </a:path>
            </a:pathLst>
          </a:custGeom>
          <a:effectLst>
            <a:softEdge rad="127000"/>
          </a:effectLst>
        </p:spPr>
      </p:pic>
      <p:sp>
        <p:nvSpPr>
          <p:cNvPr id="42" name="PHẠM DUYÊN 10 - 9Slide.vn">
            <a:extLst>
              <a:ext uri="{FF2B5EF4-FFF2-40B4-BE49-F238E27FC236}">
                <a16:creationId xmlns:a16="http://schemas.microsoft.com/office/drawing/2014/main" id="{ADBD72DF-E941-4107-8FE8-817B7C46BE8B}"/>
              </a:ext>
            </a:extLst>
          </p:cNvPr>
          <p:cNvSpPr txBox="1"/>
          <p:nvPr/>
        </p:nvSpPr>
        <p:spPr>
          <a:xfrm>
            <a:off x="7294238" y="3486090"/>
            <a:ext cx="148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Báo: 86 kg</a:t>
            </a:r>
          </a:p>
        </p:txBody>
      </p:sp>
      <p:sp>
        <p:nvSpPr>
          <p:cNvPr id="15" name="PHẠM DUYÊN 16 - 9Slide.vn">
            <a:extLst>
              <a:ext uri="{FF2B5EF4-FFF2-40B4-BE49-F238E27FC236}">
                <a16:creationId xmlns:a16="http://schemas.microsoft.com/office/drawing/2014/main" id="{40636EB7-F7E2-4D05-884F-FAA589C1E374}"/>
              </a:ext>
            </a:extLst>
          </p:cNvPr>
          <p:cNvSpPr/>
          <p:nvPr/>
        </p:nvSpPr>
        <p:spPr>
          <a:xfrm>
            <a:off x="698500" y="4381532"/>
            <a:ext cx="10795000" cy="1562068"/>
          </a:xfrm>
          <a:prstGeom prst="roundRect">
            <a:avLst>
              <a:gd name="adj" fmla="val 6061"/>
            </a:avLst>
          </a:prstGeom>
          <a:solidFill>
            <a:srgbClr val="F6CCB9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AB75F9-0945-4B84-AE70-89B0E38DAF36}"/>
              </a:ext>
            </a:extLst>
          </p:cNvPr>
          <p:cNvSpPr txBox="1"/>
          <p:nvPr/>
        </p:nvSpPr>
        <p:spPr>
          <a:xfrm>
            <a:off x="900951" y="4480051"/>
            <a:ext cx="105147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spc="-160">
                <a:solidFill>
                  <a:srgbClr val="9D604D"/>
                </a:solidFill>
              </a:rPr>
              <a:t>- Viết tên các con vật theo thứ tự cân nặng từ bé đến lớn là:</a:t>
            </a:r>
            <a:endParaRPr lang="en-US" sz="3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33BFCB-2398-4C71-8D04-10D8E5B74351}"/>
              </a:ext>
            </a:extLst>
          </p:cNvPr>
          <p:cNvSpPr txBox="1"/>
          <p:nvPr/>
        </p:nvSpPr>
        <p:spPr>
          <a:xfrm>
            <a:off x="2925937" y="5123164"/>
            <a:ext cx="99225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spc="-160">
                <a:solidFill>
                  <a:schemeClr val="tx1">
                    <a:lumMod val="75000"/>
                    <a:lumOff val="25000"/>
                  </a:schemeClr>
                </a:solidFill>
              </a:rPr>
              <a:t>Báo,</a:t>
            </a:r>
            <a:endParaRPr lang="en-US" sz="3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6779E4-5B11-4F3F-A33B-0A668A886640}"/>
              </a:ext>
            </a:extLst>
          </p:cNvPr>
          <p:cNvSpPr txBox="1"/>
          <p:nvPr/>
        </p:nvSpPr>
        <p:spPr>
          <a:xfrm>
            <a:off x="3941322" y="5123164"/>
            <a:ext cx="10714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spc="-160">
                <a:solidFill>
                  <a:schemeClr val="tx1">
                    <a:lumMod val="75000"/>
                    <a:lumOff val="25000"/>
                  </a:schemeClr>
                </a:solidFill>
              </a:rPr>
              <a:t>sư tử,</a:t>
            </a:r>
            <a:endParaRPr lang="en-US" sz="3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D39901-2A4C-4EBE-8786-80CC0EE1AC77}"/>
              </a:ext>
            </a:extLst>
          </p:cNvPr>
          <p:cNvSpPr txBox="1"/>
          <p:nvPr/>
        </p:nvSpPr>
        <p:spPr>
          <a:xfrm>
            <a:off x="5035895" y="5123164"/>
            <a:ext cx="71942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spc="-160">
                <a:solidFill>
                  <a:schemeClr val="tx1">
                    <a:lumMod val="75000"/>
                    <a:lumOff val="25000"/>
                  </a:schemeClr>
                </a:solidFill>
              </a:rPr>
              <a:t>hổ,</a:t>
            </a:r>
            <a:endParaRPr lang="en-US" sz="3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F30BE5-2C24-4C71-9257-67CC65145148}"/>
              </a:ext>
            </a:extLst>
          </p:cNvPr>
          <p:cNvSpPr txBox="1"/>
          <p:nvPr/>
        </p:nvSpPr>
        <p:spPr>
          <a:xfrm>
            <a:off x="5778449" y="5123164"/>
            <a:ext cx="36032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spc="-160">
                <a:solidFill>
                  <a:schemeClr val="tx1">
                    <a:lumMod val="75000"/>
                    <a:lumOff val="25000"/>
                  </a:schemeClr>
                </a:solidFill>
              </a:rPr>
              <a:t>gấu trắng Bắc Cực.</a:t>
            </a:r>
            <a:endParaRPr lang="en-US" sz="3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78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7" grpId="0"/>
      <p:bldP spid="18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PHẠM DUYÊN 2 - 9Slide.vn">
            <a:extLst>
              <a:ext uri="{FF2B5EF4-FFF2-40B4-BE49-F238E27FC236}">
                <a16:creationId xmlns:a16="http://schemas.microsoft.com/office/drawing/2014/main" id="{2337DA49-0A27-4D59-8B56-1B97EB640ADB}"/>
              </a:ext>
            </a:extLst>
          </p:cNvPr>
          <p:cNvGrpSpPr/>
          <p:nvPr/>
        </p:nvGrpSpPr>
        <p:grpSpPr>
          <a:xfrm>
            <a:off x="457200" y="346075"/>
            <a:ext cx="529493" cy="707886"/>
            <a:chOff x="1806355" y="2753448"/>
            <a:chExt cx="745981" cy="997311"/>
          </a:xfrm>
        </p:grpSpPr>
        <p:sp>
          <p:nvSpPr>
            <p:cNvPr id="30" name="Oval 9">
              <a:extLst>
                <a:ext uri="{FF2B5EF4-FFF2-40B4-BE49-F238E27FC236}">
                  <a16:creationId xmlns:a16="http://schemas.microsoft.com/office/drawing/2014/main" id="{85498EB8-C10F-4683-A6B2-725AF31DB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EC7C31"/>
                </a:gs>
                <a:gs pos="87000">
                  <a:srgbClr val="FEC99F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31" name="91">
              <a:extLst>
                <a:ext uri="{FF2B5EF4-FFF2-40B4-BE49-F238E27FC236}">
                  <a16:creationId xmlns:a16="http://schemas.microsoft.com/office/drawing/2014/main" id="{169D6406-AF77-4246-8B7C-0F49462A037D}"/>
                </a:ext>
              </a:extLst>
            </p:cNvPr>
            <p:cNvSpPr txBox="1"/>
            <p:nvPr/>
          </p:nvSpPr>
          <p:spPr>
            <a:xfrm>
              <a:off x="1851152" y="2753448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sp>
        <p:nvSpPr>
          <p:cNvPr id="32" name="PHẠM DUYÊN 3 - 9Slide.vn">
            <a:extLst>
              <a:ext uri="{FF2B5EF4-FFF2-40B4-BE49-F238E27FC236}">
                <a16:creationId xmlns:a16="http://schemas.microsoft.com/office/drawing/2014/main" id="{975721A4-83C5-4A39-AE4C-AE4F877ED78D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999388" y="401909"/>
            <a:ext cx="10887811" cy="122998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160">
                <a:solidFill>
                  <a:srgbClr val="9D604D"/>
                </a:solidFill>
                <a:latin typeface="+mj-lt"/>
              </a:rPr>
              <a:t>b) Viết các số </a:t>
            </a:r>
            <a:r>
              <a:rPr lang="en-US" sz="3600" spc="-160">
                <a:solidFill>
                  <a:srgbClr val="B57A67"/>
                </a:solidFill>
                <a:latin typeface="+mj-lt"/>
              </a:rPr>
              <a:t>356, 432, 728, 669</a:t>
            </a:r>
            <a:r>
              <a:rPr lang="en-US" sz="3600" spc="-160">
                <a:solidFill>
                  <a:srgbClr val="9D604D"/>
                </a:solidFill>
                <a:latin typeface="+mj-lt"/>
              </a:rPr>
              <a:t> thành tổng các trăm, chục và đơn vị </a:t>
            </a:r>
            <a:r>
              <a:rPr lang="en-US" sz="3600" i="1" spc="-160">
                <a:solidFill>
                  <a:srgbClr val="9D604D"/>
                </a:solidFill>
              </a:rPr>
              <a:t>(theo mẫu)</a:t>
            </a:r>
            <a:r>
              <a:rPr lang="en-US" sz="3600" spc="-160">
                <a:solidFill>
                  <a:srgbClr val="9D604D"/>
                </a:solidFill>
                <a:latin typeface="+mj-lt"/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EDA0F3-8E95-44A2-8AC1-569EEE53DDAC}"/>
              </a:ext>
            </a:extLst>
          </p:cNvPr>
          <p:cNvGrpSpPr/>
          <p:nvPr/>
        </p:nvGrpSpPr>
        <p:grpSpPr>
          <a:xfrm>
            <a:off x="3619500" y="1828800"/>
            <a:ext cx="5029200" cy="838200"/>
            <a:chOff x="3657600" y="1524000"/>
            <a:chExt cx="5029200" cy="83820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948E6A1-A3FB-42B2-9285-1E7D24A476DE}"/>
                </a:ext>
              </a:extLst>
            </p:cNvPr>
            <p:cNvSpPr/>
            <p:nvPr/>
          </p:nvSpPr>
          <p:spPr>
            <a:xfrm>
              <a:off x="3657600" y="1524000"/>
              <a:ext cx="5029200" cy="838200"/>
            </a:xfrm>
            <a:prstGeom prst="roundRect">
              <a:avLst/>
            </a:prstGeom>
            <a:solidFill>
              <a:srgbClr val="F6CCB9"/>
            </a:solidFill>
            <a:ln w="38100">
              <a:solidFill>
                <a:schemeClr val="bg1"/>
              </a:solidFill>
            </a:ln>
            <a:effectLst>
              <a:outerShdw blurRad="50800" dist="38100" dir="5400000" algn="t" rotWithShape="0">
                <a:srgbClr val="FFABB5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HẠM DUYÊN 3 - 9Slide.vn">
              <a:extLst>
                <a:ext uri="{FF2B5EF4-FFF2-40B4-BE49-F238E27FC236}">
                  <a16:creationId xmlns:a16="http://schemas.microsoft.com/office/drawing/2014/main" id="{5CA2A9BF-6671-435C-9AC6-E8ABD447C73F}"/>
                </a:ext>
              </a:extLst>
            </p:cNvPr>
            <p:cNvSpPr txBox="1"/>
            <p:nvPr/>
          </p:nvSpPr>
          <p:spPr>
            <a:xfrm>
              <a:off x="3657600" y="1646849"/>
              <a:ext cx="5029200" cy="592503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2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Mẫu:  289 = 200 + 80 + 9.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5A2BB7A-2930-45D8-A72B-051747A2A718}"/>
              </a:ext>
            </a:extLst>
          </p:cNvPr>
          <p:cNvGrpSpPr/>
          <p:nvPr/>
        </p:nvGrpSpPr>
        <p:grpSpPr>
          <a:xfrm>
            <a:off x="1456052" y="3129079"/>
            <a:ext cx="4038600" cy="838200"/>
            <a:chOff x="3657600" y="1524000"/>
            <a:chExt cx="5029200" cy="83820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6C624CA-8E9A-47D4-A4F1-1210C40C368A}"/>
                </a:ext>
              </a:extLst>
            </p:cNvPr>
            <p:cNvSpPr/>
            <p:nvPr/>
          </p:nvSpPr>
          <p:spPr>
            <a:xfrm>
              <a:off x="3657600" y="1524000"/>
              <a:ext cx="5029200" cy="8382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D1BF"/>
              </a:solidFill>
            </a:ln>
            <a:effectLst>
              <a:outerShdw blurRad="50800" dist="38100" dir="5400000" algn="t" rotWithShape="0">
                <a:srgbClr val="FFABB5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PHẠM DUYÊN 3 - 9Slide.vn">
              <a:extLst>
                <a:ext uri="{FF2B5EF4-FFF2-40B4-BE49-F238E27FC236}">
                  <a16:creationId xmlns:a16="http://schemas.microsoft.com/office/drawing/2014/main" id="{2BCE1EB4-9354-45C9-8CF1-04BA117F5C17}"/>
                </a:ext>
              </a:extLst>
            </p:cNvPr>
            <p:cNvSpPr txBox="1"/>
            <p:nvPr/>
          </p:nvSpPr>
          <p:spPr>
            <a:xfrm>
              <a:off x="3931996" y="1646849"/>
              <a:ext cx="4754804" cy="592503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2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356 =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FA531E1-2CAC-4525-A69A-AD9CA5E2D89A}"/>
              </a:ext>
            </a:extLst>
          </p:cNvPr>
          <p:cNvGrpSpPr/>
          <p:nvPr/>
        </p:nvGrpSpPr>
        <p:grpSpPr>
          <a:xfrm>
            <a:off x="6697348" y="3129079"/>
            <a:ext cx="4038600" cy="838200"/>
            <a:chOff x="3657600" y="1524000"/>
            <a:chExt cx="5029200" cy="83820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00AF77D-1A31-44F5-B23B-2776C178A407}"/>
                </a:ext>
              </a:extLst>
            </p:cNvPr>
            <p:cNvSpPr/>
            <p:nvPr/>
          </p:nvSpPr>
          <p:spPr>
            <a:xfrm>
              <a:off x="3657600" y="1524000"/>
              <a:ext cx="5029200" cy="8382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D1BF"/>
              </a:solidFill>
            </a:ln>
            <a:effectLst>
              <a:outerShdw blurRad="50800" dist="38100" dir="5400000" algn="t" rotWithShape="0">
                <a:srgbClr val="FFABB5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HẠM DUYÊN 3 - 9Slide.vn">
              <a:extLst>
                <a:ext uri="{FF2B5EF4-FFF2-40B4-BE49-F238E27FC236}">
                  <a16:creationId xmlns:a16="http://schemas.microsoft.com/office/drawing/2014/main" id="{34E6507B-1F4A-4BC3-B9FB-F0CAEAF96FA6}"/>
                </a:ext>
              </a:extLst>
            </p:cNvPr>
            <p:cNvSpPr txBox="1"/>
            <p:nvPr/>
          </p:nvSpPr>
          <p:spPr>
            <a:xfrm>
              <a:off x="3952548" y="1646849"/>
              <a:ext cx="4734252" cy="592503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2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432 =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353E23-E4C2-4EE5-BA8B-60FCDC426CF5}"/>
              </a:ext>
            </a:extLst>
          </p:cNvPr>
          <p:cNvGrpSpPr/>
          <p:nvPr/>
        </p:nvGrpSpPr>
        <p:grpSpPr>
          <a:xfrm>
            <a:off x="1456052" y="4343400"/>
            <a:ext cx="4038600" cy="838200"/>
            <a:chOff x="3657600" y="1524000"/>
            <a:chExt cx="5029200" cy="83820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AF1C410F-100F-47CE-B72A-F70DB194EE74}"/>
                </a:ext>
              </a:extLst>
            </p:cNvPr>
            <p:cNvSpPr/>
            <p:nvPr/>
          </p:nvSpPr>
          <p:spPr>
            <a:xfrm>
              <a:off x="3657600" y="1524000"/>
              <a:ext cx="5029200" cy="8382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D1BF"/>
              </a:solidFill>
            </a:ln>
            <a:effectLst>
              <a:outerShdw blurRad="50800" dist="38100" dir="5400000" algn="t" rotWithShape="0">
                <a:srgbClr val="FFABB5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PHẠM DUYÊN 3 - 9Slide.vn">
              <a:extLst>
                <a:ext uri="{FF2B5EF4-FFF2-40B4-BE49-F238E27FC236}">
                  <a16:creationId xmlns:a16="http://schemas.microsoft.com/office/drawing/2014/main" id="{67FEE590-FC42-40E9-9ABF-41B49F86DAC6}"/>
                </a:ext>
              </a:extLst>
            </p:cNvPr>
            <p:cNvSpPr txBox="1"/>
            <p:nvPr/>
          </p:nvSpPr>
          <p:spPr>
            <a:xfrm>
              <a:off x="3931996" y="1646849"/>
              <a:ext cx="3605842" cy="592503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2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728 =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AE61F35-9ECB-497B-9CC4-5CD0AD506FCD}"/>
              </a:ext>
            </a:extLst>
          </p:cNvPr>
          <p:cNvGrpSpPr/>
          <p:nvPr/>
        </p:nvGrpSpPr>
        <p:grpSpPr>
          <a:xfrm>
            <a:off x="6697348" y="4343400"/>
            <a:ext cx="4038600" cy="838200"/>
            <a:chOff x="3657600" y="1524000"/>
            <a:chExt cx="5029200" cy="83820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720913A-5899-40D6-B1E6-8219855FB873}"/>
                </a:ext>
              </a:extLst>
            </p:cNvPr>
            <p:cNvSpPr/>
            <p:nvPr/>
          </p:nvSpPr>
          <p:spPr>
            <a:xfrm>
              <a:off x="3657600" y="1524000"/>
              <a:ext cx="5029200" cy="8382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D1BF"/>
              </a:solidFill>
            </a:ln>
            <a:effectLst>
              <a:outerShdw blurRad="50800" dist="38100" dir="5400000" algn="t" rotWithShape="0">
                <a:srgbClr val="FFABB5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HẠM DUYÊN 3 - 9Slide.vn">
              <a:extLst>
                <a:ext uri="{FF2B5EF4-FFF2-40B4-BE49-F238E27FC236}">
                  <a16:creationId xmlns:a16="http://schemas.microsoft.com/office/drawing/2014/main" id="{05A5C8A7-8543-4C9B-B0B1-4A0F3CB4B808}"/>
                </a:ext>
              </a:extLst>
            </p:cNvPr>
            <p:cNvSpPr txBox="1"/>
            <p:nvPr/>
          </p:nvSpPr>
          <p:spPr>
            <a:xfrm>
              <a:off x="3952547" y="1646849"/>
              <a:ext cx="3985403" cy="592503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2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669 =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5E82435-B3E6-4A6B-89BD-9B85B4BEE21C}"/>
              </a:ext>
            </a:extLst>
          </p:cNvPr>
          <p:cNvSpPr txBox="1"/>
          <p:nvPr/>
        </p:nvSpPr>
        <p:spPr>
          <a:xfrm>
            <a:off x="2850978" y="3236780"/>
            <a:ext cx="2480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20">
                <a:solidFill>
                  <a:srgbClr val="0A2EA2"/>
                </a:solidFill>
              </a:rPr>
              <a:t>300 + 50 + 6</a:t>
            </a:r>
            <a:endParaRPr lang="en-US" sz="3200">
              <a:solidFill>
                <a:srgbClr val="0A2EA2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644A6F2-1F4D-42E7-9D5C-C1C6A8DA9800}"/>
              </a:ext>
            </a:extLst>
          </p:cNvPr>
          <p:cNvSpPr txBox="1"/>
          <p:nvPr/>
        </p:nvSpPr>
        <p:spPr>
          <a:xfrm>
            <a:off x="8098374" y="3236780"/>
            <a:ext cx="2469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20">
                <a:solidFill>
                  <a:srgbClr val="0A2EA2"/>
                </a:solidFill>
              </a:rPr>
              <a:t>400 + 30 + 2</a:t>
            </a:r>
            <a:endParaRPr lang="en-US" sz="3200">
              <a:solidFill>
                <a:srgbClr val="0A2EA2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B9F4967-06E6-4412-A8D7-29A56C15120E}"/>
              </a:ext>
            </a:extLst>
          </p:cNvPr>
          <p:cNvSpPr txBox="1"/>
          <p:nvPr/>
        </p:nvSpPr>
        <p:spPr>
          <a:xfrm>
            <a:off x="2857328" y="4448175"/>
            <a:ext cx="2459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20">
                <a:solidFill>
                  <a:srgbClr val="0A2EA2"/>
                </a:solidFill>
              </a:rPr>
              <a:t>700 + 20 + 8</a:t>
            </a:r>
            <a:endParaRPr lang="en-US" sz="3200">
              <a:solidFill>
                <a:srgbClr val="0A2EA2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2A1C2E-857E-4765-9EE9-C453618C08B0}"/>
              </a:ext>
            </a:extLst>
          </p:cNvPr>
          <p:cNvSpPr txBox="1"/>
          <p:nvPr/>
        </p:nvSpPr>
        <p:spPr>
          <a:xfrm>
            <a:off x="8104724" y="4448175"/>
            <a:ext cx="2488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20">
                <a:solidFill>
                  <a:srgbClr val="0A2EA2"/>
                </a:solidFill>
              </a:rPr>
              <a:t>600 + 60 + 9</a:t>
            </a:r>
            <a:endParaRPr lang="en-US" sz="3200">
              <a:solidFill>
                <a:srgbClr val="0A2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69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HẠM DUYÊN 3 - 9Slide.vn">
            <a:extLst>
              <a:ext uri="{FF2B5EF4-FFF2-40B4-BE49-F238E27FC236}">
                <a16:creationId xmlns:a16="http://schemas.microsoft.com/office/drawing/2014/main" id="{882A6614-B257-4CE1-BD32-8E74835E8C5B}"/>
              </a:ext>
            </a:extLst>
          </p:cNvPr>
          <p:cNvSpPr txBox="1"/>
          <p:nvPr/>
        </p:nvSpPr>
        <p:spPr>
          <a:xfrm>
            <a:off x="990600" y="444500"/>
            <a:ext cx="3565969" cy="65379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spc="20">
                <a:solidFill>
                  <a:srgbClr val="9D604D"/>
                </a:solidFill>
                <a:latin typeface="+mj-lt"/>
              </a:rPr>
              <a:t>Đặt tính rồi tính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3F310B-FD13-4257-8D58-25A8434AB6A0}"/>
              </a:ext>
            </a:extLst>
          </p:cNvPr>
          <p:cNvSpPr/>
          <p:nvPr/>
        </p:nvSpPr>
        <p:spPr>
          <a:xfrm>
            <a:off x="2220650" y="1676400"/>
            <a:ext cx="2208907" cy="708660"/>
          </a:xfrm>
          <a:prstGeom prst="roundRect">
            <a:avLst>
              <a:gd name="adj" fmla="val 14511"/>
            </a:avLst>
          </a:prstGeom>
          <a:noFill/>
          <a:ln w="12700">
            <a:solidFill>
              <a:srgbClr val="FFD9B8"/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EA9939-BC0F-4F1E-9B0C-09C49D9D4C40}"/>
              </a:ext>
            </a:extLst>
          </p:cNvPr>
          <p:cNvSpPr txBox="1"/>
          <p:nvPr/>
        </p:nvSpPr>
        <p:spPr>
          <a:xfrm>
            <a:off x="2329294" y="17017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210064"/>
                </a:solidFill>
                <a:cs typeface="Arial" panose="020B0604020202020204" pitchFamily="34" charset="0"/>
              </a:rPr>
              <a:t>64 + 73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17D9F2-B563-458C-BCBF-8AEB2E73B5E3}"/>
              </a:ext>
            </a:extLst>
          </p:cNvPr>
          <p:cNvSpPr txBox="1"/>
          <p:nvPr/>
        </p:nvSpPr>
        <p:spPr>
          <a:xfrm>
            <a:off x="5343495" y="17017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210064"/>
                </a:solidFill>
                <a:cs typeface="Arial" panose="020B0604020202020204" pitchFamily="34" charset="0"/>
              </a:rPr>
              <a:t>326 + 58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BA6B1C-95B2-483D-9986-E4E2816500C3}"/>
              </a:ext>
            </a:extLst>
          </p:cNvPr>
          <p:cNvSpPr txBox="1"/>
          <p:nvPr/>
        </p:nvSpPr>
        <p:spPr>
          <a:xfrm>
            <a:off x="8382000" y="1701700"/>
            <a:ext cx="209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210064"/>
                </a:solidFill>
                <a:cs typeface="Arial" panose="020B0604020202020204" pitchFamily="34" charset="0"/>
              </a:rPr>
              <a:t>132 + 597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460A86C-9755-4CD2-82AE-40758D804256}"/>
              </a:ext>
            </a:extLst>
          </p:cNvPr>
          <p:cNvGrpSpPr/>
          <p:nvPr/>
        </p:nvGrpSpPr>
        <p:grpSpPr>
          <a:xfrm>
            <a:off x="2719235" y="2635929"/>
            <a:ext cx="1085850" cy="1251058"/>
            <a:chOff x="4176713" y="1847165"/>
            <a:chExt cx="1085850" cy="125105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014CD29-3C9F-4C77-89CC-769A0BF9131F}"/>
                </a:ext>
              </a:extLst>
            </p:cNvPr>
            <p:cNvSpPr txBox="1"/>
            <p:nvPr/>
          </p:nvSpPr>
          <p:spPr>
            <a:xfrm>
              <a:off x="4550698" y="1847165"/>
              <a:ext cx="385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B9D50B-98AC-436D-87BE-74B21A7367DA}"/>
                </a:ext>
              </a:extLst>
            </p:cNvPr>
            <p:cNvSpPr txBox="1"/>
            <p:nvPr/>
          </p:nvSpPr>
          <p:spPr>
            <a:xfrm>
              <a:off x="4550698" y="2447129"/>
              <a:ext cx="385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0370DAB-AFF9-4237-A40A-D6A2B0B79ECC}"/>
                </a:ext>
              </a:extLst>
            </p:cNvPr>
            <p:cNvSpPr txBox="1"/>
            <p:nvPr/>
          </p:nvSpPr>
          <p:spPr>
            <a:xfrm>
              <a:off x="4176713" y="2094704"/>
              <a:ext cx="46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30A893-B70D-42BE-9262-74E02DC13D28}"/>
                </a:ext>
              </a:extLst>
            </p:cNvPr>
            <p:cNvCxnSpPr>
              <a:cxnSpLocks/>
            </p:cNvCxnSpPr>
            <p:nvPr/>
          </p:nvCxnSpPr>
          <p:spPr>
            <a:xfrm>
              <a:off x="4305300" y="3098223"/>
              <a:ext cx="909637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7BAEF15-9049-457E-8D6E-EF4918E32FC7}"/>
                </a:ext>
              </a:extLst>
            </p:cNvPr>
            <p:cNvSpPr txBox="1"/>
            <p:nvPr/>
          </p:nvSpPr>
          <p:spPr>
            <a:xfrm>
              <a:off x="4888390" y="1847165"/>
              <a:ext cx="3741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E727142-F03C-4FE5-82ED-54611DAEE41E}"/>
                </a:ext>
              </a:extLst>
            </p:cNvPr>
            <p:cNvSpPr txBox="1"/>
            <p:nvPr/>
          </p:nvSpPr>
          <p:spPr>
            <a:xfrm>
              <a:off x="4888390" y="2447129"/>
              <a:ext cx="3741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84F85DF-B436-495A-9643-39AED489891E}"/>
              </a:ext>
            </a:extLst>
          </p:cNvPr>
          <p:cNvSpPr txBox="1"/>
          <p:nvPr/>
        </p:nvSpPr>
        <p:spPr>
          <a:xfrm>
            <a:off x="3093220" y="4001869"/>
            <a:ext cx="385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1BD219-5F43-4388-89CD-6A55ED94C8EB}"/>
              </a:ext>
            </a:extLst>
          </p:cNvPr>
          <p:cNvSpPr txBox="1"/>
          <p:nvPr/>
        </p:nvSpPr>
        <p:spPr>
          <a:xfrm>
            <a:off x="3430912" y="4001869"/>
            <a:ext cx="374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9A2DC40-6C5B-4840-8CC9-171594E98A98}"/>
              </a:ext>
            </a:extLst>
          </p:cNvPr>
          <p:cNvSpPr txBox="1"/>
          <p:nvPr/>
        </p:nvSpPr>
        <p:spPr>
          <a:xfrm>
            <a:off x="2802197" y="4001869"/>
            <a:ext cx="385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853D993-5F8A-4B6F-9C6A-6D1554CEBEE7}"/>
              </a:ext>
            </a:extLst>
          </p:cNvPr>
          <p:cNvSpPr/>
          <p:nvPr/>
        </p:nvSpPr>
        <p:spPr>
          <a:xfrm>
            <a:off x="5258693" y="1676400"/>
            <a:ext cx="2208907" cy="708660"/>
          </a:xfrm>
          <a:prstGeom prst="roundRect">
            <a:avLst>
              <a:gd name="adj" fmla="val 14511"/>
            </a:avLst>
          </a:prstGeom>
          <a:noFill/>
          <a:ln w="12700">
            <a:solidFill>
              <a:srgbClr val="FFD9B8"/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0FA3DCF-9624-4092-8356-5724115D8DCA}"/>
              </a:ext>
            </a:extLst>
          </p:cNvPr>
          <p:cNvGrpSpPr/>
          <p:nvPr/>
        </p:nvGrpSpPr>
        <p:grpSpPr>
          <a:xfrm>
            <a:off x="5482083" y="2635929"/>
            <a:ext cx="1361045" cy="1251058"/>
            <a:chOff x="3901518" y="1847165"/>
            <a:chExt cx="1361045" cy="1251058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56EAF0E-8E9D-4422-B612-BB95A560DB4B}"/>
                </a:ext>
              </a:extLst>
            </p:cNvPr>
            <p:cNvSpPr txBox="1"/>
            <p:nvPr/>
          </p:nvSpPr>
          <p:spPr>
            <a:xfrm>
              <a:off x="4282202" y="1847165"/>
              <a:ext cx="385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40AEA43-9B92-40E4-9388-5F5AB15AF03E}"/>
                </a:ext>
              </a:extLst>
            </p:cNvPr>
            <p:cNvSpPr txBox="1"/>
            <p:nvPr/>
          </p:nvSpPr>
          <p:spPr>
            <a:xfrm>
              <a:off x="4587002" y="1847165"/>
              <a:ext cx="385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B6B239D-D018-42EC-BD11-665A177122C4}"/>
                </a:ext>
              </a:extLst>
            </p:cNvPr>
            <p:cNvSpPr txBox="1"/>
            <p:nvPr/>
          </p:nvSpPr>
          <p:spPr>
            <a:xfrm>
              <a:off x="4587002" y="2447129"/>
              <a:ext cx="385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F7F4C5B-269C-4FBB-8C70-21CB29BEA9DF}"/>
                </a:ext>
              </a:extLst>
            </p:cNvPr>
            <p:cNvSpPr txBox="1"/>
            <p:nvPr/>
          </p:nvSpPr>
          <p:spPr>
            <a:xfrm>
              <a:off x="3901518" y="2094704"/>
              <a:ext cx="46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AFCADE0-44BF-4F4B-8D0E-6F3C3C7B4133}"/>
                </a:ext>
              </a:extLst>
            </p:cNvPr>
            <p:cNvCxnSpPr>
              <a:cxnSpLocks/>
            </p:cNvCxnSpPr>
            <p:nvPr/>
          </p:nvCxnSpPr>
          <p:spPr>
            <a:xfrm>
              <a:off x="4305300" y="3098223"/>
              <a:ext cx="909637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4F6B24A-586C-469B-AB89-ED8BE82E19A8}"/>
                </a:ext>
              </a:extLst>
            </p:cNvPr>
            <p:cNvSpPr txBox="1"/>
            <p:nvPr/>
          </p:nvSpPr>
          <p:spPr>
            <a:xfrm>
              <a:off x="4888390" y="1847165"/>
              <a:ext cx="3741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A4E4C05-6207-48F2-A5AB-84A962C0777F}"/>
                </a:ext>
              </a:extLst>
            </p:cNvPr>
            <p:cNvSpPr txBox="1"/>
            <p:nvPr/>
          </p:nvSpPr>
          <p:spPr>
            <a:xfrm>
              <a:off x="4888390" y="2447129"/>
              <a:ext cx="3741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BCF13D69-86AE-4FD9-BECB-3D7F0F603A14}"/>
              </a:ext>
            </a:extLst>
          </p:cNvPr>
          <p:cNvSpPr txBox="1"/>
          <p:nvPr/>
        </p:nvSpPr>
        <p:spPr>
          <a:xfrm>
            <a:off x="6167567" y="4001869"/>
            <a:ext cx="385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EB920A2-A25D-4610-BE62-FA51F8293C12}"/>
              </a:ext>
            </a:extLst>
          </p:cNvPr>
          <p:cNvSpPr txBox="1"/>
          <p:nvPr/>
        </p:nvSpPr>
        <p:spPr>
          <a:xfrm>
            <a:off x="6468955" y="4001869"/>
            <a:ext cx="374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D6449F-2D40-4261-8A6D-3B7CFB9F4F1C}"/>
              </a:ext>
            </a:extLst>
          </p:cNvPr>
          <p:cNvSpPr txBox="1"/>
          <p:nvPr/>
        </p:nvSpPr>
        <p:spPr>
          <a:xfrm>
            <a:off x="5840240" y="4001869"/>
            <a:ext cx="385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7484B95-D3AB-49C0-AAAF-6B135A9010AA}"/>
              </a:ext>
            </a:extLst>
          </p:cNvPr>
          <p:cNvSpPr/>
          <p:nvPr/>
        </p:nvSpPr>
        <p:spPr>
          <a:xfrm>
            <a:off x="8306693" y="1676400"/>
            <a:ext cx="2208907" cy="708660"/>
          </a:xfrm>
          <a:prstGeom prst="roundRect">
            <a:avLst>
              <a:gd name="adj" fmla="val 14511"/>
            </a:avLst>
          </a:prstGeom>
          <a:noFill/>
          <a:ln w="12700">
            <a:solidFill>
              <a:srgbClr val="FFD9B8"/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2FF0B33-E29B-4328-9350-B6138CA43AAC}"/>
              </a:ext>
            </a:extLst>
          </p:cNvPr>
          <p:cNvGrpSpPr/>
          <p:nvPr/>
        </p:nvGrpSpPr>
        <p:grpSpPr>
          <a:xfrm>
            <a:off x="8530083" y="2635929"/>
            <a:ext cx="1346823" cy="1251058"/>
            <a:chOff x="3915740" y="1847165"/>
            <a:chExt cx="1346823" cy="1251058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7506C61-2ABC-4B09-A433-7E61194C1394}"/>
                </a:ext>
              </a:extLst>
            </p:cNvPr>
            <p:cNvSpPr txBox="1"/>
            <p:nvPr/>
          </p:nvSpPr>
          <p:spPr>
            <a:xfrm>
              <a:off x="4290903" y="1847165"/>
              <a:ext cx="385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8856C57-5D44-4EAE-B54F-FF52C072C229}"/>
                </a:ext>
              </a:extLst>
            </p:cNvPr>
            <p:cNvSpPr txBox="1"/>
            <p:nvPr/>
          </p:nvSpPr>
          <p:spPr>
            <a:xfrm>
              <a:off x="4601224" y="1847165"/>
              <a:ext cx="385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3F957DC-6037-4A4E-9176-1AC477F84B9B}"/>
                </a:ext>
              </a:extLst>
            </p:cNvPr>
            <p:cNvSpPr txBox="1"/>
            <p:nvPr/>
          </p:nvSpPr>
          <p:spPr>
            <a:xfrm>
              <a:off x="4601224" y="2447129"/>
              <a:ext cx="385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3F36D28-031C-4E4E-B821-4C69CA8D33B4}"/>
                </a:ext>
              </a:extLst>
            </p:cNvPr>
            <p:cNvSpPr txBox="1"/>
            <p:nvPr/>
          </p:nvSpPr>
          <p:spPr>
            <a:xfrm>
              <a:off x="3915740" y="2094704"/>
              <a:ext cx="46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B1B0BF5-0ADC-4E3F-BEAA-D891DC21EB54}"/>
                </a:ext>
              </a:extLst>
            </p:cNvPr>
            <p:cNvCxnSpPr>
              <a:cxnSpLocks/>
            </p:cNvCxnSpPr>
            <p:nvPr/>
          </p:nvCxnSpPr>
          <p:spPr>
            <a:xfrm>
              <a:off x="4305300" y="3098223"/>
              <a:ext cx="909637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2F3AD79-6AD4-4948-9446-D88F58302CA6}"/>
                </a:ext>
              </a:extLst>
            </p:cNvPr>
            <p:cNvSpPr txBox="1"/>
            <p:nvPr/>
          </p:nvSpPr>
          <p:spPr>
            <a:xfrm>
              <a:off x="4888390" y="1847165"/>
              <a:ext cx="3741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0DEBF4C-718B-4664-A0BE-EA8EDEDE5585}"/>
                </a:ext>
              </a:extLst>
            </p:cNvPr>
            <p:cNvSpPr txBox="1"/>
            <p:nvPr/>
          </p:nvSpPr>
          <p:spPr>
            <a:xfrm>
              <a:off x="4888390" y="2447129"/>
              <a:ext cx="3741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610D36F-0E88-4E40-B037-0F952EFA775E}"/>
                </a:ext>
              </a:extLst>
            </p:cNvPr>
            <p:cNvSpPr txBox="1"/>
            <p:nvPr/>
          </p:nvSpPr>
          <p:spPr>
            <a:xfrm>
              <a:off x="4296424" y="2447129"/>
              <a:ext cx="385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3D92B5BF-CAD2-46BB-9E58-30D886D7BC0D}"/>
              </a:ext>
            </a:extLst>
          </p:cNvPr>
          <p:cNvSpPr txBox="1"/>
          <p:nvPr/>
        </p:nvSpPr>
        <p:spPr>
          <a:xfrm>
            <a:off x="9215567" y="4001869"/>
            <a:ext cx="385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2C1BC6-9BCE-461E-9CE8-920B0CDA6DF5}"/>
              </a:ext>
            </a:extLst>
          </p:cNvPr>
          <p:cNvSpPr txBox="1"/>
          <p:nvPr/>
        </p:nvSpPr>
        <p:spPr>
          <a:xfrm>
            <a:off x="9502733" y="4001869"/>
            <a:ext cx="374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86" name="PHẠM DUYÊN 2 - 9Slide.vn">
            <a:extLst>
              <a:ext uri="{FF2B5EF4-FFF2-40B4-BE49-F238E27FC236}">
                <a16:creationId xmlns:a16="http://schemas.microsoft.com/office/drawing/2014/main" id="{23474183-2D0E-4B5A-ACF7-8678E7B738D9}"/>
              </a:ext>
            </a:extLst>
          </p:cNvPr>
          <p:cNvGrpSpPr/>
          <p:nvPr/>
        </p:nvGrpSpPr>
        <p:grpSpPr>
          <a:xfrm>
            <a:off x="457200" y="346075"/>
            <a:ext cx="529493" cy="707886"/>
            <a:chOff x="1806355" y="2753448"/>
            <a:chExt cx="745981" cy="997311"/>
          </a:xfrm>
        </p:grpSpPr>
        <p:sp>
          <p:nvSpPr>
            <p:cNvPr id="87" name="Oval 9">
              <a:extLst>
                <a:ext uri="{FF2B5EF4-FFF2-40B4-BE49-F238E27FC236}">
                  <a16:creationId xmlns:a16="http://schemas.microsoft.com/office/drawing/2014/main" id="{CBC65611-DAB4-4FBD-8FD8-2B57CC137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EC7C31"/>
                </a:gs>
                <a:gs pos="87000">
                  <a:srgbClr val="FEC99F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88" name="91">
              <a:extLst>
                <a:ext uri="{FF2B5EF4-FFF2-40B4-BE49-F238E27FC236}">
                  <a16:creationId xmlns:a16="http://schemas.microsoft.com/office/drawing/2014/main" id="{301E8E62-1651-4EB8-A9D6-1CD7BB560997}"/>
                </a:ext>
              </a:extLst>
            </p:cNvPr>
            <p:cNvSpPr txBox="1"/>
            <p:nvPr/>
          </p:nvSpPr>
          <p:spPr>
            <a:xfrm>
              <a:off x="1851152" y="2753448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sp>
        <p:nvSpPr>
          <p:cNvPr id="89" name="PHẠM DUYÊN 3 - 9Slide.vn">
            <a:extLst>
              <a:ext uri="{FF2B5EF4-FFF2-40B4-BE49-F238E27FC236}">
                <a16:creationId xmlns:a16="http://schemas.microsoft.com/office/drawing/2014/main" id="{2BA906D2-A071-4E62-8752-310ABFFDD354}"/>
              </a:ext>
            </a:extLst>
          </p:cNvPr>
          <p:cNvSpPr txBox="1"/>
          <p:nvPr/>
        </p:nvSpPr>
        <p:spPr>
          <a:xfrm>
            <a:off x="990600" y="1694116"/>
            <a:ext cx="899771" cy="65379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spc="20">
                <a:solidFill>
                  <a:srgbClr val="B57A67"/>
                </a:solidFill>
                <a:latin typeface="+mj-lt"/>
              </a:rPr>
              <a:t>a)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46ACB00-5BC6-48D6-8F8A-7FD6B388E0D7}"/>
              </a:ext>
            </a:extLst>
          </p:cNvPr>
          <p:cNvSpPr txBox="1"/>
          <p:nvPr/>
        </p:nvSpPr>
        <p:spPr>
          <a:xfrm>
            <a:off x="8919643" y="4001869"/>
            <a:ext cx="385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3750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5" grpId="0"/>
      <p:bldP spid="36" grpId="0"/>
      <p:bldP spid="37" grpId="0"/>
      <p:bldP spid="38" grpId="0" animBg="1"/>
      <p:bldP spid="46" grpId="0"/>
      <p:bldP spid="47" grpId="0"/>
      <p:bldP spid="48" grpId="0"/>
      <p:bldP spid="49" grpId="0" animBg="1"/>
      <p:bldP spid="59" grpId="0"/>
      <p:bldP spid="60" grpId="0"/>
      <p:bldP spid="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HẠM DUYÊN 3 - 9Slide.vn">
            <a:extLst>
              <a:ext uri="{FF2B5EF4-FFF2-40B4-BE49-F238E27FC236}">
                <a16:creationId xmlns:a16="http://schemas.microsoft.com/office/drawing/2014/main" id="{882A6614-B257-4CE1-BD32-8E74835E8C5B}"/>
              </a:ext>
            </a:extLst>
          </p:cNvPr>
          <p:cNvSpPr txBox="1"/>
          <p:nvPr/>
        </p:nvSpPr>
        <p:spPr>
          <a:xfrm>
            <a:off x="990600" y="444500"/>
            <a:ext cx="3565969" cy="65379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spc="20">
                <a:solidFill>
                  <a:srgbClr val="9D604D"/>
                </a:solidFill>
                <a:latin typeface="+mj-lt"/>
              </a:rPr>
              <a:t>Đặt tính rồi tính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3F310B-FD13-4257-8D58-25A8434AB6A0}"/>
              </a:ext>
            </a:extLst>
          </p:cNvPr>
          <p:cNvSpPr/>
          <p:nvPr/>
        </p:nvSpPr>
        <p:spPr>
          <a:xfrm>
            <a:off x="2220650" y="1676400"/>
            <a:ext cx="2208907" cy="708660"/>
          </a:xfrm>
          <a:prstGeom prst="roundRect">
            <a:avLst>
              <a:gd name="adj" fmla="val 14511"/>
            </a:avLst>
          </a:prstGeom>
          <a:noFill/>
          <a:ln w="12700">
            <a:solidFill>
              <a:srgbClr val="FFD9B8"/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EA9939-BC0F-4F1E-9B0C-09C49D9D4C40}"/>
              </a:ext>
            </a:extLst>
          </p:cNvPr>
          <p:cNvSpPr txBox="1"/>
          <p:nvPr/>
        </p:nvSpPr>
        <p:spPr>
          <a:xfrm>
            <a:off x="2329294" y="17017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210064"/>
                </a:solidFill>
                <a:cs typeface="Arial" panose="020B0604020202020204" pitchFamily="34" charset="0"/>
              </a:rPr>
              <a:t>157 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–</a:t>
            </a:r>
            <a:r>
              <a:rPr lang="en-US" sz="3600" b="1">
                <a:solidFill>
                  <a:srgbClr val="210064"/>
                </a:solidFill>
                <a:cs typeface="Arial" panose="020B0604020202020204" pitchFamily="34" charset="0"/>
              </a:rPr>
              <a:t> 85</a:t>
            </a:r>
            <a:endParaRPr lang="en-US" sz="36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17D9F2-B563-458C-BCBF-8AEB2E73B5E3}"/>
              </a:ext>
            </a:extLst>
          </p:cNvPr>
          <p:cNvSpPr txBox="1"/>
          <p:nvPr/>
        </p:nvSpPr>
        <p:spPr>
          <a:xfrm>
            <a:off x="5222845" y="1701700"/>
            <a:ext cx="227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210064"/>
                </a:solidFill>
                <a:cs typeface="Arial" panose="020B0604020202020204" pitchFamily="34" charset="0"/>
              </a:rPr>
              <a:t>965 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–</a:t>
            </a:r>
            <a:r>
              <a:rPr lang="en-US" sz="3600" b="1">
                <a:solidFill>
                  <a:srgbClr val="210064"/>
                </a:solidFill>
                <a:cs typeface="Arial" panose="020B0604020202020204" pitchFamily="34" charset="0"/>
              </a:rPr>
              <a:t> 549</a:t>
            </a:r>
            <a:endParaRPr lang="en-US" sz="36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BA6B1C-95B2-483D-9986-E4E2816500C3}"/>
              </a:ext>
            </a:extLst>
          </p:cNvPr>
          <p:cNvSpPr txBox="1"/>
          <p:nvPr/>
        </p:nvSpPr>
        <p:spPr>
          <a:xfrm>
            <a:off x="8305800" y="1701700"/>
            <a:ext cx="220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210064"/>
                </a:solidFill>
                <a:cs typeface="Arial" panose="020B0604020202020204" pitchFamily="34" charset="0"/>
              </a:rPr>
              <a:t>828 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–</a:t>
            </a:r>
            <a:r>
              <a:rPr lang="en-US" sz="3600" b="1">
                <a:solidFill>
                  <a:srgbClr val="210064"/>
                </a:solidFill>
                <a:cs typeface="Arial" panose="020B0604020202020204" pitchFamily="34" charset="0"/>
              </a:rPr>
              <a:t> 786</a:t>
            </a:r>
            <a:endParaRPr lang="en-US" sz="36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460A86C-9755-4CD2-82AE-40758D804256}"/>
              </a:ext>
            </a:extLst>
          </p:cNvPr>
          <p:cNvGrpSpPr/>
          <p:nvPr/>
        </p:nvGrpSpPr>
        <p:grpSpPr>
          <a:xfrm>
            <a:off x="2510283" y="2635929"/>
            <a:ext cx="1294802" cy="1251058"/>
            <a:chOff x="3967761" y="1847165"/>
            <a:chExt cx="1294802" cy="125105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014CD29-3C9F-4C77-89CC-769A0BF9131F}"/>
                </a:ext>
              </a:extLst>
            </p:cNvPr>
            <p:cNvSpPr txBox="1"/>
            <p:nvPr/>
          </p:nvSpPr>
          <p:spPr>
            <a:xfrm>
              <a:off x="4550698" y="1847165"/>
              <a:ext cx="385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B9D50B-98AC-436D-87BE-74B21A7367DA}"/>
                </a:ext>
              </a:extLst>
            </p:cNvPr>
            <p:cNvSpPr txBox="1"/>
            <p:nvPr/>
          </p:nvSpPr>
          <p:spPr>
            <a:xfrm>
              <a:off x="4550698" y="2447129"/>
              <a:ext cx="385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0370DAB-AFF9-4237-A40A-D6A2B0B79ECC}"/>
                </a:ext>
              </a:extLst>
            </p:cNvPr>
            <p:cNvSpPr txBox="1"/>
            <p:nvPr/>
          </p:nvSpPr>
          <p:spPr>
            <a:xfrm>
              <a:off x="3967761" y="2094704"/>
              <a:ext cx="46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–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30A893-B70D-42BE-9262-74E02DC13D28}"/>
                </a:ext>
              </a:extLst>
            </p:cNvPr>
            <p:cNvCxnSpPr>
              <a:cxnSpLocks/>
            </p:cNvCxnSpPr>
            <p:nvPr/>
          </p:nvCxnSpPr>
          <p:spPr>
            <a:xfrm>
              <a:off x="4305300" y="3098223"/>
              <a:ext cx="909637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7BAEF15-9049-457E-8D6E-EF4918E32FC7}"/>
                </a:ext>
              </a:extLst>
            </p:cNvPr>
            <p:cNvSpPr txBox="1"/>
            <p:nvPr/>
          </p:nvSpPr>
          <p:spPr>
            <a:xfrm>
              <a:off x="4888390" y="1847165"/>
              <a:ext cx="3741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E727142-F03C-4FE5-82ED-54611DAEE41E}"/>
                </a:ext>
              </a:extLst>
            </p:cNvPr>
            <p:cNvSpPr txBox="1"/>
            <p:nvPr/>
          </p:nvSpPr>
          <p:spPr>
            <a:xfrm>
              <a:off x="4888390" y="2447129"/>
              <a:ext cx="3741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F756A58-2DB8-4C27-A593-4F0EC91FCAAE}"/>
                </a:ext>
              </a:extLst>
            </p:cNvPr>
            <p:cNvSpPr txBox="1"/>
            <p:nvPr/>
          </p:nvSpPr>
          <p:spPr>
            <a:xfrm>
              <a:off x="4272245" y="1847165"/>
              <a:ext cx="385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84F85DF-B436-495A-9643-39AED489891E}"/>
              </a:ext>
            </a:extLst>
          </p:cNvPr>
          <p:cNvSpPr txBox="1"/>
          <p:nvPr/>
        </p:nvSpPr>
        <p:spPr>
          <a:xfrm>
            <a:off x="3093220" y="4001869"/>
            <a:ext cx="385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1BD219-5F43-4388-89CD-6A55ED94C8EB}"/>
              </a:ext>
            </a:extLst>
          </p:cNvPr>
          <p:cNvSpPr txBox="1"/>
          <p:nvPr/>
        </p:nvSpPr>
        <p:spPr>
          <a:xfrm>
            <a:off x="3430912" y="4001869"/>
            <a:ext cx="374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853D993-5F8A-4B6F-9C6A-6D1554CEBEE7}"/>
              </a:ext>
            </a:extLst>
          </p:cNvPr>
          <p:cNvSpPr/>
          <p:nvPr/>
        </p:nvSpPr>
        <p:spPr>
          <a:xfrm>
            <a:off x="5258693" y="1676400"/>
            <a:ext cx="2208907" cy="708660"/>
          </a:xfrm>
          <a:prstGeom prst="roundRect">
            <a:avLst>
              <a:gd name="adj" fmla="val 14511"/>
            </a:avLst>
          </a:prstGeom>
          <a:noFill/>
          <a:ln w="12700">
            <a:solidFill>
              <a:srgbClr val="FFD9B8"/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0FA3DCF-9624-4092-8356-5724115D8DCA}"/>
              </a:ext>
            </a:extLst>
          </p:cNvPr>
          <p:cNvGrpSpPr/>
          <p:nvPr/>
        </p:nvGrpSpPr>
        <p:grpSpPr>
          <a:xfrm>
            <a:off x="5482083" y="2635929"/>
            <a:ext cx="1361045" cy="1251058"/>
            <a:chOff x="3901518" y="1847165"/>
            <a:chExt cx="1361045" cy="1251058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56EAF0E-8E9D-4422-B612-BB95A560DB4B}"/>
                </a:ext>
              </a:extLst>
            </p:cNvPr>
            <p:cNvSpPr txBox="1"/>
            <p:nvPr/>
          </p:nvSpPr>
          <p:spPr>
            <a:xfrm>
              <a:off x="4286835" y="1847165"/>
              <a:ext cx="385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40AEA43-9B92-40E4-9388-5F5AB15AF03E}"/>
                </a:ext>
              </a:extLst>
            </p:cNvPr>
            <p:cNvSpPr txBox="1"/>
            <p:nvPr/>
          </p:nvSpPr>
          <p:spPr>
            <a:xfrm>
              <a:off x="4587002" y="1847165"/>
              <a:ext cx="385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B6B239D-D018-42EC-BD11-665A177122C4}"/>
                </a:ext>
              </a:extLst>
            </p:cNvPr>
            <p:cNvSpPr txBox="1"/>
            <p:nvPr/>
          </p:nvSpPr>
          <p:spPr>
            <a:xfrm>
              <a:off x="4286835" y="2447129"/>
              <a:ext cx="385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F7F4C5B-269C-4FBB-8C70-21CB29BEA9DF}"/>
                </a:ext>
              </a:extLst>
            </p:cNvPr>
            <p:cNvSpPr txBox="1"/>
            <p:nvPr/>
          </p:nvSpPr>
          <p:spPr>
            <a:xfrm>
              <a:off x="3901518" y="2094704"/>
              <a:ext cx="46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AFCADE0-44BF-4F4B-8D0E-6F3C3C7B4133}"/>
                </a:ext>
              </a:extLst>
            </p:cNvPr>
            <p:cNvCxnSpPr>
              <a:cxnSpLocks/>
            </p:cNvCxnSpPr>
            <p:nvPr/>
          </p:nvCxnSpPr>
          <p:spPr>
            <a:xfrm>
              <a:off x="4305300" y="3098223"/>
              <a:ext cx="909637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4F6B24A-586C-469B-AB89-ED8BE82E19A8}"/>
                </a:ext>
              </a:extLst>
            </p:cNvPr>
            <p:cNvSpPr txBox="1"/>
            <p:nvPr/>
          </p:nvSpPr>
          <p:spPr>
            <a:xfrm>
              <a:off x="4888390" y="1847165"/>
              <a:ext cx="3741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A4E4C05-6207-48F2-A5AB-84A962C0777F}"/>
                </a:ext>
              </a:extLst>
            </p:cNvPr>
            <p:cNvSpPr txBox="1"/>
            <p:nvPr/>
          </p:nvSpPr>
          <p:spPr>
            <a:xfrm>
              <a:off x="4598462" y="2447129"/>
              <a:ext cx="3741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CEFC4A4-E752-400A-87DA-BF458A264E29}"/>
                </a:ext>
              </a:extLst>
            </p:cNvPr>
            <p:cNvSpPr txBox="1"/>
            <p:nvPr/>
          </p:nvSpPr>
          <p:spPr>
            <a:xfrm>
              <a:off x="4885692" y="2447129"/>
              <a:ext cx="3741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BCF13D69-86AE-4FD9-BECB-3D7F0F603A14}"/>
              </a:ext>
            </a:extLst>
          </p:cNvPr>
          <p:cNvSpPr txBox="1"/>
          <p:nvPr/>
        </p:nvSpPr>
        <p:spPr>
          <a:xfrm>
            <a:off x="6167567" y="4001869"/>
            <a:ext cx="385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EB920A2-A25D-4610-BE62-FA51F8293C12}"/>
              </a:ext>
            </a:extLst>
          </p:cNvPr>
          <p:cNvSpPr txBox="1"/>
          <p:nvPr/>
        </p:nvSpPr>
        <p:spPr>
          <a:xfrm>
            <a:off x="6468955" y="4001869"/>
            <a:ext cx="374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D6449F-2D40-4261-8A6D-3B7CFB9F4F1C}"/>
              </a:ext>
            </a:extLst>
          </p:cNvPr>
          <p:cNvSpPr txBox="1"/>
          <p:nvPr/>
        </p:nvSpPr>
        <p:spPr>
          <a:xfrm>
            <a:off x="5840240" y="4001869"/>
            <a:ext cx="385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7484B95-D3AB-49C0-AAAF-6B135A9010AA}"/>
              </a:ext>
            </a:extLst>
          </p:cNvPr>
          <p:cNvSpPr/>
          <p:nvPr/>
        </p:nvSpPr>
        <p:spPr>
          <a:xfrm>
            <a:off x="8306693" y="1676400"/>
            <a:ext cx="2208907" cy="708660"/>
          </a:xfrm>
          <a:prstGeom prst="roundRect">
            <a:avLst>
              <a:gd name="adj" fmla="val 14511"/>
            </a:avLst>
          </a:prstGeom>
          <a:noFill/>
          <a:ln w="12700">
            <a:solidFill>
              <a:srgbClr val="FFD9B8"/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2FF0B33-E29B-4328-9350-B6138CA43AAC}"/>
              </a:ext>
            </a:extLst>
          </p:cNvPr>
          <p:cNvGrpSpPr/>
          <p:nvPr/>
        </p:nvGrpSpPr>
        <p:grpSpPr>
          <a:xfrm>
            <a:off x="8530083" y="2635929"/>
            <a:ext cx="1375917" cy="1251058"/>
            <a:chOff x="3915740" y="1847165"/>
            <a:chExt cx="1375917" cy="1251058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7506C61-2ABC-4B09-A433-7E61194C1394}"/>
                </a:ext>
              </a:extLst>
            </p:cNvPr>
            <p:cNvSpPr txBox="1"/>
            <p:nvPr/>
          </p:nvSpPr>
          <p:spPr>
            <a:xfrm>
              <a:off x="4290903" y="1847165"/>
              <a:ext cx="385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8856C57-5D44-4EAE-B54F-FF52C072C229}"/>
                </a:ext>
              </a:extLst>
            </p:cNvPr>
            <p:cNvSpPr txBox="1"/>
            <p:nvPr/>
          </p:nvSpPr>
          <p:spPr>
            <a:xfrm>
              <a:off x="4601224" y="1847165"/>
              <a:ext cx="385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3F957DC-6037-4A4E-9176-1AC477F84B9B}"/>
                </a:ext>
              </a:extLst>
            </p:cNvPr>
            <p:cNvSpPr txBox="1"/>
            <p:nvPr/>
          </p:nvSpPr>
          <p:spPr>
            <a:xfrm>
              <a:off x="4601224" y="2447129"/>
              <a:ext cx="385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3F36D28-031C-4E4E-B821-4C69CA8D33B4}"/>
                </a:ext>
              </a:extLst>
            </p:cNvPr>
            <p:cNvSpPr txBox="1"/>
            <p:nvPr/>
          </p:nvSpPr>
          <p:spPr>
            <a:xfrm>
              <a:off x="3915740" y="2094704"/>
              <a:ext cx="46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–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B1B0BF5-0ADC-4E3F-BEAA-D891DC21EB54}"/>
                </a:ext>
              </a:extLst>
            </p:cNvPr>
            <p:cNvCxnSpPr>
              <a:cxnSpLocks/>
            </p:cNvCxnSpPr>
            <p:nvPr/>
          </p:nvCxnSpPr>
          <p:spPr>
            <a:xfrm>
              <a:off x="4305300" y="3098223"/>
              <a:ext cx="909637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2F3AD79-6AD4-4948-9446-D88F58302CA6}"/>
                </a:ext>
              </a:extLst>
            </p:cNvPr>
            <p:cNvSpPr txBox="1"/>
            <p:nvPr/>
          </p:nvSpPr>
          <p:spPr>
            <a:xfrm>
              <a:off x="4917484" y="1847165"/>
              <a:ext cx="3741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0DEBF4C-718B-4664-A0BE-EA8EDEDE5585}"/>
                </a:ext>
              </a:extLst>
            </p:cNvPr>
            <p:cNvSpPr txBox="1"/>
            <p:nvPr/>
          </p:nvSpPr>
          <p:spPr>
            <a:xfrm>
              <a:off x="4917484" y="2447129"/>
              <a:ext cx="3741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610D36F-0E88-4E40-B037-0F952EFA775E}"/>
                </a:ext>
              </a:extLst>
            </p:cNvPr>
            <p:cNvSpPr txBox="1"/>
            <p:nvPr/>
          </p:nvSpPr>
          <p:spPr>
            <a:xfrm>
              <a:off x="4296424" y="2447129"/>
              <a:ext cx="385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3D92B5BF-CAD2-46BB-9E58-30D886D7BC0D}"/>
              </a:ext>
            </a:extLst>
          </p:cNvPr>
          <p:cNvSpPr txBox="1"/>
          <p:nvPr/>
        </p:nvSpPr>
        <p:spPr>
          <a:xfrm>
            <a:off x="9215567" y="4001869"/>
            <a:ext cx="385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2C1BC6-9BCE-461E-9CE8-920B0CDA6DF5}"/>
              </a:ext>
            </a:extLst>
          </p:cNvPr>
          <p:cNvSpPr txBox="1"/>
          <p:nvPr/>
        </p:nvSpPr>
        <p:spPr>
          <a:xfrm>
            <a:off x="9531827" y="4001869"/>
            <a:ext cx="374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86" name="PHẠM DUYÊN 2 - 9Slide.vn">
            <a:extLst>
              <a:ext uri="{FF2B5EF4-FFF2-40B4-BE49-F238E27FC236}">
                <a16:creationId xmlns:a16="http://schemas.microsoft.com/office/drawing/2014/main" id="{23474183-2D0E-4B5A-ACF7-8678E7B738D9}"/>
              </a:ext>
            </a:extLst>
          </p:cNvPr>
          <p:cNvGrpSpPr/>
          <p:nvPr/>
        </p:nvGrpSpPr>
        <p:grpSpPr>
          <a:xfrm>
            <a:off x="457200" y="346075"/>
            <a:ext cx="529493" cy="707886"/>
            <a:chOff x="1806355" y="2753448"/>
            <a:chExt cx="745981" cy="997311"/>
          </a:xfrm>
        </p:grpSpPr>
        <p:sp>
          <p:nvSpPr>
            <p:cNvPr id="87" name="Oval 9">
              <a:extLst>
                <a:ext uri="{FF2B5EF4-FFF2-40B4-BE49-F238E27FC236}">
                  <a16:creationId xmlns:a16="http://schemas.microsoft.com/office/drawing/2014/main" id="{CBC65611-DAB4-4FBD-8FD8-2B57CC137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EC7C31"/>
                </a:gs>
                <a:gs pos="87000">
                  <a:srgbClr val="FEC99F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88" name="91">
              <a:extLst>
                <a:ext uri="{FF2B5EF4-FFF2-40B4-BE49-F238E27FC236}">
                  <a16:creationId xmlns:a16="http://schemas.microsoft.com/office/drawing/2014/main" id="{301E8E62-1651-4EB8-A9D6-1CD7BB560997}"/>
                </a:ext>
              </a:extLst>
            </p:cNvPr>
            <p:cNvSpPr txBox="1"/>
            <p:nvPr/>
          </p:nvSpPr>
          <p:spPr>
            <a:xfrm>
              <a:off x="1851152" y="2753448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sp>
        <p:nvSpPr>
          <p:cNvPr id="89" name="PHẠM DUYÊN 3 - 9Slide.vn">
            <a:extLst>
              <a:ext uri="{FF2B5EF4-FFF2-40B4-BE49-F238E27FC236}">
                <a16:creationId xmlns:a16="http://schemas.microsoft.com/office/drawing/2014/main" id="{2BA906D2-A071-4E62-8752-310ABFFDD354}"/>
              </a:ext>
            </a:extLst>
          </p:cNvPr>
          <p:cNvSpPr txBox="1"/>
          <p:nvPr/>
        </p:nvSpPr>
        <p:spPr>
          <a:xfrm>
            <a:off x="990600" y="1694116"/>
            <a:ext cx="899771" cy="65379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spc="20">
                <a:solidFill>
                  <a:srgbClr val="B57A67"/>
                </a:solidFill>
                <a:latin typeface="+mj-lt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56138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5" grpId="0"/>
      <p:bldP spid="36" grpId="0"/>
      <p:bldP spid="38" grpId="0" animBg="1"/>
      <p:bldP spid="46" grpId="0"/>
      <p:bldP spid="47" grpId="0"/>
      <p:bldP spid="48" grpId="0"/>
      <p:bldP spid="49" grpId="0" animBg="1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PHẠM DUYÊN 2 - 9Slide.vn">
            <a:extLst>
              <a:ext uri="{FF2B5EF4-FFF2-40B4-BE49-F238E27FC236}">
                <a16:creationId xmlns:a16="http://schemas.microsoft.com/office/drawing/2014/main" id="{F07B0A28-9A34-40A5-883E-6E2A26DC620D}"/>
              </a:ext>
            </a:extLst>
          </p:cNvPr>
          <p:cNvGrpSpPr/>
          <p:nvPr/>
        </p:nvGrpSpPr>
        <p:grpSpPr>
          <a:xfrm>
            <a:off x="457200" y="228600"/>
            <a:ext cx="529493" cy="707886"/>
            <a:chOff x="1806355" y="2753448"/>
            <a:chExt cx="745981" cy="997311"/>
          </a:xfrm>
        </p:grpSpPr>
        <p:sp>
          <p:nvSpPr>
            <p:cNvPr id="23" name="Oval 9">
              <a:extLst>
                <a:ext uri="{FF2B5EF4-FFF2-40B4-BE49-F238E27FC236}">
                  <a16:creationId xmlns:a16="http://schemas.microsoft.com/office/drawing/2014/main" id="{910D09DD-B48F-448B-9589-A518349FC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EC7C31"/>
                </a:gs>
                <a:gs pos="87000">
                  <a:srgbClr val="FEC99F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24" name="91">
              <a:extLst>
                <a:ext uri="{FF2B5EF4-FFF2-40B4-BE49-F238E27FC236}">
                  <a16:creationId xmlns:a16="http://schemas.microsoft.com/office/drawing/2014/main" id="{6C59B4C2-9E65-459B-B8DE-9AAF50E0F88D}"/>
                </a:ext>
              </a:extLst>
            </p:cNvPr>
            <p:cNvSpPr txBox="1"/>
            <p:nvPr/>
          </p:nvSpPr>
          <p:spPr>
            <a:xfrm>
              <a:off x="1851152" y="2753448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sp>
        <p:nvSpPr>
          <p:cNvPr id="25" name="PHẠM DUYÊN 3 - 9Slide.vn">
            <a:extLst>
              <a:ext uri="{FF2B5EF4-FFF2-40B4-BE49-F238E27FC236}">
                <a16:creationId xmlns:a16="http://schemas.microsoft.com/office/drawing/2014/main" id="{1D1047D9-5E70-47B5-8079-61E991A811E5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999388" y="284434"/>
            <a:ext cx="10703615" cy="2232384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400" spc="-160">
                <a:solidFill>
                  <a:srgbClr val="9D604D"/>
                </a:solidFill>
              </a:rPr>
              <a:t>Trường Tiểu học Quang Trung có </a:t>
            </a:r>
            <a:r>
              <a:rPr lang="en-US" sz="3400" spc="-160">
                <a:solidFill>
                  <a:srgbClr val="9D6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563</a:t>
            </a:r>
            <a:r>
              <a:rPr lang="en-US" sz="3400" spc="-160">
                <a:solidFill>
                  <a:srgbClr val="9D604D"/>
                </a:solidFill>
              </a:rPr>
              <a:t> học sinh, Trường Tiểu học Lê Lợi có nhiều hơn Trường Tiểu học Quang Trung </a:t>
            </a:r>
            <a:r>
              <a:rPr lang="en-US" sz="3400" spc="-160">
                <a:solidFill>
                  <a:srgbClr val="9D6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en-US" sz="3400" spc="-160">
                <a:solidFill>
                  <a:srgbClr val="9D604D"/>
                </a:solidFill>
              </a:rPr>
              <a:t> học sinh. Hỏi Trường Tiểu học Lê Lợi có bao nhiêu học sinh?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4E0042-C98D-4D00-BAA9-2D8C0C669CFF}"/>
              </a:ext>
            </a:extLst>
          </p:cNvPr>
          <p:cNvSpPr txBox="1"/>
          <p:nvPr/>
        </p:nvSpPr>
        <p:spPr>
          <a:xfrm>
            <a:off x="8458200" y="3743980"/>
            <a:ext cx="1015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29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hs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171E2A-63AD-4382-A889-C9AF4D63CADD}"/>
              </a:ext>
            </a:extLst>
          </p:cNvPr>
          <p:cNvSpPr txBox="1"/>
          <p:nvPr/>
        </p:nvSpPr>
        <p:spPr>
          <a:xfrm>
            <a:off x="5285522" y="2590800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rgbClr val="FF0000"/>
                </a:solidFill>
                <a:latin typeface="+mj-lt"/>
              </a:rPr>
              <a:t>Tóm tắt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AE45B9-7560-400E-B727-7CEFCF3AFA5E}"/>
              </a:ext>
            </a:extLst>
          </p:cNvPr>
          <p:cNvSpPr txBox="1"/>
          <p:nvPr/>
        </p:nvSpPr>
        <p:spPr>
          <a:xfrm>
            <a:off x="2590800" y="3463650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-180">
                <a:solidFill>
                  <a:schemeClr val="tx1">
                    <a:lumMod val="75000"/>
                    <a:lumOff val="25000"/>
                  </a:schemeClr>
                </a:solidFill>
              </a:rPr>
              <a:t>TH Quang Trung: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95C7D4-A931-4EAD-9826-AAC18693B911}"/>
              </a:ext>
            </a:extLst>
          </p:cNvPr>
          <p:cNvSpPr txBox="1"/>
          <p:nvPr/>
        </p:nvSpPr>
        <p:spPr>
          <a:xfrm>
            <a:off x="6061421" y="3261360"/>
            <a:ext cx="2180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563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học sinh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E843E5-59EB-4C5C-B11E-BF737129F4A8}"/>
              </a:ext>
            </a:extLst>
          </p:cNvPr>
          <p:cNvSpPr txBox="1"/>
          <p:nvPr/>
        </p:nvSpPr>
        <p:spPr>
          <a:xfrm>
            <a:off x="2590800" y="4063425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TH Lê Lợi: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CBCFA50-25E1-49C1-9DCC-E88994851F2D}"/>
              </a:ext>
            </a:extLst>
          </p:cNvPr>
          <p:cNvGrpSpPr/>
          <p:nvPr/>
        </p:nvGrpSpPr>
        <p:grpSpPr>
          <a:xfrm>
            <a:off x="5638800" y="3627076"/>
            <a:ext cx="2826273" cy="335324"/>
            <a:chOff x="3886200" y="4407730"/>
            <a:chExt cx="1771768" cy="21021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4746AC5-92FB-4DA2-BD0F-991757C214D6}"/>
                </a:ext>
              </a:extLst>
            </p:cNvPr>
            <p:cNvCxnSpPr>
              <a:cxnSpLocks/>
            </p:cNvCxnSpPr>
            <p:nvPr/>
          </p:nvCxnSpPr>
          <p:spPr>
            <a:xfrm>
              <a:off x="3886200" y="4407730"/>
              <a:ext cx="0" cy="2102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ECD1A30-FEB0-46BB-8A85-AD5AB20CF7C6}"/>
                </a:ext>
              </a:extLst>
            </p:cNvPr>
            <p:cNvCxnSpPr>
              <a:cxnSpLocks/>
            </p:cNvCxnSpPr>
            <p:nvPr/>
          </p:nvCxnSpPr>
          <p:spPr>
            <a:xfrm>
              <a:off x="3886200" y="4512836"/>
              <a:ext cx="177176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B0839A3-C38D-4D5B-A0A4-7D150CDA1C02}"/>
                </a:ext>
              </a:extLst>
            </p:cNvPr>
            <p:cNvCxnSpPr>
              <a:cxnSpLocks/>
            </p:cNvCxnSpPr>
            <p:nvPr/>
          </p:nvCxnSpPr>
          <p:spPr>
            <a:xfrm>
              <a:off x="5657968" y="4407730"/>
              <a:ext cx="0" cy="2102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C3A1BBC-FD16-40B0-95A9-71454B01DA13}"/>
              </a:ext>
            </a:extLst>
          </p:cNvPr>
          <p:cNvGrpSpPr/>
          <p:nvPr/>
        </p:nvGrpSpPr>
        <p:grpSpPr>
          <a:xfrm>
            <a:off x="5638802" y="4267200"/>
            <a:ext cx="3889664" cy="335324"/>
            <a:chOff x="3657600" y="3904588"/>
            <a:chExt cx="2438400" cy="210212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86A8525-9984-428E-921E-92AB2202B351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3904588"/>
              <a:ext cx="0" cy="2102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E491BFB-04C4-41D2-A08F-99427A3F279C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4009694"/>
              <a:ext cx="24384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14F8357-CC3D-4A33-B388-F162709E171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904588"/>
              <a:ext cx="0" cy="2102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8722552-585B-4F14-8FE3-7094AC74EA1F}"/>
              </a:ext>
            </a:extLst>
          </p:cNvPr>
          <p:cNvCxnSpPr>
            <a:cxnSpLocks/>
          </p:cNvCxnSpPr>
          <p:nvPr/>
        </p:nvCxnSpPr>
        <p:spPr>
          <a:xfrm>
            <a:off x="8465075" y="4267200"/>
            <a:ext cx="0" cy="335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eft Brace 48">
            <a:extLst>
              <a:ext uri="{FF2B5EF4-FFF2-40B4-BE49-F238E27FC236}">
                <a16:creationId xmlns:a16="http://schemas.microsoft.com/office/drawing/2014/main" id="{0499C7FB-861B-4342-8601-47033CE3E50F}"/>
              </a:ext>
            </a:extLst>
          </p:cNvPr>
          <p:cNvSpPr/>
          <p:nvPr/>
        </p:nvSpPr>
        <p:spPr>
          <a:xfrm rot="5400000" flipV="1">
            <a:off x="8929033" y="3797940"/>
            <a:ext cx="133890" cy="957030"/>
          </a:xfrm>
          <a:prstGeom prst="leftBrace">
            <a:avLst>
              <a:gd name="adj1" fmla="val 83421"/>
              <a:gd name="adj2" fmla="val 50000"/>
            </a:avLst>
          </a:prstGeom>
          <a:ln w="19050" cap="rnd">
            <a:solidFill>
              <a:schemeClr val="accent6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BF3CFCD-E886-4546-9908-7701C73A05FD}"/>
              </a:ext>
            </a:extLst>
          </p:cNvPr>
          <p:cNvSpPr txBox="1"/>
          <p:nvPr/>
        </p:nvSpPr>
        <p:spPr>
          <a:xfrm>
            <a:off x="6910508" y="4485620"/>
            <a:ext cx="20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...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học sinh?</a:t>
            </a:r>
          </a:p>
        </p:txBody>
      </p:sp>
    </p:spTree>
    <p:extLst>
      <p:ext uri="{BB962C8B-B14F-4D97-AF65-F5344CB8AC3E}">
        <p14:creationId xmlns:p14="http://schemas.microsoft.com/office/powerpoint/2010/main" val="36805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4" grpId="0"/>
      <p:bldP spid="49" grpId="0" animBg="1"/>
      <p:bldP spid="5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1195010"/>
  <p:tag name="MH_LIBRARY" val="GRAPHIC"/>
  <p:tag name="MH_TYPE" val="Other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1195010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1195010"/>
  <p:tag name="MH_LIBRARY" val="GRAPHIC"/>
  <p:tag name="MH_TYPE" val="Pictur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1359</TotalTime>
  <Words>472</Words>
  <Application>Microsoft Office PowerPoint</Application>
  <PresentationFormat>Widescreen</PresentationFormat>
  <Paragraphs>194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#9Slide03 Sofia Pro Soft</vt:lpstr>
      <vt:lpstr>Arial</vt:lpstr>
      <vt:lpstr>#9Slide07 Crocante</vt:lpstr>
      <vt:lpstr>#9Slide03 Sofia Pro Soft Bold</vt:lpstr>
      <vt:lpstr>Calibri</vt:lpstr>
      <vt:lpstr>#9Slide03 HelveBold</vt:lpstr>
      <vt:lpstr>#9Slide01 Noi dung ngan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Latitude 3520</cp:lastModifiedBy>
  <cp:revision>1021</cp:revision>
  <dcterms:created xsi:type="dcterms:W3CDTF">2022-02-22T13:22:10Z</dcterms:created>
  <dcterms:modified xsi:type="dcterms:W3CDTF">2022-09-18T11:08:22Z</dcterms:modified>
  <cp:category>9Slide.vn</cp:category>
</cp:coreProperties>
</file>