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944" autoAdjust="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4E5CC-B6E3-4C7A-B53A-9452235E6A39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5CCB-B5A1-45DF-94A5-274E81CD4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0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58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ta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94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PS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MS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kq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tối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01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ngoặc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đưa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GV </a:t>
            </a:r>
            <a:r>
              <a:rPr lang="en-US" baseline="0" dirty="0" err="1"/>
              <a:t>chú</a:t>
            </a:r>
            <a:r>
              <a:rPr lang="en-US" baseline="0" dirty="0"/>
              <a:t> ý HS </a:t>
            </a:r>
            <a:r>
              <a:rPr lang="en-US" baseline="0" dirty="0" err="1"/>
              <a:t>đơn</a:t>
            </a:r>
            <a:r>
              <a:rPr lang="en-US" baseline="0" dirty="0"/>
              <a:t> </a:t>
            </a:r>
            <a:r>
              <a:rPr lang="en-US" baseline="0" dirty="0" err="1"/>
              <a:t>vị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61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2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7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73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1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65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3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3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41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7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3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9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5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7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2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9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5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C0CD-6289-461F-A4D9-81308817EA5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4.wmf"/><Relationship Id="rId26" Type="http://schemas.openxmlformats.org/officeDocument/2006/relationships/oleObject" Target="../embeddings/oleObject35.bin"/><Relationship Id="rId3" Type="http://schemas.openxmlformats.org/officeDocument/2006/relationships/image" Target="../media/image3.jpeg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0.bin"/><Relationship Id="rId25" Type="http://schemas.openxmlformats.org/officeDocument/2006/relationships/image" Target="../media/image37.w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image" Target="../media/image3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gif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40.png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oleObject" Target="../embeddings/oleObject36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1.bin"/><Relationship Id="rId31" Type="http://schemas.openxmlformats.org/officeDocument/2006/relationships/image" Target="../media/image40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image" Target="../media/image38.wmf"/><Relationship Id="rId30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6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6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36.png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689014" y="2539816"/>
            <a:ext cx="9602309" cy="2567702"/>
            <a:chOff x="1689014" y="2539816"/>
            <a:chExt cx="9602309" cy="2567702"/>
          </a:xfrm>
        </p:grpSpPr>
        <p:sp>
          <p:nvSpPr>
            <p:cNvPr id="5" name="TextBox 4"/>
            <p:cNvSpPr txBox="1"/>
            <p:nvPr/>
          </p:nvSpPr>
          <p:spPr>
            <a:xfrm>
              <a:off x="5077792" y="2539816"/>
              <a:ext cx="23941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89014" y="3784079"/>
              <a:ext cx="960230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776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6330526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14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thành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</p:txBody>
          </p:sp>
        </mc:Choice>
        <mc:Fallback xmlns=""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10" descr="Cau hoi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" y="1132053"/>
            <a:ext cx="680741" cy="113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1515655" y="2476891"/>
            <a:ext cx="3272815" cy="1685533"/>
            <a:chOff x="1515655" y="2476891"/>
            <a:chExt cx="3272815" cy="1685533"/>
          </a:xfrm>
          <a:solidFill>
            <a:srgbClr val="FFFFCC"/>
          </a:solidFill>
        </p:grpSpPr>
        <p:sp>
          <p:nvSpPr>
            <p:cNvPr id="35" name="Rounded Rectangle 34"/>
            <p:cNvSpPr/>
            <p:nvPr/>
          </p:nvSpPr>
          <p:spPr>
            <a:xfrm>
              <a:off x="1515655" y="2476891"/>
              <a:ext cx="3272815" cy="1685533"/>
            </a:xfrm>
            <a:prstGeom prst="roundRect">
              <a:avLst>
                <a:gd name="adj" fmla="val 235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76038" y="2660605"/>
              <a:ext cx="2354744" cy="1190625"/>
              <a:chOff x="2182939" y="3205161"/>
              <a:chExt cx="2354744" cy="1190625"/>
            </a:xfrm>
            <a:grpFill/>
          </p:grpSpPr>
          <p:graphicFrame>
            <p:nvGraphicFramePr>
              <p:cNvPr id="10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4433555"/>
                  </p:ext>
                </p:extLst>
              </p:nvPr>
            </p:nvGraphicFramePr>
            <p:xfrm>
              <a:off x="2182939" y="3205161"/>
              <a:ext cx="685800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330120" imgH="393480" progId="Equation.3">
                      <p:embed/>
                    </p:oleObj>
                  </mc:Choice>
                  <mc:Fallback>
                    <p:oleObj name="Equation" r:id="rId7" imgW="330120" imgH="393480" progId="Equation.3">
                      <p:embed/>
                      <p:pic>
                        <p:nvPicPr>
                          <p:cNvPr id="16392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2939" y="3205161"/>
                            <a:ext cx="685800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9629845"/>
                  </p:ext>
                </p:extLst>
              </p:nvPr>
            </p:nvGraphicFramePr>
            <p:xfrm>
              <a:off x="3072421" y="3205161"/>
              <a:ext cx="573087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203040" imgH="393480" progId="Equation.3">
                      <p:embed/>
                    </p:oleObj>
                  </mc:Choice>
                  <mc:Fallback>
                    <p:oleObj name="Equation" r:id="rId9" imgW="203040" imgH="393480" progId="Equation.3">
                      <p:embed/>
                      <p:pic>
                        <p:nvPicPr>
                          <p:cNvPr id="16393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72421" y="3205161"/>
                            <a:ext cx="573087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3526446" y="3494086"/>
                <a:ext cx="533400" cy="5842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graphicFrame>
            <p:nvGraphicFramePr>
              <p:cNvPr id="13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7047206"/>
                  </p:ext>
                </p:extLst>
              </p:nvPr>
            </p:nvGraphicFramePr>
            <p:xfrm>
              <a:off x="3964596" y="3213098"/>
              <a:ext cx="573087" cy="1182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203040" imgH="393480" progId="Equation.3">
                      <p:embed/>
                    </p:oleObj>
                  </mc:Choice>
                  <mc:Fallback>
                    <p:oleObj name="Equation" r:id="rId11" imgW="203040" imgH="393480" progId="Equation.3">
                      <p:embed/>
                      <p:pic>
                        <p:nvPicPr>
                          <p:cNvPr id="16395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4596" y="3213098"/>
                            <a:ext cx="573087" cy="11826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36" name="Group 35"/>
          <p:cNvGrpSpPr/>
          <p:nvPr/>
        </p:nvGrpSpPr>
        <p:grpSpPr>
          <a:xfrm>
            <a:off x="6443647" y="2475096"/>
            <a:ext cx="2006600" cy="1726921"/>
            <a:chOff x="5523521" y="2920998"/>
            <a:chExt cx="2006600" cy="1726921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523521" y="3503641"/>
              <a:ext cx="2006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4 + 3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5523521" y="2920998"/>
              <a:ext cx="20066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6 + 1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566991" y="4063144"/>
              <a:ext cx="19514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5 + 2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55555" y="4573358"/>
            <a:ext cx="2208213" cy="1192213"/>
            <a:chOff x="1270608" y="4622798"/>
            <a:chExt cx="2208213" cy="1192213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4295738"/>
                </p:ext>
              </p:extLst>
            </p:nvPr>
          </p:nvGraphicFramePr>
          <p:xfrm>
            <a:off x="1270608" y="462279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30120" imgH="393480" progId="Equation.3">
                    <p:embed/>
                  </p:oleObj>
                </mc:Choice>
                <mc:Fallback>
                  <p:oleObj name="Equation" r:id="rId13" imgW="330120" imgH="393480" progId="Equation.3">
                    <p:embed/>
                    <p:pic>
                      <p:nvPicPr>
                        <p:cNvPr id="1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608" y="462279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9006293"/>
                </p:ext>
              </p:extLst>
            </p:nvPr>
          </p:nvGraphicFramePr>
          <p:xfrm>
            <a:off x="2013558" y="4624386"/>
            <a:ext cx="573088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203040" imgH="393480" progId="Equation.3">
                    <p:embed/>
                  </p:oleObj>
                </mc:Choice>
                <mc:Fallback>
                  <p:oleObj name="Equation" r:id="rId15" imgW="203040" imgH="393480" progId="Equation.3">
                    <p:embed/>
                    <p:pic>
                      <p:nvPicPr>
                        <p:cNvPr id="2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3558" y="4624386"/>
                          <a:ext cx="573088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467583" y="4913311"/>
              <a:ext cx="531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4114721"/>
                </p:ext>
              </p:extLst>
            </p:nvPr>
          </p:nvGraphicFramePr>
          <p:xfrm>
            <a:off x="2905733" y="4632323"/>
            <a:ext cx="573088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203040" imgH="393480" progId="Equation.3">
                    <p:embed/>
                  </p:oleObj>
                </mc:Choice>
                <mc:Fallback>
                  <p:oleObj name="Equation" r:id="rId17" imgW="203040" imgH="393480" progId="Equation.3">
                    <p:embed/>
                    <p:pic>
                      <p:nvPicPr>
                        <p:cNvPr id="2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5733" y="4632323"/>
                          <a:ext cx="573088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39"/>
          <p:cNvGrpSpPr/>
          <p:nvPr/>
        </p:nvGrpSpPr>
        <p:grpSpPr>
          <a:xfrm>
            <a:off x="3301330" y="4603537"/>
            <a:ext cx="1801813" cy="1190625"/>
            <a:chOff x="3388333" y="4633911"/>
            <a:chExt cx="1801813" cy="1190625"/>
          </a:xfrm>
        </p:grpSpPr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388333" y="4943473"/>
              <a:ext cx="531813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2080764"/>
                </p:ext>
              </p:extLst>
            </p:nvPr>
          </p:nvGraphicFramePr>
          <p:xfrm>
            <a:off x="3886808" y="4633911"/>
            <a:ext cx="393700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139680" imgH="393480" progId="Equation.3">
                    <p:embed/>
                  </p:oleObj>
                </mc:Choice>
                <mc:Fallback>
                  <p:oleObj name="Equation" r:id="rId19" imgW="139680" imgH="393480" progId="Equation.3">
                    <p:embed/>
                    <p:pic>
                      <p:nvPicPr>
                        <p:cNvPr id="27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808" y="4633911"/>
                          <a:ext cx="393700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4251933" y="4921248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816602"/>
                </p:ext>
              </p:extLst>
            </p:nvPr>
          </p:nvGraphicFramePr>
          <p:xfrm>
            <a:off x="4761521" y="4641848"/>
            <a:ext cx="428625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52280" imgH="393480" progId="Equation.3">
                    <p:embed/>
                  </p:oleObj>
                </mc:Choice>
                <mc:Fallback>
                  <p:oleObj name="Equation" r:id="rId21" imgW="152280" imgH="393480" progId="Equation.3">
                    <p:embed/>
                    <p:pic>
                      <p:nvPicPr>
                        <p:cNvPr id="29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1521" y="4641848"/>
                          <a:ext cx="428625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789994" y="4913099"/>
            <a:ext cx="533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7059994" y="4546370"/>
            <a:ext cx="2209800" cy="1190625"/>
            <a:chOff x="5855308" y="4616448"/>
            <a:chExt cx="2209800" cy="1190625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8227688"/>
                </p:ext>
              </p:extLst>
            </p:nvPr>
          </p:nvGraphicFramePr>
          <p:xfrm>
            <a:off x="5855308" y="461644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330120" imgH="393480" progId="Equation.3">
                    <p:embed/>
                  </p:oleObj>
                </mc:Choice>
                <mc:Fallback>
                  <p:oleObj name="Equation" r:id="rId23" imgW="330120" imgH="393480" progId="Equation.3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5308" y="461644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183298"/>
                </p:ext>
              </p:extLst>
            </p:nvPr>
          </p:nvGraphicFramePr>
          <p:xfrm>
            <a:off x="6599846" y="4616448"/>
            <a:ext cx="573087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03040" imgH="393480" progId="Equation.3">
                    <p:embed/>
                  </p:oleObj>
                </mc:Choice>
                <mc:Fallback>
                  <p:oleObj name="Equation" r:id="rId24" imgW="203040" imgH="393480" progId="Equation.3">
                    <p:embed/>
                    <p:pic>
                      <p:nvPicPr>
                        <p:cNvPr id="3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9846" y="4616448"/>
                          <a:ext cx="573087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7053871" y="4905373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9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2079780"/>
                </p:ext>
              </p:extLst>
            </p:nvPr>
          </p:nvGraphicFramePr>
          <p:xfrm>
            <a:off x="7492021" y="4624386"/>
            <a:ext cx="573087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03040" imgH="393480" progId="Equation.3">
                    <p:embed/>
                  </p:oleObj>
                </mc:Choice>
                <mc:Fallback>
                  <p:oleObj name="Equation" r:id="rId26" imgW="203040" imgH="393480" progId="Equation.3">
                    <p:embed/>
                    <p:pic>
                      <p:nvPicPr>
                        <p:cNvPr id="34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2021" y="4624386"/>
                          <a:ext cx="573087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41"/>
          <p:cNvGrpSpPr/>
          <p:nvPr/>
        </p:nvGrpSpPr>
        <p:grpSpPr>
          <a:xfrm>
            <a:off x="9195182" y="4573358"/>
            <a:ext cx="1822450" cy="1190625"/>
            <a:chOff x="7990496" y="4643436"/>
            <a:chExt cx="1822450" cy="1190625"/>
          </a:xfrm>
        </p:grpSpPr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7990496" y="4921248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3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838299"/>
                </p:ext>
              </p:extLst>
            </p:nvPr>
          </p:nvGraphicFramePr>
          <p:xfrm>
            <a:off x="8420708" y="4643436"/>
            <a:ext cx="430213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52280" imgH="393480" progId="Equation.3">
                    <p:embed/>
                  </p:oleObj>
                </mc:Choice>
                <mc:Fallback>
                  <p:oleObj name="Equation" r:id="rId28" imgW="152280" imgH="393480" progId="Equation.3">
                    <p:embed/>
                    <p:pic>
                      <p:nvPicPr>
                        <p:cNvPr id="36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0708" y="4643436"/>
                          <a:ext cx="430213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8803296" y="4930773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3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415834"/>
                </p:ext>
              </p:extLst>
            </p:nvPr>
          </p:nvGraphicFramePr>
          <p:xfrm>
            <a:off x="9241446" y="4651373"/>
            <a:ext cx="5715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203040" imgH="393480" progId="Equation.3">
                    <p:embed/>
                  </p:oleObj>
                </mc:Choice>
                <mc:Fallback>
                  <p:oleObj name="Equation" r:id="rId30" imgW="203040" imgH="393480" progId="Equation.3">
                    <p:embed/>
                    <p:pic>
                      <p:nvPicPr>
                        <p:cNvPr id="3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41446" y="4651373"/>
                          <a:ext cx="5715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36"/>
          <p:cNvSpPr txBox="1"/>
          <p:nvPr/>
        </p:nvSpPr>
        <p:spPr>
          <a:xfrm>
            <a:off x="5136122" y="2498435"/>
            <a:ext cx="1208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06647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61457" y="2378756"/>
            <a:ext cx="972094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600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nb-NO" altLang="en-US" sz="3600" dirty="0">
                <a:cs typeface="Times New Roman" panose="02020603050405020304" pitchFamily="18" charset="0"/>
              </a:rPr>
              <a:t>Em hãy tìm hiểu thêm về phép trừ phân số cho 1 số tự nhiên.</a:t>
            </a:r>
            <a:endParaRPr lang="en-US" altLang="en-US" sz="36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61456" y="3683681"/>
            <a:ext cx="97209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600" b="1" dirty="0">
                <a:cs typeface="Times New Roman" panose="02020603050405020304" pitchFamily="18" charset="0"/>
              </a:rPr>
              <a:t>Chuẩn bị bài sau: </a:t>
            </a:r>
          </a:p>
          <a:p>
            <a:r>
              <a:rPr lang="nb-NO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Ôn tập phép nhân và phép chia hai phân số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94474" y="302537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7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8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57644" y="51864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42296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1B9FC8E-6445-42BF-964E-7EDE831E6AD7}"/>
              </a:ext>
            </a:extLst>
          </p:cNvPr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0E4499F9-35AA-4032-861C-AA9C00F1A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2E9BF641-8229-4BD1-A876-2F290B3B79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6">
            <a:extLst>
              <a:ext uri="{FF2B5EF4-FFF2-40B4-BE49-F238E27FC236}">
                <a16:creationId xmlns:a16="http://schemas.microsoft.com/office/drawing/2014/main" id="{345321DE-221F-4941-A099-7DFC06DA6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68" y="1370624"/>
            <a:ext cx="70977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6F7E47-23DD-445E-A8F9-74D4F944BBDA}"/>
              </a:ext>
            </a:extLst>
          </p:cNvPr>
          <p:cNvGrpSpPr>
            <a:grpSpLocks/>
          </p:cNvGrpSpPr>
          <p:nvPr/>
        </p:nvGrpSpPr>
        <p:grpSpPr bwMode="auto">
          <a:xfrm>
            <a:off x="5962650" y="3095384"/>
            <a:ext cx="2076450" cy="2011618"/>
            <a:chOff x="3901177" y="2237360"/>
            <a:chExt cx="2966583" cy="2875348"/>
          </a:xfrm>
        </p:grpSpPr>
        <p:pic>
          <p:nvPicPr>
            <p:cNvPr id="9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C221E7A9-2F83-4960-95B8-27FF410452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2">
              <a:extLst>
                <a:ext uri="{FF2B5EF4-FFF2-40B4-BE49-F238E27FC236}">
                  <a16:creationId xmlns:a16="http://schemas.microsoft.com/office/drawing/2014/main" id="{9D954220-D081-43B3-8418-263EE45A4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1177" y="4036778"/>
              <a:ext cx="2819161" cy="1075930"/>
              <a:chOff x="5158477" y="3512904"/>
              <a:chExt cx="2819161" cy="1075930"/>
            </a:xfrm>
          </p:grpSpPr>
          <p:sp>
            <p:nvSpPr>
              <p:cNvPr id="11" name="Rounded Rectangle 2">
                <a:extLst>
                  <a:ext uri="{FF2B5EF4-FFF2-40B4-BE49-F238E27FC236}">
                    <a16:creationId xmlns:a16="http://schemas.microsoft.com/office/drawing/2014/main" id="{C6617206-C3F3-4534-BB4A-6C3C60E10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072" y="3512904"/>
                <a:ext cx="995750" cy="1075930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6156AF05-F935-4B28-B556-2550183FAD1B}"/>
                      </a:ext>
                    </a:extLst>
                  </p:cNvPr>
                  <p:cNvSpPr txBox="1"/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:r>
                      <a:rPr lang="en-US" b="1" dirty="0"/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a14:m>
                    <a:endPara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86AB2C9-7960-4F9D-A6F3-557DB4A6CDAB}"/>
              </a:ext>
            </a:extLst>
          </p:cNvPr>
          <p:cNvGrpSpPr>
            <a:grpSpLocks/>
          </p:cNvGrpSpPr>
          <p:nvPr/>
        </p:nvGrpSpPr>
        <p:grpSpPr bwMode="auto">
          <a:xfrm>
            <a:off x="5450329" y="1490418"/>
            <a:ext cx="1782642" cy="1994147"/>
            <a:chOff x="4197702" y="2237360"/>
            <a:chExt cx="2670059" cy="2986721"/>
          </a:xfrm>
        </p:grpSpPr>
        <p:pic>
          <p:nvPicPr>
            <p:cNvPr id="14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ED383B7E-1600-4388-92C8-AC97DABDDD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9" y="2284404"/>
              <a:ext cx="2634456" cy="2540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" name="Group 27">
              <a:extLst>
                <a:ext uri="{FF2B5EF4-FFF2-40B4-BE49-F238E27FC236}">
                  <a16:creationId xmlns:a16="http://schemas.microsoft.com/office/drawing/2014/main" id="{E3625981-A5A1-4BE4-934A-C08DDF349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7702" y="4116120"/>
              <a:ext cx="1160890" cy="1107961"/>
              <a:chOff x="5455002" y="3592246"/>
              <a:chExt cx="1160890" cy="1107961"/>
            </a:xfrm>
          </p:grpSpPr>
          <p:sp>
            <p:nvSpPr>
              <p:cNvPr id="16" name="Rounded Rectangle 2">
                <a:extLst>
                  <a:ext uri="{FF2B5EF4-FFF2-40B4-BE49-F238E27FC236}">
                    <a16:creationId xmlns:a16="http://schemas.microsoft.com/office/drawing/2014/main" id="{11678B67-BB37-4CD0-8648-76F2617F9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5002" y="3620011"/>
                <a:ext cx="1160890" cy="1012415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E885F79C-A2BC-45FC-B9E3-CE449273A587}"/>
                      </a:ext>
                    </a:extLst>
                  </p:cNvPr>
                  <p:cNvSpPr txBox="1"/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64F133E-A89C-4975-BFCA-B8F5F9671BEA}"/>
              </a:ext>
            </a:extLst>
          </p:cNvPr>
          <p:cNvGrpSpPr>
            <a:grpSpLocks/>
          </p:cNvGrpSpPr>
          <p:nvPr/>
        </p:nvGrpSpPr>
        <p:grpSpPr bwMode="auto">
          <a:xfrm>
            <a:off x="1268263" y="2524184"/>
            <a:ext cx="2466975" cy="1760538"/>
            <a:chOff x="495300" y="1990725"/>
            <a:chExt cx="2838450" cy="2026443"/>
          </a:xfrm>
          <a:solidFill>
            <a:schemeClr val="bg1"/>
          </a:solidFill>
        </p:grpSpPr>
        <p:pic>
          <p:nvPicPr>
            <p:cNvPr id="19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2DFB1F8E-D172-44B9-95CC-BE0218AB6A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ounded Rectangle 2">
              <a:extLst>
                <a:ext uri="{FF2B5EF4-FFF2-40B4-BE49-F238E27FC236}">
                  <a16:creationId xmlns:a16="http://schemas.microsoft.com/office/drawing/2014/main" id="{6C0C725D-0F7A-4ABB-8FE7-F63DFFDE3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1993302"/>
              <a:ext cx="2819400" cy="52387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8AB3A9D-9C3A-4638-8F42-038EF47D9359}"/>
                </a:ext>
              </a:extLst>
            </p:cNvPr>
            <p:cNvSpPr txBox="1"/>
            <p:nvPr/>
          </p:nvSpPr>
          <p:spPr>
            <a:xfrm>
              <a:off x="495300" y="1990725"/>
              <a:ext cx="2820185" cy="60224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/>
                <a:t>Viết</a:t>
              </a:r>
              <a:r>
                <a:rPr lang="en-US" b="1" dirty="0"/>
                <a:t> </a:t>
              </a:r>
              <a:r>
                <a:rPr lang="en-US" b="1" dirty="0" err="1"/>
                <a:t>được</a:t>
              </a:r>
              <a:r>
                <a:rPr lang="en-US" b="1" dirty="0"/>
                <a:t> </a:t>
              </a:r>
              <a:r>
                <a:rPr lang="en-US" b="1" dirty="0" err="1"/>
                <a:t>thành</a:t>
              </a:r>
              <a:r>
                <a:rPr lang="en-US" b="1" dirty="0"/>
                <a:t> PSTP</a:t>
              </a:r>
              <a:endParaRPr lang="en-US" b="1" dirty="0">
                <a:latin typeface="+mn-lt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C7C8F99-C726-448E-B228-51A6D47E9956}"/>
              </a:ext>
            </a:extLst>
          </p:cNvPr>
          <p:cNvGrpSpPr>
            <a:grpSpLocks/>
          </p:cNvGrpSpPr>
          <p:nvPr/>
        </p:nvGrpSpPr>
        <p:grpSpPr bwMode="auto">
          <a:xfrm>
            <a:off x="6931025" y="4432059"/>
            <a:ext cx="2166815" cy="1986271"/>
            <a:chOff x="3771811" y="2237360"/>
            <a:chExt cx="3095949" cy="2836677"/>
          </a:xfrm>
        </p:grpSpPr>
        <p:pic>
          <p:nvPicPr>
            <p:cNvPr id="23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BCF87878-7ED0-4803-BB45-16F0053277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44">
              <a:extLst>
                <a:ext uri="{FF2B5EF4-FFF2-40B4-BE49-F238E27FC236}">
                  <a16:creationId xmlns:a16="http://schemas.microsoft.com/office/drawing/2014/main" id="{70951224-D626-45C0-BF1A-727F56462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1811" y="3872575"/>
              <a:ext cx="1120503" cy="1201462"/>
              <a:chOff x="5029111" y="3348701"/>
              <a:chExt cx="1120503" cy="1201462"/>
            </a:xfrm>
          </p:grpSpPr>
          <p:sp>
            <p:nvSpPr>
              <p:cNvPr id="25" name="Rounded Rectangle 2">
                <a:extLst>
                  <a:ext uri="{FF2B5EF4-FFF2-40B4-BE49-F238E27FC236}">
                    <a16:creationId xmlns:a16="http://schemas.microsoft.com/office/drawing/2014/main" id="{224F0FA6-52E6-49EC-BCEE-399865E96C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200" y="3348701"/>
                <a:ext cx="1120414" cy="1201461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8422382C-A654-42A9-B348-CC484853E3D9}"/>
                      </a:ext>
                    </a:extLst>
                  </p:cNvPr>
                  <p:cNvSpPr txBox="1"/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𝟖𝟏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7" name="Curved Connector 32">
            <a:extLst>
              <a:ext uri="{FF2B5EF4-FFF2-40B4-BE49-F238E27FC236}">
                <a16:creationId xmlns:a16="http://schemas.microsoft.com/office/drawing/2014/main" id="{B09A1225-EFA9-4609-BD97-9B9AC6ECC45A}"/>
              </a:ext>
            </a:extLst>
          </p:cNvPr>
          <p:cNvCxnSpPr>
            <a:cxnSpLocks noChangeShapeType="1"/>
            <a:endCxn id="32" idx="3"/>
          </p:cNvCxnSpPr>
          <p:nvPr/>
        </p:nvCxnSpPr>
        <p:spPr bwMode="auto">
          <a:xfrm rot="10800000" flipV="1">
            <a:off x="2977929" y="3357442"/>
            <a:ext cx="2392380" cy="231530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urved Connector 33">
            <a:extLst>
              <a:ext uri="{FF2B5EF4-FFF2-40B4-BE49-F238E27FC236}">
                <a16:creationId xmlns:a16="http://schemas.microsoft.com/office/drawing/2014/main" id="{8C1B88F8-2420-4170-AC83-DFDA27D4209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213100" y="3922472"/>
            <a:ext cx="2659063" cy="828675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id="{0585CFC9-FD9D-489F-BFFC-AA34277C1D99}"/>
                  </a:ext>
                </a:extLst>
              </p:cNvPr>
              <p:cNvSpPr/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solidFill>
                <a:schemeClr val="bg1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just"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PSTP?</a:t>
                </a:r>
              </a:p>
            </p:txBody>
          </p:sp>
        </mc:Choice>
        <mc:Fallback xmlns="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id="{0585CFC9-FD9D-489F-BFFC-AA34277C1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>
            <a:extLst>
              <a:ext uri="{FF2B5EF4-FFF2-40B4-BE49-F238E27FC236}">
                <a16:creationId xmlns:a16="http://schemas.microsoft.com/office/drawing/2014/main" id="{215D33D5-86E6-404F-9328-8F5AEB41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245" y="130527"/>
            <a:ext cx="4322373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DE50BE-4886-4908-B988-9D70EE6C435B}"/>
              </a:ext>
            </a:extLst>
          </p:cNvPr>
          <p:cNvGrpSpPr>
            <a:grpSpLocks/>
          </p:cNvGrpSpPr>
          <p:nvPr/>
        </p:nvGrpSpPr>
        <p:grpSpPr bwMode="auto">
          <a:xfrm>
            <a:off x="762705" y="4699798"/>
            <a:ext cx="3231494" cy="1852101"/>
            <a:chOff x="118210" y="1885333"/>
            <a:chExt cx="3718088" cy="2131835"/>
          </a:xfrm>
          <a:solidFill>
            <a:schemeClr val="bg1"/>
          </a:solidFill>
        </p:grpSpPr>
        <p:pic>
          <p:nvPicPr>
            <p:cNvPr id="32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49C1D8A1-B665-41A5-8FC5-E71EF20F7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ounded Rectangle 2">
              <a:extLst>
                <a:ext uri="{FF2B5EF4-FFF2-40B4-BE49-F238E27FC236}">
                  <a16:creationId xmlns:a16="http://schemas.microsoft.com/office/drawing/2014/main" id="{BC541DDB-A5FE-4260-B68B-C12ECC5E2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10" y="2013428"/>
              <a:ext cx="3688662" cy="408778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78601B5-DAF0-406B-91FA-E1BAE6CD475F}"/>
                </a:ext>
              </a:extLst>
            </p:cNvPr>
            <p:cNvSpPr txBox="1"/>
            <p:nvPr/>
          </p:nvSpPr>
          <p:spPr>
            <a:xfrm>
              <a:off x="128586" y="1885333"/>
              <a:ext cx="3707712" cy="60224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Không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viết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được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thành</a:t>
              </a:r>
              <a:r>
                <a:rPr lang="en-US" b="1" dirty="0">
                  <a:latin typeface="+mn-lt"/>
                </a:rPr>
                <a:t> PSTP</a:t>
              </a:r>
            </a:p>
          </p:txBody>
        </p:sp>
      </p:grpSp>
      <p:cxnSp>
        <p:nvCxnSpPr>
          <p:cNvPr id="35" name="Curved Connector 47">
            <a:extLst>
              <a:ext uri="{FF2B5EF4-FFF2-40B4-BE49-F238E27FC236}">
                <a16:creationId xmlns:a16="http://schemas.microsoft.com/office/drawing/2014/main" id="{3360ED72-73B3-45DC-8558-2D29576ACE4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167706" y="5831618"/>
            <a:ext cx="3249121" cy="36236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20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3372" y="12210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MỤC TIÊU</a:t>
            </a:r>
          </a:p>
        </p:txBody>
      </p:sp>
      <p:sp>
        <p:nvSpPr>
          <p:cNvPr id="14" name="Freeform 13"/>
          <p:cNvSpPr/>
          <p:nvPr/>
        </p:nvSpPr>
        <p:spPr>
          <a:xfrm>
            <a:off x="1026004" y="2465519"/>
            <a:ext cx="763991" cy="584044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4667" y="2526343"/>
            <a:ext cx="92370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026004" y="3888189"/>
            <a:ext cx="743100" cy="584348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2D050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94667" y="3678639"/>
            <a:ext cx="876858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bài 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35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52450" y="520096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52450" y="828756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2450" y="2712453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0 −3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234E92-4CDA-4185-8B95-A91074C40DB9}"/>
                  </a:ext>
                </a:extLst>
              </p:cNvPr>
              <p:cNvSpPr txBox="1"/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234E92-4CDA-4185-8B95-A91074C40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36EC00-0B1C-4880-AC93-9796B3D1B630}"/>
                  </a:ext>
                </a:extLst>
              </p:cNvPr>
              <p:cNvSpPr txBox="1"/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36EC00-0B1C-4880-AC93-9796B3D1B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8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4588" y="498187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97</m:t>
                          </m:r>
                        </m:num>
                        <m:den>
                          <m:r>
                            <a:rPr lang="en-US" sz="3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>
            <a:extLst>
              <a:ext uri="{FF2B5EF4-FFF2-40B4-BE49-F238E27FC236}">
                <a16:creationId xmlns:a16="http://schemas.microsoft.com/office/drawing/2014/main" id="{14520B16-82BE-43A3-8BFD-110C547E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808715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EB394E00-EF54-4D2F-9CFB-96CFC41D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2743231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ABDD3-A943-4249-A832-09D29838ABE6}"/>
                  </a:ext>
                </a:extLst>
              </p:cNvPr>
              <p:cNvSpPr txBox="1"/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ABDD3-A943-4249-A832-09D29838A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BA0ED1-7F69-4E37-9FF2-2CFFAE08B9D8}"/>
                  </a:ext>
                </a:extLst>
              </p:cNvPr>
              <p:cNvSpPr txBox="1"/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BA0ED1-7F69-4E37-9FF2-2CFFAE08B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06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9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9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10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72492" y="1397485"/>
            <a:ext cx="312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54599"/>
              </p:ext>
            </p:extLst>
          </p:nvPr>
        </p:nvGraphicFramePr>
        <p:xfrm>
          <a:off x="3267674" y="1953511"/>
          <a:ext cx="2208213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753" imgH="393529" progId="Equation.DSMT4">
                  <p:embed/>
                </p:oleObj>
              </mc:Choice>
              <mc:Fallback>
                <p:oleObj name="Equation" r:id="rId4" imgW="799753" imgH="393529" progId="Equation.DSMT4">
                  <p:embed/>
                  <p:pic>
                    <p:nvPicPr>
                      <p:cNvPr id="6557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1953511"/>
                        <a:ext cx="2208213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57768"/>
              </p:ext>
            </p:extLst>
          </p:nvPr>
        </p:nvGraphicFramePr>
        <p:xfrm>
          <a:off x="3267674" y="3070185"/>
          <a:ext cx="206851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8975" imgH="393529" progId="Equation.DSMT4">
                  <p:embed/>
                </p:oleObj>
              </mc:Choice>
              <mc:Fallback>
                <p:oleObj name="Equation" r:id="rId6" imgW="748975" imgH="393529" progId="Equation.DSMT4">
                  <p:embed/>
                  <p:pic>
                    <p:nvPicPr>
                      <p:cNvPr id="655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3070185"/>
                        <a:ext cx="2068512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930227"/>
              </p:ext>
            </p:extLst>
          </p:nvPr>
        </p:nvGraphicFramePr>
        <p:xfrm>
          <a:off x="3269262" y="4168073"/>
          <a:ext cx="2206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753" imgH="393529" progId="Equation.DSMT4">
                  <p:embed/>
                </p:oleObj>
              </mc:Choice>
              <mc:Fallback>
                <p:oleObj name="Equation" r:id="rId8" imgW="799753" imgH="393529" progId="Equation.DSMT4">
                  <p:embed/>
                  <p:pic>
                    <p:nvPicPr>
                      <p:cNvPr id="6557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262" y="4168073"/>
                        <a:ext cx="2206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618798"/>
              </p:ext>
            </p:extLst>
          </p:nvPr>
        </p:nvGraphicFramePr>
        <p:xfrm>
          <a:off x="3300218" y="5268210"/>
          <a:ext cx="213995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74364" imgH="393529" progId="Equation.DSMT4">
                  <p:embed/>
                </p:oleObj>
              </mc:Choice>
              <mc:Fallback>
                <p:oleObj name="Equation" r:id="rId10" imgW="774364" imgH="393529" progId="Equation.DSMT4">
                  <p:embed/>
                  <p:pic>
                    <p:nvPicPr>
                      <p:cNvPr id="6557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218" y="5268210"/>
                        <a:ext cx="213995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251989"/>
              </p:ext>
            </p:extLst>
          </p:nvPr>
        </p:nvGraphicFramePr>
        <p:xfrm>
          <a:off x="5717186" y="1920705"/>
          <a:ext cx="27003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77476" imgH="393529" progId="Equation.DSMT4">
                  <p:embed/>
                </p:oleObj>
              </mc:Choice>
              <mc:Fallback>
                <p:oleObj name="Equation" r:id="rId12" imgW="977476" imgH="393529" progId="Equation.DSMT4">
                  <p:embed/>
                  <p:pic>
                    <p:nvPicPr>
                      <p:cNvPr id="6557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1920705"/>
                        <a:ext cx="270033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22979"/>
              </p:ext>
            </p:extLst>
          </p:nvPr>
        </p:nvGraphicFramePr>
        <p:xfrm>
          <a:off x="5522841" y="3035130"/>
          <a:ext cx="2841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28254" imgH="393529" progId="Equation.DSMT4">
                  <p:embed/>
                </p:oleObj>
              </mc:Choice>
              <mc:Fallback>
                <p:oleObj name="Equation" r:id="rId14" imgW="1028254" imgH="393529" progId="Equation.DSMT4">
                  <p:embed/>
                  <p:pic>
                    <p:nvPicPr>
                      <p:cNvPr id="6557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841" y="3035130"/>
                        <a:ext cx="2841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009701"/>
              </p:ext>
            </p:extLst>
          </p:nvPr>
        </p:nvGraphicFramePr>
        <p:xfrm>
          <a:off x="5717186" y="4097167"/>
          <a:ext cx="25939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39392" imgH="393529" progId="Equation.DSMT4">
                  <p:embed/>
                </p:oleObj>
              </mc:Choice>
              <mc:Fallback>
                <p:oleObj name="Equation" r:id="rId16" imgW="939392" imgH="393529" progId="Equation.DSMT4">
                  <p:embed/>
                  <p:pic>
                    <p:nvPicPr>
                      <p:cNvPr id="6557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4097167"/>
                        <a:ext cx="25939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12039"/>
              </p:ext>
            </p:extLst>
          </p:nvPr>
        </p:nvGraphicFramePr>
        <p:xfrm>
          <a:off x="5568466" y="5254454"/>
          <a:ext cx="26670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65200" imgH="393700" progId="Equation.DSMT4">
                  <p:embed/>
                </p:oleObj>
              </mc:Choice>
              <mc:Fallback>
                <p:oleObj name="Equation" r:id="rId18" imgW="965200" imgH="393700" progId="Equation.DSMT4">
                  <p:embed/>
                  <p:pic>
                    <p:nvPicPr>
                      <p:cNvPr id="655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466" y="5254454"/>
                        <a:ext cx="26670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20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63501"/>
              </p:ext>
            </p:extLst>
          </p:nvPr>
        </p:nvGraphicFramePr>
        <p:xfrm>
          <a:off x="992188" y="1027113"/>
          <a:ext cx="228441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280" imgH="393529" progId="Equation.DSMT4">
                  <p:embed/>
                </p:oleObj>
              </mc:Choice>
              <mc:Fallback>
                <p:oleObj name="Equation" r:id="rId3" imgW="736280" imgH="393529" progId="Equation.DSMT4">
                  <p:embed/>
                  <p:pic>
                    <p:nvPicPr>
                      <p:cNvPr id="716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1027113"/>
                        <a:ext cx="228441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356499"/>
              </p:ext>
            </p:extLst>
          </p:nvPr>
        </p:nvGraphicFramePr>
        <p:xfrm>
          <a:off x="992188" y="2455862"/>
          <a:ext cx="216376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98197" imgH="393529" progId="Equation.DSMT4">
                  <p:embed/>
                </p:oleObj>
              </mc:Choice>
              <mc:Fallback>
                <p:oleObj name="Equation" r:id="rId5" imgW="698197" imgH="393529" progId="Equation.DSMT4">
                  <p:embed/>
                  <p:pic>
                    <p:nvPicPr>
                      <p:cNvPr id="716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55862"/>
                        <a:ext cx="2163762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847143"/>
              </p:ext>
            </p:extLst>
          </p:nvPr>
        </p:nvGraphicFramePr>
        <p:xfrm>
          <a:off x="3297238" y="1058863"/>
          <a:ext cx="27559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88614" imgH="393529" progId="Equation.DSMT4">
                  <p:embed/>
                </p:oleObj>
              </mc:Choice>
              <mc:Fallback>
                <p:oleObj name="Equation" r:id="rId7" imgW="888614" imgH="393529" progId="Equation.DSMT4">
                  <p:embed/>
                  <p:pic>
                    <p:nvPicPr>
                      <p:cNvPr id="71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1058863"/>
                        <a:ext cx="27559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75356"/>
              </p:ext>
            </p:extLst>
          </p:nvPr>
        </p:nvGraphicFramePr>
        <p:xfrm>
          <a:off x="2986088" y="2397125"/>
          <a:ext cx="291306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392" imgH="393529" progId="Equation.DSMT4">
                  <p:embed/>
                </p:oleObj>
              </mc:Choice>
              <mc:Fallback>
                <p:oleObj name="Equation" r:id="rId9" imgW="939392" imgH="393529" progId="Equation.DSMT4">
                  <p:embed/>
                  <p:pic>
                    <p:nvPicPr>
                      <p:cNvPr id="716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2397125"/>
                        <a:ext cx="291306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371600" y="425450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143000" y="5886450"/>
            <a:ext cx="2486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1800"/>
          </a:p>
        </p:txBody>
      </p:sp>
      <p:graphicFrame>
        <p:nvGraphicFramePr>
          <p:cNvPr id="10" name="Object 3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25559290"/>
              </p:ext>
            </p:extLst>
          </p:nvPr>
        </p:nvGraphicFramePr>
        <p:xfrm>
          <a:off x="3952875" y="3848098"/>
          <a:ext cx="27749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66337" imgH="393529" progId="Equation.3">
                  <p:embed/>
                </p:oleObj>
              </mc:Choice>
              <mc:Fallback>
                <p:oleObj name="Equation" r:id="rId11" imgW="1066337" imgH="393529" progId="Equation.3">
                  <p:embed/>
                  <p:pic>
                    <p:nvPicPr>
                      <p:cNvPr id="71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3848098"/>
                        <a:ext cx="27749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25607541"/>
              </p:ext>
            </p:extLst>
          </p:nvPr>
        </p:nvGraphicFramePr>
        <p:xfrm>
          <a:off x="457200" y="4791075"/>
          <a:ext cx="9842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4151" imgH="215619" progId="Equation.3">
                  <p:embed/>
                </p:oleObj>
              </mc:Choice>
              <mc:Fallback>
                <p:oleObj name="Equation" r:id="rId13" imgW="114151" imgH="215619" progId="Equation.3">
                  <p:embed/>
                  <p:pic>
                    <p:nvPicPr>
                      <p:cNvPr id="512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91075"/>
                        <a:ext cx="9842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9428737"/>
              </p:ext>
            </p:extLst>
          </p:nvPr>
        </p:nvGraphicFramePr>
        <p:xfrm>
          <a:off x="6869113" y="3857623"/>
          <a:ext cx="9493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80880" imgH="393480" progId="Equation.DSMT4">
                  <p:embed/>
                </p:oleObj>
              </mc:Choice>
              <mc:Fallback>
                <p:oleObj name="Equation" r:id="rId15" imgW="380880" imgH="393480" progId="Equation.DSMT4">
                  <p:embed/>
                  <p:pic>
                    <p:nvPicPr>
                      <p:cNvPr id="7171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3857623"/>
                        <a:ext cx="9493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25822"/>
              </p:ext>
            </p:extLst>
          </p:nvPr>
        </p:nvGraphicFramePr>
        <p:xfrm>
          <a:off x="7959726" y="3903661"/>
          <a:ext cx="243363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27000" imgH="393480" progId="Equation.DSMT4">
                  <p:embed/>
                </p:oleObj>
              </mc:Choice>
              <mc:Fallback>
                <p:oleObj name="Equation" r:id="rId17" imgW="927000" imgH="393480" progId="Equation.DSMT4">
                  <p:embed/>
                  <p:pic>
                    <p:nvPicPr>
                      <p:cNvPr id="717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6" y="3903661"/>
                        <a:ext cx="243363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729074"/>
              </p:ext>
            </p:extLst>
          </p:nvPr>
        </p:nvGraphicFramePr>
        <p:xfrm>
          <a:off x="992188" y="3848098"/>
          <a:ext cx="296068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066680" imgH="393480" progId="Equation.3">
                  <p:embed/>
                </p:oleObj>
              </mc:Choice>
              <mc:Fallback>
                <p:oleObj name="Equation" r:id="rId19" imgW="1066680" imgH="393480" progId="Equation.3">
                  <p:embed/>
                  <p:pic>
                    <p:nvPicPr>
                      <p:cNvPr id="7172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848098"/>
                        <a:ext cx="2960687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94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73372" y="2666240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i="1" u="sng" dirty="0" err="1"/>
              <a:t>Tóm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tắt</a:t>
            </a:r>
            <a:r>
              <a:rPr lang="en-US" altLang="en-US" sz="2400" b="1" i="1" u="sng" dirty="0"/>
              <a:t>:</a:t>
            </a:r>
          </a:p>
        </p:txBody>
      </p: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2672442" y="3583940"/>
            <a:ext cx="6858000" cy="228600"/>
            <a:chOff x="528" y="2312"/>
            <a:chExt cx="4320" cy="144"/>
          </a:xfrm>
        </p:grpSpPr>
        <p:grpSp>
          <p:nvGrpSpPr>
            <p:cNvPr id="13" name="Group 22"/>
            <p:cNvGrpSpPr>
              <a:grpSpLocks/>
            </p:cNvGrpSpPr>
            <p:nvPr/>
          </p:nvGrpSpPr>
          <p:grpSpPr bwMode="auto">
            <a:xfrm>
              <a:off x="528" y="2352"/>
              <a:ext cx="4320" cy="96"/>
              <a:chOff x="528" y="2304"/>
              <a:chExt cx="4320" cy="96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528" y="2304"/>
                <a:ext cx="2160" cy="96"/>
                <a:chOff x="528" y="2304"/>
                <a:chExt cx="2160" cy="96"/>
              </a:xfrm>
            </p:grpSpPr>
            <p:sp>
              <p:nvSpPr>
                <p:cNvPr id="20" name="Line 14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5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8"/>
              <p:cNvGrpSpPr>
                <a:grpSpLocks/>
              </p:cNvGrpSpPr>
              <p:nvPr/>
            </p:nvGrpSpPr>
            <p:grpSpPr bwMode="auto">
              <a:xfrm>
                <a:off x="2688" y="2304"/>
                <a:ext cx="2160" cy="96"/>
                <a:chOff x="528" y="2304"/>
                <a:chExt cx="2160" cy="96"/>
              </a:xfrm>
            </p:grpSpPr>
            <p:sp>
              <p:nvSpPr>
                <p:cNvPr id="17" name="Line 19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20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4032" y="231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659742" y="2804478"/>
            <a:ext cx="3441700" cy="2138362"/>
            <a:chOff x="1135742" y="2255838"/>
            <a:chExt cx="3441700" cy="2138362"/>
          </a:xfrm>
        </p:grpSpPr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2300967" y="2255838"/>
              <a:ext cx="12985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FF0000"/>
                  </a:solidFill>
                </a:rPr>
                <a:t>bóng đỏ</a:t>
              </a:r>
            </a:p>
          </p:txBody>
        </p:sp>
        <p:graphicFrame>
          <p:nvGraphicFramePr>
            <p:cNvPr id="9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2353540"/>
                </p:ext>
              </p:extLst>
            </p:nvPr>
          </p:nvGraphicFramePr>
          <p:xfrm>
            <a:off x="2608942" y="3467100"/>
            <a:ext cx="48895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334" imgH="393529" progId="Equation.DSMT4">
                    <p:embed/>
                  </p:oleObj>
                </mc:Choice>
                <mc:Fallback>
                  <p:oleObj name="Equation" r:id="rId2" imgW="152334" imgH="393529" progId="Equation.DSMT4">
                    <p:embed/>
                    <p:pic>
                      <p:nvPicPr>
                        <p:cNvPr id="73764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942" y="3467100"/>
                          <a:ext cx="488950" cy="927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AutoShape 27"/>
            <p:cNvSpPr>
              <a:spLocks/>
            </p:cNvSpPr>
            <p:nvPr/>
          </p:nvSpPr>
          <p:spPr bwMode="auto">
            <a:xfrm rot="16200000">
              <a:off x="2697842" y="1193800"/>
              <a:ext cx="304800" cy="3429000"/>
            </a:xfrm>
            <a:prstGeom prst="rightBrace">
              <a:avLst>
                <a:gd name="adj1" fmla="val 9375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5" name="AutoShape 34"/>
            <p:cNvSpPr>
              <a:spLocks/>
            </p:cNvSpPr>
            <p:nvPr/>
          </p:nvSpPr>
          <p:spPr bwMode="auto">
            <a:xfrm rot="5400000">
              <a:off x="2767692" y="1670050"/>
              <a:ext cx="190500" cy="3429000"/>
            </a:xfrm>
            <a:prstGeom prst="rightBrace">
              <a:avLst>
                <a:gd name="adj1" fmla="val 1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096000" y="2804478"/>
            <a:ext cx="2139042" cy="2214562"/>
            <a:chOff x="4572000" y="2255838"/>
            <a:chExt cx="2139042" cy="221456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4742542" y="2255838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0000FF"/>
                  </a:solidFill>
                </a:rPr>
                <a:t>bóng xanh</a:t>
              </a:r>
            </a:p>
          </p:txBody>
        </p:sp>
        <p:graphicFrame>
          <p:nvGraphicFramePr>
            <p:cNvPr id="10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552360"/>
                </p:ext>
              </p:extLst>
            </p:nvPr>
          </p:nvGraphicFramePr>
          <p:xfrm>
            <a:off x="5504542" y="3479800"/>
            <a:ext cx="3937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39" imgH="393529" progId="Equation.DSMT4">
                    <p:embed/>
                  </p:oleObj>
                </mc:Choice>
                <mc:Fallback>
                  <p:oleObj name="Equation" r:id="rId4" imgW="139639" imgH="393529" progId="Equation.DSMT4">
                    <p:embed/>
                    <p:pic>
                      <p:nvPicPr>
                        <p:cNvPr id="73766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4542" y="3479800"/>
                          <a:ext cx="393700" cy="99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AutoShape 29"/>
            <p:cNvSpPr>
              <a:spLocks/>
            </p:cNvSpPr>
            <p:nvPr/>
          </p:nvSpPr>
          <p:spPr bwMode="auto">
            <a:xfrm rot="16200000">
              <a:off x="5491842" y="1816100"/>
              <a:ext cx="304800" cy="2133600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6" name="AutoShape 37"/>
            <p:cNvSpPr>
              <a:spLocks/>
            </p:cNvSpPr>
            <p:nvPr/>
          </p:nvSpPr>
          <p:spPr bwMode="auto">
            <a:xfrm rot="5400000">
              <a:off x="5432878" y="2201636"/>
              <a:ext cx="417286" cy="2139042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70735" y="2798128"/>
            <a:ext cx="1624013" cy="779462"/>
            <a:chOff x="8196942" y="1900499"/>
            <a:chExt cx="1624013" cy="779462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8196942" y="1900499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/>
                <a:t>bóng vàng</a:t>
              </a:r>
            </a:p>
          </p:txBody>
        </p:sp>
        <p:sp>
          <p:nvSpPr>
            <p:cNvPr id="24" name="AutoShape 32"/>
            <p:cNvSpPr>
              <a:spLocks/>
            </p:cNvSpPr>
            <p:nvPr/>
          </p:nvSpPr>
          <p:spPr bwMode="auto">
            <a:xfrm rot="16200000">
              <a:off x="8831942" y="1879861"/>
              <a:ext cx="304800" cy="1295400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35041" y="3723640"/>
            <a:ext cx="1295400" cy="762000"/>
            <a:chOff x="6711042" y="3175000"/>
            <a:chExt cx="1295400" cy="762000"/>
          </a:xfrm>
        </p:grpSpPr>
        <p:grpSp>
          <p:nvGrpSpPr>
            <p:cNvPr id="34" name="Group 33"/>
            <p:cNvGrpSpPr/>
            <p:nvPr/>
          </p:nvGrpSpPr>
          <p:grpSpPr>
            <a:xfrm>
              <a:off x="6711042" y="3175000"/>
              <a:ext cx="1295400" cy="762000"/>
              <a:chOff x="6711042" y="3175000"/>
              <a:chExt cx="1295400" cy="762000"/>
            </a:xfrm>
          </p:grpSpPr>
          <p:sp>
            <p:nvSpPr>
              <p:cNvPr id="27" name="AutoShape 39"/>
              <p:cNvSpPr>
                <a:spLocks/>
              </p:cNvSpPr>
              <p:nvPr/>
            </p:nvSpPr>
            <p:spPr bwMode="auto">
              <a:xfrm rot="5400000">
                <a:off x="7206342" y="2679700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28" name="Text Box 40"/>
              <p:cNvSpPr txBox="1">
                <a:spLocks noChangeArrowheads="1"/>
              </p:cNvSpPr>
              <p:nvPr/>
            </p:nvSpPr>
            <p:spPr bwMode="auto">
              <a:xfrm>
                <a:off x="7193642" y="3479800"/>
                <a:ext cx="306388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?</a:t>
                </a:r>
              </a:p>
            </p:txBody>
          </p:sp>
        </p:grp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>
              <a:off x="6711042" y="3175000"/>
              <a:ext cx="12954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/>
                <a:r>
                  <a:rPr lang="en-US" altLang="en-US" sz="28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đỏ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xanh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blipFill>
                <a:blip r:embed="rId7"/>
                <a:stretch>
                  <a:fillRect l="-1211" r="-1211" b="-133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4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779963" y="2473201"/>
            <a:ext cx="1350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1719263" y="3109056"/>
            <a:ext cx="10064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đỏ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xanh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1516856" y="4677506"/>
            <a:ext cx="6276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31" name="Group 48"/>
          <p:cNvGrpSpPr>
            <a:grpSpLocks/>
          </p:cNvGrpSpPr>
          <p:nvPr/>
        </p:nvGrpSpPr>
        <p:grpSpPr bwMode="auto">
          <a:xfrm>
            <a:off x="4278313" y="3764694"/>
            <a:ext cx="3767138" cy="966787"/>
            <a:chOff x="2098" y="3057"/>
            <a:chExt cx="1511" cy="609"/>
          </a:xfrm>
        </p:grpSpPr>
        <p:graphicFrame>
          <p:nvGraphicFramePr>
            <p:cNvPr id="32" name="Object 46"/>
            <p:cNvGraphicFramePr>
              <a:graphicFrameLocks noChangeAspect="1"/>
            </p:cNvGraphicFramePr>
            <p:nvPr/>
          </p:nvGraphicFramePr>
          <p:xfrm>
            <a:off x="2098" y="3057"/>
            <a:ext cx="952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25500" imgH="393700" progId="Equation.DSMT4">
                    <p:embed/>
                  </p:oleObj>
                </mc:Choice>
                <mc:Fallback>
                  <p:oleObj name="Equation" r:id="rId3" imgW="825500" imgH="393700" progId="Equation.DSMT4">
                    <p:embed/>
                    <p:pic>
                      <p:nvPicPr>
                        <p:cNvPr id="12314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8" y="3057"/>
                          <a:ext cx="952" cy="6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2970" y="3155"/>
              <a:ext cx="63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4" name="Group 49"/>
          <p:cNvGrpSpPr>
            <a:grpSpLocks/>
          </p:cNvGrpSpPr>
          <p:nvPr/>
        </p:nvGrpSpPr>
        <p:grpSpPr bwMode="auto">
          <a:xfrm>
            <a:off x="4314825" y="5147406"/>
            <a:ext cx="2803524" cy="1082675"/>
            <a:chOff x="2156" y="3057"/>
            <a:chExt cx="1766" cy="454"/>
          </a:xfrm>
        </p:grpSpPr>
        <p:graphicFrame>
          <p:nvGraphicFramePr>
            <p:cNvPr id="35" name="Object 50"/>
            <p:cNvGraphicFramePr>
              <a:graphicFrameLocks noChangeAspect="1"/>
            </p:cNvGraphicFramePr>
            <p:nvPr/>
          </p:nvGraphicFramePr>
          <p:xfrm>
            <a:off x="2156" y="3057"/>
            <a:ext cx="835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23586" imgH="393529" progId="Equation.DSMT4">
                    <p:embed/>
                  </p:oleObj>
                </mc:Choice>
                <mc:Fallback>
                  <p:oleObj name="Equation" r:id="rId5" imgW="723586" imgH="393529" progId="Equation.DSMT4">
                    <p:embed/>
                    <p:pic>
                      <p:nvPicPr>
                        <p:cNvPr id="12312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6" y="3057"/>
                          <a:ext cx="835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2918" y="3155"/>
              <a:ext cx="100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7" name="Group 55"/>
          <p:cNvGrpSpPr>
            <a:grpSpLocks/>
          </p:cNvGrpSpPr>
          <p:nvPr/>
        </p:nvGrpSpPr>
        <p:grpSpPr bwMode="auto">
          <a:xfrm>
            <a:off x="7351713" y="5544281"/>
            <a:ext cx="3149600" cy="841375"/>
            <a:chOff x="4144" y="3836"/>
            <a:chExt cx="1984" cy="530"/>
          </a:xfrm>
        </p:grpSpPr>
        <p:sp>
          <p:nvSpPr>
            <p:cNvPr id="38" name="Text Box 52"/>
            <p:cNvSpPr txBox="1">
              <a:spLocks noChangeArrowheads="1"/>
            </p:cNvSpPr>
            <p:nvPr/>
          </p:nvSpPr>
          <p:spPr bwMode="auto">
            <a:xfrm>
              <a:off x="4144" y="3944"/>
              <a:ext cx="19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err="1">
                  <a:latin typeface="Times New Roman" panose="02020603050405020304" pitchFamily="18" charset="0"/>
                </a:rPr>
                <a:t>Đáp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:     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bóng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9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3416109"/>
                </p:ext>
              </p:extLst>
            </p:nvPr>
          </p:nvGraphicFramePr>
          <p:xfrm>
            <a:off x="5023" y="3836"/>
            <a:ext cx="220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39639" imgH="393529" progId="Equation.DSMT4">
                    <p:embed/>
                  </p:oleObj>
                </mc:Choice>
                <mc:Fallback>
                  <p:oleObj name="Equation" r:id="rId7" imgW="139639" imgH="393529" progId="Equation.DSMT4">
                    <p:embed/>
                    <p:pic>
                      <p:nvPicPr>
                        <p:cNvPr id="12311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3" y="3836"/>
                          <a:ext cx="220" cy="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1696468" y="451457"/>
            <a:ext cx="7721376" cy="2352800"/>
            <a:chOff x="1696468" y="451457"/>
            <a:chExt cx="7721376" cy="2352800"/>
          </a:xfrm>
        </p:grpSpPr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1696468" y="451457"/>
              <a:ext cx="13981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 b="1" i="1" u="sng" dirty="0" err="1"/>
                <a:t>Tóm</a:t>
              </a:r>
              <a:r>
                <a:rPr lang="en-US" altLang="en-US" sz="2400" b="1" i="1" u="sng" dirty="0"/>
                <a:t> </a:t>
              </a:r>
              <a:r>
                <a:rPr lang="en-US" altLang="en-US" sz="2400" b="1" i="1" u="sng" dirty="0" err="1"/>
                <a:t>tắt</a:t>
              </a:r>
              <a:r>
                <a:rPr lang="en-US" altLang="en-US" sz="2400" b="1" i="1" u="sng" dirty="0"/>
                <a:t>:</a:t>
              </a:r>
            </a:p>
          </p:txBody>
        </p:sp>
        <p:grpSp>
          <p:nvGrpSpPr>
            <p:cNvPr id="41" name="Group 31"/>
            <p:cNvGrpSpPr>
              <a:grpSpLocks/>
            </p:cNvGrpSpPr>
            <p:nvPr/>
          </p:nvGrpSpPr>
          <p:grpSpPr bwMode="auto">
            <a:xfrm>
              <a:off x="2395538" y="1369157"/>
              <a:ext cx="6858000" cy="228600"/>
              <a:chOff x="528" y="2312"/>
              <a:chExt cx="4320" cy="144"/>
            </a:xfrm>
          </p:grpSpPr>
          <p:grpSp>
            <p:nvGrpSpPr>
              <p:cNvPr id="42" name="Group 22"/>
              <p:cNvGrpSpPr>
                <a:grpSpLocks/>
              </p:cNvGrpSpPr>
              <p:nvPr/>
            </p:nvGrpSpPr>
            <p:grpSpPr bwMode="auto">
              <a:xfrm>
                <a:off x="528" y="2352"/>
                <a:ext cx="4320" cy="96"/>
                <a:chOff x="528" y="2304"/>
                <a:chExt cx="4320" cy="96"/>
              </a:xfrm>
            </p:grpSpPr>
            <p:grpSp>
              <p:nvGrpSpPr>
                <p:cNvPr id="44" name="Group 17"/>
                <p:cNvGrpSpPr>
                  <a:grpSpLocks/>
                </p:cNvGrpSpPr>
                <p:nvPr/>
              </p:nvGrpSpPr>
              <p:grpSpPr bwMode="auto">
                <a:xfrm>
                  <a:off x="52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" name="Group 18"/>
                <p:cNvGrpSpPr>
                  <a:grpSpLocks/>
                </p:cNvGrpSpPr>
                <p:nvPr/>
              </p:nvGrpSpPr>
              <p:grpSpPr bwMode="auto">
                <a:xfrm>
                  <a:off x="268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6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" name="Line 28"/>
              <p:cNvSpPr>
                <a:spLocks noChangeShapeType="1"/>
              </p:cNvSpPr>
              <p:nvPr/>
            </p:nvSpPr>
            <p:spPr bwMode="auto">
              <a:xfrm>
                <a:off x="4032" y="2312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82838" y="589695"/>
              <a:ext cx="3441700" cy="2138362"/>
              <a:chOff x="1135742" y="2255838"/>
              <a:chExt cx="3441700" cy="2138362"/>
            </a:xfrm>
          </p:grpSpPr>
          <p:sp>
            <p:nvSpPr>
              <p:cNvPr id="53" name="Text Box 23"/>
              <p:cNvSpPr txBox="1">
                <a:spLocks noChangeArrowheads="1"/>
              </p:cNvSpPr>
              <p:nvPr/>
            </p:nvSpPr>
            <p:spPr bwMode="auto">
              <a:xfrm>
                <a:off x="2300967" y="2255838"/>
                <a:ext cx="129857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FF0000"/>
                    </a:solidFill>
                  </a:rPr>
                  <a:t>bóng đỏ</a:t>
                </a:r>
              </a:p>
            </p:txBody>
          </p:sp>
          <p:graphicFrame>
            <p:nvGraphicFramePr>
              <p:cNvPr id="54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8142387"/>
                  </p:ext>
                </p:extLst>
              </p:nvPr>
            </p:nvGraphicFramePr>
            <p:xfrm>
              <a:off x="2608942" y="3467100"/>
              <a:ext cx="488950" cy="927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152334" imgH="393529" progId="Equation.DSMT4">
                      <p:embed/>
                    </p:oleObj>
                  </mc:Choice>
                  <mc:Fallback>
                    <p:oleObj name="Equation" r:id="rId9" imgW="152334" imgH="393529" progId="Equation.DSMT4">
                      <p:embed/>
                      <p:pic>
                        <p:nvPicPr>
                          <p:cNvPr id="9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08942" y="3467100"/>
                            <a:ext cx="488950" cy="927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5" name="AutoShape 27"/>
              <p:cNvSpPr>
                <a:spLocks/>
              </p:cNvSpPr>
              <p:nvPr/>
            </p:nvSpPr>
            <p:spPr bwMode="auto">
              <a:xfrm rot="16200000">
                <a:off x="2697842" y="1193800"/>
                <a:ext cx="304800" cy="3429000"/>
              </a:xfrm>
              <a:prstGeom prst="rightBrace">
                <a:avLst>
                  <a:gd name="adj1" fmla="val 9375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56" name="AutoShape 34"/>
              <p:cNvSpPr>
                <a:spLocks/>
              </p:cNvSpPr>
              <p:nvPr/>
            </p:nvSpPr>
            <p:spPr bwMode="auto">
              <a:xfrm rot="5400000">
                <a:off x="2767692" y="1670050"/>
                <a:ext cx="190500" cy="3429000"/>
              </a:xfrm>
              <a:prstGeom prst="rightBrace">
                <a:avLst>
                  <a:gd name="adj1" fmla="val 15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5819096" y="589695"/>
              <a:ext cx="2139042" cy="2214562"/>
              <a:chOff x="4572000" y="2255838"/>
              <a:chExt cx="2139042" cy="2214562"/>
            </a:xfrm>
          </p:grpSpPr>
          <p:sp>
            <p:nvSpPr>
              <p:cNvPr id="58" name="Text Box 33"/>
              <p:cNvSpPr txBox="1">
                <a:spLocks noChangeArrowheads="1"/>
              </p:cNvSpPr>
              <p:nvPr/>
            </p:nvSpPr>
            <p:spPr bwMode="auto">
              <a:xfrm>
                <a:off x="4742542" y="2255838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0000FF"/>
                    </a:solidFill>
                  </a:rPr>
                  <a:t>bóng xanh</a:t>
                </a:r>
              </a:p>
            </p:txBody>
          </p:sp>
          <p:graphicFrame>
            <p:nvGraphicFramePr>
              <p:cNvPr id="59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3796685"/>
                  </p:ext>
                </p:extLst>
              </p:nvPr>
            </p:nvGraphicFramePr>
            <p:xfrm>
              <a:off x="5504542" y="3479800"/>
              <a:ext cx="393700" cy="990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139639" imgH="393529" progId="Equation.DSMT4">
                      <p:embed/>
                    </p:oleObj>
                  </mc:Choice>
                  <mc:Fallback>
                    <p:oleObj name="Equation" r:id="rId11" imgW="139639" imgH="393529" progId="Equation.DSMT4">
                      <p:embed/>
                      <p:pic>
                        <p:nvPicPr>
                          <p:cNvPr id="10" name="Object 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04542" y="3479800"/>
                            <a:ext cx="393700" cy="990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0" name="AutoShape 29"/>
              <p:cNvSpPr>
                <a:spLocks/>
              </p:cNvSpPr>
              <p:nvPr/>
            </p:nvSpPr>
            <p:spPr bwMode="auto">
              <a:xfrm rot="16200000">
                <a:off x="5491842" y="1816100"/>
                <a:ext cx="304800" cy="2133600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61" name="AutoShape 37"/>
              <p:cNvSpPr>
                <a:spLocks/>
              </p:cNvSpPr>
              <p:nvPr/>
            </p:nvSpPr>
            <p:spPr bwMode="auto">
              <a:xfrm rot="5400000">
                <a:off x="5432878" y="2201636"/>
                <a:ext cx="417286" cy="2139042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793831" y="583345"/>
              <a:ext cx="1624013" cy="779462"/>
              <a:chOff x="8196942" y="1900499"/>
              <a:chExt cx="1624013" cy="779462"/>
            </a:xfrm>
          </p:grpSpPr>
          <p:sp>
            <p:nvSpPr>
              <p:cNvPr id="63" name="Text Box 25"/>
              <p:cNvSpPr txBox="1">
                <a:spLocks noChangeArrowheads="1"/>
              </p:cNvSpPr>
              <p:nvPr/>
            </p:nvSpPr>
            <p:spPr bwMode="auto">
              <a:xfrm>
                <a:off x="8196942" y="1900499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bóng vàng</a:t>
                </a:r>
              </a:p>
            </p:txBody>
          </p:sp>
          <p:sp>
            <p:nvSpPr>
              <p:cNvPr id="64" name="AutoShape 32"/>
              <p:cNvSpPr>
                <a:spLocks/>
              </p:cNvSpPr>
              <p:nvPr/>
            </p:nvSpPr>
            <p:spPr bwMode="auto">
              <a:xfrm rot="16200000">
                <a:off x="8831942" y="1879861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958137" y="1508857"/>
              <a:ext cx="1295400" cy="762000"/>
              <a:chOff x="6711042" y="3175000"/>
              <a:chExt cx="1295400" cy="7620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6711042" y="3175000"/>
                <a:ext cx="1295400" cy="762000"/>
                <a:chOff x="6711042" y="3175000"/>
                <a:chExt cx="1295400" cy="762000"/>
              </a:xfrm>
            </p:grpSpPr>
            <p:sp>
              <p:nvSpPr>
                <p:cNvPr id="68" name="AutoShape 39"/>
                <p:cNvSpPr>
                  <a:spLocks/>
                </p:cNvSpPr>
                <p:nvPr/>
              </p:nvSpPr>
              <p:spPr bwMode="auto">
                <a:xfrm rot="5400000">
                  <a:off x="7206342" y="2679700"/>
                  <a:ext cx="304800" cy="1295400"/>
                </a:xfrm>
                <a:prstGeom prst="rightBrace">
                  <a:avLst>
                    <a:gd name="adj1" fmla="val 35417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vi-VN" altLang="en-US" sz="2400"/>
                </a:p>
              </p:txBody>
            </p:sp>
            <p:sp>
              <p:nvSpPr>
                <p:cNvPr id="6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7193642" y="3479800"/>
                  <a:ext cx="306388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/>
                    <a:t>?</a:t>
                  </a:r>
                </a:p>
              </p:txBody>
            </p:sp>
          </p:grpSp>
          <p:sp>
            <p:nvSpPr>
              <p:cNvPr id="67" name="Line 41"/>
              <p:cNvSpPr>
                <a:spLocks noChangeShapeType="1"/>
              </p:cNvSpPr>
              <p:nvPr/>
            </p:nvSpPr>
            <p:spPr bwMode="auto">
              <a:xfrm>
                <a:off x="6711042" y="3175000"/>
                <a:ext cx="1295400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001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00059150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563</Words>
  <Application>Microsoft Office PowerPoint</Application>
  <PresentationFormat>Widescreen</PresentationFormat>
  <Paragraphs>82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Theme</vt:lpstr>
      <vt:lpstr>Equation</vt:lpstr>
      <vt:lpstr>PowerPoint Presentation</vt:lpstr>
      <vt:lpstr>KHỞI ĐỘNG</vt:lpstr>
      <vt:lpstr>PowerPoint Presentation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  <vt:lpstr>Ai thông minh hơn?</vt:lpstr>
      <vt:lpstr>VẬN DỤNG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 5</dc:title>
  <dc:creator>Admin</dc:creator>
  <cp:lastModifiedBy>QQQ</cp:lastModifiedBy>
  <cp:revision>18</cp:revision>
  <dcterms:created xsi:type="dcterms:W3CDTF">2021-08-20T15:11:32Z</dcterms:created>
  <dcterms:modified xsi:type="dcterms:W3CDTF">2021-09-13T15:08:38Z</dcterms:modified>
</cp:coreProperties>
</file>