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8" r:id="rId3"/>
    <p:sldId id="260" r:id="rId4"/>
    <p:sldId id="273" r:id="rId5"/>
    <p:sldId id="263" r:id="rId6"/>
    <p:sldId id="275" r:id="rId7"/>
    <p:sldId id="264" r:id="rId8"/>
    <p:sldId id="265" r:id="rId9"/>
    <p:sldId id="276" r:id="rId10"/>
    <p:sldId id="279" r:id="rId11"/>
    <p:sldId id="280" r:id="rId12"/>
    <p:sldId id="281" r:id="rId13"/>
    <p:sldId id="282" r:id="rId14"/>
    <p:sldId id="268" r:id="rId15"/>
    <p:sldId id="283" r:id="rId16"/>
    <p:sldId id="284" r:id="rId17"/>
    <p:sldId id="285" r:id="rId18"/>
    <p:sldId id="2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581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D9C3-7072-4584-899B-2D4FAFC3860C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FEF9-798B-4970-BDB3-6AF5A3E7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baseline="0" dirty="0"/>
              <a:t> (chia) </a:t>
            </a:r>
            <a:r>
              <a:rPr lang="en-US" dirty="0" err="1"/>
              <a:t>hai</a:t>
            </a:r>
            <a:r>
              <a:rPr lang="en-US" dirty="0"/>
              <a:t> PS.</a:t>
            </a:r>
          </a:p>
          <a:p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1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Khi </a:t>
            </a:r>
            <a:r>
              <a:rPr lang="en-US" baseline="0" dirty="0" err="1"/>
              <a:t>nhân</a:t>
            </a:r>
            <a:r>
              <a:rPr lang="en-US" baseline="0" dirty="0"/>
              <a:t>, chia </a:t>
            </a:r>
            <a:r>
              <a:rPr lang="en-US" baseline="0" dirty="0" err="1"/>
              <a:t>hai</a:t>
            </a:r>
            <a:r>
              <a:rPr lang="en-US" baseline="0" dirty="0"/>
              <a:t> PS ta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gì</a:t>
            </a:r>
            <a:r>
              <a:rPr lang="en-US" baseline="0" dirty="0"/>
              <a:t>? (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</a:p>
          <a:p>
            <a:r>
              <a:rPr lang="en-US" baseline="0" dirty="0"/>
              <a:t>*GV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7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6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6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5A99-EC06-4D96-A70F-3FA86781DB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1.png"/><Relationship Id="rId5" Type="http://schemas.openxmlformats.org/officeDocument/2006/relationships/image" Target="../media/image33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49.pn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7.png"/><Relationship Id="rId5" Type="http://schemas.openxmlformats.org/officeDocument/2006/relationships/image" Target="../media/image33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9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5.png"/><Relationship Id="rId4" Type="http://schemas.openxmlformats.org/officeDocument/2006/relationships/image" Target="../media/image9.wmf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oleObject" Target="../embeddings/oleObject9.bin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220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image" Target="../media/image9.wm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18" Type="http://schemas.openxmlformats.org/officeDocument/2006/relationships/image" Target="../media/image6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openxmlformats.org/officeDocument/2006/relationships/audio" Target="../media/media1.WAV"/><Relationship Id="rId16" Type="http://schemas.openxmlformats.org/officeDocument/2006/relationships/image" Target="../media/image28.wmf"/><Relationship Id="rId1" Type="http://schemas.microsoft.com/office/2007/relationships/media" Target="../media/media1.WAV"/><Relationship Id="rId6" Type="http://schemas.openxmlformats.org/officeDocument/2006/relationships/image" Target="../media/image140.png"/><Relationship Id="rId11" Type="http://schemas.openxmlformats.org/officeDocument/2006/relationships/image" Target="../media/image26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6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openxmlformats.org/officeDocument/2006/relationships/audio" Target="../media/media1.WAV"/><Relationship Id="rId16" Type="http://schemas.openxmlformats.org/officeDocument/2006/relationships/image" Target="../media/image28.wmf"/><Relationship Id="rId1" Type="http://schemas.microsoft.com/office/2007/relationships/media" Target="../media/media1.WAV"/><Relationship Id="rId6" Type="http://schemas.openxmlformats.org/officeDocument/2006/relationships/image" Target="../media/image140.png"/><Relationship Id="rId11" Type="http://schemas.openxmlformats.org/officeDocument/2006/relationships/image" Target="../media/image26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oleObject" Target="../embeddings/oleObject5.bin"/><Relationship Id="rId21" Type="http://schemas.openxmlformats.org/officeDocument/2006/relationships/image" Target="../media/image22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6.png"/><Relationship Id="rId10" Type="http://schemas.openxmlformats.org/officeDocument/2006/relationships/image" Target="../media/image8.wmf"/><Relationship Id="rId19" Type="http://schemas.openxmlformats.org/officeDocument/2006/relationships/image" Target="../media/image20.png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oleObject" Target="../embeddings/oleObject9.bin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220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image" Target="../media/image9.wmf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7.wmf"/><Relationship Id="rId2" Type="http://schemas.openxmlformats.org/officeDocument/2006/relationships/audio" Target="../media/media1.WAV"/><Relationship Id="rId16" Type="http://schemas.openxmlformats.org/officeDocument/2006/relationships/oleObject" Target="../embeddings/oleObject16.bin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3.png"/><Relationship Id="rId15" Type="http://schemas.openxmlformats.org/officeDocument/2006/relationships/image" Target="../media/image28.wmf"/><Relationship Id="rId10" Type="http://schemas.openxmlformats.org/officeDocument/2006/relationships/image" Target="../media/image26.wmf"/><Relationship Id="rId19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8100" y="2568844"/>
            <a:ext cx="9894055" cy="2567702"/>
            <a:chOff x="1689014" y="2539816"/>
            <a:chExt cx="9894055" cy="2567702"/>
          </a:xfrm>
        </p:grpSpPr>
        <p:sp>
          <p:nvSpPr>
            <p:cNvPr id="5" name="TextBox 4"/>
            <p:cNvSpPr txBox="1"/>
            <p:nvPr/>
          </p:nvSpPr>
          <p:spPr>
            <a:xfrm>
              <a:off x="5077792" y="2539816"/>
              <a:ext cx="23941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9014" y="3784079"/>
              <a:ext cx="98940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106" y="2616662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8984660" y="268106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26" y="296837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509" y="2646980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blipFill>
                <a:blip r:embed="rId9"/>
                <a:stretch>
                  <a:fillRect l="-919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595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96" y="5040218"/>
            <a:ext cx="872391" cy="707043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1116106" y="5120612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blipFill>
                <a:blip r:embed="rId16"/>
                <a:stretch>
                  <a:fillRect l="-1138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46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165" y="244100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051" y="258951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50" y="3365703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blipFill>
                <a:blip r:embed="rId9"/>
                <a:stretch>
                  <a:fillRect l="-959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l="-830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0" y="5293437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09890" y="5403377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blipFill>
                <a:blip r:embed="rId16"/>
                <a:stretch>
                  <a:fillRect l="-215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0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45" y="257884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161029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68" y="356054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48" y="2471460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l="-833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137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307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5" y="5214818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88393" y="5392219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blipFill>
                <a:blip r:embed="rId16"/>
                <a:stretch>
                  <a:fillRect l="-1948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0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/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BFD416-0AB9-48B1-A1D5-B4033D858C4A}"/>
              </a:ext>
            </a:extLst>
          </p:cNvPr>
          <p:cNvCxnSpPr/>
          <p:nvPr/>
        </p:nvCxnSpPr>
        <p:spPr>
          <a:xfrm>
            <a:off x="8427089" y="2341612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29980-1160-489A-8243-374939698252}"/>
              </a:ext>
            </a:extLst>
          </p:cNvPr>
          <p:cNvCxnSpPr/>
          <p:nvPr/>
        </p:nvCxnSpPr>
        <p:spPr>
          <a:xfrm>
            <a:off x="8427089" y="297605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CFB011-BC16-448E-ACB5-716E8B970EA4}"/>
              </a:ext>
            </a:extLst>
          </p:cNvPr>
          <p:cNvCxnSpPr/>
          <p:nvPr/>
        </p:nvCxnSpPr>
        <p:spPr>
          <a:xfrm>
            <a:off x="6593377" y="2392315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76C648-9DD6-4FB7-A6C1-E61673617546}"/>
              </a:ext>
            </a:extLst>
          </p:cNvPr>
          <p:cNvCxnSpPr/>
          <p:nvPr/>
        </p:nvCxnSpPr>
        <p:spPr>
          <a:xfrm>
            <a:off x="6593377" y="2928349"/>
            <a:ext cx="616030" cy="3805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6CA92-C74B-4390-B5F8-F426CBFFD201}"/>
              </a:ext>
            </a:extLst>
          </p:cNvPr>
          <p:cNvCxnSpPr/>
          <p:nvPr/>
        </p:nvCxnSpPr>
        <p:spPr>
          <a:xfrm>
            <a:off x="7418578" y="2367790"/>
            <a:ext cx="616030" cy="38051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40B5AE-03F5-4EFE-97F7-0A1169574B09}"/>
              </a:ext>
            </a:extLst>
          </p:cNvPr>
          <p:cNvCxnSpPr/>
          <p:nvPr/>
        </p:nvCxnSpPr>
        <p:spPr>
          <a:xfrm>
            <a:off x="7398769" y="293584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381EA6-D6ED-44DC-87EA-73DF8E2B3AD0}"/>
              </a:ext>
            </a:extLst>
          </p:cNvPr>
          <p:cNvSpPr txBox="1"/>
          <p:nvPr/>
        </p:nvSpPr>
        <p:spPr>
          <a:xfrm>
            <a:off x="6285362" y="192468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B315CB-4442-413B-AAB5-65F4FCABD392}"/>
              </a:ext>
            </a:extLst>
          </p:cNvPr>
          <p:cNvSpPr txBox="1"/>
          <p:nvPr/>
        </p:nvSpPr>
        <p:spPr>
          <a:xfrm>
            <a:off x="7473386" y="190276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61D9D5-C497-464A-B75D-276D222B434C}"/>
              </a:ext>
            </a:extLst>
          </p:cNvPr>
          <p:cNvSpPr txBox="1"/>
          <p:nvPr/>
        </p:nvSpPr>
        <p:spPr>
          <a:xfrm>
            <a:off x="7488961" y="3204179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E1406-843A-4DD2-8569-43446CDAD488}"/>
              </a:ext>
            </a:extLst>
          </p:cNvPr>
          <p:cNvSpPr txBox="1"/>
          <p:nvPr/>
        </p:nvSpPr>
        <p:spPr>
          <a:xfrm>
            <a:off x="6550833" y="3196374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/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/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/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1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nb-NO" alt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    </a:t>
                </a:r>
                <a:r>
                  <a:rPr lang="nb-NO" altLang="en-US" sz="2800" b="1" dirty="0">
                    <a:cs typeface="Times New Roman" panose="02020603050405020304" pitchFamily="18" charset="0"/>
                  </a:rPr>
                  <a:t>Em hãy tính diện tích quyển sách Toán 5 và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b-NO" altLang="en-US" sz="2800" b="1" dirty="0">
                    <a:cs typeface="Times New Roman" panose="02020603050405020304" pitchFamily="18" charset="0"/>
                  </a:rPr>
                  <a:t>  </a:t>
                </a:r>
                <a:r>
                  <a:rPr lang="da-DK" alt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quyển sách toán đó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blipFill>
                <a:blip r:embed="rId2"/>
                <a:stretch>
                  <a:fillRect l="-1316" b="-13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1456" y="3683681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Hỗn số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15338"/>
              </p:ext>
            </p:extLst>
          </p:nvPr>
        </p:nvGraphicFramePr>
        <p:xfrm>
          <a:off x="3485450" y="13716000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393480" progId="Equation.3">
                  <p:embed/>
                </p:oleObj>
              </mc:Choice>
              <mc:Fallback>
                <p:oleObj name="Equation" r:id="rId3" imgW="2374560" imgH="393480" progId="Equation.3">
                  <p:embed/>
                  <p:pic>
                    <p:nvPicPr>
                      <p:cNvPr id="23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13716000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137160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137160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137160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137160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13716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13716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79203"/>
              </p:ext>
            </p:extLst>
          </p:nvPr>
        </p:nvGraphicFramePr>
        <p:xfrm>
          <a:off x="3508468" y="137160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393480" progId="Equation.3">
                  <p:embed/>
                </p:oleObj>
              </mc:Choice>
              <mc:Fallback>
                <p:oleObj name="Equation" r:id="rId5" imgW="1714320" imgH="393480" progId="Equation.3">
                  <p:embed/>
                  <p:pic>
                    <p:nvPicPr>
                      <p:cNvPr id="30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137160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137160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137160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13716000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137160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1371600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13716000"/>
                <a:ext cx="1640577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13716000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13716000"/>
                <a:ext cx="1802673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7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393480" progId="Equation.3">
                  <p:embed/>
                </p:oleObj>
              </mc:Choice>
              <mc:Fallback>
                <p:oleObj name="Equation" r:id="rId3" imgW="2374560" imgH="393480" progId="Equation.3">
                  <p:embed/>
                  <p:pic>
                    <p:nvPicPr>
                      <p:cNvPr id="23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393480" progId="Equation.3">
                  <p:embed/>
                </p:oleObj>
              </mc:Choice>
              <mc:Fallback>
                <p:oleObj name="Equation" r:id="rId5" imgW="1714320" imgH="393480" progId="Equation.3">
                  <p:embed/>
                  <p:pic>
                    <p:nvPicPr>
                      <p:cNvPr id="30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7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>
                <a:blip r:embed="rId6"/>
                <a:stretch>
                  <a:fillRect l="-1138" r="-178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13716000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13716000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13716000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13716000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13716000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13716000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1371600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84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13716000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86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13716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13716000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95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13716000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13716000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1371600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1371600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5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>
                <a:blip r:embed="rId6"/>
                <a:stretch>
                  <a:fillRect l="-1138" r="-178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6258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84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86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95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1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  <a:blipFill>
                <a:blip r:embed="rId3"/>
                <a:stretch>
                  <a:fillRect l="-3333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97147" y="2646947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201809" y="3937229"/>
            <a:ext cx="670449" cy="4026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" y="537078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3245535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9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52450" y="1984238"/>
            <a:ext cx="11087100" cy="1123950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" y="5150326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2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/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2075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9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724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2492" y="49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9032"/>
              </p:ext>
            </p:extLst>
          </p:nvPr>
        </p:nvGraphicFramePr>
        <p:xfrm>
          <a:off x="3235673" y="2151687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673" y="2151687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2492" y="3651212"/>
            <a:ext cx="1250950" cy="836613"/>
            <a:chOff x="1172492" y="3391432"/>
            <a:chExt cx="1250950" cy="836613"/>
          </a:xfrm>
        </p:grpSpPr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553259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2050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71153"/>
              </p:ext>
            </p:extLst>
          </p:nvPr>
        </p:nvGraphicFramePr>
        <p:xfrm>
          <a:off x="3355666" y="3683493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666" y="3683493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72492" y="2096032"/>
            <a:ext cx="1320800" cy="836613"/>
            <a:chOff x="1172492" y="2096032"/>
            <a:chExt cx="1320800" cy="836613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42540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31613" imgH="393529" progId="Equation.3">
                    <p:embed/>
                  </p:oleObj>
                </mc:Choice>
                <mc:Fallback>
                  <p:oleObj name="Equation" r:id="rId10" imgW="431613" imgH="393529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/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/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/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46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4F4274E-5583-404C-90FB-795F346D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0644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E32CE1-71E4-4658-82C4-880A8BE3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05" y="4005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1ECE384-E6F2-4339-9F80-EE23DD3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216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BF1AA103-3680-4650-9F4B-C6910CC3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434"/>
              </p:ext>
            </p:extLst>
          </p:nvPr>
        </p:nvGraphicFramePr>
        <p:xfrm>
          <a:off x="6507968" y="1227825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1227825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928A902-D71E-4F76-8A50-BB6E9B650827}"/>
              </a:ext>
            </a:extLst>
          </p:cNvPr>
          <p:cNvGrpSpPr/>
          <p:nvPr/>
        </p:nvGrpSpPr>
        <p:grpSpPr>
          <a:xfrm>
            <a:off x="1481205" y="3512815"/>
            <a:ext cx="1250950" cy="836613"/>
            <a:chOff x="1172492" y="3391432"/>
            <a:chExt cx="1250950" cy="836613"/>
          </a:xfrm>
        </p:grpSpPr>
        <p:graphicFrame>
          <p:nvGraphicFramePr>
            <p:cNvPr id="9" name="Object 21">
              <a:extLst>
                <a:ext uri="{FF2B5EF4-FFF2-40B4-BE49-F238E27FC236}">
                  <a16:creationId xmlns:a16="http://schemas.microsoft.com/office/drawing/2014/main" id="{85FBE407-860E-43EB-9FDC-BDEC407C8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272635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0057" imgH="393529" progId="Equation.3">
                    <p:embed/>
                  </p:oleObj>
                </mc:Choice>
                <mc:Fallback>
                  <p:oleObj name="Equation" r:id="rId5" imgW="330057" imgH="393529" progId="Equation.3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546DB374-4529-4519-8A3F-585A0144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id="{C805236D-4D35-48DF-925D-40ECCC31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29159"/>
              </p:ext>
            </p:extLst>
          </p:nvPr>
        </p:nvGraphicFramePr>
        <p:xfrm>
          <a:off x="6507968" y="3417208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36" imgH="393359" progId="Equation.3">
                  <p:embed/>
                </p:oleObj>
              </mc:Choice>
              <mc:Fallback>
                <p:oleObj name="Equation" r:id="rId7" imgW="304536" imgH="393359" progId="Equation.3">
                  <p:embed/>
                  <p:pic>
                    <p:nvPicPr>
                      <p:cNvPr id="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3417208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FC2F061-CD5B-42D7-B568-81C2805A0134}"/>
              </a:ext>
            </a:extLst>
          </p:cNvPr>
          <p:cNvGrpSpPr/>
          <p:nvPr/>
        </p:nvGrpSpPr>
        <p:grpSpPr>
          <a:xfrm>
            <a:off x="1328609" y="1226237"/>
            <a:ext cx="1320800" cy="836613"/>
            <a:chOff x="1172492" y="2096032"/>
            <a:chExt cx="1320800" cy="836613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4AA0C07E-B091-4302-8EC0-DD26C9C943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983127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31613" imgH="393529" progId="Equation.3">
                    <p:embed/>
                  </p:oleObj>
                </mc:Choice>
                <mc:Fallback>
                  <p:oleObj name="Equation" r:id="rId9" imgW="431613" imgH="393529" progId="Equation.3">
                    <p:embed/>
                    <p:pic>
                      <p:nvPicPr>
                        <p:cNvPr id="2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24995C99-00CA-469A-A9C8-0B23859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/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/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/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/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/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/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/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/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/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/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5">
            <a:extLst>
              <a:ext uri="{FF2B5EF4-FFF2-40B4-BE49-F238E27FC236}">
                <a16:creationId xmlns:a16="http://schemas.microsoft.com/office/drawing/2014/main" id="{F58CF1FF-81A5-4EEE-88CE-5F710704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51" y="434198"/>
            <a:ext cx="1444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393480" progId="Equation.3">
                  <p:embed/>
                </p:oleObj>
              </mc:Choice>
              <mc:Fallback>
                <p:oleObj name="Equation" r:id="rId3" imgW="2374560" imgH="393480" progId="Equation.3">
                  <p:embed/>
                  <p:pic>
                    <p:nvPicPr>
                      <p:cNvPr id="22564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393480" progId="Equation.3">
                  <p:embed/>
                </p:oleObj>
              </mc:Choice>
              <mc:Fallback>
                <p:oleObj name="Equation" r:id="rId5" imgW="1714320" imgH="393480" progId="Equation.3">
                  <p:embed/>
                  <p:pic>
                    <p:nvPicPr>
                      <p:cNvPr id="22577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>
                <a:blip r:embed="rId5"/>
                <a:stretch>
                  <a:fillRect l="-1138" r="-178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6258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53890" imgH="393529" progId="Equation.3">
                    <p:embed/>
                  </p:oleObj>
                </mc:Choice>
                <mc:Fallback>
                  <p:oleObj name="Equation" r:id="rId9" imgW="253890" imgH="393529" progId="Equation.3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334" imgH="393529" progId="Equation.3">
                    <p:embed/>
                  </p:oleObj>
                </mc:Choice>
                <mc:Fallback>
                  <p:oleObj name="Equation" r:id="rId11" imgW="152334" imgH="39352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334" imgH="393529" progId="Equation.3">
                    <p:embed/>
                  </p:oleObj>
                </mc:Choice>
                <mc:Fallback>
                  <p:oleObj name="Equation" r:id="rId13" imgW="152334" imgH="393529" progId="Equation.3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03112" imgH="393529" progId="Equation.3">
                    <p:embed/>
                  </p:oleObj>
                </mc:Choice>
                <mc:Fallback>
                  <p:oleObj name="Equation" r:id="rId14" imgW="203112" imgH="393529" progId="Equation.3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112" imgH="393529" progId="Equation.3">
                    <p:embed/>
                  </p:oleObj>
                </mc:Choice>
                <mc:Fallback>
                  <p:oleObj name="Equation" r:id="rId16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9908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064880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982</Words>
  <Application>Microsoft Office PowerPoint</Application>
  <PresentationFormat>Widescreen</PresentationFormat>
  <Paragraphs>183</Paragraphs>
  <Slides>18</Slides>
  <Notes>10</Notes>
  <HiddenSlides>4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Wingdings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QQQ</cp:lastModifiedBy>
  <cp:revision>25</cp:revision>
  <dcterms:created xsi:type="dcterms:W3CDTF">2021-08-21T03:44:13Z</dcterms:created>
  <dcterms:modified xsi:type="dcterms:W3CDTF">2021-09-14T15:54:49Z</dcterms:modified>
</cp:coreProperties>
</file>