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21"/>
  </p:notesMasterIdLst>
  <p:sldIdLst>
    <p:sldId id="306" r:id="rId2"/>
    <p:sldId id="307" r:id="rId3"/>
    <p:sldId id="278" r:id="rId4"/>
    <p:sldId id="258" r:id="rId5"/>
    <p:sldId id="279" r:id="rId6"/>
    <p:sldId id="281" r:id="rId7"/>
    <p:sldId id="282" r:id="rId8"/>
    <p:sldId id="283" r:id="rId9"/>
    <p:sldId id="284" r:id="rId10"/>
    <p:sldId id="303" r:id="rId11"/>
    <p:sldId id="267" r:id="rId12"/>
    <p:sldId id="311" r:id="rId13"/>
    <p:sldId id="309" r:id="rId14"/>
    <p:sldId id="286" r:id="rId15"/>
    <p:sldId id="268" r:id="rId16"/>
    <p:sldId id="302" r:id="rId17"/>
    <p:sldId id="312" r:id="rId18"/>
    <p:sldId id="313" r:id="rId19"/>
    <p:sldId id="31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00"/>
    <a:srgbClr val="0000FF"/>
    <a:srgbClr val="FFE38B"/>
    <a:srgbClr val="FFD961"/>
    <a:srgbClr val="DCC5ED"/>
    <a:srgbClr val="C9A6E4"/>
    <a:srgbClr val="FF8B8B"/>
    <a:srgbClr val="FFBDBD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7B9865-290E-43DA-97F5-F92B0ED18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1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76DFE-6A68-4792-A23D-841E13A208C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dirty="0" smtClean="0"/>
          </a:p>
        </p:txBody>
      </p:sp>
    </p:spTree>
    <p:extLst>
      <p:ext uri="{BB962C8B-B14F-4D97-AF65-F5344CB8AC3E}">
        <p14:creationId xmlns:p14="http://schemas.microsoft.com/office/powerpoint/2010/main" val="279947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67751-1A43-468E-A757-4C36B6B2B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294C5-241C-4A29-A2EF-3257E39727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E2BF6-4737-4F47-B0B0-4A33D9B5BF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5B024-48B0-4A5B-AF97-4B6C86B5D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501646"/>
      </p:ext>
    </p:extLst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31001-8178-415B-83C4-C18F3E909F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8142F-9815-49F7-B554-64CE22E281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B2BEB-7D4E-4B75-AACF-B09FCC0BD9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B1305-DEFC-46CE-A8EE-8CBD484C85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1D075-D339-4953-9DF9-52C9D67BF0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32A48-7563-4656-ADDB-BCC0595912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54D78-0340-4E5D-B96D-DA4192E5C7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4EA0D-AD68-43EA-9675-4BDCA9B276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158DA5-7EBD-4B82-8541-4A65FBCFD6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8"/>
          <p:cNvSpPr>
            <a:spLocks noChangeArrowheads="1"/>
          </p:cNvSpPr>
          <p:nvPr/>
        </p:nvSpPr>
        <p:spPr bwMode="auto">
          <a:xfrm>
            <a:off x="6248400" y="2114550"/>
            <a:ext cx="990600" cy="6858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3075" name="AutoShape 9"/>
          <p:cNvSpPr>
            <a:spLocks noChangeArrowheads="1"/>
          </p:cNvSpPr>
          <p:nvPr/>
        </p:nvSpPr>
        <p:spPr bwMode="auto">
          <a:xfrm>
            <a:off x="7848600" y="2343150"/>
            <a:ext cx="990600" cy="6858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3076" name="AutoShape 10"/>
          <p:cNvSpPr>
            <a:spLocks noChangeArrowheads="1"/>
          </p:cNvSpPr>
          <p:nvPr/>
        </p:nvSpPr>
        <p:spPr bwMode="auto">
          <a:xfrm>
            <a:off x="1828800" y="2114550"/>
            <a:ext cx="990600" cy="6858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3077" name="AutoShape 11"/>
          <p:cNvSpPr>
            <a:spLocks noChangeArrowheads="1"/>
          </p:cNvSpPr>
          <p:nvPr/>
        </p:nvSpPr>
        <p:spPr bwMode="auto">
          <a:xfrm>
            <a:off x="7162800" y="3429000"/>
            <a:ext cx="990600" cy="6858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3078" name="AutoShape 12"/>
          <p:cNvSpPr>
            <a:spLocks noChangeArrowheads="1"/>
          </p:cNvSpPr>
          <p:nvPr/>
        </p:nvSpPr>
        <p:spPr bwMode="auto">
          <a:xfrm>
            <a:off x="304800" y="800100"/>
            <a:ext cx="990600" cy="685800"/>
          </a:xfrm>
          <a:prstGeom prst="star32">
            <a:avLst>
              <a:gd name="adj" fmla="val 13634"/>
            </a:avLst>
          </a:prstGeom>
          <a:blipFill>
            <a:blip r:embed="rId2"/>
            <a:stretch>
              <a:fillRect/>
            </a:stretch>
          </a:blip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3079" name="AutoShape 13"/>
          <p:cNvSpPr>
            <a:spLocks noChangeArrowheads="1"/>
          </p:cNvSpPr>
          <p:nvPr/>
        </p:nvSpPr>
        <p:spPr bwMode="auto">
          <a:xfrm>
            <a:off x="1371600" y="4057650"/>
            <a:ext cx="990600" cy="6858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3080" name="AutoShape 14"/>
          <p:cNvSpPr>
            <a:spLocks noChangeArrowheads="1"/>
          </p:cNvSpPr>
          <p:nvPr/>
        </p:nvSpPr>
        <p:spPr bwMode="auto">
          <a:xfrm>
            <a:off x="114300" y="1885950"/>
            <a:ext cx="990600" cy="6858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3081" name="AutoShape 14"/>
          <p:cNvSpPr>
            <a:spLocks noChangeArrowheads="1"/>
          </p:cNvSpPr>
          <p:nvPr/>
        </p:nvSpPr>
        <p:spPr bwMode="auto">
          <a:xfrm>
            <a:off x="4267200" y="2286000"/>
            <a:ext cx="990600" cy="685800"/>
          </a:xfrm>
          <a:prstGeom prst="star32">
            <a:avLst>
              <a:gd name="adj" fmla="val 4167"/>
            </a:avLst>
          </a:prstGeom>
          <a:solidFill>
            <a:srgbClr val="00FF00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3082" name="AutoShape 14"/>
          <p:cNvSpPr>
            <a:spLocks noChangeArrowheads="1"/>
          </p:cNvSpPr>
          <p:nvPr/>
        </p:nvSpPr>
        <p:spPr bwMode="auto">
          <a:xfrm>
            <a:off x="7162800" y="1485900"/>
            <a:ext cx="990600" cy="685800"/>
          </a:xfrm>
          <a:prstGeom prst="star32">
            <a:avLst>
              <a:gd name="adj" fmla="val 4167"/>
            </a:avLst>
          </a:prstGeom>
          <a:solidFill>
            <a:srgbClr val="00FF00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3083" name="AutoShape 14"/>
          <p:cNvSpPr>
            <a:spLocks noChangeArrowheads="1"/>
          </p:cNvSpPr>
          <p:nvPr/>
        </p:nvSpPr>
        <p:spPr bwMode="auto">
          <a:xfrm>
            <a:off x="3048000" y="3429000"/>
            <a:ext cx="990600" cy="685800"/>
          </a:xfrm>
          <a:prstGeom prst="star32">
            <a:avLst>
              <a:gd name="adj" fmla="val 4167"/>
            </a:avLst>
          </a:prstGeom>
          <a:solidFill>
            <a:srgbClr val="00FF00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3084" name="AutoShape 14"/>
          <p:cNvSpPr>
            <a:spLocks noChangeArrowheads="1"/>
          </p:cNvSpPr>
          <p:nvPr/>
        </p:nvSpPr>
        <p:spPr bwMode="auto">
          <a:xfrm>
            <a:off x="7467600" y="4514850"/>
            <a:ext cx="990600" cy="685800"/>
          </a:xfrm>
          <a:prstGeom prst="star32">
            <a:avLst>
              <a:gd name="adj" fmla="val 4167"/>
            </a:avLst>
          </a:prstGeom>
          <a:solidFill>
            <a:srgbClr val="00FF00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3085" name="AutoShape 14"/>
          <p:cNvSpPr>
            <a:spLocks noChangeArrowheads="1"/>
          </p:cNvSpPr>
          <p:nvPr/>
        </p:nvSpPr>
        <p:spPr bwMode="auto">
          <a:xfrm>
            <a:off x="1752600" y="3257550"/>
            <a:ext cx="990600" cy="685800"/>
          </a:xfrm>
          <a:prstGeom prst="star32">
            <a:avLst>
              <a:gd name="adj" fmla="val 4167"/>
            </a:avLst>
          </a:prstGeom>
          <a:solidFill>
            <a:srgbClr val="00FF00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350"/>
          </a:p>
        </p:txBody>
      </p:sp>
      <p:grpSp>
        <p:nvGrpSpPr>
          <p:cNvPr id="3088" name="Group 10"/>
          <p:cNvGrpSpPr>
            <a:grpSpLocks/>
          </p:cNvGrpSpPr>
          <p:nvPr/>
        </p:nvGrpSpPr>
        <p:grpSpPr bwMode="auto">
          <a:xfrm>
            <a:off x="0" y="5381893"/>
            <a:ext cx="9144000" cy="739378"/>
            <a:chOff x="-48" y="3888"/>
            <a:chExt cx="5808" cy="621"/>
          </a:xfrm>
        </p:grpSpPr>
        <p:pic>
          <p:nvPicPr>
            <p:cNvPr id="3094" name="Picture 11" descr="FLOWRBO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Picture 12" descr="FLOWRBO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Picture 13" descr="FLOWRBO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7" name="Picture 14" descr="FLOWRBO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Picture 15" descr="FLOWRBO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16" descr="FLOWRBO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92" name="Picture 8" descr="prod_401_1042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48" y="4258341"/>
            <a:ext cx="1457325" cy="11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WordArt 6"/>
          <p:cNvSpPr>
            <a:spLocks noChangeArrowheads="1" noChangeShapeType="1" noTextEdit="1"/>
          </p:cNvSpPr>
          <p:nvPr/>
        </p:nvSpPr>
        <p:spPr bwMode="auto">
          <a:xfrm>
            <a:off x="1958578" y="598713"/>
            <a:ext cx="5607844" cy="72866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350" b="1" kern="10" dirty="0">
                <a:ln w="11430"/>
                <a:solidFill>
                  <a:srgbClr val="F4952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PHÚC ĐỒNG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058508" y="1551847"/>
            <a:ext cx="7086600" cy="18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7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Tập</a:t>
            </a:r>
            <a:r>
              <a:rPr lang="en-US" sz="37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7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thể</a:t>
            </a:r>
            <a:r>
              <a:rPr lang="en-US" sz="37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7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37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1A</a:t>
            </a:r>
          </a:p>
          <a:p>
            <a:pPr algn="ctr">
              <a:defRPr/>
            </a:pPr>
            <a:r>
              <a:rPr lang="en-US" sz="37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Kính</a:t>
            </a:r>
            <a:r>
              <a:rPr lang="en-US" sz="37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7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37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7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37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7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thầy</a:t>
            </a:r>
            <a:r>
              <a:rPr lang="en-US" sz="37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7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37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7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</a:t>
            </a:r>
            <a:endParaRPr lang="vi-VN" sz="375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375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" name="Picture 4" descr="BOOK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063136"/>
            <a:ext cx="1485900" cy="8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828462" y="4226155"/>
            <a:ext cx="543689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1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NGƯỜI DẠY: HOÀNG DIỆU THU HẰNG</a:t>
            </a:r>
          </a:p>
        </p:txBody>
      </p:sp>
      <p:pic>
        <p:nvPicPr>
          <p:cNvPr id="32" name="Picture 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17">
            <a:off x="7727392" y="5134254"/>
            <a:ext cx="5334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357">
            <a:off x="1164668" y="5133063"/>
            <a:ext cx="4000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5109881" y="5149546"/>
            <a:ext cx="5334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9223">
            <a:off x="3259008" y="5105346"/>
            <a:ext cx="4000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92" y="5134253"/>
            <a:ext cx="3048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1" descr="200463042511690x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42" y="5077103"/>
            <a:ext cx="12382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2" descr="200463042511690x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92" y="5420003"/>
            <a:ext cx="12382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831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2743200" y="457200"/>
            <a:ext cx="3352800" cy="1676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4506913" y="838200"/>
            <a:ext cx="11430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2965450" y="738188"/>
            <a:ext cx="13716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3200400" y="1066800"/>
            <a:ext cx="381000" cy="381000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3657600" y="1066800"/>
            <a:ext cx="381000" cy="381000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4887913" y="1066800"/>
            <a:ext cx="381000" cy="381000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3624416" y="1804988"/>
            <a:ext cx="22123" cy="852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3288888" y="2485923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4876800" y="2473324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4069121" y="3193538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dirty="0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4394703" y="2133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5105400" y="1676399"/>
            <a:ext cx="0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3288888" y="2485923"/>
            <a:ext cx="609600" cy="609600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4069121" y="3195996"/>
            <a:ext cx="609600" cy="609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4838700" y="2473324"/>
            <a:ext cx="685800" cy="685800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76800" y="426085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/>
              <a:t>3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86400" y="426085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/>
              <a:t>-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096000" y="426085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/>
              <a:t>1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705600" y="426085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/>
              <a:t>=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15200" y="426085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/>
              <a:t>2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876800" y="51054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/>
              <a:t>3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486400" y="51054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/>
              <a:t>-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096000" y="51054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/>
              <a:t>2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6705600" y="51054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/>
              <a:t>=</a:t>
            </a: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7315200" y="51054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/>
              <a:t>1</a:t>
            </a: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1295400" y="42672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/>
              <a:t>2</a:t>
            </a: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905000" y="42672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/>
              <a:t>+</a:t>
            </a:r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2514600" y="42672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/>
              <a:t>1</a:t>
            </a: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3124200" y="42672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/>
              <a:t>=</a:t>
            </a: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3733800" y="42672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/>
              <a:t>3</a:t>
            </a: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1295400" y="51054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/>
              <a:t>1</a:t>
            </a: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1905000" y="51054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/>
              <a:t>+</a:t>
            </a: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2514600" y="51054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/>
              <a:t>2</a:t>
            </a:r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3124200" y="51054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/>
              <a:t>=</a:t>
            </a:r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3733800" y="51054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7197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  <p:bldP spid="8206" grpId="0" animBg="1"/>
      <p:bldP spid="8207" grpId="0" animBg="1"/>
      <p:bldP spid="8208" grpId="0" animBg="1"/>
      <p:bldP spid="8209" grpId="0" animBg="1"/>
      <p:bldP spid="8210" grpId="0" animBg="1"/>
      <p:bldP spid="8212" grpId="0" animBg="1"/>
      <p:bldP spid="8213" grpId="0" animBg="1"/>
      <p:bldP spid="8214" grpId="0" animBg="1"/>
      <p:bldP spid="8215" grpId="0" animBg="1"/>
      <p:bldP spid="8216" grpId="0" animBg="1"/>
      <p:bldP spid="8217" grpId="0" animBg="1"/>
      <p:bldP spid="24" grpId="0" animBg="1"/>
      <p:bldP spid="25" grpId="0" animBg="1"/>
      <p:bldP spid="2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438400" y="1981200"/>
            <a:ext cx="6096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124200" y="19812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+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775075" y="1981200"/>
            <a:ext cx="6096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4425950" y="19812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=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5084763" y="1981200"/>
            <a:ext cx="609600" cy="609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3179763" y="2854325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-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502150" y="2860675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=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3200400" y="37338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-</a:t>
            </a: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4494213" y="37338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=</a:t>
            </a: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2438400" y="1981200"/>
            <a:ext cx="6096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3775075" y="1981200"/>
            <a:ext cx="6096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5105400" y="1981200"/>
            <a:ext cx="609600" cy="609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2438400" y="1981200"/>
            <a:ext cx="6096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3775075" y="1981200"/>
            <a:ext cx="6096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5105400" y="1981200"/>
            <a:ext cx="609600" cy="609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601 L -0.28334 0.1280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601 L 0.00833 0.128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0601 L 0.29844 0.1280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0.00301 L -0.28108 0.2582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503 L 0.15451 0.2561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3 L 0.15 0.255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2" grpId="1" animBg="1"/>
      <p:bldP spid="16393" grpId="0" animBg="1"/>
      <p:bldP spid="16394" grpId="0" animBg="1"/>
      <p:bldP spid="16394" grpId="1" animBg="1"/>
      <p:bldP spid="16395" grpId="0" animBg="1"/>
      <p:bldP spid="16396" grpId="0" animBg="1"/>
      <p:bldP spid="16397" grpId="0" animBg="1"/>
      <p:bldP spid="16398" grpId="0" animBg="1"/>
      <p:bldP spid="16404" grpId="0" animBg="1"/>
      <p:bldP spid="16405" grpId="0" animBg="1"/>
      <p:bldP spid="16406" grpId="0" animBg="1"/>
      <p:bldP spid="16408" grpId="0" animBg="1"/>
      <p:bldP spid="16410" grpId="0" animBg="1"/>
      <p:bldP spid="16410" grpId="1" animBg="1"/>
      <p:bldP spid="16411" grpId="0" animBg="1"/>
      <p:bldP spid="16411" grpId="1" animBg="1"/>
      <p:bldP spid="16413" grpId="0" animBg="1"/>
      <p:bldP spid="16413" grpId="1" animBg="1"/>
      <p:bldP spid="16415" grpId="0" animBg="1"/>
      <p:bldP spid="164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609600" y="609600"/>
            <a:ext cx="8001000" cy="464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CC00"/>
            </a:solidFill>
            <a:round/>
            <a:headEnd/>
            <a:tailEnd/>
          </a:ln>
          <a:effectLst>
            <a:prstShdw prst="shdw17" dist="17961" dir="2700000">
              <a:srgbClr val="00CC00">
                <a:gamma/>
                <a:shade val="60000"/>
                <a:invGamma/>
              </a:srgbClr>
            </a:prstShdw>
          </a:effectLst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trừ 3</a:t>
            </a: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25908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33528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51054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42672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60198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25908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14345" name="TextBox 12"/>
          <p:cNvSpPr txBox="1">
            <a:spLocks noChangeArrowheads="1"/>
          </p:cNvSpPr>
          <p:nvPr/>
        </p:nvSpPr>
        <p:spPr bwMode="auto">
          <a:xfrm>
            <a:off x="33528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</a:p>
        </p:txBody>
      </p:sp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51054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</a:t>
            </a:r>
          </a:p>
        </p:txBody>
      </p:sp>
      <p:sp>
        <p:nvSpPr>
          <p:cNvPr id="14347" name="TextBox 14"/>
          <p:cNvSpPr txBox="1">
            <a:spLocks noChangeArrowheads="1"/>
          </p:cNvSpPr>
          <p:nvPr/>
        </p:nvSpPr>
        <p:spPr bwMode="auto">
          <a:xfrm>
            <a:off x="42672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14348" name="TextBox 15"/>
          <p:cNvSpPr txBox="1">
            <a:spLocks noChangeArrowheads="1"/>
          </p:cNvSpPr>
          <p:nvPr/>
        </p:nvSpPr>
        <p:spPr bwMode="auto">
          <a:xfrm>
            <a:off x="60198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14349" name="TextBox 16"/>
          <p:cNvSpPr txBox="1">
            <a:spLocks noChangeArrowheads="1"/>
          </p:cNvSpPr>
          <p:nvPr/>
        </p:nvSpPr>
        <p:spPr bwMode="auto">
          <a:xfrm>
            <a:off x="25908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14350" name="TextBox 17"/>
          <p:cNvSpPr txBox="1">
            <a:spLocks noChangeArrowheads="1"/>
          </p:cNvSpPr>
          <p:nvPr/>
        </p:nvSpPr>
        <p:spPr bwMode="auto">
          <a:xfrm>
            <a:off x="33528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</a:p>
        </p:txBody>
      </p:sp>
      <p:sp>
        <p:nvSpPr>
          <p:cNvPr id="14351" name="TextBox 18"/>
          <p:cNvSpPr txBox="1">
            <a:spLocks noChangeArrowheads="1"/>
          </p:cNvSpPr>
          <p:nvPr/>
        </p:nvSpPr>
        <p:spPr bwMode="auto">
          <a:xfrm>
            <a:off x="51054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</a:t>
            </a:r>
          </a:p>
        </p:txBody>
      </p:sp>
      <p:sp>
        <p:nvSpPr>
          <p:cNvPr id="14352" name="TextBox 19"/>
          <p:cNvSpPr txBox="1">
            <a:spLocks noChangeArrowheads="1"/>
          </p:cNvSpPr>
          <p:nvPr/>
        </p:nvSpPr>
        <p:spPr bwMode="auto">
          <a:xfrm>
            <a:off x="42672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14353" name="TextBox 20"/>
          <p:cNvSpPr txBox="1">
            <a:spLocks noChangeArrowheads="1"/>
          </p:cNvSpPr>
          <p:nvPr/>
        </p:nvSpPr>
        <p:spPr bwMode="auto">
          <a:xfrm>
            <a:off x="60198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14354" name="TextBox 8"/>
          <p:cNvSpPr txBox="1">
            <a:spLocks noChangeArrowheads="1"/>
          </p:cNvSpPr>
          <p:nvPr/>
        </p:nvSpPr>
        <p:spPr bwMode="auto">
          <a:xfrm>
            <a:off x="51054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</a:t>
            </a:r>
          </a:p>
        </p:txBody>
      </p:sp>
      <p:sp>
        <p:nvSpPr>
          <p:cNvPr id="14355" name="TextBox 13"/>
          <p:cNvSpPr txBox="1">
            <a:spLocks noChangeArrowheads="1"/>
          </p:cNvSpPr>
          <p:nvPr/>
        </p:nvSpPr>
        <p:spPr bwMode="auto">
          <a:xfrm>
            <a:off x="51054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</a:t>
            </a:r>
          </a:p>
        </p:txBody>
      </p:sp>
      <p:sp>
        <p:nvSpPr>
          <p:cNvPr id="14356" name="TextBox 17"/>
          <p:cNvSpPr txBox="1">
            <a:spLocks noChangeArrowheads="1"/>
          </p:cNvSpPr>
          <p:nvPr/>
        </p:nvSpPr>
        <p:spPr bwMode="auto">
          <a:xfrm>
            <a:off x="5334000" y="48768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7" name="TextBox 18"/>
          <p:cNvSpPr txBox="1">
            <a:spLocks noChangeArrowheads="1"/>
          </p:cNvSpPr>
          <p:nvPr/>
        </p:nvSpPr>
        <p:spPr bwMode="auto">
          <a:xfrm>
            <a:off x="51054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5670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84413" y="2875002"/>
            <a:ext cx="6300123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1421892958"/>
      </p:ext>
    </p:extLst>
  </p:cSld>
  <p:clrMapOvr>
    <a:masterClrMapping/>
  </p:clrMapOvr>
  <p:transition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4876800" y="1752600"/>
            <a:ext cx="2057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+ 1 =</a:t>
            </a:r>
          </a:p>
          <a:p>
            <a:pPr>
              <a:spcBef>
                <a:spcPct val="5000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</a:t>
            </a:r>
          </a:p>
          <a:p>
            <a:pPr>
              <a:spcBef>
                <a:spcPct val="5000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7086600" y="1828800"/>
            <a:ext cx="1752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+ 2 =</a:t>
            </a:r>
          </a:p>
          <a:p>
            <a:pPr>
              <a:spcBef>
                <a:spcPct val="5000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=</a:t>
            </a:r>
          </a:p>
          <a:p>
            <a:pPr>
              <a:spcBef>
                <a:spcPct val="5000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438400" y="1752600"/>
            <a:ext cx="1600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</a:t>
            </a:r>
          </a:p>
          <a:p>
            <a:pPr>
              <a:spcBef>
                <a:spcPct val="5000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>
              <a:spcBef>
                <a:spcPct val="5000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4000500" y="1742034"/>
            <a:ext cx="533400" cy="5847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6248400" y="3200400"/>
            <a:ext cx="533400" cy="58477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4000500" y="3224644"/>
            <a:ext cx="533400" cy="5847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6248400" y="1752600"/>
            <a:ext cx="533400" cy="58477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4020127" y="4724400"/>
            <a:ext cx="513773" cy="5847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6248400" y="4724400"/>
            <a:ext cx="533400" cy="58477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8402782" y="1812637"/>
            <a:ext cx="609600" cy="58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</a:rPr>
              <a:t>3</a:t>
            </a: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8382000" y="3319030"/>
            <a:ext cx="609600" cy="58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</a:rPr>
              <a:t>1</a:t>
            </a: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8402782" y="4724400"/>
            <a:ext cx="609600" cy="58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</a:rPr>
              <a:t>2</a:t>
            </a:r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7010400" y="1676400"/>
            <a:ext cx="2133600" cy="37338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228600" y="1752600"/>
            <a:ext cx="1600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.VnTime" pitchFamily="34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</a:t>
            </a:r>
          </a:p>
          <a:p>
            <a:pPr>
              <a:spcBef>
                <a:spcPct val="5000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</a:t>
            </a:r>
          </a:p>
          <a:p>
            <a:pPr>
              <a:spcBef>
                <a:spcPct val="5000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=</a:t>
            </a: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1714500" y="1766455"/>
            <a:ext cx="533400" cy="5847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5736" name="Text Box 24"/>
          <p:cNvSpPr txBox="1">
            <a:spLocks noChangeArrowheads="1"/>
          </p:cNvSpPr>
          <p:nvPr/>
        </p:nvSpPr>
        <p:spPr bwMode="auto">
          <a:xfrm>
            <a:off x="1742209" y="4698019"/>
            <a:ext cx="533400" cy="5847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5737" name="Text Box 25"/>
          <p:cNvSpPr txBox="1">
            <a:spLocks noChangeArrowheads="1"/>
          </p:cNvSpPr>
          <p:nvPr/>
        </p:nvSpPr>
        <p:spPr bwMode="auto">
          <a:xfrm>
            <a:off x="1742209" y="3276599"/>
            <a:ext cx="533400" cy="5847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304800" y="119205"/>
            <a:ext cx="3048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1 : Tính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115716" grpId="0"/>
      <p:bldP spid="115717" grpId="0"/>
      <p:bldP spid="115718" grpId="0" animBg="1"/>
      <p:bldP spid="115719" grpId="0" animBg="1"/>
      <p:bldP spid="115720" grpId="0" animBg="1"/>
      <p:bldP spid="115721" grpId="0" animBg="1"/>
      <p:bldP spid="115722" grpId="0" animBg="1"/>
      <p:bldP spid="115723" grpId="0" animBg="1"/>
      <p:bldP spid="115724" grpId="0" animBg="1"/>
      <p:bldP spid="115725" grpId="0" animBg="1"/>
      <p:bldP spid="115726" grpId="0" animBg="1"/>
      <p:bldP spid="115727" grpId="0" animBg="1"/>
      <p:bldP spid="115734" grpId="0"/>
      <p:bldP spid="115735" grpId="0" animBg="1"/>
      <p:bldP spid="115736" grpId="0" animBg="1"/>
      <p:bldP spid="1157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42379" y="321468"/>
            <a:ext cx="312420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2 : Tính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197100" y="1386741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154238" y="2058253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319588" y="1366103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284663" y="2023328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408738" y="1393091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408738" y="2058253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1514" name="Line 13"/>
          <p:cNvSpPr>
            <a:spLocks noChangeShapeType="1"/>
          </p:cNvSpPr>
          <p:nvPr/>
        </p:nvSpPr>
        <p:spPr bwMode="auto">
          <a:xfrm>
            <a:off x="6096000" y="2744053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14"/>
          <p:cNvSpPr>
            <a:spLocks noChangeShapeType="1"/>
          </p:cNvSpPr>
          <p:nvPr/>
        </p:nvSpPr>
        <p:spPr bwMode="auto">
          <a:xfrm>
            <a:off x="3886200" y="2744053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Text Box 15"/>
          <p:cNvSpPr txBox="1">
            <a:spLocks noChangeArrowheads="1"/>
          </p:cNvSpPr>
          <p:nvPr/>
        </p:nvSpPr>
        <p:spPr bwMode="auto">
          <a:xfrm>
            <a:off x="1944688" y="175345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1517" name="Text Box 16"/>
          <p:cNvSpPr txBox="1">
            <a:spLocks noChangeArrowheads="1"/>
          </p:cNvSpPr>
          <p:nvPr/>
        </p:nvSpPr>
        <p:spPr bwMode="auto">
          <a:xfrm>
            <a:off x="6027738" y="178837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1518" name="Text Box 17"/>
          <p:cNvSpPr txBox="1">
            <a:spLocks noChangeArrowheads="1"/>
          </p:cNvSpPr>
          <p:nvPr/>
        </p:nvSpPr>
        <p:spPr bwMode="auto">
          <a:xfrm>
            <a:off x="3938588" y="175345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1519" name="Line 18"/>
          <p:cNvSpPr>
            <a:spLocks noChangeShapeType="1"/>
          </p:cNvSpPr>
          <p:nvPr/>
        </p:nvSpPr>
        <p:spPr bwMode="auto">
          <a:xfrm>
            <a:off x="1828800" y="2744053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2139950" y="2826603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4267200" y="2820253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6415088" y="2820253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9" name="Picture 17" descr="daisi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3505200"/>
            <a:ext cx="247015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8" grpId="0"/>
      <p:bldP spid="18439" grpId="0"/>
      <p:bldP spid="18440" grpId="0"/>
      <p:bldP spid="18441" grpId="0"/>
      <p:bldP spid="18442" grpId="0"/>
      <p:bldP spid="18443" grpId="0"/>
      <p:bldP spid="18451" grpId="0"/>
      <p:bldP spid="18452" grpId="0"/>
      <p:bldP spid="184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161030" y="5289322"/>
            <a:ext cx="3048000" cy="588963"/>
            <a:chOff x="720" y="3312"/>
            <a:chExt cx="1920" cy="371"/>
          </a:xfrm>
        </p:grpSpPr>
        <p:sp>
          <p:nvSpPr>
            <p:cNvPr id="18447" name="Text Box 18"/>
            <p:cNvSpPr txBox="1">
              <a:spLocks noChangeArrowheads="1"/>
            </p:cNvSpPr>
            <p:nvPr/>
          </p:nvSpPr>
          <p:spPr bwMode="auto">
            <a:xfrm>
              <a:off x="720" y="3312"/>
              <a:ext cx="384" cy="371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vi-VN" sz="3200"/>
            </a:p>
          </p:txBody>
        </p:sp>
        <p:sp>
          <p:nvSpPr>
            <p:cNvPr id="18448" name="Text Box 19"/>
            <p:cNvSpPr txBox="1">
              <a:spLocks noChangeArrowheads="1"/>
            </p:cNvSpPr>
            <p:nvPr/>
          </p:nvSpPr>
          <p:spPr bwMode="auto">
            <a:xfrm>
              <a:off x="1104" y="3312"/>
              <a:ext cx="384" cy="371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vi-VN" sz="3200"/>
            </a:p>
          </p:txBody>
        </p:sp>
        <p:sp>
          <p:nvSpPr>
            <p:cNvPr id="18449" name="Text Box 20"/>
            <p:cNvSpPr txBox="1">
              <a:spLocks noChangeArrowheads="1"/>
            </p:cNvSpPr>
            <p:nvPr/>
          </p:nvSpPr>
          <p:spPr bwMode="auto">
            <a:xfrm>
              <a:off x="1488" y="3312"/>
              <a:ext cx="384" cy="371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vi-VN" sz="3200"/>
            </a:p>
          </p:txBody>
        </p:sp>
        <p:sp>
          <p:nvSpPr>
            <p:cNvPr id="18450" name="Text Box 21"/>
            <p:cNvSpPr txBox="1">
              <a:spLocks noChangeArrowheads="1"/>
            </p:cNvSpPr>
            <p:nvPr/>
          </p:nvSpPr>
          <p:spPr bwMode="auto">
            <a:xfrm>
              <a:off x="1872" y="3312"/>
              <a:ext cx="384" cy="371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vi-VN" sz="3200"/>
            </a:p>
          </p:txBody>
        </p:sp>
        <p:sp>
          <p:nvSpPr>
            <p:cNvPr id="18451" name="Text Box 22"/>
            <p:cNvSpPr txBox="1">
              <a:spLocks noChangeArrowheads="1"/>
            </p:cNvSpPr>
            <p:nvPr/>
          </p:nvSpPr>
          <p:spPr bwMode="auto">
            <a:xfrm>
              <a:off x="2256" y="3312"/>
              <a:ext cx="384" cy="371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vi-VN" sz="32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9751" y="73177"/>
            <a:ext cx="7303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Viết phép tính thích hợp</a:t>
            </a: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1132284" y="52578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Arial" charset="0"/>
              </a:rPr>
              <a:t>3</a:t>
            </a: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1745456" y="52578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Arial" charset="0"/>
              </a:rPr>
              <a:t>-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2358797" y="52578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Arial" charset="0"/>
              </a:rPr>
              <a:t>2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953770" y="5257800"/>
            <a:ext cx="64566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Arial" charset="0"/>
              </a:rPr>
              <a:t>=</a:t>
            </a: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3599430" y="52578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Arial" charset="0"/>
              </a:rPr>
              <a:t>1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1132284" y="60198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Arial" charset="0"/>
              </a:rPr>
              <a:t>3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1741884" y="60198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Arial" charset="0"/>
              </a:rPr>
              <a:t>-</a:t>
            </a: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2351484" y="60198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Arial" charset="0"/>
              </a:rPr>
              <a:t>1</a:t>
            </a: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2961084" y="60198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Arial" charset="0"/>
              </a:rPr>
              <a:t>=</a:t>
            </a:r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3570684" y="6019800"/>
            <a:ext cx="609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Arial" charset="0"/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7239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9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996553_top54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20894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869493" y="2953266"/>
            <a:ext cx="7440930" cy="174021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835" kern="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vi-VN" sz="2835" kern="1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835" kern="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hoa</a:t>
            </a:r>
            <a:endParaRPr lang="vi-VN" sz="2835" kern="10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2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ss"/>
          <p:cNvPicPr>
            <a:picLocks noChangeAspect="1" noChangeArrowheads="1"/>
          </p:cNvPicPr>
          <p:nvPr/>
        </p:nvPicPr>
        <p:blipFill rotWithShape="1"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3" r="19541"/>
          <a:stretch/>
        </p:blipFill>
        <p:spPr bwMode="auto">
          <a:xfrm>
            <a:off x="0" y="0"/>
            <a:ext cx="8928484" cy="676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562600" y="990600"/>
            <a:ext cx="2435292" cy="1862861"/>
            <a:chOff x="5580112" y="1804775"/>
            <a:chExt cx="2435292" cy="1862861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804775"/>
              <a:ext cx="2050535" cy="1862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23"/>
            <p:cNvSpPr>
              <a:spLocks noChangeArrowheads="1"/>
            </p:cNvSpPr>
            <p:nvPr/>
          </p:nvSpPr>
          <p:spPr bwMode="auto">
            <a:xfrm rot="20636401">
              <a:off x="6471496" y="2235422"/>
              <a:ext cx="1543908" cy="58980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800" b="1" dirty="0" smtClean="0">
                  <a:solidFill>
                    <a:srgbClr val="FF3300"/>
                  </a:solidFill>
                </a:rPr>
                <a:t>3 – … = 1</a:t>
              </a:r>
              <a:endParaRPr lang="en-US" altLang="vi-VN" sz="28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9806" y="609600"/>
            <a:ext cx="2053578" cy="1688426"/>
            <a:chOff x="980047" y="1601546"/>
            <a:chExt cx="2053578" cy="1688426"/>
          </a:xfrm>
        </p:grpSpPr>
        <p:pic>
          <p:nvPicPr>
            <p:cNvPr id="11" name="Picture 10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481" y="1601546"/>
              <a:ext cx="1828144" cy="168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26"/>
            <p:cNvSpPr>
              <a:spLocks noChangeArrowheads="1"/>
            </p:cNvSpPr>
            <p:nvPr/>
          </p:nvSpPr>
          <p:spPr bwMode="auto">
            <a:xfrm rot="1686197">
              <a:off x="980047" y="2055289"/>
              <a:ext cx="1447236" cy="67048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3200" b="1" dirty="0" smtClean="0">
                  <a:solidFill>
                    <a:srgbClr val="FF3300"/>
                  </a:solidFill>
                </a:rPr>
                <a:t>2 – 1 =</a:t>
              </a:r>
              <a:endParaRPr lang="en-US" altLang="vi-VN" sz="32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flipH="1">
            <a:off x="2895600" y="304800"/>
            <a:ext cx="2007266" cy="1620266"/>
            <a:chOff x="3160622" y="1635626"/>
            <a:chExt cx="2007266" cy="1620266"/>
          </a:xfrm>
        </p:grpSpPr>
        <p:pic>
          <p:nvPicPr>
            <p:cNvPr id="14" name="Picture 10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247" y="1635626"/>
              <a:ext cx="1895641" cy="162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29"/>
            <p:cNvSpPr>
              <a:spLocks noChangeArrowheads="1"/>
            </p:cNvSpPr>
            <p:nvPr/>
          </p:nvSpPr>
          <p:spPr bwMode="auto">
            <a:xfrm rot="1686197">
              <a:off x="3160622" y="2113833"/>
              <a:ext cx="1555712" cy="68892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3200" b="1" dirty="0" smtClean="0">
                  <a:solidFill>
                    <a:srgbClr val="0000FF"/>
                  </a:solidFill>
                </a:rPr>
                <a:t>3 – 2 = </a:t>
              </a:r>
              <a:endParaRPr lang="en-US" altLang="vi-VN" sz="32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6146" name="Picture 2" descr="C:\Users\Administrator\Desktop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32" y="5470404"/>
            <a:ext cx="1089533" cy="109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istrator\Desktop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974211" cy="97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istrator\Desktop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06" y="4876800"/>
            <a:ext cx="1056835" cy="105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istrator\Desktop\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11" y="4828586"/>
            <a:ext cx="1109217" cy="110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istrator\Desktop\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1145902" cy="114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683829" y="489946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2212" y="380107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67435" y="552834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502027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84625" y="490182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7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5.92593E-6 L 0.06892 0.08286 L 0.09999 0.16319 L 0.16388 0.22754 L 0.16892 0.3081 L 0.08958 0.34259 L -0.04653 0.31272 L -0.21372 0.22291 L -0.33282 0.26897 " pathEditMode="relative" ptsTypes="AAAAAAA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1.48148E-6 L -0.0974 -1.48148E-6 L -0.2217 0.04838 L -0.35729 0.06667 L -0.45417 0.11273 L -0.48802 0.18611 L -0.47188 0.26898 L -0.33629 0.32176 L -0.26528 0.22755 L -0.1717 0.20463 L -0.07969 0.22292 L 0.03976 0.25741 L 0.07031 0.30579 " pathEditMode="relative" rAng="0" ptsTypes="AAAAAAAAAAAAA">
                                      <p:cBhvr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06 -0.01389 L 0.1434 0.00556 L 0.20816 0.03982 L 0.26042 0.06921 L 0.29375 0.13079 L 0.47535 0.13588 L 0.65295 0.14051 L 0.70504 0.15533 L 0.71771 0.20926 L 0.70504 0.27338 L 0.63004 0.31019 L 0.54445 0.31505 L 0.47118 0.3125 L 0.39809 0.3125 L 0.36458 0.36412 " pathEditMode="relative" rAng="0" ptsTypes="AAAAAAAAAAAAAAA">
                                      <p:cBhvr>
                                        <p:cTn id="16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74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85800"/>
            <a:ext cx="8321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2" descr="flower-art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4175" y="5029200"/>
            <a:ext cx="8607426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72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3"/>
          <p:cNvSpPr>
            <a:spLocks noChangeArrowheads="1" noChangeShapeType="1" noTextEdit="1"/>
          </p:cNvSpPr>
          <p:nvPr/>
        </p:nvSpPr>
        <p:spPr bwMode="auto">
          <a:xfrm>
            <a:off x="1776545" y="2628900"/>
            <a:ext cx="5867400" cy="1200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¤n </a:t>
            </a:r>
            <a:r>
              <a:rPr lang="en-US" sz="27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bµi</a:t>
            </a:r>
            <a:r>
              <a:rPr lang="en-US" sz="27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 cò</a:t>
            </a:r>
          </a:p>
        </p:txBody>
      </p:sp>
    </p:spTree>
    <p:extLst>
      <p:ext uri="{BB962C8B-B14F-4D97-AF65-F5344CB8AC3E}">
        <p14:creationId xmlns:p14="http://schemas.microsoft.com/office/powerpoint/2010/main" val="2684386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 noChangeAspect="1"/>
          </p:cNvGrpSpPr>
          <p:nvPr/>
        </p:nvGrpSpPr>
        <p:grpSpPr bwMode="auto">
          <a:xfrm>
            <a:off x="0" y="3505200"/>
            <a:ext cx="9067800" cy="3352800"/>
            <a:chOff x="48" y="2112"/>
            <a:chExt cx="5712" cy="2208"/>
          </a:xfrm>
        </p:grpSpPr>
        <p:sp>
          <p:nvSpPr>
            <p:cNvPr id="8202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" y="2112"/>
              <a:ext cx="5712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03" name="Group 4"/>
            <p:cNvGrpSpPr>
              <a:grpSpLocks/>
            </p:cNvGrpSpPr>
            <p:nvPr/>
          </p:nvGrpSpPr>
          <p:grpSpPr bwMode="auto">
            <a:xfrm>
              <a:off x="146" y="2560"/>
              <a:ext cx="5384" cy="1597"/>
              <a:chOff x="146" y="2560"/>
              <a:chExt cx="5384" cy="1597"/>
            </a:xfrm>
          </p:grpSpPr>
          <p:sp>
            <p:nvSpPr>
              <p:cNvPr id="8293" name="Freeform 5"/>
              <p:cNvSpPr>
                <a:spLocks/>
              </p:cNvSpPr>
              <p:nvPr/>
            </p:nvSpPr>
            <p:spPr bwMode="auto">
              <a:xfrm>
                <a:off x="566" y="3346"/>
                <a:ext cx="382" cy="687"/>
              </a:xfrm>
              <a:custGeom>
                <a:avLst/>
                <a:gdLst>
                  <a:gd name="T0" fmla="*/ 285 w 382"/>
                  <a:gd name="T1" fmla="*/ 48 h 687"/>
                  <a:gd name="T2" fmla="*/ 252 w 382"/>
                  <a:gd name="T3" fmla="*/ 24 h 687"/>
                  <a:gd name="T4" fmla="*/ 217 w 382"/>
                  <a:gd name="T5" fmla="*/ 9 h 687"/>
                  <a:gd name="T6" fmla="*/ 181 w 382"/>
                  <a:gd name="T7" fmla="*/ 0 h 687"/>
                  <a:gd name="T8" fmla="*/ 147 w 382"/>
                  <a:gd name="T9" fmla="*/ 0 h 687"/>
                  <a:gd name="T10" fmla="*/ 114 w 382"/>
                  <a:gd name="T11" fmla="*/ 6 h 687"/>
                  <a:gd name="T12" fmla="*/ 84 w 382"/>
                  <a:gd name="T13" fmla="*/ 21 h 687"/>
                  <a:gd name="T14" fmla="*/ 56 w 382"/>
                  <a:gd name="T15" fmla="*/ 45 h 687"/>
                  <a:gd name="T16" fmla="*/ 33 w 382"/>
                  <a:gd name="T17" fmla="*/ 79 h 687"/>
                  <a:gd name="T18" fmla="*/ 16 w 382"/>
                  <a:gd name="T19" fmla="*/ 118 h 687"/>
                  <a:gd name="T20" fmla="*/ 4 w 382"/>
                  <a:gd name="T21" fmla="*/ 163 h 687"/>
                  <a:gd name="T22" fmla="*/ 0 w 382"/>
                  <a:gd name="T23" fmla="*/ 218 h 687"/>
                  <a:gd name="T24" fmla="*/ 3 w 382"/>
                  <a:gd name="T25" fmla="*/ 272 h 687"/>
                  <a:gd name="T26" fmla="*/ 11 w 382"/>
                  <a:gd name="T27" fmla="*/ 330 h 687"/>
                  <a:gd name="T28" fmla="*/ 25 w 382"/>
                  <a:gd name="T29" fmla="*/ 387 h 687"/>
                  <a:gd name="T30" fmla="*/ 44 w 382"/>
                  <a:gd name="T31" fmla="*/ 445 h 687"/>
                  <a:gd name="T32" fmla="*/ 68 w 382"/>
                  <a:gd name="T33" fmla="*/ 499 h 687"/>
                  <a:gd name="T34" fmla="*/ 94 w 382"/>
                  <a:gd name="T35" fmla="*/ 551 h 687"/>
                  <a:gd name="T36" fmla="*/ 123 w 382"/>
                  <a:gd name="T37" fmla="*/ 596 h 687"/>
                  <a:gd name="T38" fmla="*/ 155 w 382"/>
                  <a:gd name="T39" fmla="*/ 635 h 687"/>
                  <a:gd name="T40" fmla="*/ 188 w 382"/>
                  <a:gd name="T41" fmla="*/ 669 h 687"/>
                  <a:gd name="T42" fmla="*/ 189 w 382"/>
                  <a:gd name="T43" fmla="*/ 665 h 687"/>
                  <a:gd name="T44" fmla="*/ 212 w 382"/>
                  <a:gd name="T45" fmla="*/ 681 h 687"/>
                  <a:gd name="T46" fmla="*/ 234 w 382"/>
                  <a:gd name="T47" fmla="*/ 687 h 687"/>
                  <a:gd name="T48" fmla="*/ 256 w 382"/>
                  <a:gd name="T49" fmla="*/ 684 h 687"/>
                  <a:gd name="T50" fmla="*/ 279 w 382"/>
                  <a:gd name="T51" fmla="*/ 672 h 687"/>
                  <a:gd name="T52" fmla="*/ 299 w 382"/>
                  <a:gd name="T53" fmla="*/ 653 h 687"/>
                  <a:gd name="T54" fmla="*/ 318 w 382"/>
                  <a:gd name="T55" fmla="*/ 629 h 687"/>
                  <a:gd name="T56" fmla="*/ 336 w 382"/>
                  <a:gd name="T57" fmla="*/ 599 h 687"/>
                  <a:gd name="T58" fmla="*/ 351 w 382"/>
                  <a:gd name="T59" fmla="*/ 560 h 687"/>
                  <a:gd name="T60" fmla="*/ 363 w 382"/>
                  <a:gd name="T61" fmla="*/ 517 h 687"/>
                  <a:gd name="T62" fmla="*/ 374 w 382"/>
                  <a:gd name="T63" fmla="*/ 469 h 687"/>
                  <a:gd name="T64" fmla="*/ 379 w 382"/>
                  <a:gd name="T65" fmla="*/ 417 h 687"/>
                  <a:gd name="T66" fmla="*/ 382 w 382"/>
                  <a:gd name="T67" fmla="*/ 366 h 687"/>
                  <a:gd name="T68" fmla="*/ 380 w 382"/>
                  <a:gd name="T69" fmla="*/ 315 h 687"/>
                  <a:gd name="T70" fmla="*/ 376 w 382"/>
                  <a:gd name="T71" fmla="*/ 263 h 687"/>
                  <a:gd name="T72" fmla="*/ 368 w 382"/>
                  <a:gd name="T73" fmla="*/ 215 h 687"/>
                  <a:gd name="T74" fmla="*/ 358 w 382"/>
                  <a:gd name="T75" fmla="*/ 172 h 687"/>
                  <a:gd name="T76" fmla="*/ 343 w 382"/>
                  <a:gd name="T77" fmla="*/ 133 h 687"/>
                  <a:gd name="T78" fmla="*/ 328 w 382"/>
                  <a:gd name="T79" fmla="*/ 97 h 687"/>
                  <a:gd name="T80" fmla="*/ 309 w 382"/>
                  <a:gd name="T81" fmla="*/ 67 h 687"/>
                  <a:gd name="T82" fmla="*/ 288 w 382"/>
                  <a:gd name="T83" fmla="*/ 45 h 687"/>
                  <a:gd name="T84" fmla="*/ 287 w 382"/>
                  <a:gd name="T85" fmla="*/ 48 h 687"/>
                  <a:gd name="T86" fmla="*/ 287 w 382"/>
                  <a:gd name="T87" fmla="*/ 48 h 687"/>
                  <a:gd name="T88" fmla="*/ 285 w 382"/>
                  <a:gd name="T89" fmla="*/ 48 h 6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2"/>
                  <a:gd name="T136" fmla="*/ 0 h 687"/>
                  <a:gd name="T137" fmla="*/ 382 w 382"/>
                  <a:gd name="T138" fmla="*/ 687 h 6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2" h="687">
                    <a:moveTo>
                      <a:pt x="285" y="48"/>
                    </a:moveTo>
                    <a:lnTo>
                      <a:pt x="252" y="24"/>
                    </a:lnTo>
                    <a:lnTo>
                      <a:pt x="217" y="9"/>
                    </a:lnTo>
                    <a:lnTo>
                      <a:pt x="181" y="0"/>
                    </a:lnTo>
                    <a:lnTo>
                      <a:pt x="147" y="0"/>
                    </a:lnTo>
                    <a:lnTo>
                      <a:pt x="114" y="6"/>
                    </a:lnTo>
                    <a:lnTo>
                      <a:pt x="84" y="21"/>
                    </a:lnTo>
                    <a:lnTo>
                      <a:pt x="56" y="45"/>
                    </a:lnTo>
                    <a:lnTo>
                      <a:pt x="33" y="79"/>
                    </a:lnTo>
                    <a:lnTo>
                      <a:pt x="16" y="118"/>
                    </a:lnTo>
                    <a:lnTo>
                      <a:pt x="4" y="163"/>
                    </a:lnTo>
                    <a:lnTo>
                      <a:pt x="0" y="218"/>
                    </a:lnTo>
                    <a:lnTo>
                      <a:pt x="3" y="272"/>
                    </a:lnTo>
                    <a:lnTo>
                      <a:pt x="11" y="330"/>
                    </a:lnTo>
                    <a:lnTo>
                      <a:pt x="25" y="387"/>
                    </a:lnTo>
                    <a:lnTo>
                      <a:pt x="44" y="445"/>
                    </a:lnTo>
                    <a:lnTo>
                      <a:pt x="68" y="499"/>
                    </a:lnTo>
                    <a:lnTo>
                      <a:pt x="94" y="551"/>
                    </a:lnTo>
                    <a:lnTo>
                      <a:pt x="123" y="596"/>
                    </a:lnTo>
                    <a:lnTo>
                      <a:pt x="155" y="635"/>
                    </a:lnTo>
                    <a:lnTo>
                      <a:pt x="188" y="669"/>
                    </a:lnTo>
                    <a:lnTo>
                      <a:pt x="189" y="665"/>
                    </a:lnTo>
                    <a:lnTo>
                      <a:pt x="212" y="681"/>
                    </a:lnTo>
                    <a:lnTo>
                      <a:pt x="234" y="687"/>
                    </a:lnTo>
                    <a:lnTo>
                      <a:pt x="256" y="684"/>
                    </a:lnTo>
                    <a:lnTo>
                      <a:pt x="279" y="672"/>
                    </a:lnTo>
                    <a:lnTo>
                      <a:pt x="299" y="653"/>
                    </a:lnTo>
                    <a:lnTo>
                      <a:pt x="318" y="629"/>
                    </a:lnTo>
                    <a:lnTo>
                      <a:pt x="336" y="599"/>
                    </a:lnTo>
                    <a:lnTo>
                      <a:pt x="351" y="560"/>
                    </a:lnTo>
                    <a:lnTo>
                      <a:pt x="363" y="517"/>
                    </a:lnTo>
                    <a:lnTo>
                      <a:pt x="374" y="469"/>
                    </a:lnTo>
                    <a:lnTo>
                      <a:pt x="379" y="417"/>
                    </a:lnTo>
                    <a:lnTo>
                      <a:pt x="382" y="366"/>
                    </a:lnTo>
                    <a:lnTo>
                      <a:pt x="380" y="315"/>
                    </a:lnTo>
                    <a:lnTo>
                      <a:pt x="376" y="263"/>
                    </a:lnTo>
                    <a:lnTo>
                      <a:pt x="368" y="215"/>
                    </a:lnTo>
                    <a:lnTo>
                      <a:pt x="358" y="172"/>
                    </a:lnTo>
                    <a:lnTo>
                      <a:pt x="343" y="133"/>
                    </a:lnTo>
                    <a:lnTo>
                      <a:pt x="328" y="97"/>
                    </a:lnTo>
                    <a:lnTo>
                      <a:pt x="309" y="67"/>
                    </a:lnTo>
                    <a:lnTo>
                      <a:pt x="288" y="45"/>
                    </a:lnTo>
                    <a:lnTo>
                      <a:pt x="287" y="48"/>
                    </a:lnTo>
                    <a:lnTo>
                      <a:pt x="285" y="48"/>
                    </a:lnTo>
                    <a:close/>
                  </a:path>
                </a:pathLst>
              </a:custGeom>
              <a:solidFill>
                <a:srgbClr val="FFBF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4" name="Freeform 6"/>
              <p:cNvSpPr>
                <a:spLocks/>
              </p:cNvSpPr>
              <p:nvPr/>
            </p:nvSpPr>
            <p:spPr bwMode="auto">
              <a:xfrm>
                <a:off x="566" y="3346"/>
                <a:ext cx="382" cy="687"/>
              </a:xfrm>
              <a:custGeom>
                <a:avLst/>
                <a:gdLst>
                  <a:gd name="T0" fmla="*/ 285 w 382"/>
                  <a:gd name="T1" fmla="*/ 48 h 687"/>
                  <a:gd name="T2" fmla="*/ 252 w 382"/>
                  <a:gd name="T3" fmla="*/ 24 h 687"/>
                  <a:gd name="T4" fmla="*/ 217 w 382"/>
                  <a:gd name="T5" fmla="*/ 9 h 687"/>
                  <a:gd name="T6" fmla="*/ 181 w 382"/>
                  <a:gd name="T7" fmla="*/ 0 h 687"/>
                  <a:gd name="T8" fmla="*/ 147 w 382"/>
                  <a:gd name="T9" fmla="*/ 0 h 687"/>
                  <a:gd name="T10" fmla="*/ 114 w 382"/>
                  <a:gd name="T11" fmla="*/ 6 h 687"/>
                  <a:gd name="T12" fmla="*/ 84 w 382"/>
                  <a:gd name="T13" fmla="*/ 21 h 687"/>
                  <a:gd name="T14" fmla="*/ 56 w 382"/>
                  <a:gd name="T15" fmla="*/ 45 h 687"/>
                  <a:gd name="T16" fmla="*/ 33 w 382"/>
                  <a:gd name="T17" fmla="*/ 79 h 687"/>
                  <a:gd name="T18" fmla="*/ 16 w 382"/>
                  <a:gd name="T19" fmla="*/ 118 h 687"/>
                  <a:gd name="T20" fmla="*/ 4 w 382"/>
                  <a:gd name="T21" fmla="*/ 163 h 687"/>
                  <a:gd name="T22" fmla="*/ 0 w 382"/>
                  <a:gd name="T23" fmla="*/ 218 h 687"/>
                  <a:gd name="T24" fmla="*/ 3 w 382"/>
                  <a:gd name="T25" fmla="*/ 272 h 687"/>
                  <a:gd name="T26" fmla="*/ 11 w 382"/>
                  <a:gd name="T27" fmla="*/ 330 h 687"/>
                  <a:gd name="T28" fmla="*/ 25 w 382"/>
                  <a:gd name="T29" fmla="*/ 387 h 687"/>
                  <a:gd name="T30" fmla="*/ 44 w 382"/>
                  <a:gd name="T31" fmla="*/ 445 h 687"/>
                  <a:gd name="T32" fmla="*/ 68 w 382"/>
                  <a:gd name="T33" fmla="*/ 499 h 687"/>
                  <a:gd name="T34" fmla="*/ 94 w 382"/>
                  <a:gd name="T35" fmla="*/ 551 h 687"/>
                  <a:gd name="T36" fmla="*/ 123 w 382"/>
                  <a:gd name="T37" fmla="*/ 596 h 687"/>
                  <a:gd name="T38" fmla="*/ 155 w 382"/>
                  <a:gd name="T39" fmla="*/ 635 h 687"/>
                  <a:gd name="T40" fmla="*/ 188 w 382"/>
                  <a:gd name="T41" fmla="*/ 669 h 687"/>
                  <a:gd name="T42" fmla="*/ 189 w 382"/>
                  <a:gd name="T43" fmla="*/ 665 h 687"/>
                  <a:gd name="T44" fmla="*/ 212 w 382"/>
                  <a:gd name="T45" fmla="*/ 681 h 687"/>
                  <a:gd name="T46" fmla="*/ 234 w 382"/>
                  <a:gd name="T47" fmla="*/ 687 h 687"/>
                  <a:gd name="T48" fmla="*/ 256 w 382"/>
                  <a:gd name="T49" fmla="*/ 684 h 687"/>
                  <a:gd name="T50" fmla="*/ 279 w 382"/>
                  <a:gd name="T51" fmla="*/ 672 h 687"/>
                  <a:gd name="T52" fmla="*/ 299 w 382"/>
                  <a:gd name="T53" fmla="*/ 653 h 687"/>
                  <a:gd name="T54" fmla="*/ 318 w 382"/>
                  <a:gd name="T55" fmla="*/ 629 h 687"/>
                  <a:gd name="T56" fmla="*/ 336 w 382"/>
                  <a:gd name="T57" fmla="*/ 599 h 687"/>
                  <a:gd name="T58" fmla="*/ 351 w 382"/>
                  <a:gd name="T59" fmla="*/ 560 h 687"/>
                  <a:gd name="T60" fmla="*/ 363 w 382"/>
                  <a:gd name="T61" fmla="*/ 517 h 687"/>
                  <a:gd name="T62" fmla="*/ 374 w 382"/>
                  <a:gd name="T63" fmla="*/ 469 h 687"/>
                  <a:gd name="T64" fmla="*/ 379 w 382"/>
                  <a:gd name="T65" fmla="*/ 417 h 687"/>
                  <a:gd name="T66" fmla="*/ 382 w 382"/>
                  <a:gd name="T67" fmla="*/ 366 h 687"/>
                  <a:gd name="T68" fmla="*/ 380 w 382"/>
                  <a:gd name="T69" fmla="*/ 315 h 687"/>
                  <a:gd name="T70" fmla="*/ 376 w 382"/>
                  <a:gd name="T71" fmla="*/ 263 h 687"/>
                  <a:gd name="T72" fmla="*/ 368 w 382"/>
                  <a:gd name="T73" fmla="*/ 215 h 687"/>
                  <a:gd name="T74" fmla="*/ 358 w 382"/>
                  <a:gd name="T75" fmla="*/ 172 h 687"/>
                  <a:gd name="T76" fmla="*/ 343 w 382"/>
                  <a:gd name="T77" fmla="*/ 133 h 687"/>
                  <a:gd name="T78" fmla="*/ 328 w 382"/>
                  <a:gd name="T79" fmla="*/ 97 h 687"/>
                  <a:gd name="T80" fmla="*/ 309 w 382"/>
                  <a:gd name="T81" fmla="*/ 67 h 687"/>
                  <a:gd name="T82" fmla="*/ 288 w 382"/>
                  <a:gd name="T83" fmla="*/ 45 h 687"/>
                  <a:gd name="T84" fmla="*/ 287 w 382"/>
                  <a:gd name="T85" fmla="*/ 48 h 687"/>
                  <a:gd name="T86" fmla="*/ 287 w 382"/>
                  <a:gd name="T87" fmla="*/ 48 h 6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2"/>
                  <a:gd name="T133" fmla="*/ 0 h 687"/>
                  <a:gd name="T134" fmla="*/ 382 w 382"/>
                  <a:gd name="T135" fmla="*/ 687 h 6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2" h="687">
                    <a:moveTo>
                      <a:pt x="285" y="48"/>
                    </a:moveTo>
                    <a:lnTo>
                      <a:pt x="252" y="24"/>
                    </a:lnTo>
                    <a:lnTo>
                      <a:pt x="217" y="9"/>
                    </a:lnTo>
                    <a:lnTo>
                      <a:pt x="181" y="0"/>
                    </a:lnTo>
                    <a:lnTo>
                      <a:pt x="147" y="0"/>
                    </a:lnTo>
                    <a:lnTo>
                      <a:pt x="114" y="6"/>
                    </a:lnTo>
                    <a:lnTo>
                      <a:pt x="84" y="21"/>
                    </a:lnTo>
                    <a:lnTo>
                      <a:pt x="56" y="45"/>
                    </a:lnTo>
                    <a:lnTo>
                      <a:pt x="33" y="79"/>
                    </a:lnTo>
                    <a:lnTo>
                      <a:pt x="16" y="118"/>
                    </a:lnTo>
                    <a:lnTo>
                      <a:pt x="4" y="163"/>
                    </a:lnTo>
                    <a:lnTo>
                      <a:pt x="0" y="218"/>
                    </a:lnTo>
                    <a:lnTo>
                      <a:pt x="3" y="272"/>
                    </a:lnTo>
                    <a:lnTo>
                      <a:pt x="11" y="330"/>
                    </a:lnTo>
                    <a:lnTo>
                      <a:pt x="25" y="387"/>
                    </a:lnTo>
                    <a:lnTo>
                      <a:pt x="44" y="445"/>
                    </a:lnTo>
                    <a:lnTo>
                      <a:pt x="68" y="499"/>
                    </a:lnTo>
                    <a:lnTo>
                      <a:pt x="94" y="551"/>
                    </a:lnTo>
                    <a:lnTo>
                      <a:pt x="123" y="596"/>
                    </a:lnTo>
                    <a:lnTo>
                      <a:pt x="155" y="635"/>
                    </a:lnTo>
                    <a:lnTo>
                      <a:pt x="188" y="669"/>
                    </a:lnTo>
                    <a:lnTo>
                      <a:pt x="189" y="665"/>
                    </a:lnTo>
                    <a:lnTo>
                      <a:pt x="212" y="681"/>
                    </a:lnTo>
                    <a:lnTo>
                      <a:pt x="234" y="687"/>
                    </a:lnTo>
                    <a:lnTo>
                      <a:pt x="256" y="684"/>
                    </a:lnTo>
                    <a:lnTo>
                      <a:pt x="279" y="672"/>
                    </a:lnTo>
                    <a:lnTo>
                      <a:pt x="299" y="653"/>
                    </a:lnTo>
                    <a:lnTo>
                      <a:pt x="318" y="629"/>
                    </a:lnTo>
                    <a:lnTo>
                      <a:pt x="336" y="599"/>
                    </a:lnTo>
                    <a:lnTo>
                      <a:pt x="351" y="560"/>
                    </a:lnTo>
                    <a:lnTo>
                      <a:pt x="363" y="517"/>
                    </a:lnTo>
                    <a:lnTo>
                      <a:pt x="374" y="469"/>
                    </a:lnTo>
                    <a:lnTo>
                      <a:pt x="379" y="417"/>
                    </a:lnTo>
                    <a:lnTo>
                      <a:pt x="382" y="366"/>
                    </a:lnTo>
                    <a:lnTo>
                      <a:pt x="380" y="315"/>
                    </a:lnTo>
                    <a:lnTo>
                      <a:pt x="376" y="263"/>
                    </a:lnTo>
                    <a:lnTo>
                      <a:pt x="368" y="215"/>
                    </a:lnTo>
                    <a:lnTo>
                      <a:pt x="358" y="172"/>
                    </a:lnTo>
                    <a:lnTo>
                      <a:pt x="343" y="133"/>
                    </a:lnTo>
                    <a:lnTo>
                      <a:pt x="328" y="97"/>
                    </a:lnTo>
                    <a:lnTo>
                      <a:pt x="309" y="67"/>
                    </a:lnTo>
                    <a:lnTo>
                      <a:pt x="288" y="45"/>
                    </a:lnTo>
                    <a:lnTo>
                      <a:pt x="287" y="48"/>
                    </a:lnTo>
                  </a:path>
                </a:pathLst>
              </a:custGeom>
              <a:noFill/>
              <a:ln w="25400">
                <a:solidFill>
                  <a:srgbClr val="FF5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5" name="Freeform 7"/>
              <p:cNvSpPr>
                <a:spLocks/>
              </p:cNvSpPr>
              <p:nvPr/>
            </p:nvSpPr>
            <p:spPr bwMode="auto">
              <a:xfrm>
                <a:off x="690" y="3355"/>
                <a:ext cx="197" cy="684"/>
              </a:xfrm>
              <a:custGeom>
                <a:avLst/>
                <a:gdLst>
                  <a:gd name="T0" fmla="*/ 197 w 197"/>
                  <a:gd name="T1" fmla="*/ 76 h 684"/>
                  <a:gd name="T2" fmla="*/ 95 w 197"/>
                  <a:gd name="T3" fmla="*/ 0 h 684"/>
                  <a:gd name="T4" fmla="*/ 0 w 197"/>
                  <a:gd name="T5" fmla="*/ 593 h 684"/>
                  <a:gd name="T6" fmla="*/ 101 w 197"/>
                  <a:gd name="T7" fmla="*/ 684 h 684"/>
                  <a:gd name="T8" fmla="*/ 197 w 197"/>
                  <a:gd name="T9" fmla="*/ 76 h 684"/>
                  <a:gd name="T10" fmla="*/ 197 w 197"/>
                  <a:gd name="T11" fmla="*/ 76 h 6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7"/>
                  <a:gd name="T19" fmla="*/ 0 h 684"/>
                  <a:gd name="T20" fmla="*/ 197 w 197"/>
                  <a:gd name="T21" fmla="*/ 684 h 6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7" h="684">
                    <a:moveTo>
                      <a:pt x="197" y="76"/>
                    </a:moveTo>
                    <a:lnTo>
                      <a:pt x="95" y="0"/>
                    </a:lnTo>
                    <a:lnTo>
                      <a:pt x="0" y="593"/>
                    </a:lnTo>
                    <a:lnTo>
                      <a:pt x="101" y="684"/>
                    </a:lnTo>
                    <a:lnTo>
                      <a:pt x="197" y="76"/>
                    </a:lnTo>
                    <a:close/>
                  </a:path>
                </a:pathLst>
              </a:custGeom>
              <a:solidFill>
                <a:srgbClr val="8C5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" name="Freeform 8"/>
              <p:cNvSpPr>
                <a:spLocks/>
              </p:cNvSpPr>
              <p:nvPr/>
            </p:nvSpPr>
            <p:spPr bwMode="auto">
              <a:xfrm>
                <a:off x="690" y="3355"/>
                <a:ext cx="197" cy="684"/>
              </a:xfrm>
              <a:custGeom>
                <a:avLst/>
                <a:gdLst>
                  <a:gd name="T0" fmla="*/ 197 w 197"/>
                  <a:gd name="T1" fmla="*/ 76 h 684"/>
                  <a:gd name="T2" fmla="*/ 95 w 197"/>
                  <a:gd name="T3" fmla="*/ 0 h 684"/>
                  <a:gd name="T4" fmla="*/ 0 w 197"/>
                  <a:gd name="T5" fmla="*/ 593 h 684"/>
                  <a:gd name="T6" fmla="*/ 101 w 197"/>
                  <a:gd name="T7" fmla="*/ 684 h 684"/>
                  <a:gd name="T8" fmla="*/ 197 w 197"/>
                  <a:gd name="T9" fmla="*/ 76 h 684"/>
                  <a:gd name="T10" fmla="*/ 197 w 197"/>
                  <a:gd name="T11" fmla="*/ 76 h 6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7"/>
                  <a:gd name="T19" fmla="*/ 0 h 684"/>
                  <a:gd name="T20" fmla="*/ 197 w 197"/>
                  <a:gd name="T21" fmla="*/ 684 h 6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7" h="684">
                    <a:moveTo>
                      <a:pt x="197" y="76"/>
                    </a:moveTo>
                    <a:lnTo>
                      <a:pt x="95" y="0"/>
                    </a:lnTo>
                    <a:lnTo>
                      <a:pt x="0" y="593"/>
                    </a:lnTo>
                    <a:lnTo>
                      <a:pt x="101" y="684"/>
                    </a:lnTo>
                    <a:lnTo>
                      <a:pt x="197" y="76"/>
                    </a:lnTo>
                  </a:path>
                </a:pathLst>
              </a:custGeom>
              <a:noFill/>
              <a:ln w="12700">
                <a:solidFill>
                  <a:srgbClr val="8C5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7" name="Freeform 9"/>
              <p:cNvSpPr>
                <a:spLocks/>
              </p:cNvSpPr>
              <p:nvPr/>
            </p:nvSpPr>
            <p:spPr bwMode="auto">
              <a:xfrm>
                <a:off x="4999" y="2690"/>
                <a:ext cx="495" cy="1373"/>
              </a:xfrm>
              <a:custGeom>
                <a:avLst/>
                <a:gdLst>
                  <a:gd name="T0" fmla="*/ 24 w 495"/>
                  <a:gd name="T1" fmla="*/ 620 h 1373"/>
                  <a:gd name="T2" fmla="*/ 51 w 495"/>
                  <a:gd name="T3" fmla="*/ 505 h 1373"/>
                  <a:gd name="T4" fmla="*/ 83 w 495"/>
                  <a:gd name="T5" fmla="*/ 396 h 1373"/>
                  <a:gd name="T6" fmla="*/ 119 w 495"/>
                  <a:gd name="T7" fmla="*/ 293 h 1373"/>
                  <a:gd name="T8" fmla="*/ 158 w 495"/>
                  <a:gd name="T9" fmla="*/ 205 h 1373"/>
                  <a:gd name="T10" fmla="*/ 199 w 495"/>
                  <a:gd name="T11" fmla="*/ 127 h 1373"/>
                  <a:gd name="T12" fmla="*/ 241 w 495"/>
                  <a:gd name="T13" fmla="*/ 66 h 1373"/>
                  <a:gd name="T14" fmla="*/ 282 w 495"/>
                  <a:gd name="T15" fmla="*/ 24 h 1373"/>
                  <a:gd name="T16" fmla="*/ 324 w 495"/>
                  <a:gd name="T17" fmla="*/ 0 h 1373"/>
                  <a:gd name="T18" fmla="*/ 363 w 495"/>
                  <a:gd name="T19" fmla="*/ 0 h 1373"/>
                  <a:gd name="T20" fmla="*/ 400 w 495"/>
                  <a:gd name="T21" fmla="*/ 24 h 1373"/>
                  <a:gd name="T22" fmla="*/ 431 w 495"/>
                  <a:gd name="T23" fmla="*/ 72 h 1373"/>
                  <a:gd name="T24" fmla="*/ 456 w 495"/>
                  <a:gd name="T25" fmla="*/ 142 h 1373"/>
                  <a:gd name="T26" fmla="*/ 475 w 495"/>
                  <a:gd name="T27" fmla="*/ 230 h 1373"/>
                  <a:gd name="T28" fmla="*/ 487 w 495"/>
                  <a:gd name="T29" fmla="*/ 329 h 1373"/>
                  <a:gd name="T30" fmla="*/ 493 w 495"/>
                  <a:gd name="T31" fmla="*/ 444 h 1373"/>
                  <a:gd name="T32" fmla="*/ 495 w 495"/>
                  <a:gd name="T33" fmla="*/ 565 h 1373"/>
                  <a:gd name="T34" fmla="*/ 489 w 495"/>
                  <a:gd name="T35" fmla="*/ 689 h 1373"/>
                  <a:gd name="T36" fmla="*/ 479 w 495"/>
                  <a:gd name="T37" fmla="*/ 819 h 1373"/>
                  <a:gd name="T38" fmla="*/ 463 w 495"/>
                  <a:gd name="T39" fmla="*/ 946 h 1373"/>
                  <a:gd name="T40" fmla="*/ 440 w 495"/>
                  <a:gd name="T41" fmla="*/ 1067 h 1373"/>
                  <a:gd name="T42" fmla="*/ 438 w 495"/>
                  <a:gd name="T43" fmla="*/ 1067 h 1373"/>
                  <a:gd name="T44" fmla="*/ 419 w 495"/>
                  <a:gd name="T45" fmla="*/ 1143 h 1373"/>
                  <a:gd name="T46" fmla="*/ 397 w 495"/>
                  <a:gd name="T47" fmla="*/ 1207 h 1373"/>
                  <a:gd name="T48" fmla="*/ 371 w 495"/>
                  <a:gd name="T49" fmla="*/ 1264 h 1373"/>
                  <a:gd name="T50" fmla="*/ 340 w 495"/>
                  <a:gd name="T51" fmla="*/ 1306 h 1373"/>
                  <a:gd name="T52" fmla="*/ 309 w 495"/>
                  <a:gd name="T53" fmla="*/ 1340 h 1373"/>
                  <a:gd name="T54" fmla="*/ 274 w 495"/>
                  <a:gd name="T55" fmla="*/ 1364 h 1373"/>
                  <a:gd name="T56" fmla="*/ 239 w 495"/>
                  <a:gd name="T57" fmla="*/ 1373 h 1373"/>
                  <a:gd name="T58" fmla="*/ 203 w 495"/>
                  <a:gd name="T59" fmla="*/ 1370 h 1373"/>
                  <a:gd name="T60" fmla="*/ 167 w 495"/>
                  <a:gd name="T61" fmla="*/ 1352 h 1373"/>
                  <a:gd name="T62" fmla="*/ 133 w 495"/>
                  <a:gd name="T63" fmla="*/ 1325 h 1373"/>
                  <a:gd name="T64" fmla="*/ 100 w 495"/>
                  <a:gd name="T65" fmla="*/ 1282 h 1373"/>
                  <a:gd name="T66" fmla="*/ 71 w 495"/>
                  <a:gd name="T67" fmla="*/ 1228 h 1373"/>
                  <a:gd name="T68" fmla="*/ 47 w 495"/>
                  <a:gd name="T69" fmla="*/ 1167 h 1373"/>
                  <a:gd name="T70" fmla="*/ 28 w 495"/>
                  <a:gd name="T71" fmla="*/ 1098 h 1373"/>
                  <a:gd name="T72" fmla="*/ 13 w 495"/>
                  <a:gd name="T73" fmla="*/ 1025 h 1373"/>
                  <a:gd name="T74" fmla="*/ 4 w 495"/>
                  <a:gd name="T75" fmla="*/ 946 h 1373"/>
                  <a:gd name="T76" fmla="*/ 0 w 495"/>
                  <a:gd name="T77" fmla="*/ 868 h 1373"/>
                  <a:gd name="T78" fmla="*/ 1 w 495"/>
                  <a:gd name="T79" fmla="*/ 783 h 1373"/>
                  <a:gd name="T80" fmla="*/ 8 w 495"/>
                  <a:gd name="T81" fmla="*/ 701 h 1373"/>
                  <a:gd name="T82" fmla="*/ 21 w 495"/>
                  <a:gd name="T83" fmla="*/ 623 h 1373"/>
                  <a:gd name="T84" fmla="*/ 24 w 495"/>
                  <a:gd name="T85" fmla="*/ 623 h 1373"/>
                  <a:gd name="T86" fmla="*/ 24 w 495"/>
                  <a:gd name="T87" fmla="*/ 623 h 1373"/>
                  <a:gd name="T88" fmla="*/ 24 w 495"/>
                  <a:gd name="T89" fmla="*/ 620 h 13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5"/>
                  <a:gd name="T136" fmla="*/ 0 h 1373"/>
                  <a:gd name="T137" fmla="*/ 495 w 495"/>
                  <a:gd name="T138" fmla="*/ 1373 h 137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5" h="1373">
                    <a:moveTo>
                      <a:pt x="24" y="620"/>
                    </a:moveTo>
                    <a:lnTo>
                      <a:pt x="51" y="505"/>
                    </a:lnTo>
                    <a:lnTo>
                      <a:pt x="83" y="396"/>
                    </a:lnTo>
                    <a:lnTo>
                      <a:pt x="119" y="293"/>
                    </a:lnTo>
                    <a:lnTo>
                      <a:pt x="158" y="205"/>
                    </a:lnTo>
                    <a:lnTo>
                      <a:pt x="199" y="127"/>
                    </a:lnTo>
                    <a:lnTo>
                      <a:pt x="241" y="66"/>
                    </a:lnTo>
                    <a:lnTo>
                      <a:pt x="282" y="24"/>
                    </a:lnTo>
                    <a:lnTo>
                      <a:pt x="324" y="0"/>
                    </a:lnTo>
                    <a:lnTo>
                      <a:pt x="363" y="0"/>
                    </a:lnTo>
                    <a:lnTo>
                      <a:pt x="400" y="24"/>
                    </a:lnTo>
                    <a:lnTo>
                      <a:pt x="431" y="72"/>
                    </a:lnTo>
                    <a:lnTo>
                      <a:pt x="456" y="142"/>
                    </a:lnTo>
                    <a:lnTo>
                      <a:pt x="475" y="230"/>
                    </a:lnTo>
                    <a:lnTo>
                      <a:pt x="487" y="329"/>
                    </a:lnTo>
                    <a:lnTo>
                      <a:pt x="493" y="444"/>
                    </a:lnTo>
                    <a:lnTo>
                      <a:pt x="495" y="565"/>
                    </a:lnTo>
                    <a:lnTo>
                      <a:pt x="489" y="689"/>
                    </a:lnTo>
                    <a:lnTo>
                      <a:pt x="479" y="819"/>
                    </a:lnTo>
                    <a:lnTo>
                      <a:pt x="463" y="946"/>
                    </a:lnTo>
                    <a:lnTo>
                      <a:pt x="440" y="1067"/>
                    </a:lnTo>
                    <a:lnTo>
                      <a:pt x="438" y="1067"/>
                    </a:lnTo>
                    <a:lnTo>
                      <a:pt x="419" y="1143"/>
                    </a:lnTo>
                    <a:lnTo>
                      <a:pt x="397" y="1207"/>
                    </a:lnTo>
                    <a:lnTo>
                      <a:pt x="371" y="1264"/>
                    </a:lnTo>
                    <a:lnTo>
                      <a:pt x="340" y="1306"/>
                    </a:lnTo>
                    <a:lnTo>
                      <a:pt x="309" y="1340"/>
                    </a:lnTo>
                    <a:lnTo>
                      <a:pt x="274" y="1364"/>
                    </a:lnTo>
                    <a:lnTo>
                      <a:pt x="239" y="1373"/>
                    </a:lnTo>
                    <a:lnTo>
                      <a:pt x="203" y="1370"/>
                    </a:lnTo>
                    <a:lnTo>
                      <a:pt x="167" y="1352"/>
                    </a:lnTo>
                    <a:lnTo>
                      <a:pt x="133" y="1325"/>
                    </a:lnTo>
                    <a:lnTo>
                      <a:pt x="100" y="1282"/>
                    </a:lnTo>
                    <a:lnTo>
                      <a:pt x="71" y="1228"/>
                    </a:lnTo>
                    <a:lnTo>
                      <a:pt x="47" y="1167"/>
                    </a:lnTo>
                    <a:lnTo>
                      <a:pt x="28" y="1098"/>
                    </a:lnTo>
                    <a:lnTo>
                      <a:pt x="13" y="1025"/>
                    </a:lnTo>
                    <a:lnTo>
                      <a:pt x="4" y="946"/>
                    </a:lnTo>
                    <a:lnTo>
                      <a:pt x="0" y="868"/>
                    </a:lnTo>
                    <a:lnTo>
                      <a:pt x="1" y="783"/>
                    </a:lnTo>
                    <a:lnTo>
                      <a:pt x="8" y="701"/>
                    </a:lnTo>
                    <a:lnTo>
                      <a:pt x="21" y="623"/>
                    </a:lnTo>
                    <a:lnTo>
                      <a:pt x="24" y="623"/>
                    </a:lnTo>
                    <a:lnTo>
                      <a:pt x="24" y="620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8" name="Freeform 10"/>
              <p:cNvSpPr>
                <a:spLocks/>
              </p:cNvSpPr>
              <p:nvPr/>
            </p:nvSpPr>
            <p:spPr bwMode="auto">
              <a:xfrm>
                <a:off x="4999" y="2690"/>
                <a:ext cx="495" cy="1373"/>
              </a:xfrm>
              <a:custGeom>
                <a:avLst/>
                <a:gdLst>
                  <a:gd name="T0" fmla="*/ 24 w 495"/>
                  <a:gd name="T1" fmla="*/ 620 h 1373"/>
                  <a:gd name="T2" fmla="*/ 51 w 495"/>
                  <a:gd name="T3" fmla="*/ 505 h 1373"/>
                  <a:gd name="T4" fmla="*/ 83 w 495"/>
                  <a:gd name="T5" fmla="*/ 396 h 1373"/>
                  <a:gd name="T6" fmla="*/ 119 w 495"/>
                  <a:gd name="T7" fmla="*/ 293 h 1373"/>
                  <a:gd name="T8" fmla="*/ 158 w 495"/>
                  <a:gd name="T9" fmla="*/ 205 h 1373"/>
                  <a:gd name="T10" fmla="*/ 199 w 495"/>
                  <a:gd name="T11" fmla="*/ 127 h 1373"/>
                  <a:gd name="T12" fmla="*/ 241 w 495"/>
                  <a:gd name="T13" fmla="*/ 66 h 1373"/>
                  <a:gd name="T14" fmla="*/ 282 w 495"/>
                  <a:gd name="T15" fmla="*/ 24 h 1373"/>
                  <a:gd name="T16" fmla="*/ 324 w 495"/>
                  <a:gd name="T17" fmla="*/ 0 h 1373"/>
                  <a:gd name="T18" fmla="*/ 363 w 495"/>
                  <a:gd name="T19" fmla="*/ 0 h 1373"/>
                  <a:gd name="T20" fmla="*/ 400 w 495"/>
                  <a:gd name="T21" fmla="*/ 24 h 1373"/>
                  <a:gd name="T22" fmla="*/ 431 w 495"/>
                  <a:gd name="T23" fmla="*/ 72 h 1373"/>
                  <a:gd name="T24" fmla="*/ 456 w 495"/>
                  <a:gd name="T25" fmla="*/ 142 h 1373"/>
                  <a:gd name="T26" fmla="*/ 475 w 495"/>
                  <a:gd name="T27" fmla="*/ 230 h 1373"/>
                  <a:gd name="T28" fmla="*/ 487 w 495"/>
                  <a:gd name="T29" fmla="*/ 329 h 1373"/>
                  <a:gd name="T30" fmla="*/ 493 w 495"/>
                  <a:gd name="T31" fmla="*/ 444 h 1373"/>
                  <a:gd name="T32" fmla="*/ 495 w 495"/>
                  <a:gd name="T33" fmla="*/ 565 h 1373"/>
                  <a:gd name="T34" fmla="*/ 489 w 495"/>
                  <a:gd name="T35" fmla="*/ 689 h 1373"/>
                  <a:gd name="T36" fmla="*/ 479 w 495"/>
                  <a:gd name="T37" fmla="*/ 819 h 1373"/>
                  <a:gd name="T38" fmla="*/ 463 w 495"/>
                  <a:gd name="T39" fmla="*/ 946 h 1373"/>
                  <a:gd name="T40" fmla="*/ 440 w 495"/>
                  <a:gd name="T41" fmla="*/ 1067 h 1373"/>
                  <a:gd name="T42" fmla="*/ 438 w 495"/>
                  <a:gd name="T43" fmla="*/ 1067 h 1373"/>
                  <a:gd name="T44" fmla="*/ 419 w 495"/>
                  <a:gd name="T45" fmla="*/ 1143 h 1373"/>
                  <a:gd name="T46" fmla="*/ 397 w 495"/>
                  <a:gd name="T47" fmla="*/ 1207 h 1373"/>
                  <a:gd name="T48" fmla="*/ 371 w 495"/>
                  <a:gd name="T49" fmla="*/ 1264 h 1373"/>
                  <a:gd name="T50" fmla="*/ 340 w 495"/>
                  <a:gd name="T51" fmla="*/ 1306 h 1373"/>
                  <a:gd name="T52" fmla="*/ 309 w 495"/>
                  <a:gd name="T53" fmla="*/ 1340 h 1373"/>
                  <a:gd name="T54" fmla="*/ 274 w 495"/>
                  <a:gd name="T55" fmla="*/ 1364 h 1373"/>
                  <a:gd name="T56" fmla="*/ 239 w 495"/>
                  <a:gd name="T57" fmla="*/ 1373 h 1373"/>
                  <a:gd name="T58" fmla="*/ 203 w 495"/>
                  <a:gd name="T59" fmla="*/ 1370 h 1373"/>
                  <a:gd name="T60" fmla="*/ 167 w 495"/>
                  <a:gd name="T61" fmla="*/ 1352 h 1373"/>
                  <a:gd name="T62" fmla="*/ 133 w 495"/>
                  <a:gd name="T63" fmla="*/ 1325 h 1373"/>
                  <a:gd name="T64" fmla="*/ 100 w 495"/>
                  <a:gd name="T65" fmla="*/ 1282 h 1373"/>
                  <a:gd name="T66" fmla="*/ 71 w 495"/>
                  <a:gd name="T67" fmla="*/ 1228 h 1373"/>
                  <a:gd name="T68" fmla="*/ 47 w 495"/>
                  <a:gd name="T69" fmla="*/ 1167 h 1373"/>
                  <a:gd name="T70" fmla="*/ 28 w 495"/>
                  <a:gd name="T71" fmla="*/ 1098 h 1373"/>
                  <a:gd name="T72" fmla="*/ 13 w 495"/>
                  <a:gd name="T73" fmla="*/ 1025 h 1373"/>
                  <a:gd name="T74" fmla="*/ 4 w 495"/>
                  <a:gd name="T75" fmla="*/ 946 h 1373"/>
                  <a:gd name="T76" fmla="*/ 0 w 495"/>
                  <a:gd name="T77" fmla="*/ 868 h 1373"/>
                  <a:gd name="T78" fmla="*/ 1 w 495"/>
                  <a:gd name="T79" fmla="*/ 783 h 1373"/>
                  <a:gd name="T80" fmla="*/ 8 w 495"/>
                  <a:gd name="T81" fmla="*/ 701 h 1373"/>
                  <a:gd name="T82" fmla="*/ 21 w 495"/>
                  <a:gd name="T83" fmla="*/ 623 h 1373"/>
                  <a:gd name="T84" fmla="*/ 24 w 495"/>
                  <a:gd name="T85" fmla="*/ 623 h 1373"/>
                  <a:gd name="T86" fmla="*/ 24 w 495"/>
                  <a:gd name="T87" fmla="*/ 623 h 1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95"/>
                  <a:gd name="T133" fmla="*/ 0 h 1373"/>
                  <a:gd name="T134" fmla="*/ 495 w 495"/>
                  <a:gd name="T135" fmla="*/ 1373 h 1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95" h="1373">
                    <a:moveTo>
                      <a:pt x="24" y="620"/>
                    </a:moveTo>
                    <a:lnTo>
                      <a:pt x="51" y="505"/>
                    </a:lnTo>
                    <a:lnTo>
                      <a:pt x="83" y="396"/>
                    </a:lnTo>
                    <a:lnTo>
                      <a:pt x="119" y="293"/>
                    </a:lnTo>
                    <a:lnTo>
                      <a:pt x="158" y="205"/>
                    </a:lnTo>
                    <a:lnTo>
                      <a:pt x="199" y="127"/>
                    </a:lnTo>
                    <a:lnTo>
                      <a:pt x="241" y="66"/>
                    </a:lnTo>
                    <a:lnTo>
                      <a:pt x="282" y="24"/>
                    </a:lnTo>
                    <a:lnTo>
                      <a:pt x="324" y="0"/>
                    </a:lnTo>
                    <a:lnTo>
                      <a:pt x="363" y="0"/>
                    </a:lnTo>
                    <a:lnTo>
                      <a:pt x="400" y="24"/>
                    </a:lnTo>
                    <a:lnTo>
                      <a:pt x="431" y="72"/>
                    </a:lnTo>
                    <a:lnTo>
                      <a:pt x="456" y="142"/>
                    </a:lnTo>
                    <a:lnTo>
                      <a:pt x="475" y="230"/>
                    </a:lnTo>
                    <a:lnTo>
                      <a:pt x="487" y="329"/>
                    </a:lnTo>
                    <a:lnTo>
                      <a:pt x="493" y="444"/>
                    </a:lnTo>
                    <a:lnTo>
                      <a:pt x="495" y="565"/>
                    </a:lnTo>
                    <a:lnTo>
                      <a:pt x="489" y="689"/>
                    </a:lnTo>
                    <a:lnTo>
                      <a:pt x="479" y="819"/>
                    </a:lnTo>
                    <a:lnTo>
                      <a:pt x="463" y="946"/>
                    </a:lnTo>
                    <a:lnTo>
                      <a:pt x="440" y="1067"/>
                    </a:lnTo>
                    <a:lnTo>
                      <a:pt x="438" y="1067"/>
                    </a:lnTo>
                    <a:lnTo>
                      <a:pt x="419" y="1143"/>
                    </a:lnTo>
                    <a:lnTo>
                      <a:pt x="397" y="1207"/>
                    </a:lnTo>
                    <a:lnTo>
                      <a:pt x="371" y="1264"/>
                    </a:lnTo>
                    <a:lnTo>
                      <a:pt x="340" y="1306"/>
                    </a:lnTo>
                    <a:lnTo>
                      <a:pt x="309" y="1340"/>
                    </a:lnTo>
                    <a:lnTo>
                      <a:pt x="274" y="1364"/>
                    </a:lnTo>
                    <a:lnTo>
                      <a:pt x="239" y="1373"/>
                    </a:lnTo>
                    <a:lnTo>
                      <a:pt x="203" y="1370"/>
                    </a:lnTo>
                    <a:lnTo>
                      <a:pt x="167" y="1352"/>
                    </a:lnTo>
                    <a:lnTo>
                      <a:pt x="133" y="1325"/>
                    </a:lnTo>
                    <a:lnTo>
                      <a:pt x="100" y="1282"/>
                    </a:lnTo>
                    <a:lnTo>
                      <a:pt x="71" y="1228"/>
                    </a:lnTo>
                    <a:lnTo>
                      <a:pt x="47" y="1167"/>
                    </a:lnTo>
                    <a:lnTo>
                      <a:pt x="28" y="1098"/>
                    </a:lnTo>
                    <a:lnTo>
                      <a:pt x="13" y="1025"/>
                    </a:lnTo>
                    <a:lnTo>
                      <a:pt x="4" y="946"/>
                    </a:lnTo>
                    <a:lnTo>
                      <a:pt x="0" y="868"/>
                    </a:lnTo>
                    <a:lnTo>
                      <a:pt x="1" y="783"/>
                    </a:lnTo>
                    <a:lnTo>
                      <a:pt x="8" y="701"/>
                    </a:lnTo>
                    <a:lnTo>
                      <a:pt x="21" y="623"/>
                    </a:lnTo>
                    <a:lnTo>
                      <a:pt x="24" y="623"/>
                    </a:lnTo>
                  </a:path>
                </a:pathLst>
              </a:custGeom>
              <a:noFill/>
              <a:ln w="39688">
                <a:solidFill>
                  <a:srgbClr val="D9B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9" name="Freeform 11"/>
              <p:cNvSpPr>
                <a:spLocks/>
              </p:cNvSpPr>
              <p:nvPr/>
            </p:nvSpPr>
            <p:spPr bwMode="auto">
              <a:xfrm>
                <a:off x="5000" y="3092"/>
                <a:ext cx="479" cy="789"/>
              </a:xfrm>
              <a:custGeom>
                <a:avLst/>
                <a:gdLst>
                  <a:gd name="T0" fmla="*/ 0 w 479"/>
                  <a:gd name="T1" fmla="*/ 351 h 789"/>
                  <a:gd name="T2" fmla="*/ 79 w 479"/>
                  <a:gd name="T3" fmla="*/ 0 h 789"/>
                  <a:gd name="T4" fmla="*/ 479 w 479"/>
                  <a:gd name="T5" fmla="*/ 426 h 789"/>
                  <a:gd name="T6" fmla="*/ 410 w 479"/>
                  <a:gd name="T7" fmla="*/ 789 h 789"/>
                  <a:gd name="T8" fmla="*/ 0 w 479"/>
                  <a:gd name="T9" fmla="*/ 354 h 789"/>
                  <a:gd name="T10" fmla="*/ 0 w 479"/>
                  <a:gd name="T11" fmla="*/ 354 h 789"/>
                  <a:gd name="T12" fmla="*/ 0 w 479"/>
                  <a:gd name="T13" fmla="*/ 351 h 7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9"/>
                  <a:gd name="T22" fmla="*/ 0 h 789"/>
                  <a:gd name="T23" fmla="*/ 479 w 479"/>
                  <a:gd name="T24" fmla="*/ 789 h 7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9" h="789">
                    <a:moveTo>
                      <a:pt x="0" y="351"/>
                    </a:moveTo>
                    <a:lnTo>
                      <a:pt x="79" y="0"/>
                    </a:lnTo>
                    <a:lnTo>
                      <a:pt x="479" y="426"/>
                    </a:lnTo>
                    <a:lnTo>
                      <a:pt x="410" y="789"/>
                    </a:lnTo>
                    <a:lnTo>
                      <a:pt x="0" y="354"/>
                    </a:lnTo>
                    <a:lnTo>
                      <a:pt x="0" y="35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0" name="Freeform 12"/>
              <p:cNvSpPr>
                <a:spLocks/>
              </p:cNvSpPr>
              <p:nvPr/>
            </p:nvSpPr>
            <p:spPr bwMode="auto">
              <a:xfrm>
                <a:off x="4999" y="2690"/>
                <a:ext cx="495" cy="1373"/>
              </a:xfrm>
              <a:custGeom>
                <a:avLst/>
                <a:gdLst>
                  <a:gd name="T0" fmla="*/ 24 w 495"/>
                  <a:gd name="T1" fmla="*/ 620 h 1373"/>
                  <a:gd name="T2" fmla="*/ 51 w 495"/>
                  <a:gd name="T3" fmla="*/ 505 h 1373"/>
                  <a:gd name="T4" fmla="*/ 83 w 495"/>
                  <a:gd name="T5" fmla="*/ 396 h 1373"/>
                  <a:gd name="T6" fmla="*/ 119 w 495"/>
                  <a:gd name="T7" fmla="*/ 293 h 1373"/>
                  <a:gd name="T8" fmla="*/ 158 w 495"/>
                  <a:gd name="T9" fmla="*/ 205 h 1373"/>
                  <a:gd name="T10" fmla="*/ 199 w 495"/>
                  <a:gd name="T11" fmla="*/ 127 h 1373"/>
                  <a:gd name="T12" fmla="*/ 241 w 495"/>
                  <a:gd name="T13" fmla="*/ 66 h 1373"/>
                  <a:gd name="T14" fmla="*/ 282 w 495"/>
                  <a:gd name="T15" fmla="*/ 24 h 1373"/>
                  <a:gd name="T16" fmla="*/ 324 w 495"/>
                  <a:gd name="T17" fmla="*/ 0 h 1373"/>
                  <a:gd name="T18" fmla="*/ 363 w 495"/>
                  <a:gd name="T19" fmla="*/ 0 h 1373"/>
                  <a:gd name="T20" fmla="*/ 400 w 495"/>
                  <a:gd name="T21" fmla="*/ 24 h 1373"/>
                  <a:gd name="T22" fmla="*/ 431 w 495"/>
                  <a:gd name="T23" fmla="*/ 72 h 1373"/>
                  <a:gd name="T24" fmla="*/ 456 w 495"/>
                  <a:gd name="T25" fmla="*/ 142 h 1373"/>
                  <a:gd name="T26" fmla="*/ 475 w 495"/>
                  <a:gd name="T27" fmla="*/ 230 h 1373"/>
                  <a:gd name="T28" fmla="*/ 487 w 495"/>
                  <a:gd name="T29" fmla="*/ 329 h 1373"/>
                  <a:gd name="T30" fmla="*/ 493 w 495"/>
                  <a:gd name="T31" fmla="*/ 444 h 1373"/>
                  <a:gd name="T32" fmla="*/ 495 w 495"/>
                  <a:gd name="T33" fmla="*/ 565 h 1373"/>
                  <a:gd name="T34" fmla="*/ 489 w 495"/>
                  <a:gd name="T35" fmla="*/ 689 h 1373"/>
                  <a:gd name="T36" fmla="*/ 479 w 495"/>
                  <a:gd name="T37" fmla="*/ 819 h 1373"/>
                  <a:gd name="T38" fmla="*/ 463 w 495"/>
                  <a:gd name="T39" fmla="*/ 946 h 1373"/>
                  <a:gd name="T40" fmla="*/ 440 w 495"/>
                  <a:gd name="T41" fmla="*/ 1067 h 1373"/>
                  <a:gd name="T42" fmla="*/ 438 w 495"/>
                  <a:gd name="T43" fmla="*/ 1067 h 1373"/>
                  <a:gd name="T44" fmla="*/ 419 w 495"/>
                  <a:gd name="T45" fmla="*/ 1143 h 1373"/>
                  <a:gd name="T46" fmla="*/ 397 w 495"/>
                  <a:gd name="T47" fmla="*/ 1207 h 1373"/>
                  <a:gd name="T48" fmla="*/ 371 w 495"/>
                  <a:gd name="T49" fmla="*/ 1264 h 1373"/>
                  <a:gd name="T50" fmla="*/ 340 w 495"/>
                  <a:gd name="T51" fmla="*/ 1306 h 1373"/>
                  <a:gd name="T52" fmla="*/ 309 w 495"/>
                  <a:gd name="T53" fmla="*/ 1340 h 1373"/>
                  <a:gd name="T54" fmla="*/ 274 w 495"/>
                  <a:gd name="T55" fmla="*/ 1364 h 1373"/>
                  <a:gd name="T56" fmla="*/ 239 w 495"/>
                  <a:gd name="T57" fmla="*/ 1373 h 1373"/>
                  <a:gd name="T58" fmla="*/ 203 w 495"/>
                  <a:gd name="T59" fmla="*/ 1370 h 1373"/>
                  <a:gd name="T60" fmla="*/ 167 w 495"/>
                  <a:gd name="T61" fmla="*/ 1352 h 1373"/>
                  <a:gd name="T62" fmla="*/ 133 w 495"/>
                  <a:gd name="T63" fmla="*/ 1325 h 1373"/>
                  <a:gd name="T64" fmla="*/ 100 w 495"/>
                  <a:gd name="T65" fmla="*/ 1282 h 1373"/>
                  <a:gd name="T66" fmla="*/ 71 w 495"/>
                  <a:gd name="T67" fmla="*/ 1228 h 1373"/>
                  <a:gd name="T68" fmla="*/ 47 w 495"/>
                  <a:gd name="T69" fmla="*/ 1167 h 1373"/>
                  <a:gd name="T70" fmla="*/ 28 w 495"/>
                  <a:gd name="T71" fmla="*/ 1098 h 1373"/>
                  <a:gd name="T72" fmla="*/ 13 w 495"/>
                  <a:gd name="T73" fmla="*/ 1025 h 1373"/>
                  <a:gd name="T74" fmla="*/ 4 w 495"/>
                  <a:gd name="T75" fmla="*/ 946 h 1373"/>
                  <a:gd name="T76" fmla="*/ 0 w 495"/>
                  <a:gd name="T77" fmla="*/ 868 h 1373"/>
                  <a:gd name="T78" fmla="*/ 1 w 495"/>
                  <a:gd name="T79" fmla="*/ 783 h 1373"/>
                  <a:gd name="T80" fmla="*/ 8 w 495"/>
                  <a:gd name="T81" fmla="*/ 701 h 1373"/>
                  <a:gd name="T82" fmla="*/ 21 w 495"/>
                  <a:gd name="T83" fmla="*/ 623 h 1373"/>
                  <a:gd name="T84" fmla="*/ 24 w 495"/>
                  <a:gd name="T85" fmla="*/ 623 h 1373"/>
                  <a:gd name="T86" fmla="*/ 24 w 495"/>
                  <a:gd name="T87" fmla="*/ 623 h 1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95"/>
                  <a:gd name="T133" fmla="*/ 0 h 1373"/>
                  <a:gd name="T134" fmla="*/ 495 w 495"/>
                  <a:gd name="T135" fmla="*/ 1373 h 1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95" h="1373">
                    <a:moveTo>
                      <a:pt x="24" y="620"/>
                    </a:moveTo>
                    <a:lnTo>
                      <a:pt x="51" y="505"/>
                    </a:lnTo>
                    <a:lnTo>
                      <a:pt x="83" y="396"/>
                    </a:lnTo>
                    <a:lnTo>
                      <a:pt x="119" y="293"/>
                    </a:lnTo>
                    <a:lnTo>
                      <a:pt x="158" y="205"/>
                    </a:lnTo>
                    <a:lnTo>
                      <a:pt x="199" y="127"/>
                    </a:lnTo>
                    <a:lnTo>
                      <a:pt x="241" y="66"/>
                    </a:lnTo>
                    <a:lnTo>
                      <a:pt x="282" y="24"/>
                    </a:lnTo>
                    <a:lnTo>
                      <a:pt x="324" y="0"/>
                    </a:lnTo>
                    <a:lnTo>
                      <a:pt x="363" y="0"/>
                    </a:lnTo>
                    <a:lnTo>
                      <a:pt x="400" y="24"/>
                    </a:lnTo>
                    <a:lnTo>
                      <a:pt x="431" y="72"/>
                    </a:lnTo>
                    <a:lnTo>
                      <a:pt x="456" y="142"/>
                    </a:lnTo>
                    <a:lnTo>
                      <a:pt x="475" y="230"/>
                    </a:lnTo>
                    <a:lnTo>
                      <a:pt x="487" y="329"/>
                    </a:lnTo>
                    <a:lnTo>
                      <a:pt x="493" y="444"/>
                    </a:lnTo>
                    <a:lnTo>
                      <a:pt x="495" y="565"/>
                    </a:lnTo>
                    <a:lnTo>
                      <a:pt x="489" y="689"/>
                    </a:lnTo>
                    <a:lnTo>
                      <a:pt x="479" y="819"/>
                    </a:lnTo>
                    <a:lnTo>
                      <a:pt x="463" y="946"/>
                    </a:lnTo>
                    <a:lnTo>
                      <a:pt x="440" y="1067"/>
                    </a:lnTo>
                    <a:lnTo>
                      <a:pt x="438" y="1067"/>
                    </a:lnTo>
                    <a:lnTo>
                      <a:pt x="419" y="1143"/>
                    </a:lnTo>
                    <a:lnTo>
                      <a:pt x="397" y="1207"/>
                    </a:lnTo>
                    <a:lnTo>
                      <a:pt x="371" y="1264"/>
                    </a:lnTo>
                    <a:lnTo>
                      <a:pt x="340" y="1306"/>
                    </a:lnTo>
                    <a:lnTo>
                      <a:pt x="309" y="1340"/>
                    </a:lnTo>
                    <a:lnTo>
                      <a:pt x="274" y="1364"/>
                    </a:lnTo>
                    <a:lnTo>
                      <a:pt x="239" y="1373"/>
                    </a:lnTo>
                    <a:lnTo>
                      <a:pt x="203" y="1370"/>
                    </a:lnTo>
                    <a:lnTo>
                      <a:pt x="167" y="1352"/>
                    </a:lnTo>
                    <a:lnTo>
                      <a:pt x="133" y="1325"/>
                    </a:lnTo>
                    <a:lnTo>
                      <a:pt x="100" y="1282"/>
                    </a:lnTo>
                    <a:lnTo>
                      <a:pt x="71" y="1228"/>
                    </a:lnTo>
                    <a:lnTo>
                      <a:pt x="47" y="1167"/>
                    </a:lnTo>
                    <a:lnTo>
                      <a:pt x="28" y="1098"/>
                    </a:lnTo>
                    <a:lnTo>
                      <a:pt x="13" y="1025"/>
                    </a:lnTo>
                    <a:lnTo>
                      <a:pt x="4" y="946"/>
                    </a:lnTo>
                    <a:lnTo>
                      <a:pt x="0" y="868"/>
                    </a:lnTo>
                    <a:lnTo>
                      <a:pt x="1" y="783"/>
                    </a:lnTo>
                    <a:lnTo>
                      <a:pt x="8" y="701"/>
                    </a:lnTo>
                    <a:lnTo>
                      <a:pt x="21" y="623"/>
                    </a:lnTo>
                    <a:lnTo>
                      <a:pt x="24" y="623"/>
                    </a:lnTo>
                  </a:path>
                </a:pathLst>
              </a:custGeom>
              <a:noFill/>
              <a:ln w="39688">
                <a:solidFill>
                  <a:srgbClr val="D9B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" name="Freeform 13"/>
              <p:cNvSpPr>
                <a:spLocks/>
              </p:cNvSpPr>
              <p:nvPr/>
            </p:nvSpPr>
            <p:spPr bwMode="auto">
              <a:xfrm>
                <a:off x="1113" y="3349"/>
                <a:ext cx="34" cy="759"/>
              </a:xfrm>
              <a:custGeom>
                <a:avLst/>
                <a:gdLst>
                  <a:gd name="T0" fmla="*/ 34 w 34"/>
                  <a:gd name="T1" fmla="*/ 759 h 759"/>
                  <a:gd name="T2" fmla="*/ 34 w 34"/>
                  <a:gd name="T3" fmla="*/ 0 h 759"/>
                  <a:gd name="T4" fmla="*/ 0 w 34"/>
                  <a:gd name="T5" fmla="*/ 0 h 759"/>
                  <a:gd name="T6" fmla="*/ 0 w 34"/>
                  <a:gd name="T7" fmla="*/ 759 h 759"/>
                  <a:gd name="T8" fmla="*/ 34 w 34"/>
                  <a:gd name="T9" fmla="*/ 759 h 759"/>
                  <a:gd name="T10" fmla="*/ 34 w 34"/>
                  <a:gd name="T11" fmla="*/ 759 h 7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759"/>
                  <a:gd name="T20" fmla="*/ 34 w 34"/>
                  <a:gd name="T21" fmla="*/ 759 h 7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759">
                    <a:moveTo>
                      <a:pt x="34" y="759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759"/>
                    </a:lnTo>
                    <a:lnTo>
                      <a:pt x="34" y="759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2" name="Freeform 14"/>
              <p:cNvSpPr>
                <a:spLocks/>
              </p:cNvSpPr>
              <p:nvPr/>
            </p:nvSpPr>
            <p:spPr bwMode="auto">
              <a:xfrm>
                <a:off x="1113" y="3349"/>
                <a:ext cx="34" cy="759"/>
              </a:xfrm>
              <a:custGeom>
                <a:avLst/>
                <a:gdLst>
                  <a:gd name="T0" fmla="*/ 34 w 34"/>
                  <a:gd name="T1" fmla="*/ 759 h 759"/>
                  <a:gd name="T2" fmla="*/ 34 w 34"/>
                  <a:gd name="T3" fmla="*/ 0 h 759"/>
                  <a:gd name="T4" fmla="*/ 0 w 34"/>
                  <a:gd name="T5" fmla="*/ 0 h 759"/>
                  <a:gd name="T6" fmla="*/ 0 w 34"/>
                  <a:gd name="T7" fmla="*/ 759 h 759"/>
                  <a:gd name="T8" fmla="*/ 34 w 34"/>
                  <a:gd name="T9" fmla="*/ 759 h 759"/>
                  <a:gd name="T10" fmla="*/ 34 w 34"/>
                  <a:gd name="T11" fmla="*/ 759 h 7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759"/>
                  <a:gd name="T20" fmla="*/ 34 w 34"/>
                  <a:gd name="T21" fmla="*/ 759 h 7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759">
                    <a:moveTo>
                      <a:pt x="34" y="759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759"/>
                    </a:lnTo>
                    <a:lnTo>
                      <a:pt x="34" y="759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3" name="Freeform 15"/>
              <p:cNvSpPr>
                <a:spLocks/>
              </p:cNvSpPr>
              <p:nvPr/>
            </p:nvSpPr>
            <p:spPr bwMode="auto">
              <a:xfrm>
                <a:off x="1880" y="3249"/>
                <a:ext cx="35" cy="762"/>
              </a:xfrm>
              <a:custGeom>
                <a:avLst/>
                <a:gdLst>
                  <a:gd name="T0" fmla="*/ 33 w 35"/>
                  <a:gd name="T1" fmla="*/ 762 h 762"/>
                  <a:gd name="T2" fmla="*/ 35 w 35"/>
                  <a:gd name="T3" fmla="*/ 0 h 762"/>
                  <a:gd name="T4" fmla="*/ 0 w 35"/>
                  <a:gd name="T5" fmla="*/ 0 h 762"/>
                  <a:gd name="T6" fmla="*/ 0 w 35"/>
                  <a:gd name="T7" fmla="*/ 762 h 762"/>
                  <a:gd name="T8" fmla="*/ 35 w 35"/>
                  <a:gd name="T9" fmla="*/ 762 h 762"/>
                  <a:gd name="T10" fmla="*/ 35 w 35"/>
                  <a:gd name="T11" fmla="*/ 762 h 762"/>
                  <a:gd name="T12" fmla="*/ 33 w 35"/>
                  <a:gd name="T13" fmla="*/ 762 h 7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762"/>
                  <a:gd name="T23" fmla="*/ 35 w 35"/>
                  <a:gd name="T24" fmla="*/ 762 h 7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762">
                    <a:moveTo>
                      <a:pt x="33" y="762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762"/>
                    </a:lnTo>
                    <a:lnTo>
                      <a:pt x="35" y="762"/>
                    </a:lnTo>
                    <a:lnTo>
                      <a:pt x="33" y="762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4" name="Freeform 16"/>
              <p:cNvSpPr>
                <a:spLocks/>
              </p:cNvSpPr>
              <p:nvPr/>
            </p:nvSpPr>
            <p:spPr bwMode="auto">
              <a:xfrm>
                <a:off x="1880" y="3249"/>
                <a:ext cx="35" cy="762"/>
              </a:xfrm>
              <a:custGeom>
                <a:avLst/>
                <a:gdLst>
                  <a:gd name="T0" fmla="*/ 33 w 35"/>
                  <a:gd name="T1" fmla="*/ 762 h 762"/>
                  <a:gd name="T2" fmla="*/ 35 w 35"/>
                  <a:gd name="T3" fmla="*/ 0 h 762"/>
                  <a:gd name="T4" fmla="*/ 0 w 35"/>
                  <a:gd name="T5" fmla="*/ 0 h 762"/>
                  <a:gd name="T6" fmla="*/ 0 w 35"/>
                  <a:gd name="T7" fmla="*/ 762 h 762"/>
                  <a:gd name="T8" fmla="*/ 35 w 35"/>
                  <a:gd name="T9" fmla="*/ 762 h 762"/>
                  <a:gd name="T10" fmla="*/ 35 w 35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762"/>
                  <a:gd name="T20" fmla="*/ 35 w 35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762">
                    <a:moveTo>
                      <a:pt x="33" y="762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762"/>
                    </a:lnTo>
                    <a:lnTo>
                      <a:pt x="35" y="762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5" name="Freeform 17"/>
              <p:cNvSpPr>
                <a:spLocks/>
              </p:cNvSpPr>
              <p:nvPr/>
            </p:nvSpPr>
            <p:spPr bwMode="auto">
              <a:xfrm>
                <a:off x="200" y="3776"/>
                <a:ext cx="5330" cy="381"/>
              </a:xfrm>
              <a:custGeom>
                <a:avLst/>
                <a:gdLst>
                  <a:gd name="T0" fmla="*/ 0 w 5330"/>
                  <a:gd name="T1" fmla="*/ 381 h 381"/>
                  <a:gd name="T2" fmla="*/ 34 w 5330"/>
                  <a:gd name="T3" fmla="*/ 323 h 381"/>
                  <a:gd name="T4" fmla="*/ 136 w 5330"/>
                  <a:gd name="T5" fmla="*/ 266 h 381"/>
                  <a:gd name="T6" fmla="*/ 298 w 5330"/>
                  <a:gd name="T7" fmla="*/ 211 h 381"/>
                  <a:gd name="T8" fmla="*/ 514 w 5330"/>
                  <a:gd name="T9" fmla="*/ 163 h 381"/>
                  <a:gd name="T10" fmla="*/ 781 w 5330"/>
                  <a:gd name="T11" fmla="*/ 118 h 381"/>
                  <a:gd name="T12" fmla="*/ 1091 w 5330"/>
                  <a:gd name="T13" fmla="*/ 78 h 381"/>
                  <a:gd name="T14" fmla="*/ 1440 w 5330"/>
                  <a:gd name="T15" fmla="*/ 45 h 381"/>
                  <a:gd name="T16" fmla="*/ 1823 w 5330"/>
                  <a:gd name="T17" fmla="*/ 21 h 381"/>
                  <a:gd name="T18" fmla="*/ 2233 w 5330"/>
                  <a:gd name="T19" fmla="*/ 6 h 381"/>
                  <a:gd name="T20" fmla="*/ 2664 w 5330"/>
                  <a:gd name="T21" fmla="*/ 0 h 381"/>
                  <a:gd name="T22" fmla="*/ 3097 w 5330"/>
                  <a:gd name="T23" fmla="*/ 6 h 381"/>
                  <a:gd name="T24" fmla="*/ 3507 w 5330"/>
                  <a:gd name="T25" fmla="*/ 21 h 381"/>
                  <a:gd name="T26" fmla="*/ 3890 w 5330"/>
                  <a:gd name="T27" fmla="*/ 45 h 381"/>
                  <a:gd name="T28" fmla="*/ 4240 w 5330"/>
                  <a:gd name="T29" fmla="*/ 78 h 381"/>
                  <a:gd name="T30" fmla="*/ 4550 w 5330"/>
                  <a:gd name="T31" fmla="*/ 118 h 381"/>
                  <a:gd name="T32" fmla="*/ 4816 w 5330"/>
                  <a:gd name="T33" fmla="*/ 163 h 381"/>
                  <a:gd name="T34" fmla="*/ 5032 w 5330"/>
                  <a:gd name="T35" fmla="*/ 211 h 381"/>
                  <a:gd name="T36" fmla="*/ 5195 w 5330"/>
                  <a:gd name="T37" fmla="*/ 266 h 381"/>
                  <a:gd name="T38" fmla="*/ 5296 w 5330"/>
                  <a:gd name="T39" fmla="*/ 323 h 381"/>
                  <a:gd name="T40" fmla="*/ 5330 w 5330"/>
                  <a:gd name="T41" fmla="*/ 381 h 381"/>
                  <a:gd name="T42" fmla="*/ 0 w 5330"/>
                  <a:gd name="T43" fmla="*/ 381 h 381"/>
                  <a:gd name="T44" fmla="*/ 0 w 5330"/>
                  <a:gd name="T45" fmla="*/ 381 h 38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30"/>
                  <a:gd name="T70" fmla="*/ 0 h 381"/>
                  <a:gd name="T71" fmla="*/ 5330 w 5330"/>
                  <a:gd name="T72" fmla="*/ 381 h 38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30" h="381">
                    <a:moveTo>
                      <a:pt x="0" y="381"/>
                    </a:moveTo>
                    <a:lnTo>
                      <a:pt x="34" y="323"/>
                    </a:lnTo>
                    <a:lnTo>
                      <a:pt x="136" y="266"/>
                    </a:lnTo>
                    <a:lnTo>
                      <a:pt x="298" y="211"/>
                    </a:lnTo>
                    <a:lnTo>
                      <a:pt x="514" y="163"/>
                    </a:lnTo>
                    <a:lnTo>
                      <a:pt x="781" y="118"/>
                    </a:lnTo>
                    <a:lnTo>
                      <a:pt x="1091" y="78"/>
                    </a:lnTo>
                    <a:lnTo>
                      <a:pt x="1440" y="45"/>
                    </a:lnTo>
                    <a:lnTo>
                      <a:pt x="1823" y="21"/>
                    </a:lnTo>
                    <a:lnTo>
                      <a:pt x="2233" y="6"/>
                    </a:lnTo>
                    <a:lnTo>
                      <a:pt x="2664" y="0"/>
                    </a:lnTo>
                    <a:lnTo>
                      <a:pt x="3097" y="6"/>
                    </a:lnTo>
                    <a:lnTo>
                      <a:pt x="3507" y="21"/>
                    </a:lnTo>
                    <a:lnTo>
                      <a:pt x="3890" y="45"/>
                    </a:lnTo>
                    <a:lnTo>
                      <a:pt x="4240" y="78"/>
                    </a:lnTo>
                    <a:lnTo>
                      <a:pt x="4550" y="118"/>
                    </a:lnTo>
                    <a:lnTo>
                      <a:pt x="4816" y="163"/>
                    </a:lnTo>
                    <a:lnTo>
                      <a:pt x="5032" y="211"/>
                    </a:lnTo>
                    <a:lnTo>
                      <a:pt x="5195" y="266"/>
                    </a:lnTo>
                    <a:lnTo>
                      <a:pt x="5296" y="323"/>
                    </a:lnTo>
                    <a:lnTo>
                      <a:pt x="5330" y="381"/>
                    </a:ln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" name="Freeform 18"/>
              <p:cNvSpPr>
                <a:spLocks/>
              </p:cNvSpPr>
              <p:nvPr/>
            </p:nvSpPr>
            <p:spPr bwMode="auto">
              <a:xfrm>
                <a:off x="1438" y="3050"/>
                <a:ext cx="219" cy="825"/>
              </a:xfrm>
              <a:custGeom>
                <a:avLst/>
                <a:gdLst>
                  <a:gd name="T0" fmla="*/ 193 w 219"/>
                  <a:gd name="T1" fmla="*/ 825 h 825"/>
                  <a:gd name="T2" fmla="*/ 196 w 219"/>
                  <a:gd name="T3" fmla="*/ 716 h 825"/>
                  <a:gd name="T4" fmla="*/ 193 w 219"/>
                  <a:gd name="T5" fmla="*/ 605 h 825"/>
                  <a:gd name="T6" fmla="*/ 186 w 219"/>
                  <a:gd name="T7" fmla="*/ 496 h 825"/>
                  <a:gd name="T8" fmla="*/ 175 w 219"/>
                  <a:gd name="T9" fmla="*/ 390 h 825"/>
                  <a:gd name="T10" fmla="*/ 159 w 219"/>
                  <a:gd name="T11" fmla="*/ 290 h 825"/>
                  <a:gd name="T12" fmla="*/ 138 w 219"/>
                  <a:gd name="T13" fmla="*/ 199 h 825"/>
                  <a:gd name="T14" fmla="*/ 113 w 219"/>
                  <a:gd name="T15" fmla="*/ 124 h 825"/>
                  <a:gd name="T16" fmla="*/ 81 w 219"/>
                  <a:gd name="T17" fmla="*/ 63 h 825"/>
                  <a:gd name="T18" fmla="*/ 45 w 219"/>
                  <a:gd name="T19" fmla="*/ 21 h 825"/>
                  <a:gd name="T20" fmla="*/ 3 w 219"/>
                  <a:gd name="T21" fmla="*/ 0 h 825"/>
                  <a:gd name="T22" fmla="*/ 0 w 219"/>
                  <a:gd name="T23" fmla="*/ 0 h 825"/>
                  <a:gd name="T24" fmla="*/ 43 w 219"/>
                  <a:gd name="T25" fmla="*/ 12 h 825"/>
                  <a:gd name="T26" fmla="*/ 80 w 219"/>
                  <a:gd name="T27" fmla="*/ 51 h 825"/>
                  <a:gd name="T28" fmla="*/ 113 w 219"/>
                  <a:gd name="T29" fmla="*/ 109 h 825"/>
                  <a:gd name="T30" fmla="*/ 142 w 219"/>
                  <a:gd name="T31" fmla="*/ 187 h 825"/>
                  <a:gd name="T32" fmla="*/ 165 w 219"/>
                  <a:gd name="T33" fmla="*/ 278 h 825"/>
                  <a:gd name="T34" fmla="*/ 185 w 219"/>
                  <a:gd name="T35" fmla="*/ 378 h 825"/>
                  <a:gd name="T36" fmla="*/ 200 w 219"/>
                  <a:gd name="T37" fmla="*/ 490 h 825"/>
                  <a:gd name="T38" fmla="*/ 211 w 219"/>
                  <a:gd name="T39" fmla="*/ 602 h 825"/>
                  <a:gd name="T40" fmla="*/ 218 w 219"/>
                  <a:gd name="T41" fmla="*/ 716 h 825"/>
                  <a:gd name="T42" fmla="*/ 219 w 219"/>
                  <a:gd name="T43" fmla="*/ 825 h 825"/>
                  <a:gd name="T44" fmla="*/ 193 w 219"/>
                  <a:gd name="T45" fmla="*/ 825 h 825"/>
                  <a:gd name="T46" fmla="*/ 193 w 219"/>
                  <a:gd name="T47" fmla="*/ 825 h 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9"/>
                  <a:gd name="T73" fmla="*/ 0 h 825"/>
                  <a:gd name="T74" fmla="*/ 219 w 219"/>
                  <a:gd name="T75" fmla="*/ 825 h 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9" h="825">
                    <a:moveTo>
                      <a:pt x="193" y="825"/>
                    </a:moveTo>
                    <a:lnTo>
                      <a:pt x="196" y="716"/>
                    </a:lnTo>
                    <a:lnTo>
                      <a:pt x="193" y="605"/>
                    </a:lnTo>
                    <a:lnTo>
                      <a:pt x="186" y="496"/>
                    </a:lnTo>
                    <a:lnTo>
                      <a:pt x="175" y="390"/>
                    </a:lnTo>
                    <a:lnTo>
                      <a:pt x="159" y="290"/>
                    </a:lnTo>
                    <a:lnTo>
                      <a:pt x="138" y="199"/>
                    </a:lnTo>
                    <a:lnTo>
                      <a:pt x="113" y="124"/>
                    </a:lnTo>
                    <a:lnTo>
                      <a:pt x="81" y="63"/>
                    </a:lnTo>
                    <a:lnTo>
                      <a:pt x="45" y="2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43" y="12"/>
                    </a:lnTo>
                    <a:lnTo>
                      <a:pt x="80" y="51"/>
                    </a:lnTo>
                    <a:lnTo>
                      <a:pt x="113" y="109"/>
                    </a:lnTo>
                    <a:lnTo>
                      <a:pt x="142" y="187"/>
                    </a:lnTo>
                    <a:lnTo>
                      <a:pt x="165" y="278"/>
                    </a:lnTo>
                    <a:lnTo>
                      <a:pt x="185" y="378"/>
                    </a:lnTo>
                    <a:lnTo>
                      <a:pt x="200" y="490"/>
                    </a:lnTo>
                    <a:lnTo>
                      <a:pt x="211" y="602"/>
                    </a:lnTo>
                    <a:lnTo>
                      <a:pt x="218" y="716"/>
                    </a:lnTo>
                    <a:lnTo>
                      <a:pt x="219" y="825"/>
                    </a:lnTo>
                    <a:lnTo>
                      <a:pt x="193" y="82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7" name="Freeform 19"/>
              <p:cNvSpPr>
                <a:spLocks/>
              </p:cNvSpPr>
              <p:nvPr/>
            </p:nvSpPr>
            <p:spPr bwMode="auto">
              <a:xfrm>
                <a:off x="1438" y="3050"/>
                <a:ext cx="219" cy="825"/>
              </a:xfrm>
              <a:custGeom>
                <a:avLst/>
                <a:gdLst>
                  <a:gd name="T0" fmla="*/ 193 w 219"/>
                  <a:gd name="T1" fmla="*/ 825 h 825"/>
                  <a:gd name="T2" fmla="*/ 196 w 219"/>
                  <a:gd name="T3" fmla="*/ 716 h 825"/>
                  <a:gd name="T4" fmla="*/ 193 w 219"/>
                  <a:gd name="T5" fmla="*/ 605 h 825"/>
                  <a:gd name="T6" fmla="*/ 186 w 219"/>
                  <a:gd name="T7" fmla="*/ 496 h 825"/>
                  <a:gd name="T8" fmla="*/ 175 w 219"/>
                  <a:gd name="T9" fmla="*/ 390 h 825"/>
                  <a:gd name="T10" fmla="*/ 159 w 219"/>
                  <a:gd name="T11" fmla="*/ 290 h 825"/>
                  <a:gd name="T12" fmla="*/ 138 w 219"/>
                  <a:gd name="T13" fmla="*/ 199 h 825"/>
                  <a:gd name="T14" fmla="*/ 113 w 219"/>
                  <a:gd name="T15" fmla="*/ 124 h 825"/>
                  <a:gd name="T16" fmla="*/ 81 w 219"/>
                  <a:gd name="T17" fmla="*/ 63 h 825"/>
                  <a:gd name="T18" fmla="*/ 45 w 219"/>
                  <a:gd name="T19" fmla="*/ 21 h 825"/>
                  <a:gd name="T20" fmla="*/ 3 w 219"/>
                  <a:gd name="T21" fmla="*/ 0 h 825"/>
                  <a:gd name="T22" fmla="*/ 0 w 219"/>
                  <a:gd name="T23" fmla="*/ 0 h 825"/>
                  <a:gd name="T24" fmla="*/ 43 w 219"/>
                  <a:gd name="T25" fmla="*/ 12 h 825"/>
                  <a:gd name="T26" fmla="*/ 80 w 219"/>
                  <a:gd name="T27" fmla="*/ 51 h 825"/>
                  <a:gd name="T28" fmla="*/ 113 w 219"/>
                  <a:gd name="T29" fmla="*/ 109 h 825"/>
                  <a:gd name="T30" fmla="*/ 142 w 219"/>
                  <a:gd name="T31" fmla="*/ 187 h 825"/>
                  <a:gd name="T32" fmla="*/ 165 w 219"/>
                  <a:gd name="T33" fmla="*/ 278 h 825"/>
                  <a:gd name="T34" fmla="*/ 185 w 219"/>
                  <a:gd name="T35" fmla="*/ 378 h 825"/>
                  <a:gd name="T36" fmla="*/ 200 w 219"/>
                  <a:gd name="T37" fmla="*/ 490 h 825"/>
                  <a:gd name="T38" fmla="*/ 211 w 219"/>
                  <a:gd name="T39" fmla="*/ 602 h 825"/>
                  <a:gd name="T40" fmla="*/ 218 w 219"/>
                  <a:gd name="T41" fmla="*/ 716 h 825"/>
                  <a:gd name="T42" fmla="*/ 219 w 219"/>
                  <a:gd name="T43" fmla="*/ 825 h 825"/>
                  <a:gd name="T44" fmla="*/ 193 w 219"/>
                  <a:gd name="T45" fmla="*/ 825 h 825"/>
                  <a:gd name="T46" fmla="*/ 193 w 219"/>
                  <a:gd name="T47" fmla="*/ 825 h 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9"/>
                  <a:gd name="T73" fmla="*/ 0 h 825"/>
                  <a:gd name="T74" fmla="*/ 219 w 219"/>
                  <a:gd name="T75" fmla="*/ 825 h 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9" h="825">
                    <a:moveTo>
                      <a:pt x="193" y="825"/>
                    </a:moveTo>
                    <a:lnTo>
                      <a:pt x="196" y="716"/>
                    </a:lnTo>
                    <a:lnTo>
                      <a:pt x="193" y="605"/>
                    </a:lnTo>
                    <a:lnTo>
                      <a:pt x="186" y="496"/>
                    </a:lnTo>
                    <a:lnTo>
                      <a:pt x="175" y="390"/>
                    </a:lnTo>
                    <a:lnTo>
                      <a:pt x="159" y="290"/>
                    </a:lnTo>
                    <a:lnTo>
                      <a:pt x="138" y="199"/>
                    </a:lnTo>
                    <a:lnTo>
                      <a:pt x="113" y="124"/>
                    </a:lnTo>
                    <a:lnTo>
                      <a:pt x="81" y="63"/>
                    </a:lnTo>
                    <a:lnTo>
                      <a:pt x="45" y="2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43" y="12"/>
                    </a:lnTo>
                    <a:lnTo>
                      <a:pt x="80" y="51"/>
                    </a:lnTo>
                    <a:lnTo>
                      <a:pt x="113" y="109"/>
                    </a:lnTo>
                    <a:lnTo>
                      <a:pt x="142" y="187"/>
                    </a:lnTo>
                    <a:lnTo>
                      <a:pt x="165" y="278"/>
                    </a:lnTo>
                    <a:lnTo>
                      <a:pt x="185" y="378"/>
                    </a:lnTo>
                    <a:lnTo>
                      <a:pt x="200" y="490"/>
                    </a:lnTo>
                    <a:lnTo>
                      <a:pt x="211" y="602"/>
                    </a:lnTo>
                    <a:lnTo>
                      <a:pt x="218" y="716"/>
                    </a:lnTo>
                    <a:lnTo>
                      <a:pt x="219" y="825"/>
                    </a:lnTo>
                    <a:lnTo>
                      <a:pt x="193" y="82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8" name="Freeform 20"/>
              <p:cNvSpPr>
                <a:spLocks/>
              </p:cNvSpPr>
              <p:nvPr/>
            </p:nvSpPr>
            <p:spPr bwMode="auto">
              <a:xfrm>
                <a:off x="1420" y="2793"/>
                <a:ext cx="149" cy="1046"/>
              </a:xfrm>
              <a:custGeom>
                <a:avLst/>
                <a:gdLst>
                  <a:gd name="T0" fmla="*/ 149 w 149"/>
                  <a:gd name="T1" fmla="*/ 1046 h 1046"/>
                  <a:gd name="T2" fmla="*/ 149 w 149"/>
                  <a:gd name="T3" fmla="*/ 1046 h 1046"/>
                  <a:gd name="T4" fmla="*/ 148 w 149"/>
                  <a:gd name="T5" fmla="*/ 964 h 1046"/>
                  <a:gd name="T6" fmla="*/ 144 w 149"/>
                  <a:gd name="T7" fmla="*/ 883 h 1046"/>
                  <a:gd name="T8" fmla="*/ 138 w 149"/>
                  <a:gd name="T9" fmla="*/ 798 h 1046"/>
                  <a:gd name="T10" fmla="*/ 133 w 149"/>
                  <a:gd name="T11" fmla="*/ 719 h 1046"/>
                  <a:gd name="T12" fmla="*/ 127 w 149"/>
                  <a:gd name="T13" fmla="*/ 647 h 1046"/>
                  <a:gd name="T14" fmla="*/ 119 w 149"/>
                  <a:gd name="T15" fmla="*/ 580 h 1046"/>
                  <a:gd name="T16" fmla="*/ 113 w 149"/>
                  <a:gd name="T17" fmla="*/ 526 h 1046"/>
                  <a:gd name="T18" fmla="*/ 108 w 149"/>
                  <a:gd name="T19" fmla="*/ 483 h 1046"/>
                  <a:gd name="T20" fmla="*/ 104 w 149"/>
                  <a:gd name="T21" fmla="*/ 456 h 1046"/>
                  <a:gd name="T22" fmla="*/ 103 w 149"/>
                  <a:gd name="T23" fmla="*/ 447 h 1046"/>
                  <a:gd name="T24" fmla="*/ 92 w 149"/>
                  <a:gd name="T25" fmla="*/ 390 h 1046"/>
                  <a:gd name="T26" fmla="*/ 80 w 149"/>
                  <a:gd name="T27" fmla="*/ 329 h 1046"/>
                  <a:gd name="T28" fmla="*/ 67 w 149"/>
                  <a:gd name="T29" fmla="*/ 269 h 1046"/>
                  <a:gd name="T30" fmla="*/ 53 w 149"/>
                  <a:gd name="T31" fmla="*/ 208 h 1046"/>
                  <a:gd name="T32" fmla="*/ 40 w 149"/>
                  <a:gd name="T33" fmla="*/ 154 h 1046"/>
                  <a:gd name="T34" fmla="*/ 26 w 149"/>
                  <a:gd name="T35" fmla="*/ 102 h 1046"/>
                  <a:gd name="T36" fmla="*/ 16 w 149"/>
                  <a:gd name="T37" fmla="*/ 60 h 1046"/>
                  <a:gd name="T38" fmla="*/ 7 w 149"/>
                  <a:gd name="T39" fmla="*/ 27 h 1046"/>
                  <a:gd name="T40" fmla="*/ 1 w 149"/>
                  <a:gd name="T41" fmla="*/ 6 h 1046"/>
                  <a:gd name="T42" fmla="*/ 0 w 149"/>
                  <a:gd name="T43" fmla="*/ 0 h 1046"/>
                  <a:gd name="T44" fmla="*/ 29 w 149"/>
                  <a:gd name="T45" fmla="*/ 111 h 1046"/>
                  <a:gd name="T46" fmla="*/ 53 w 149"/>
                  <a:gd name="T47" fmla="*/ 214 h 1046"/>
                  <a:gd name="T48" fmla="*/ 71 w 149"/>
                  <a:gd name="T49" fmla="*/ 308 h 1046"/>
                  <a:gd name="T50" fmla="*/ 84 w 149"/>
                  <a:gd name="T51" fmla="*/ 393 h 1046"/>
                  <a:gd name="T52" fmla="*/ 95 w 149"/>
                  <a:gd name="T53" fmla="*/ 465 h 1046"/>
                  <a:gd name="T54" fmla="*/ 102 w 149"/>
                  <a:gd name="T55" fmla="*/ 526 h 1046"/>
                  <a:gd name="T56" fmla="*/ 105 w 149"/>
                  <a:gd name="T57" fmla="*/ 571 h 1046"/>
                  <a:gd name="T58" fmla="*/ 108 w 149"/>
                  <a:gd name="T59" fmla="*/ 608 h 1046"/>
                  <a:gd name="T60" fmla="*/ 109 w 149"/>
                  <a:gd name="T61" fmla="*/ 629 h 1046"/>
                  <a:gd name="T62" fmla="*/ 109 w 149"/>
                  <a:gd name="T63" fmla="*/ 638 h 1046"/>
                  <a:gd name="T64" fmla="*/ 113 w 149"/>
                  <a:gd name="T65" fmla="*/ 716 h 1046"/>
                  <a:gd name="T66" fmla="*/ 116 w 149"/>
                  <a:gd name="T67" fmla="*/ 786 h 1046"/>
                  <a:gd name="T68" fmla="*/ 117 w 149"/>
                  <a:gd name="T69" fmla="*/ 849 h 1046"/>
                  <a:gd name="T70" fmla="*/ 117 w 149"/>
                  <a:gd name="T71" fmla="*/ 901 h 1046"/>
                  <a:gd name="T72" fmla="*/ 117 w 149"/>
                  <a:gd name="T73" fmla="*/ 946 h 1046"/>
                  <a:gd name="T74" fmla="*/ 116 w 149"/>
                  <a:gd name="T75" fmla="*/ 983 h 1046"/>
                  <a:gd name="T76" fmla="*/ 115 w 149"/>
                  <a:gd name="T77" fmla="*/ 1010 h 1046"/>
                  <a:gd name="T78" fmla="*/ 113 w 149"/>
                  <a:gd name="T79" fmla="*/ 1031 h 1046"/>
                  <a:gd name="T80" fmla="*/ 112 w 149"/>
                  <a:gd name="T81" fmla="*/ 1043 h 1046"/>
                  <a:gd name="T82" fmla="*/ 112 w 149"/>
                  <a:gd name="T83" fmla="*/ 1046 h 1046"/>
                  <a:gd name="T84" fmla="*/ 149 w 149"/>
                  <a:gd name="T85" fmla="*/ 1046 h 1046"/>
                  <a:gd name="T86" fmla="*/ 149 w 149"/>
                  <a:gd name="T87" fmla="*/ 1046 h 10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6"/>
                  <a:gd name="T134" fmla="*/ 149 w 149"/>
                  <a:gd name="T135" fmla="*/ 1046 h 10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6">
                    <a:moveTo>
                      <a:pt x="149" y="1046"/>
                    </a:moveTo>
                    <a:lnTo>
                      <a:pt x="149" y="1046"/>
                    </a:lnTo>
                    <a:lnTo>
                      <a:pt x="148" y="964"/>
                    </a:lnTo>
                    <a:lnTo>
                      <a:pt x="144" y="883"/>
                    </a:lnTo>
                    <a:lnTo>
                      <a:pt x="138" y="798"/>
                    </a:lnTo>
                    <a:lnTo>
                      <a:pt x="133" y="719"/>
                    </a:lnTo>
                    <a:lnTo>
                      <a:pt x="127" y="647"/>
                    </a:lnTo>
                    <a:lnTo>
                      <a:pt x="119" y="580"/>
                    </a:lnTo>
                    <a:lnTo>
                      <a:pt x="113" y="526"/>
                    </a:lnTo>
                    <a:lnTo>
                      <a:pt x="108" y="483"/>
                    </a:lnTo>
                    <a:lnTo>
                      <a:pt x="104" y="456"/>
                    </a:lnTo>
                    <a:lnTo>
                      <a:pt x="103" y="447"/>
                    </a:lnTo>
                    <a:lnTo>
                      <a:pt x="92" y="390"/>
                    </a:lnTo>
                    <a:lnTo>
                      <a:pt x="80" y="329"/>
                    </a:lnTo>
                    <a:lnTo>
                      <a:pt x="67" y="269"/>
                    </a:lnTo>
                    <a:lnTo>
                      <a:pt x="53" y="208"/>
                    </a:lnTo>
                    <a:lnTo>
                      <a:pt x="40" y="154"/>
                    </a:lnTo>
                    <a:lnTo>
                      <a:pt x="26" y="102"/>
                    </a:lnTo>
                    <a:lnTo>
                      <a:pt x="16" y="60"/>
                    </a:lnTo>
                    <a:lnTo>
                      <a:pt x="7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9" y="111"/>
                    </a:lnTo>
                    <a:lnTo>
                      <a:pt x="53" y="214"/>
                    </a:lnTo>
                    <a:lnTo>
                      <a:pt x="71" y="308"/>
                    </a:lnTo>
                    <a:lnTo>
                      <a:pt x="84" y="393"/>
                    </a:lnTo>
                    <a:lnTo>
                      <a:pt x="95" y="465"/>
                    </a:lnTo>
                    <a:lnTo>
                      <a:pt x="102" y="526"/>
                    </a:lnTo>
                    <a:lnTo>
                      <a:pt x="105" y="571"/>
                    </a:lnTo>
                    <a:lnTo>
                      <a:pt x="108" y="608"/>
                    </a:lnTo>
                    <a:lnTo>
                      <a:pt x="109" y="629"/>
                    </a:lnTo>
                    <a:lnTo>
                      <a:pt x="109" y="638"/>
                    </a:lnTo>
                    <a:lnTo>
                      <a:pt x="113" y="716"/>
                    </a:lnTo>
                    <a:lnTo>
                      <a:pt x="116" y="786"/>
                    </a:lnTo>
                    <a:lnTo>
                      <a:pt x="117" y="849"/>
                    </a:lnTo>
                    <a:lnTo>
                      <a:pt x="117" y="901"/>
                    </a:lnTo>
                    <a:lnTo>
                      <a:pt x="117" y="946"/>
                    </a:lnTo>
                    <a:lnTo>
                      <a:pt x="116" y="983"/>
                    </a:lnTo>
                    <a:lnTo>
                      <a:pt x="115" y="1010"/>
                    </a:lnTo>
                    <a:lnTo>
                      <a:pt x="113" y="1031"/>
                    </a:lnTo>
                    <a:lnTo>
                      <a:pt x="112" y="1043"/>
                    </a:lnTo>
                    <a:lnTo>
                      <a:pt x="112" y="1046"/>
                    </a:lnTo>
                    <a:lnTo>
                      <a:pt x="149" y="1046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9" name="Freeform 21"/>
              <p:cNvSpPr>
                <a:spLocks/>
              </p:cNvSpPr>
              <p:nvPr/>
            </p:nvSpPr>
            <p:spPr bwMode="auto">
              <a:xfrm>
                <a:off x="1420" y="2793"/>
                <a:ext cx="149" cy="1046"/>
              </a:xfrm>
              <a:custGeom>
                <a:avLst/>
                <a:gdLst>
                  <a:gd name="T0" fmla="*/ 149 w 149"/>
                  <a:gd name="T1" fmla="*/ 1046 h 1046"/>
                  <a:gd name="T2" fmla="*/ 149 w 149"/>
                  <a:gd name="T3" fmla="*/ 1046 h 1046"/>
                  <a:gd name="T4" fmla="*/ 148 w 149"/>
                  <a:gd name="T5" fmla="*/ 964 h 1046"/>
                  <a:gd name="T6" fmla="*/ 144 w 149"/>
                  <a:gd name="T7" fmla="*/ 883 h 1046"/>
                  <a:gd name="T8" fmla="*/ 138 w 149"/>
                  <a:gd name="T9" fmla="*/ 798 h 1046"/>
                  <a:gd name="T10" fmla="*/ 133 w 149"/>
                  <a:gd name="T11" fmla="*/ 719 h 1046"/>
                  <a:gd name="T12" fmla="*/ 127 w 149"/>
                  <a:gd name="T13" fmla="*/ 647 h 1046"/>
                  <a:gd name="T14" fmla="*/ 119 w 149"/>
                  <a:gd name="T15" fmla="*/ 580 h 1046"/>
                  <a:gd name="T16" fmla="*/ 113 w 149"/>
                  <a:gd name="T17" fmla="*/ 526 h 1046"/>
                  <a:gd name="T18" fmla="*/ 108 w 149"/>
                  <a:gd name="T19" fmla="*/ 483 h 1046"/>
                  <a:gd name="T20" fmla="*/ 104 w 149"/>
                  <a:gd name="T21" fmla="*/ 456 h 1046"/>
                  <a:gd name="T22" fmla="*/ 103 w 149"/>
                  <a:gd name="T23" fmla="*/ 447 h 1046"/>
                  <a:gd name="T24" fmla="*/ 92 w 149"/>
                  <a:gd name="T25" fmla="*/ 390 h 1046"/>
                  <a:gd name="T26" fmla="*/ 80 w 149"/>
                  <a:gd name="T27" fmla="*/ 329 h 1046"/>
                  <a:gd name="T28" fmla="*/ 67 w 149"/>
                  <a:gd name="T29" fmla="*/ 269 h 1046"/>
                  <a:gd name="T30" fmla="*/ 53 w 149"/>
                  <a:gd name="T31" fmla="*/ 208 h 1046"/>
                  <a:gd name="T32" fmla="*/ 40 w 149"/>
                  <a:gd name="T33" fmla="*/ 154 h 1046"/>
                  <a:gd name="T34" fmla="*/ 26 w 149"/>
                  <a:gd name="T35" fmla="*/ 102 h 1046"/>
                  <a:gd name="T36" fmla="*/ 16 w 149"/>
                  <a:gd name="T37" fmla="*/ 60 h 1046"/>
                  <a:gd name="T38" fmla="*/ 7 w 149"/>
                  <a:gd name="T39" fmla="*/ 27 h 1046"/>
                  <a:gd name="T40" fmla="*/ 1 w 149"/>
                  <a:gd name="T41" fmla="*/ 6 h 1046"/>
                  <a:gd name="T42" fmla="*/ 0 w 149"/>
                  <a:gd name="T43" fmla="*/ 0 h 1046"/>
                  <a:gd name="T44" fmla="*/ 29 w 149"/>
                  <a:gd name="T45" fmla="*/ 111 h 1046"/>
                  <a:gd name="T46" fmla="*/ 53 w 149"/>
                  <a:gd name="T47" fmla="*/ 214 h 1046"/>
                  <a:gd name="T48" fmla="*/ 71 w 149"/>
                  <a:gd name="T49" fmla="*/ 308 h 1046"/>
                  <a:gd name="T50" fmla="*/ 84 w 149"/>
                  <a:gd name="T51" fmla="*/ 393 h 1046"/>
                  <a:gd name="T52" fmla="*/ 95 w 149"/>
                  <a:gd name="T53" fmla="*/ 465 h 1046"/>
                  <a:gd name="T54" fmla="*/ 102 w 149"/>
                  <a:gd name="T55" fmla="*/ 526 h 1046"/>
                  <a:gd name="T56" fmla="*/ 105 w 149"/>
                  <a:gd name="T57" fmla="*/ 571 h 1046"/>
                  <a:gd name="T58" fmla="*/ 108 w 149"/>
                  <a:gd name="T59" fmla="*/ 608 h 1046"/>
                  <a:gd name="T60" fmla="*/ 109 w 149"/>
                  <a:gd name="T61" fmla="*/ 629 h 1046"/>
                  <a:gd name="T62" fmla="*/ 109 w 149"/>
                  <a:gd name="T63" fmla="*/ 638 h 1046"/>
                  <a:gd name="T64" fmla="*/ 113 w 149"/>
                  <a:gd name="T65" fmla="*/ 716 h 1046"/>
                  <a:gd name="T66" fmla="*/ 116 w 149"/>
                  <a:gd name="T67" fmla="*/ 786 h 1046"/>
                  <a:gd name="T68" fmla="*/ 117 w 149"/>
                  <a:gd name="T69" fmla="*/ 849 h 1046"/>
                  <a:gd name="T70" fmla="*/ 117 w 149"/>
                  <a:gd name="T71" fmla="*/ 901 h 1046"/>
                  <a:gd name="T72" fmla="*/ 117 w 149"/>
                  <a:gd name="T73" fmla="*/ 946 h 1046"/>
                  <a:gd name="T74" fmla="*/ 116 w 149"/>
                  <a:gd name="T75" fmla="*/ 983 h 1046"/>
                  <a:gd name="T76" fmla="*/ 115 w 149"/>
                  <a:gd name="T77" fmla="*/ 1010 h 1046"/>
                  <a:gd name="T78" fmla="*/ 113 w 149"/>
                  <a:gd name="T79" fmla="*/ 1031 h 1046"/>
                  <a:gd name="T80" fmla="*/ 112 w 149"/>
                  <a:gd name="T81" fmla="*/ 1043 h 1046"/>
                  <a:gd name="T82" fmla="*/ 112 w 149"/>
                  <a:gd name="T83" fmla="*/ 1046 h 1046"/>
                  <a:gd name="T84" fmla="*/ 149 w 149"/>
                  <a:gd name="T85" fmla="*/ 1046 h 1046"/>
                  <a:gd name="T86" fmla="*/ 149 w 149"/>
                  <a:gd name="T87" fmla="*/ 1046 h 10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6"/>
                  <a:gd name="T134" fmla="*/ 149 w 149"/>
                  <a:gd name="T135" fmla="*/ 1046 h 10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6">
                    <a:moveTo>
                      <a:pt x="149" y="1046"/>
                    </a:moveTo>
                    <a:lnTo>
                      <a:pt x="149" y="1046"/>
                    </a:lnTo>
                    <a:lnTo>
                      <a:pt x="148" y="964"/>
                    </a:lnTo>
                    <a:lnTo>
                      <a:pt x="144" y="883"/>
                    </a:lnTo>
                    <a:lnTo>
                      <a:pt x="138" y="798"/>
                    </a:lnTo>
                    <a:lnTo>
                      <a:pt x="133" y="719"/>
                    </a:lnTo>
                    <a:lnTo>
                      <a:pt x="127" y="647"/>
                    </a:lnTo>
                    <a:lnTo>
                      <a:pt x="119" y="580"/>
                    </a:lnTo>
                    <a:lnTo>
                      <a:pt x="113" y="526"/>
                    </a:lnTo>
                    <a:lnTo>
                      <a:pt x="108" y="483"/>
                    </a:lnTo>
                    <a:lnTo>
                      <a:pt x="104" y="456"/>
                    </a:lnTo>
                    <a:lnTo>
                      <a:pt x="103" y="447"/>
                    </a:lnTo>
                    <a:lnTo>
                      <a:pt x="92" y="390"/>
                    </a:lnTo>
                    <a:lnTo>
                      <a:pt x="80" y="329"/>
                    </a:lnTo>
                    <a:lnTo>
                      <a:pt x="67" y="269"/>
                    </a:lnTo>
                    <a:lnTo>
                      <a:pt x="53" y="208"/>
                    </a:lnTo>
                    <a:lnTo>
                      <a:pt x="40" y="154"/>
                    </a:lnTo>
                    <a:lnTo>
                      <a:pt x="26" y="102"/>
                    </a:lnTo>
                    <a:lnTo>
                      <a:pt x="16" y="60"/>
                    </a:lnTo>
                    <a:lnTo>
                      <a:pt x="7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9" y="111"/>
                    </a:lnTo>
                    <a:lnTo>
                      <a:pt x="53" y="214"/>
                    </a:lnTo>
                    <a:lnTo>
                      <a:pt x="71" y="308"/>
                    </a:lnTo>
                    <a:lnTo>
                      <a:pt x="84" y="393"/>
                    </a:lnTo>
                    <a:lnTo>
                      <a:pt x="95" y="465"/>
                    </a:lnTo>
                    <a:lnTo>
                      <a:pt x="102" y="526"/>
                    </a:lnTo>
                    <a:lnTo>
                      <a:pt x="105" y="571"/>
                    </a:lnTo>
                    <a:lnTo>
                      <a:pt x="108" y="608"/>
                    </a:lnTo>
                    <a:lnTo>
                      <a:pt x="109" y="629"/>
                    </a:lnTo>
                    <a:lnTo>
                      <a:pt x="109" y="638"/>
                    </a:lnTo>
                    <a:lnTo>
                      <a:pt x="113" y="716"/>
                    </a:lnTo>
                    <a:lnTo>
                      <a:pt x="116" y="786"/>
                    </a:lnTo>
                    <a:lnTo>
                      <a:pt x="117" y="849"/>
                    </a:lnTo>
                    <a:lnTo>
                      <a:pt x="117" y="901"/>
                    </a:lnTo>
                    <a:lnTo>
                      <a:pt x="117" y="946"/>
                    </a:lnTo>
                    <a:lnTo>
                      <a:pt x="116" y="983"/>
                    </a:lnTo>
                    <a:lnTo>
                      <a:pt x="115" y="1010"/>
                    </a:lnTo>
                    <a:lnTo>
                      <a:pt x="113" y="1031"/>
                    </a:lnTo>
                    <a:lnTo>
                      <a:pt x="112" y="1043"/>
                    </a:lnTo>
                    <a:lnTo>
                      <a:pt x="112" y="1046"/>
                    </a:lnTo>
                    <a:lnTo>
                      <a:pt x="149" y="1046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0" name="Freeform 22"/>
              <p:cNvSpPr>
                <a:spLocks/>
              </p:cNvSpPr>
              <p:nvPr/>
            </p:nvSpPr>
            <p:spPr bwMode="auto">
              <a:xfrm>
                <a:off x="585" y="2986"/>
                <a:ext cx="274" cy="1035"/>
              </a:xfrm>
              <a:custGeom>
                <a:avLst/>
                <a:gdLst>
                  <a:gd name="T0" fmla="*/ 240 w 274"/>
                  <a:gd name="T1" fmla="*/ 1035 h 1035"/>
                  <a:gd name="T2" fmla="*/ 243 w 274"/>
                  <a:gd name="T3" fmla="*/ 898 h 1035"/>
                  <a:gd name="T4" fmla="*/ 240 w 274"/>
                  <a:gd name="T5" fmla="*/ 759 h 1035"/>
                  <a:gd name="T6" fmla="*/ 232 w 274"/>
                  <a:gd name="T7" fmla="*/ 620 h 1035"/>
                  <a:gd name="T8" fmla="*/ 218 w 274"/>
                  <a:gd name="T9" fmla="*/ 487 h 1035"/>
                  <a:gd name="T10" fmla="*/ 198 w 274"/>
                  <a:gd name="T11" fmla="*/ 366 h 1035"/>
                  <a:gd name="T12" fmla="*/ 171 w 274"/>
                  <a:gd name="T13" fmla="*/ 254 h 1035"/>
                  <a:gd name="T14" fmla="*/ 140 w 274"/>
                  <a:gd name="T15" fmla="*/ 157 h 1035"/>
                  <a:gd name="T16" fmla="*/ 101 w 274"/>
                  <a:gd name="T17" fmla="*/ 82 h 1035"/>
                  <a:gd name="T18" fmla="*/ 55 w 274"/>
                  <a:gd name="T19" fmla="*/ 30 h 1035"/>
                  <a:gd name="T20" fmla="*/ 4 w 274"/>
                  <a:gd name="T21" fmla="*/ 3 h 1035"/>
                  <a:gd name="T22" fmla="*/ 0 w 274"/>
                  <a:gd name="T23" fmla="*/ 0 h 1035"/>
                  <a:gd name="T24" fmla="*/ 53 w 274"/>
                  <a:gd name="T25" fmla="*/ 18 h 1035"/>
                  <a:gd name="T26" fmla="*/ 99 w 274"/>
                  <a:gd name="T27" fmla="*/ 64 h 1035"/>
                  <a:gd name="T28" fmla="*/ 141 w 274"/>
                  <a:gd name="T29" fmla="*/ 139 h 1035"/>
                  <a:gd name="T30" fmla="*/ 177 w 274"/>
                  <a:gd name="T31" fmla="*/ 236 h 1035"/>
                  <a:gd name="T32" fmla="*/ 206 w 274"/>
                  <a:gd name="T33" fmla="*/ 348 h 1035"/>
                  <a:gd name="T34" fmla="*/ 231 w 274"/>
                  <a:gd name="T35" fmla="*/ 475 h 1035"/>
                  <a:gd name="T36" fmla="*/ 249 w 274"/>
                  <a:gd name="T37" fmla="*/ 614 h 1035"/>
                  <a:gd name="T38" fmla="*/ 264 w 274"/>
                  <a:gd name="T39" fmla="*/ 753 h 1035"/>
                  <a:gd name="T40" fmla="*/ 272 w 274"/>
                  <a:gd name="T41" fmla="*/ 895 h 1035"/>
                  <a:gd name="T42" fmla="*/ 274 w 274"/>
                  <a:gd name="T43" fmla="*/ 1035 h 1035"/>
                  <a:gd name="T44" fmla="*/ 241 w 274"/>
                  <a:gd name="T45" fmla="*/ 1035 h 1035"/>
                  <a:gd name="T46" fmla="*/ 241 w 274"/>
                  <a:gd name="T47" fmla="*/ 1035 h 1035"/>
                  <a:gd name="T48" fmla="*/ 240 w 274"/>
                  <a:gd name="T49" fmla="*/ 1035 h 10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4"/>
                  <a:gd name="T76" fmla="*/ 0 h 1035"/>
                  <a:gd name="T77" fmla="*/ 274 w 274"/>
                  <a:gd name="T78" fmla="*/ 1035 h 10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4" h="1035">
                    <a:moveTo>
                      <a:pt x="240" y="1035"/>
                    </a:moveTo>
                    <a:lnTo>
                      <a:pt x="243" y="898"/>
                    </a:lnTo>
                    <a:lnTo>
                      <a:pt x="240" y="759"/>
                    </a:lnTo>
                    <a:lnTo>
                      <a:pt x="232" y="620"/>
                    </a:lnTo>
                    <a:lnTo>
                      <a:pt x="218" y="487"/>
                    </a:lnTo>
                    <a:lnTo>
                      <a:pt x="198" y="366"/>
                    </a:lnTo>
                    <a:lnTo>
                      <a:pt x="171" y="254"/>
                    </a:lnTo>
                    <a:lnTo>
                      <a:pt x="140" y="157"/>
                    </a:lnTo>
                    <a:lnTo>
                      <a:pt x="101" y="82"/>
                    </a:lnTo>
                    <a:lnTo>
                      <a:pt x="55" y="30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3" y="18"/>
                    </a:lnTo>
                    <a:lnTo>
                      <a:pt x="99" y="64"/>
                    </a:lnTo>
                    <a:lnTo>
                      <a:pt x="141" y="139"/>
                    </a:lnTo>
                    <a:lnTo>
                      <a:pt x="177" y="236"/>
                    </a:lnTo>
                    <a:lnTo>
                      <a:pt x="206" y="348"/>
                    </a:lnTo>
                    <a:lnTo>
                      <a:pt x="231" y="475"/>
                    </a:lnTo>
                    <a:lnTo>
                      <a:pt x="249" y="614"/>
                    </a:lnTo>
                    <a:lnTo>
                      <a:pt x="264" y="753"/>
                    </a:lnTo>
                    <a:lnTo>
                      <a:pt x="272" y="895"/>
                    </a:lnTo>
                    <a:lnTo>
                      <a:pt x="274" y="1035"/>
                    </a:lnTo>
                    <a:lnTo>
                      <a:pt x="241" y="1035"/>
                    </a:lnTo>
                    <a:lnTo>
                      <a:pt x="240" y="103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1" name="Freeform 23"/>
              <p:cNvSpPr>
                <a:spLocks/>
              </p:cNvSpPr>
              <p:nvPr/>
            </p:nvSpPr>
            <p:spPr bwMode="auto">
              <a:xfrm>
                <a:off x="585" y="2986"/>
                <a:ext cx="274" cy="1035"/>
              </a:xfrm>
              <a:custGeom>
                <a:avLst/>
                <a:gdLst>
                  <a:gd name="T0" fmla="*/ 240 w 274"/>
                  <a:gd name="T1" fmla="*/ 1035 h 1035"/>
                  <a:gd name="T2" fmla="*/ 243 w 274"/>
                  <a:gd name="T3" fmla="*/ 898 h 1035"/>
                  <a:gd name="T4" fmla="*/ 240 w 274"/>
                  <a:gd name="T5" fmla="*/ 759 h 1035"/>
                  <a:gd name="T6" fmla="*/ 232 w 274"/>
                  <a:gd name="T7" fmla="*/ 620 h 1035"/>
                  <a:gd name="T8" fmla="*/ 218 w 274"/>
                  <a:gd name="T9" fmla="*/ 487 h 1035"/>
                  <a:gd name="T10" fmla="*/ 198 w 274"/>
                  <a:gd name="T11" fmla="*/ 366 h 1035"/>
                  <a:gd name="T12" fmla="*/ 171 w 274"/>
                  <a:gd name="T13" fmla="*/ 254 h 1035"/>
                  <a:gd name="T14" fmla="*/ 140 w 274"/>
                  <a:gd name="T15" fmla="*/ 157 h 1035"/>
                  <a:gd name="T16" fmla="*/ 101 w 274"/>
                  <a:gd name="T17" fmla="*/ 82 h 1035"/>
                  <a:gd name="T18" fmla="*/ 55 w 274"/>
                  <a:gd name="T19" fmla="*/ 30 h 1035"/>
                  <a:gd name="T20" fmla="*/ 4 w 274"/>
                  <a:gd name="T21" fmla="*/ 3 h 1035"/>
                  <a:gd name="T22" fmla="*/ 0 w 274"/>
                  <a:gd name="T23" fmla="*/ 0 h 1035"/>
                  <a:gd name="T24" fmla="*/ 53 w 274"/>
                  <a:gd name="T25" fmla="*/ 18 h 1035"/>
                  <a:gd name="T26" fmla="*/ 99 w 274"/>
                  <a:gd name="T27" fmla="*/ 64 h 1035"/>
                  <a:gd name="T28" fmla="*/ 141 w 274"/>
                  <a:gd name="T29" fmla="*/ 139 h 1035"/>
                  <a:gd name="T30" fmla="*/ 177 w 274"/>
                  <a:gd name="T31" fmla="*/ 236 h 1035"/>
                  <a:gd name="T32" fmla="*/ 206 w 274"/>
                  <a:gd name="T33" fmla="*/ 348 h 1035"/>
                  <a:gd name="T34" fmla="*/ 231 w 274"/>
                  <a:gd name="T35" fmla="*/ 475 h 1035"/>
                  <a:gd name="T36" fmla="*/ 249 w 274"/>
                  <a:gd name="T37" fmla="*/ 614 h 1035"/>
                  <a:gd name="T38" fmla="*/ 264 w 274"/>
                  <a:gd name="T39" fmla="*/ 753 h 1035"/>
                  <a:gd name="T40" fmla="*/ 272 w 274"/>
                  <a:gd name="T41" fmla="*/ 895 h 1035"/>
                  <a:gd name="T42" fmla="*/ 274 w 274"/>
                  <a:gd name="T43" fmla="*/ 1035 h 1035"/>
                  <a:gd name="T44" fmla="*/ 241 w 274"/>
                  <a:gd name="T45" fmla="*/ 1035 h 1035"/>
                  <a:gd name="T46" fmla="*/ 241 w 274"/>
                  <a:gd name="T47" fmla="*/ 1035 h 10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5"/>
                  <a:gd name="T74" fmla="*/ 274 w 274"/>
                  <a:gd name="T75" fmla="*/ 1035 h 10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5">
                    <a:moveTo>
                      <a:pt x="240" y="1035"/>
                    </a:moveTo>
                    <a:lnTo>
                      <a:pt x="243" y="898"/>
                    </a:lnTo>
                    <a:lnTo>
                      <a:pt x="240" y="759"/>
                    </a:lnTo>
                    <a:lnTo>
                      <a:pt x="232" y="620"/>
                    </a:lnTo>
                    <a:lnTo>
                      <a:pt x="218" y="487"/>
                    </a:lnTo>
                    <a:lnTo>
                      <a:pt x="198" y="366"/>
                    </a:lnTo>
                    <a:lnTo>
                      <a:pt x="171" y="254"/>
                    </a:lnTo>
                    <a:lnTo>
                      <a:pt x="140" y="157"/>
                    </a:lnTo>
                    <a:lnTo>
                      <a:pt x="101" y="82"/>
                    </a:lnTo>
                    <a:lnTo>
                      <a:pt x="55" y="30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3" y="18"/>
                    </a:lnTo>
                    <a:lnTo>
                      <a:pt x="99" y="64"/>
                    </a:lnTo>
                    <a:lnTo>
                      <a:pt x="141" y="139"/>
                    </a:lnTo>
                    <a:lnTo>
                      <a:pt x="177" y="236"/>
                    </a:lnTo>
                    <a:lnTo>
                      <a:pt x="206" y="348"/>
                    </a:lnTo>
                    <a:lnTo>
                      <a:pt x="231" y="475"/>
                    </a:lnTo>
                    <a:lnTo>
                      <a:pt x="249" y="614"/>
                    </a:lnTo>
                    <a:lnTo>
                      <a:pt x="264" y="753"/>
                    </a:lnTo>
                    <a:lnTo>
                      <a:pt x="272" y="895"/>
                    </a:lnTo>
                    <a:lnTo>
                      <a:pt x="274" y="1035"/>
                    </a:lnTo>
                    <a:lnTo>
                      <a:pt x="241" y="103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2" name="Freeform 24"/>
              <p:cNvSpPr>
                <a:spLocks/>
              </p:cNvSpPr>
              <p:nvPr/>
            </p:nvSpPr>
            <p:spPr bwMode="auto">
              <a:xfrm>
                <a:off x="1123" y="2968"/>
                <a:ext cx="149" cy="1050"/>
              </a:xfrm>
              <a:custGeom>
                <a:avLst/>
                <a:gdLst>
                  <a:gd name="T0" fmla="*/ 149 w 149"/>
                  <a:gd name="T1" fmla="*/ 1047 h 1050"/>
                  <a:gd name="T2" fmla="*/ 149 w 149"/>
                  <a:gd name="T3" fmla="*/ 1050 h 1050"/>
                  <a:gd name="T4" fmla="*/ 148 w 149"/>
                  <a:gd name="T5" fmla="*/ 968 h 1050"/>
                  <a:gd name="T6" fmla="*/ 145 w 149"/>
                  <a:gd name="T7" fmla="*/ 883 h 1050"/>
                  <a:gd name="T8" fmla="*/ 140 w 149"/>
                  <a:gd name="T9" fmla="*/ 802 h 1050"/>
                  <a:gd name="T10" fmla="*/ 133 w 149"/>
                  <a:gd name="T11" fmla="*/ 723 h 1050"/>
                  <a:gd name="T12" fmla="*/ 127 w 149"/>
                  <a:gd name="T13" fmla="*/ 650 h 1050"/>
                  <a:gd name="T14" fmla="*/ 120 w 149"/>
                  <a:gd name="T15" fmla="*/ 584 h 1050"/>
                  <a:gd name="T16" fmla="*/ 114 w 149"/>
                  <a:gd name="T17" fmla="*/ 529 h 1050"/>
                  <a:gd name="T18" fmla="*/ 108 w 149"/>
                  <a:gd name="T19" fmla="*/ 487 h 1050"/>
                  <a:gd name="T20" fmla="*/ 104 w 149"/>
                  <a:gd name="T21" fmla="*/ 460 h 1050"/>
                  <a:gd name="T22" fmla="*/ 103 w 149"/>
                  <a:gd name="T23" fmla="*/ 448 h 1050"/>
                  <a:gd name="T24" fmla="*/ 94 w 149"/>
                  <a:gd name="T25" fmla="*/ 390 h 1050"/>
                  <a:gd name="T26" fmla="*/ 81 w 149"/>
                  <a:gd name="T27" fmla="*/ 330 h 1050"/>
                  <a:gd name="T28" fmla="*/ 67 w 149"/>
                  <a:gd name="T29" fmla="*/ 269 h 1050"/>
                  <a:gd name="T30" fmla="*/ 54 w 149"/>
                  <a:gd name="T31" fmla="*/ 212 h 1050"/>
                  <a:gd name="T32" fmla="*/ 40 w 149"/>
                  <a:gd name="T33" fmla="*/ 154 h 1050"/>
                  <a:gd name="T34" fmla="*/ 28 w 149"/>
                  <a:gd name="T35" fmla="*/ 106 h 1050"/>
                  <a:gd name="T36" fmla="*/ 16 w 149"/>
                  <a:gd name="T37" fmla="*/ 63 h 1050"/>
                  <a:gd name="T38" fmla="*/ 8 w 149"/>
                  <a:gd name="T39" fmla="*/ 30 h 1050"/>
                  <a:gd name="T40" fmla="*/ 1 w 149"/>
                  <a:gd name="T41" fmla="*/ 9 h 1050"/>
                  <a:gd name="T42" fmla="*/ 0 w 149"/>
                  <a:gd name="T43" fmla="*/ 0 h 1050"/>
                  <a:gd name="T44" fmla="*/ 29 w 149"/>
                  <a:gd name="T45" fmla="*/ 115 h 1050"/>
                  <a:gd name="T46" fmla="*/ 53 w 149"/>
                  <a:gd name="T47" fmla="*/ 218 h 1050"/>
                  <a:gd name="T48" fmla="*/ 71 w 149"/>
                  <a:gd name="T49" fmla="*/ 312 h 1050"/>
                  <a:gd name="T50" fmla="*/ 85 w 149"/>
                  <a:gd name="T51" fmla="*/ 393 h 1050"/>
                  <a:gd name="T52" fmla="*/ 95 w 149"/>
                  <a:gd name="T53" fmla="*/ 466 h 1050"/>
                  <a:gd name="T54" fmla="*/ 102 w 149"/>
                  <a:gd name="T55" fmla="*/ 526 h 1050"/>
                  <a:gd name="T56" fmla="*/ 107 w 149"/>
                  <a:gd name="T57" fmla="*/ 575 h 1050"/>
                  <a:gd name="T58" fmla="*/ 108 w 149"/>
                  <a:gd name="T59" fmla="*/ 611 h 1050"/>
                  <a:gd name="T60" fmla="*/ 110 w 149"/>
                  <a:gd name="T61" fmla="*/ 632 h 1050"/>
                  <a:gd name="T62" fmla="*/ 110 w 149"/>
                  <a:gd name="T63" fmla="*/ 638 h 1050"/>
                  <a:gd name="T64" fmla="*/ 114 w 149"/>
                  <a:gd name="T65" fmla="*/ 720 h 1050"/>
                  <a:gd name="T66" fmla="*/ 116 w 149"/>
                  <a:gd name="T67" fmla="*/ 789 h 1050"/>
                  <a:gd name="T68" fmla="*/ 118 w 149"/>
                  <a:gd name="T69" fmla="*/ 853 h 1050"/>
                  <a:gd name="T70" fmla="*/ 118 w 149"/>
                  <a:gd name="T71" fmla="*/ 904 h 1050"/>
                  <a:gd name="T72" fmla="*/ 118 w 149"/>
                  <a:gd name="T73" fmla="*/ 950 h 1050"/>
                  <a:gd name="T74" fmla="*/ 116 w 149"/>
                  <a:gd name="T75" fmla="*/ 986 h 1050"/>
                  <a:gd name="T76" fmla="*/ 115 w 149"/>
                  <a:gd name="T77" fmla="*/ 1013 h 1050"/>
                  <a:gd name="T78" fmla="*/ 114 w 149"/>
                  <a:gd name="T79" fmla="*/ 1034 h 1050"/>
                  <a:gd name="T80" fmla="*/ 112 w 149"/>
                  <a:gd name="T81" fmla="*/ 1047 h 1050"/>
                  <a:gd name="T82" fmla="*/ 112 w 149"/>
                  <a:gd name="T83" fmla="*/ 1050 h 1050"/>
                  <a:gd name="T84" fmla="*/ 149 w 149"/>
                  <a:gd name="T85" fmla="*/ 1050 h 1050"/>
                  <a:gd name="T86" fmla="*/ 149 w 149"/>
                  <a:gd name="T87" fmla="*/ 1050 h 1050"/>
                  <a:gd name="T88" fmla="*/ 149 w 149"/>
                  <a:gd name="T89" fmla="*/ 1047 h 10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9"/>
                  <a:gd name="T136" fmla="*/ 0 h 1050"/>
                  <a:gd name="T137" fmla="*/ 149 w 149"/>
                  <a:gd name="T138" fmla="*/ 1050 h 10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9" h="1050">
                    <a:moveTo>
                      <a:pt x="149" y="1047"/>
                    </a:moveTo>
                    <a:lnTo>
                      <a:pt x="149" y="1050"/>
                    </a:lnTo>
                    <a:lnTo>
                      <a:pt x="148" y="968"/>
                    </a:lnTo>
                    <a:lnTo>
                      <a:pt x="145" y="883"/>
                    </a:lnTo>
                    <a:lnTo>
                      <a:pt x="140" y="802"/>
                    </a:lnTo>
                    <a:lnTo>
                      <a:pt x="133" y="723"/>
                    </a:lnTo>
                    <a:lnTo>
                      <a:pt x="127" y="650"/>
                    </a:lnTo>
                    <a:lnTo>
                      <a:pt x="120" y="584"/>
                    </a:lnTo>
                    <a:lnTo>
                      <a:pt x="114" y="529"/>
                    </a:lnTo>
                    <a:lnTo>
                      <a:pt x="108" y="487"/>
                    </a:lnTo>
                    <a:lnTo>
                      <a:pt x="104" y="460"/>
                    </a:lnTo>
                    <a:lnTo>
                      <a:pt x="103" y="448"/>
                    </a:lnTo>
                    <a:lnTo>
                      <a:pt x="94" y="390"/>
                    </a:lnTo>
                    <a:lnTo>
                      <a:pt x="81" y="330"/>
                    </a:lnTo>
                    <a:lnTo>
                      <a:pt x="67" y="269"/>
                    </a:lnTo>
                    <a:lnTo>
                      <a:pt x="54" y="212"/>
                    </a:lnTo>
                    <a:lnTo>
                      <a:pt x="40" y="154"/>
                    </a:lnTo>
                    <a:lnTo>
                      <a:pt x="28" y="106"/>
                    </a:lnTo>
                    <a:lnTo>
                      <a:pt x="16" y="63"/>
                    </a:lnTo>
                    <a:lnTo>
                      <a:pt x="8" y="30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29" y="115"/>
                    </a:lnTo>
                    <a:lnTo>
                      <a:pt x="53" y="218"/>
                    </a:lnTo>
                    <a:lnTo>
                      <a:pt x="71" y="312"/>
                    </a:lnTo>
                    <a:lnTo>
                      <a:pt x="85" y="393"/>
                    </a:lnTo>
                    <a:lnTo>
                      <a:pt x="95" y="466"/>
                    </a:lnTo>
                    <a:lnTo>
                      <a:pt x="102" y="526"/>
                    </a:lnTo>
                    <a:lnTo>
                      <a:pt x="107" y="575"/>
                    </a:lnTo>
                    <a:lnTo>
                      <a:pt x="108" y="611"/>
                    </a:lnTo>
                    <a:lnTo>
                      <a:pt x="110" y="632"/>
                    </a:lnTo>
                    <a:lnTo>
                      <a:pt x="110" y="638"/>
                    </a:lnTo>
                    <a:lnTo>
                      <a:pt x="114" y="720"/>
                    </a:lnTo>
                    <a:lnTo>
                      <a:pt x="116" y="789"/>
                    </a:lnTo>
                    <a:lnTo>
                      <a:pt x="118" y="853"/>
                    </a:lnTo>
                    <a:lnTo>
                      <a:pt x="118" y="904"/>
                    </a:lnTo>
                    <a:lnTo>
                      <a:pt x="118" y="950"/>
                    </a:lnTo>
                    <a:lnTo>
                      <a:pt x="116" y="986"/>
                    </a:lnTo>
                    <a:lnTo>
                      <a:pt x="115" y="1013"/>
                    </a:lnTo>
                    <a:lnTo>
                      <a:pt x="114" y="1034"/>
                    </a:lnTo>
                    <a:lnTo>
                      <a:pt x="112" y="1047"/>
                    </a:lnTo>
                    <a:lnTo>
                      <a:pt x="112" y="1050"/>
                    </a:lnTo>
                    <a:lnTo>
                      <a:pt x="149" y="1050"/>
                    </a:lnTo>
                    <a:lnTo>
                      <a:pt x="149" y="1047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3" name="Freeform 25"/>
              <p:cNvSpPr>
                <a:spLocks/>
              </p:cNvSpPr>
              <p:nvPr/>
            </p:nvSpPr>
            <p:spPr bwMode="auto">
              <a:xfrm>
                <a:off x="1123" y="2968"/>
                <a:ext cx="149" cy="1050"/>
              </a:xfrm>
              <a:custGeom>
                <a:avLst/>
                <a:gdLst>
                  <a:gd name="T0" fmla="*/ 149 w 149"/>
                  <a:gd name="T1" fmla="*/ 1047 h 1050"/>
                  <a:gd name="T2" fmla="*/ 149 w 149"/>
                  <a:gd name="T3" fmla="*/ 1050 h 1050"/>
                  <a:gd name="T4" fmla="*/ 148 w 149"/>
                  <a:gd name="T5" fmla="*/ 968 h 1050"/>
                  <a:gd name="T6" fmla="*/ 145 w 149"/>
                  <a:gd name="T7" fmla="*/ 883 h 1050"/>
                  <a:gd name="T8" fmla="*/ 140 w 149"/>
                  <a:gd name="T9" fmla="*/ 802 h 1050"/>
                  <a:gd name="T10" fmla="*/ 133 w 149"/>
                  <a:gd name="T11" fmla="*/ 723 h 1050"/>
                  <a:gd name="T12" fmla="*/ 127 w 149"/>
                  <a:gd name="T13" fmla="*/ 650 h 1050"/>
                  <a:gd name="T14" fmla="*/ 120 w 149"/>
                  <a:gd name="T15" fmla="*/ 584 h 1050"/>
                  <a:gd name="T16" fmla="*/ 114 w 149"/>
                  <a:gd name="T17" fmla="*/ 529 h 1050"/>
                  <a:gd name="T18" fmla="*/ 108 w 149"/>
                  <a:gd name="T19" fmla="*/ 487 h 1050"/>
                  <a:gd name="T20" fmla="*/ 104 w 149"/>
                  <a:gd name="T21" fmla="*/ 460 h 1050"/>
                  <a:gd name="T22" fmla="*/ 103 w 149"/>
                  <a:gd name="T23" fmla="*/ 448 h 1050"/>
                  <a:gd name="T24" fmla="*/ 94 w 149"/>
                  <a:gd name="T25" fmla="*/ 390 h 1050"/>
                  <a:gd name="T26" fmla="*/ 81 w 149"/>
                  <a:gd name="T27" fmla="*/ 330 h 1050"/>
                  <a:gd name="T28" fmla="*/ 67 w 149"/>
                  <a:gd name="T29" fmla="*/ 269 h 1050"/>
                  <a:gd name="T30" fmla="*/ 54 w 149"/>
                  <a:gd name="T31" fmla="*/ 212 h 1050"/>
                  <a:gd name="T32" fmla="*/ 40 w 149"/>
                  <a:gd name="T33" fmla="*/ 154 h 1050"/>
                  <a:gd name="T34" fmla="*/ 28 w 149"/>
                  <a:gd name="T35" fmla="*/ 106 h 1050"/>
                  <a:gd name="T36" fmla="*/ 16 w 149"/>
                  <a:gd name="T37" fmla="*/ 63 h 1050"/>
                  <a:gd name="T38" fmla="*/ 8 w 149"/>
                  <a:gd name="T39" fmla="*/ 30 h 1050"/>
                  <a:gd name="T40" fmla="*/ 1 w 149"/>
                  <a:gd name="T41" fmla="*/ 9 h 1050"/>
                  <a:gd name="T42" fmla="*/ 0 w 149"/>
                  <a:gd name="T43" fmla="*/ 0 h 1050"/>
                  <a:gd name="T44" fmla="*/ 29 w 149"/>
                  <a:gd name="T45" fmla="*/ 115 h 1050"/>
                  <a:gd name="T46" fmla="*/ 53 w 149"/>
                  <a:gd name="T47" fmla="*/ 218 h 1050"/>
                  <a:gd name="T48" fmla="*/ 71 w 149"/>
                  <a:gd name="T49" fmla="*/ 312 h 1050"/>
                  <a:gd name="T50" fmla="*/ 85 w 149"/>
                  <a:gd name="T51" fmla="*/ 393 h 1050"/>
                  <a:gd name="T52" fmla="*/ 95 w 149"/>
                  <a:gd name="T53" fmla="*/ 466 h 1050"/>
                  <a:gd name="T54" fmla="*/ 102 w 149"/>
                  <a:gd name="T55" fmla="*/ 526 h 1050"/>
                  <a:gd name="T56" fmla="*/ 107 w 149"/>
                  <a:gd name="T57" fmla="*/ 575 h 1050"/>
                  <a:gd name="T58" fmla="*/ 108 w 149"/>
                  <a:gd name="T59" fmla="*/ 611 h 1050"/>
                  <a:gd name="T60" fmla="*/ 110 w 149"/>
                  <a:gd name="T61" fmla="*/ 632 h 1050"/>
                  <a:gd name="T62" fmla="*/ 110 w 149"/>
                  <a:gd name="T63" fmla="*/ 638 h 1050"/>
                  <a:gd name="T64" fmla="*/ 114 w 149"/>
                  <a:gd name="T65" fmla="*/ 720 h 1050"/>
                  <a:gd name="T66" fmla="*/ 116 w 149"/>
                  <a:gd name="T67" fmla="*/ 789 h 1050"/>
                  <a:gd name="T68" fmla="*/ 118 w 149"/>
                  <a:gd name="T69" fmla="*/ 853 h 1050"/>
                  <a:gd name="T70" fmla="*/ 118 w 149"/>
                  <a:gd name="T71" fmla="*/ 904 h 1050"/>
                  <a:gd name="T72" fmla="*/ 118 w 149"/>
                  <a:gd name="T73" fmla="*/ 950 h 1050"/>
                  <a:gd name="T74" fmla="*/ 116 w 149"/>
                  <a:gd name="T75" fmla="*/ 986 h 1050"/>
                  <a:gd name="T76" fmla="*/ 115 w 149"/>
                  <a:gd name="T77" fmla="*/ 1013 h 1050"/>
                  <a:gd name="T78" fmla="*/ 114 w 149"/>
                  <a:gd name="T79" fmla="*/ 1034 h 1050"/>
                  <a:gd name="T80" fmla="*/ 112 w 149"/>
                  <a:gd name="T81" fmla="*/ 1047 h 1050"/>
                  <a:gd name="T82" fmla="*/ 112 w 149"/>
                  <a:gd name="T83" fmla="*/ 1050 h 1050"/>
                  <a:gd name="T84" fmla="*/ 149 w 149"/>
                  <a:gd name="T85" fmla="*/ 1050 h 1050"/>
                  <a:gd name="T86" fmla="*/ 149 w 149"/>
                  <a:gd name="T87" fmla="*/ 1050 h 10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50"/>
                  <a:gd name="T134" fmla="*/ 149 w 149"/>
                  <a:gd name="T135" fmla="*/ 1050 h 10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50">
                    <a:moveTo>
                      <a:pt x="149" y="1047"/>
                    </a:moveTo>
                    <a:lnTo>
                      <a:pt x="149" y="1050"/>
                    </a:lnTo>
                    <a:lnTo>
                      <a:pt x="148" y="968"/>
                    </a:lnTo>
                    <a:lnTo>
                      <a:pt x="145" y="883"/>
                    </a:lnTo>
                    <a:lnTo>
                      <a:pt x="140" y="802"/>
                    </a:lnTo>
                    <a:lnTo>
                      <a:pt x="133" y="723"/>
                    </a:lnTo>
                    <a:lnTo>
                      <a:pt x="127" y="650"/>
                    </a:lnTo>
                    <a:lnTo>
                      <a:pt x="120" y="584"/>
                    </a:lnTo>
                    <a:lnTo>
                      <a:pt x="114" y="529"/>
                    </a:lnTo>
                    <a:lnTo>
                      <a:pt x="108" y="487"/>
                    </a:lnTo>
                    <a:lnTo>
                      <a:pt x="104" y="460"/>
                    </a:lnTo>
                    <a:lnTo>
                      <a:pt x="103" y="448"/>
                    </a:lnTo>
                    <a:lnTo>
                      <a:pt x="94" y="390"/>
                    </a:lnTo>
                    <a:lnTo>
                      <a:pt x="81" y="330"/>
                    </a:lnTo>
                    <a:lnTo>
                      <a:pt x="67" y="269"/>
                    </a:lnTo>
                    <a:lnTo>
                      <a:pt x="54" y="212"/>
                    </a:lnTo>
                    <a:lnTo>
                      <a:pt x="40" y="154"/>
                    </a:lnTo>
                    <a:lnTo>
                      <a:pt x="28" y="106"/>
                    </a:lnTo>
                    <a:lnTo>
                      <a:pt x="16" y="63"/>
                    </a:lnTo>
                    <a:lnTo>
                      <a:pt x="8" y="30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29" y="115"/>
                    </a:lnTo>
                    <a:lnTo>
                      <a:pt x="53" y="218"/>
                    </a:lnTo>
                    <a:lnTo>
                      <a:pt x="71" y="312"/>
                    </a:lnTo>
                    <a:lnTo>
                      <a:pt x="85" y="393"/>
                    </a:lnTo>
                    <a:lnTo>
                      <a:pt x="95" y="466"/>
                    </a:lnTo>
                    <a:lnTo>
                      <a:pt x="102" y="526"/>
                    </a:lnTo>
                    <a:lnTo>
                      <a:pt x="107" y="575"/>
                    </a:lnTo>
                    <a:lnTo>
                      <a:pt x="108" y="611"/>
                    </a:lnTo>
                    <a:lnTo>
                      <a:pt x="110" y="632"/>
                    </a:lnTo>
                    <a:lnTo>
                      <a:pt x="110" y="638"/>
                    </a:lnTo>
                    <a:lnTo>
                      <a:pt x="114" y="720"/>
                    </a:lnTo>
                    <a:lnTo>
                      <a:pt x="116" y="789"/>
                    </a:lnTo>
                    <a:lnTo>
                      <a:pt x="118" y="853"/>
                    </a:lnTo>
                    <a:lnTo>
                      <a:pt x="118" y="904"/>
                    </a:lnTo>
                    <a:lnTo>
                      <a:pt x="118" y="950"/>
                    </a:lnTo>
                    <a:lnTo>
                      <a:pt x="116" y="986"/>
                    </a:lnTo>
                    <a:lnTo>
                      <a:pt x="115" y="1013"/>
                    </a:lnTo>
                    <a:lnTo>
                      <a:pt x="114" y="1034"/>
                    </a:lnTo>
                    <a:lnTo>
                      <a:pt x="112" y="1047"/>
                    </a:lnTo>
                    <a:lnTo>
                      <a:pt x="112" y="1050"/>
                    </a:lnTo>
                    <a:lnTo>
                      <a:pt x="149" y="105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4" name="Freeform 26"/>
              <p:cNvSpPr>
                <a:spLocks/>
              </p:cNvSpPr>
              <p:nvPr/>
            </p:nvSpPr>
            <p:spPr bwMode="auto">
              <a:xfrm>
                <a:off x="634" y="3010"/>
                <a:ext cx="312" cy="983"/>
              </a:xfrm>
              <a:custGeom>
                <a:avLst/>
                <a:gdLst>
                  <a:gd name="T0" fmla="*/ 279 w 312"/>
                  <a:gd name="T1" fmla="*/ 983 h 983"/>
                  <a:gd name="T2" fmla="*/ 277 w 312"/>
                  <a:gd name="T3" fmla="*/ 847 h 983"/>
                  <a:gd name="T4" fmla="*/ 269 w 312"/>
                  <a:gd name="T5" fmla="*/ 708 h 983"/>
                  <a:gd name="T6" fmla="*/ 256 w 312"/>
                  <a:gd name="T7" fmla="*/ 572 h 983"/>
                  <a:gd name="T8" fmla="*/ 236 w 312"/>
                  <a:gd name="T9" fmla="*/ 442 h 983"/>
                  <a:gd name="T10" fmla="*/ 211 w 312"/>
                  <a:gd name="T11" fmla="*/ 324 h 983"/>
                  <a:gd name="T12" fmla="*/ 182 w 312"/>
                  <a:gd name="T13" fmla="*/ 218 h 983"/>
                  <a:gd name="T14" fmla="*/ 145 w 312"/>
                  <a:gd name="T15" fmla="*/ 127 h 983"/>
                  <a:gd name="T16" fmla="*/ 104 w 312"/>
                  <a:gd name="T17" fmla="*/ 61 h 983"/>
                  <a:gd name="T18" fmla="*/ 56 w 312"/>
                  <a:gd name="T19" fmla="*/ 18 h 983"/>
                  <a:gd name="T20" fmla="*/ 5 w 312"/>
                  <a:gd name="T21" fmla="*/ 3 h 983"/>
                  <a:gd name="T22" fmla="*/ 0 w 312"/>
                  <a:gd name="T23" fmla="*/ 0 h 983"/>
                  <a:gd name="T24" fmla="*/ 54 w 312"/>
                  <a:gd name="T25" fmla="*/ 6 h 983"/>
                  <a:gd name="T26" fmla="*/ 101 w 312"/>
                  <a:gd name="T27" fmla="*/ 46 h 983"/>
                  <a:gd name="T28" fmla="*/ 146 w 312"/>
                  <a:gd name="T29" fmla="*/ 109 h 983"/>
                  <a:gd name="T30" fmla="*/ 184 w 312"/>
                  <a:gd name="T31" fmla="*/ 197 h 983"/>
                  <a:gd name="T32" fmla="*/ 219 w 312"/>
                  <a:gd name="T33" fmla="*/ 306 h 983"/>
                  <a:gd name="T34" fmla="*/ 249 w 312"/>
                  <a:gd name="T35" fmla="*/ 427 h 983"/>
                  <a:gd name="T36" fmla="*/ 273 w 312"/>
                  <a:gd name="T37" fmla="*/ 560 h 983"/>
                  <a:gd name="T38" fmla="*/ 291 w 312"/>
                  <a:gd name="T39" fmla="*/ 699 h 983"/>
                  <a:gd name="T40" fmla="*/ 304 w 312"/>
                  <a:gd name="T41" fmla="*/ 838 h 983"/>
                  <a:gd name="T42" fmla="*/ 312 w 312"/>
                  <a:gd name="T43" fmla="*/ 977 h 983"/>
                  <a:gd name="T44" fmla="*/ 279 w 312"/>
                  <a:gd name="T45" fmla="*/ 983 h 983"/>
                  <a:gd name="T46" fmla="*/ 279 w 312"/>
                  <a:gd name="T47" fmla="*/ 983 h 9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2"/>
                  <a:gd name="T73" fmla="*/ 0 h 983"/>
                  <a:gd name="T74" fmla="*/ 312 w 312"/>
                  <a:gd name="T75" fmla="*/ 983 h 9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2" h="983">
                    <a:moveTo>
                      <a:pt x="279" y="983"/>
                    </a:moveTo>
                    <a:lnTo>
                      <a:pt x="277" y="847"/>
                    </a:lnTo>
                    <a:lnTo>
                      <a:pt x="269" y="708"/>
                    </a:lnTo>
                    <a:lnTo>
                      <a:pt x="256" y="572"/>
                    </a:lnTo>
                    <a:lnTo>
                      <a:pt x="236" y="442"/>
                    </a:lnTo>
                    <a:lnTo>
                      <a:pt x="211" y="324"/>
                    </a:lnTo>
                    <a:lnTo>
                      <a:pt x="182" y="218"/>
                    </a:lnTo>
                    <a:lnTo>
                      <a:pt x="145" y="127"/>
                    </a:lnTo>
                    <a:lnTo>
                      <a:pt x="104" y="61"/>
                    </a:lnTo>
                    <a:lnTo>
                      <a:pt x="56" y="18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54" y="6"/>
                    </a:lnTo>
                    <a:lnTo>
                      <a:pt x="101" y="46"/>
                    </a:lnTo>
                    <a:lnTo>
                      <a:pt x="146" y="109"/>
                    </a:lnTo>
                    <a:lnTo>
                      <a:pt x="184" y="197"/>
                    </a:lnTo>
                    <a:lnTo>
                      <a:pt x="219" y="306"/>
                    </a:lnTo>
                    <a:lnTo>
                      <a:pt x="249" y="427"/>
                    </a:lnTo>
                    <a:lnTo>
                      <a:pt x="273" y="560"/>
                    </a:lnTo>
                    <a:lnTo>
                      <a:pt x="291" y="699"/>
                    </a:lnTo>
                    <a:lnTo>
                      <a:pt x="304" y="838"/>
                    </a:lnTo>
                    <a:lnTo>
                      <a:pt x="312" y="977"/>
                    </a:lnTo>
                    <a:lnTo>
                      <a:pt x="279" y="98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" name="Freeform 27"/>
              <p:cNvSpPr>
                <a:spLocks/>
              </p:cNvSpPr>
              <p:nvPr/>
            </p:nvSpPr>
            <p:spPr bwMode="auto">
              <a:xfrm>
                <a:off x="634" y="3010"/>
                <a:ext cx="312" cy="983"/>
              </a:xfrm>
              <a:custGeom>
                <a:avLst/>
                <a:gdLst>
                  <a:gd name="T0" fmla="*/ 279 w 312"/>
                  <a:gd name="T1" fmla="*/ 983 h 983"/>
                  <a:gd name="T2" fmla="*/ 277 w 312"/>
                  <a:gd name="T3" fmla="*/ 847 h 983"/>
                  <a:gd name="T4" fmla="*/ 269 w 312"/>
                  <a:gd name="T5" fmla="*/ 708 h 983"/>
                  <a:gd name="T6" fmla="*/ 256 w 312"/>
                  <a:gd name="T7" fmla="*/ 572 h 983"/>
                  <a:gd name="T8" fmla="*/ 236 w 312"/>
                  <a:gd name="T9" fmla="*/ 442 h 983"/>
                  <a:gd name="T10" fmla="*/ 211 w 312"/>
                  <a:gd name="T11" fmla="*/ 324 h 983"/>
                  <a:gd name="T12" fmla="*/ 182 w 312"/>
                  <a:gd name="T13" fmla="*/ 218 h 983"/>
                  <a:gd name="T14" fmla="*/ 145 w 312"/>
                  <a:gd name="T15" fmla="*/ 127 h 983"/>
                  <a:gd name="T16" fmla="*/ 104 w 312"/>
                  <a:gd name="T17" fmla="*/ 61 h 983"/>
                  <a:gd name="T18" fmla="*/ 56 w 312"/>
                  <a:gd name="T19" fmla="*/ 18 h 983"/>
                  <a:gd name="T20" fmla="*/ 5 w 312"/>
                  <a:gd name="T21" fmla="*/ 3 h 983"/>
                  <a:gd name="T22" fmla="*/ 0 w 312"/>
                  <a:gd name="T23" fmla="*/ 0 h 983"/>
                  <a:gd name="T24" fmla="*/ 54 w 312"/>
                  <a:gd name="T25" fmla="*/ 6 h 983"/>
                  <a:gd name="T26" fmla="*/ 101 w 312"/>
                  <a:gd name="T27" fmla="*/ 46 h 983"/>
                  <a:gd name="T28" fmla="*/ 146 w 312"/>
                  <a:gd name="T29" fmla="*/ 109 h 983"/>
                  <a:gd name="T30" fmla="*/ 184 w 312"/>
                  <a:gd name="T31" fmla="*/ 197 h 983"/>
                  <a:gd name="T32" fmla="*/ 219 w 312"/>
                  <a:gd name="T33" fmla="*/ 306 h 983"/>
                  <a:gd name="T34" fmla="*/ 249 w 312"/>
                  <a:gd name="T35" fmla="*/ 427 h 983"/>
                  <a:gd name="T36" fmla="*/ 273 w 312"/>
                  <a:gd name="T37" fmla="*/ 560 h 983"/>
                  <a:gd name="T38" fmla="*/ 291 w 312"/>
                  <a:gd name="T39" fmla="*/ 699 h 983"/>
                  <a:gd name="T40" fmla="*/ 304 w 312"/>
                  <a:gd name="T41" fmla="*/ 838 h 983"/>
                  <a:gd name="T42" fmla="*/ 312 w 312"/>
                  <a:gd name="T43" fmla="*/ 977 h 983"/>
                  <a:gd name="T44" fmla="*/ 279 w 312"/>
                  <a:gd name="T45" fmla="*/ 983 h 983"/>
                  <a:gd name="T46" fmla="*/ 279 w 312"/>
                  <a:gd name="T47" fmla="*/ 983 h 9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2"/>
                  <a:gd name="T73" fmla="*/ 0 h 983"/>
                  <a:gd name="T74" fmla="*/ 312 w 312"/>
                  <a:gd name="T75" fmla="*/ 983 h 9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2" h="983">
                    <a:moveTo>
                      <a:pt x="279" y="983"/>
                    </a:moveTo>
                    <a:lnTo>
                      <a:pt x="277" y="847"/>
                    </a:lnTo>
                    <a:lnTo>
                      <a:pt x="269" y="708"/>
                    </a:lnTo>
                    <a:lnTo>
                      <a:pt x="256" y="572"/>
                    </a:lnTo>
                    <a:lnTo>
                      <a:pt x="236" y="442"/>
                    </a:lnTo>
                    <a:lnTo>
                      <a:pt x="211" y="324"/>
                    </a:lnTo>
                    <a:lnTo>
                      <a:pt x="182" y="218"/>
                    </a:lnTo>
                    <a:lnTo>
                      <a:pt x="145" y="127"/>
                    </a:lnTo>
                    <a:lnTo>
                      <a:pt x="104" y="61"/>
                    </a:lnTo>
                    <a:lnTo>
                      <a:pt x="56" y="18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54" y="6"/>
                    </a:lnTo>
                    <a:lnTo>
                      <a:pt x="101" y="46"/>
                    </a:lnTo>
                    <a:lnTo>
                      <a:pt x="146" y="109"/>
                    </a:lnTo>
                    <a:lnTo>
                      <a:pt x="184" y="197"/>
                    </a:lnTo>
                    <a:lnTo>
                      <a:pt x="219" y="306"/>
                    </a:lnTo>
                    <a:lnTo>
                      <a:pt x="249" y="427"/>
                    </a:lnTo>
                    <a:lnTo>
                      <a:pt x="273" y="560"/>
                    </a:lnTo>
                    <a:lnTo>
                      <a:pt x="291" y="699"/>
                    </a:lnTo>
                    <a:lnTo>
                      <a:pt x="304" y="838"/>
                    </a:lnTo>
                    <a:lnTo>
                      <a:pt x="312" y="977"/>
                    </a:lnTo>
                    <a:lnTo>
                      <a:pt x="279" y="98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6" name="Freeform 28"/>
              <p:cNvSpPr>
                <a:spLocks/>
              </p:cNvSpPr>
              <p:nvPr/>
            </p:nvSpPr>
            <p:spPr bwMode="auto">
              <a:xfrm>
                <a:off x="1169" y="2886"/>
                <a:ext cx="189" cy="1020"/>
              </a:xfrm>
              <a:custGeom>
                <a:avLst/>
                <a:gdLst>
                  <a:gd name="T0" fmla="*/ 189 w 189"/>
                  <a:gd name="T1" fmla="*/ 1014 h 1020"/>
                  <a:gd name="T2" fmla="*/ 189 w 189"/>
                  <a:gd name="T3" fmla="*/ 1014 h 1020"/>
                  <a:gd name="T4" fmla="*/ 185 w 189"/>
                  <a:gd name="T5" fmla="*/ 932 h 1020"/>
                  <a:gd name="T6" fmla="*/ 178 w 189"/>
                  <a:gd name="T7" fmla="*/ 850 h 1020"/>
                  <a:gd name="T8" fmla="*/ 170 w 189"/>
                  <a:gd name="T9" fmla="*/ 769 h 1020"/>
                  <a:gd name="T10" fmla="*/ 161 w 189"/>
                  <a:gd name="T11" fmla="*/ 690 h 1020"/>
                  <a:gd name="T12" fmla="*/ 152 w 189"/>
                  <a:gd name="T13" fmla="*/ 620 h 1020"/>
                  <a:gd name="T14" fmla="*/ 143 w 189"/>
                  <a:gd name="T15" fmla="*/ 554 h 1020"/>
                  <a:gd name="T16" fmla="*/ 134 w 189"/>
                  <a:gd name="T17" fmla="*/ 502 h 1020"/>
                  <a:gd name="T18" fmla="*/ 127 w 189"/>
                  <a:gd name="T19" fmla="*/ 460 h 1020"/>
                  <a:gd name="T20" fmla="*/ 123 w 189"/>
                  <a:gd name="T21" fmla="*/ 433 h 1020"/>
                  <a:gd name="T22" fmla="*/ 120 w 189"/>
                  <a:gd name="T23" fmla="*/ 424 h 1020"/>
                  <a:gd name="T24" fmla="*/ 108 w 189"/>
                  <a:gd name="T25" fmla="*/ 369 h 1020"/>
                  <a:gd name="T26" fmla="*/ 94 w 189"/>
                  <a:gd name="T27" fmla="*/ 312 h 1020"/>
                  <a:gd name="T28" fmla="*/ 78 w 189"/>
                  <a:gd name="T29" fmla="*/ 254 h 1020"/>
                  <a:gd name="T30" fmla="*/ 62 w 189"/>
                  <a:gd name="T31" fmla="*/ 197 h 1020"/>
                  <a:gd name="T32" fmla="*/ 46 w 189"/>
                  <a:gd name="T33" fmla="*/ 145 h 1020"/>
                  <a:gd name="T34" fmla="*/ 32 w 189"/>
                  <a:gd name="T35" fmla="*/ 97 h 1020"/>
                  <a:gd name="T36" fmla="*/ 19 w 189"/>
                  <a:gd name="T37" fmla="*/ 58 h 1020"/>
                  <a:gd name="T38" fmla="*/ 10 w 189"/>
                  <a:gd name="T39" fmla="*/ 28 h 1020"/>
                  <a:gd name="T40" fmla="*/ 3 w 189"/>
                  <a:gd name="T41" fmla="*/ 6 h 1020"/>
                  <a:gd name="T42" fmla="*/ 0 w 189"/>
                  <a:gd name="T43" fmla="*/ 0 h 1020"/>
                  <a:gd name="T44" fmla="*/ 35 w 189"/>
                  <a:gd name="T45" fmla="*/ 106 h 1020"/>
                  <a:gd name="T46" fmla="*/ 61 w 189"/>
                  <a:gd name="T47" fmla="*/ 203 h 1020"/>
                  <a:gd name="T48" fmla="*/ 83 w 189"/>
                  <a:gd name="T49" fmla="*/ 294 h 1020"/>
                  <a:gd name="T50" fmla="*/ 101 w 189"/>
                  <a:gd name="T51" fmla="*/ 375 h 1020"/>
                  <a:gd name="T52" fmla="*/ 114 w 189"/>
                  <a:gd name="T53" fmla="*/ 445 h 1020"/>
                  <a:gd name="T54" fmla="*/ 123 w 189"/>
                  <a:gd name="T55" fmla="*/ 502 h 1020"/>
                  <a:gd name="T56" fmla="*/ 128 w 189"/>
                  <a:gd name="T57" fmla="*/ 551 h 1020"/>
                  <a:gd name="T58" fmla="*/ 132 w 189"/>
                  <a:gd name="T59" fmla="*/ 584 h 1020"/>
                  <a:gd name="T60" fmla="*/ 134 w 189"/>
                  <a:gd name="T61" fmla="*/ 605 h 1020"/>
                  <a:gd name="T62" fmla="*/ 135 w 189"/>
                  <a:gd name="T63" fmla="*/ 614 h 1020"/>
                  <a:gd name="T64" fmla="*/ 141 w 189"/>
                  <a:gd name="T65" fmla="*/ 693 h 1020"/>
                  <a:gd name="T66" fmla="*/ 147 w 189"/>
                  <a:gd name="T67" fmla="*/ 763 h 1020"/>
                  <a:gd name="T68" fmla="*/ 151 w 189"/>
                  <a:gd name="T69" fmla="*/ 823 h 1020"/>
                  <a:gd name="T70" fmla="*/ 152 w 189"/>
                  <a:gd name="T71" fmla="*/ 877 h 1020"/>
                  <a:gd name="T72" fmla="*/ 153 w 189"/>
                  <a:gd name="T73" fmla="*/ 920 h 1020"/>
                  <a:gd name="T74" fmla="*/ 153 w 189"/>
                  <a:gd name="T75" fmla="*/ 956 h 1020"/>
                  <a:gd name="T76" fmla="*/ 153 w 189"/>
                  <a:gd name="T77" fmla="*/ 986 h 1020"/>
                  <a:gd name="T78" fmla="*/ 153 w 189"/>
                  <a:gd name="T79" fmla="*/ 1004 h 1020"/>
                  <a:gd name="T80" fmla="*/ 152 w 189"/>
                  <a:gd name="T81" fmla="*/ 1017 h 1020"/>
                  <a:gd name="T82" fmla="*/ 152 w 189"/>
                  <a:gd name="T83" fmla="*/ 1020 h 1020"/>
                  <a:gd name="T84" fmla="*/ 189 w 189"/>
                  <a:gd name="T85" fmla="*/ 1014 h 1020"/>
                  <a:gd name="T86" fmla="*/ 189 w 189"/>
                  <a:gd name="T87" fmla="*/ 1014 h 10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9"/>
                  <a:gd name="T133" fmla="*/ 0 h 1020"/>
                  <a:gd name="T134" fmla="*/ 189 w 189"/>
                  <a:gd name="T135" fmla="*/ 1020 h 10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9" h="1020">
                    <a:moveTo>
                      <a:pt x="189" y="1014"/>
                    </a:moveTo>
                    <a:lnTo>
                      <a:pt x="189" y="1014"/>
                    </a:lnTo>
                    <a:lnTo>
                      <a:pt x="185" y="932"/>
                    </a:lnTo>
                    <a:lnTo>
                      <a:pt x="178" y="850"/>
                    </a:lnTo>
                    <a:lnTo>
                      <a:pt x="170" y="769"/>
                    </a:lnTo>
                    <a:lnTo>
                      <a:pt x="161" y="690"/>
                    </a:lnTo>
                    <a:lnTo>
                      <a:pt x="152" y="620"/>
                    </a:lnTo>
                    <a:lnTo>
                      <a:pt x="143" y="554"/>
                    </a:lnTo>
                    <a:lnTo>
                      <a:pt x="134" y="502"/>
                    </a:lnTo>
                    <a:lnTo>
                      <a:pt x="127" y="460"/>
                    </a:lnTo>
                    <a:lnTo>
                      <a:pt x="123" y="433"/>
                    </a:lnTo>
                    <a:lnTo>
                      <a:pt x="120" y="424"/>
                    </a:lnTo>
                    <a:lnTo>
                      <a:pt x="108" y="369"/>
                    </a:lnTo>
                    <a:lnTo>
                      <a:pt x="94" y="312"/>
                    </a:lnTo>
                    <a:lnTo>
                      <a:pt x="78" y="254"/>
                    </a:lnTo>
                    <a:lnTo>
                      <a:pt x="62" y="197"/>
                    </a:lnTo>
                    <a:lnTo>
                      <a:pt x="46" y="145"/>
                    </a:lnTo>
                    <a:lnTo>
                      <a:pt x="32" y="97"/>
                    </a:lnTo>
                    <a:lnTo>
                      <a:pt x="19" y="58"/>
                    </a:lnTo>
                    <a:lnTo>
                      <a:pt x="10" y="28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35" y="106"/>
                    </a:lnTo>
                    <a:lnTo>
                      <a:pt x="61" y="203"/>
                    </a:lnTo>
                    <a:lnTo>
                      <a:pt x="83" y="294"/>
                    </a:lnTo>
                    <a:lnTo>
                      <a:pt x="101" y="375"/>
                    </a:lnTo>
                    <a:lnTo>
                      <a:pt x="114" y="445"/>
                    </a:lnTo>
                    <a:lnTo>
                      <a:pt x="123" y="502"/>
                    </a:lnTo>
                    <a:lnTo>
                      <a:pt x="128" y="551"/>
                    </a:lnTo>
                    <a:lnTo>
                      <a:pt x="132" y="584"/>
                    </a:lnTo>
                    <a:lnTo>
                      <a:pt x="134" y="605"/>
                    </a:lnTo>
                    <a:lnTo>
                      <a:pt x="135" y="614"/>
                    </a:lnTo>
                    <a:lnTo>
                      <a:pt x="141" y="693"/>
                    </a:lnTo>
                    <a:lnTo>
                      <a:pt x="147" y="763"/>
                    </a:lnTo>
                    <a:lnTo>
                      <a:pt x="151" y="823"/>
                    </a:lnTo>
                    <a:lnTo>
                      <a:pt x="152" y="877"/>
                    </a:lnTo>
                    <a:lnTo>
                      <a:pt x="153" y="920"/>
                    </a:lnTo>
                    <a:lnTo>
                      <a:pt x="153" y="956"/>
                    </a:lnTo>
                    <a:lnTo>
                      <a:pt x="153" y="986"/>
                    </a:lnTo>
                    <a:lnTo>
                      <a:pt x="153" y="1004"/>
                    </a:lnTo>
                    <a:lnTo>
                      <a:pt x="152" y="1017"/>
                    </a:lnTo>
                    <a:lnTo>
                      <a:pt x="152" y="1020"/>
                    </a:lnTo>
                    <a:lnTo>
                      <a:pt x="189" y="1014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7" name="Freeform 29"/>
              <p:cNvSpPr>
                <a:spLocks/>
              </p:cNvSpPr>
              <p:nvPr/>
            </p:nvSpPr>
            <p:spPr bwMode="auto">
              <a:xfrm>
                <a:off x="1169" y="2886"/>
                <a:ext cx="189" cy="1020"/>
              </a:xfrm>
              <a:custGeom>
                <a:avLst/>
                <a:gdLst>
                  <a:gd name="T0" fmla="*/ 189 w 189"/>
                  <a:gd name="T1" fmla="*/ 1014 h 1020"/>
                  <a:gd name="T2" fmla="*/ 189 w 189"/>
                  <a:gd name="T3" fmla="*/ 1014 h 1020"/>
                  <a:gd name="T4" fmla="*/ 185 w 189"/>
                  <a:gd name="T5" fmla="*/ 932 h 1020"/>
                  <a:gd name="T6" fmla="*/ 178 w 189"/>
                  <a:gd name="T7" fmla="*/ 850 h 1020"/>
                  <a:gd name="T8" fmla="*/ 170 w 189"/>
                  <a:gd name="T9" fmla="*/ 769 h 1020"/>
                  <a:gd name="T10" fmla="*/ 161 w 189"/>
                  <a:gd name="T11" fmla="*/ 690 h 1020"/>
                  <a:gd name="T12" fmla="*/ 152 w 189"/>
                  <a:gd name="T13" fmla="*/ 620 h 1020"/>
                  <a:gd name="T14" fmla="*/ 143 w 189"/>
                  <a:gd name="T15" fmla="*/ 554 h 1020"/>
                  <a:gd name="T16" fmla="*/ 134 w 189"/>
                  <a:gd name="T17" fmla="*/ 502 h 1020"/>
                  <a:gd name="T18" fmla="*/ 127 w 189"/>
                  <a:gd name="T19" fmla="*/ 460 h 1020"/>
                  <a:gd name="T20" fmla="*/ 123 w 189"/>
                  <a:gd name="T21" fmla="*/ 433 h 1020"/>
                  <a:gd name="T22" fmla="*/ 120 w 189"/>
                  <a:gd name="T23" fmla="*/ 424 h 1020"/>
                  <a:gd name="T24" fmla="*/ 108 w 189"/>
                  <a:gd name="T25" fmla="*/ 369 h 1020"/>
                  <a:gd name="T26" fmla="*/ 94 w 189"/>
                  <a:gd name="T27" fmla="*/ 312 h 1020"/>
                  <a:gd name="T28" fmla="*/ 78 w 189"/>
                  <a:gd name="T29" fmla="*/ 254 h 1020"/>
                  <a:gd name="T30" fmla="*/ 62 w 189"/>
                  <a:gd name="T31" fmla="*/ 197 h 1020"/>
                  <a:gd name="T32" fmla="*/ 46 w 189"/>
                  <a:gd name="T33" fmla="*/ 145 h 1020"/>
                  <a:gd name="T34" fmla="*/ 32 w 189"/>
                  <a:gd name="T35" fmla="*/ 97 h 1020"/>
                  <a:gd name="T36" fmla="*/ 19 w 189"/>
                  <a:gd name="T37" fmla="*/ 58 h 1020"/>
                  <a:gd name="T38" fmla="*/ 10 w 189"/>
                  <a:gd name="T39" fmla="*/ 28 h 1020"/>
                  <a:gd name="T40" fmla="*/ 3 w 189"/>
                  <a:gd name="T41" fmla="*/ 6 h 1020"/>
                  <a:gd name="T42" fmla="*/ 0 w 189"/>
                  <a:gd name="T43" fmla="*/ 0 h 1020"/>
                  <a:gd name="T44" fmla="*/ 35 w 189"/>
                  <a:gd name="T45" fmla="*/ 106 h 1020"/>
                  <a:gd name="T46" fmla="*/ 61 w 189"/>
                  <a:gd name="T47" fmla="*/ 203 h 1020"/>
                  <a:gd name="T48" fmla="*/ 83 w 189"/>
                  <a:gd name="T49" fmla="*/ 294 h 1020"/>
                  <a:gd name="T50" fmla="*/ 101 w 189"/>
                  <a:gd name="T51" fmla="*/ 375 h 1020"/>
                  <a:gd name="T52" fmla="*/ 114 w 189"/>
                  <a:gd name="T53" fmla="*/ 445 h 1020"/>
                  <a:gd name="T54" fmla="*/ 123 w 189"/>
                  <a:gd name="T55" fmla="*/ 502 h 1020"/>
                  <a:gd name="T56" fmla="*/ 128 w 189"/>
                  <a:gd name="T57" fmla="*/ 551 h 1020"/>
                  <a:gd name="T58" fmla="*/ 132 w 189"/>
                  <a:gd name="T59" fmla="*/ 584 h 1020"/>
                  <a:gd name="T60" fmla="*/ 134 w 189"/>
                  <a:gd name="T61" fmla="*/ 605 h 1020"/>
                  <a:gd name="T62" fmla="*/ 135 w 189"/>
                  <a:gd name="T63" fmla="*/ 614 h 1020"/>
                  <a:gd name="T64" fmla="*/ 141 w 189"/>
                  <a:gd name="T65" fmla="*/ 693 h 1020"/>
                  <a:gd name="T66" fmla="*/ 147 w 189"/>
                  <a:gd name="T67" fmla="*/ 763 h 1020"/>
                  <a:gd name="T68" fmla="*/ 151 w 189"/>
                  <a:gd name="T69" fmla="*/ 823 h 1020"/>
                  <a:gd name="T70" fmla="*/ 152 w 189"/>
                  <a:gd name="T71" fmla="*/ 877 h 1020"/>
                  <a:gd name="T72" fmla="*/ 153 w 189"/>
                  <a:gd name="T73" fmla="*/ 920 h 1020"/>
                  <a:gd name="T74" fmla="*/ 153 w 189"/>
                  <a:gd name="T75" fmla="*/ 956 h 1020"/>
                  <a:gd name="T76" fmla="*/ 153 w 189"/>
                  <a:gd name="T77" fmla="*/ 986 h 1020"/>
                  <a:gd name="T78" fmla="*/ 153 w 189"/>
                  <a:gd name="T79" fmla="*/ 1004 h 1020"/>
                  <a:gd name="T80" fmla="*/ 152 w 189"/>
                  <a:gd name="T81" fmla="*/ 1017 h 1020"/>
                  <a:gd name="T82" fmla="*/ 152 w 189"/>
                  <a:gd name="T83" fmla="*/ 1020 h 1020"/>
                  <a:gd name="T84" fmla="*/ 189 w 189"/>
                  <a:gd name="T85" fmla="*/ 1014 h 1020"/>
                  <a:gd name="T86" fmla="*/ 189 w 189"/>
                  <a:gd name="T87" fmla="*/ 1014 h 10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9"/>
                  <a:gd name="T133" fmla="*/ 0 h 1020"/>
                  <a:gd name="T134" fmla="*/ 189 w 189"/>
                  <a:gd name="T135" fmla="*/ 1020 h 10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9" h="1020">
                    <a:moveTo>
                      <a:pt x="189" y="1014"/>
                    </a:moveTo>
                    <a:lnTo>
                      <a:pt x="189" y="1014"/>
                    </a:lnTo>
                    <a:lnTo>
                      <a:pt x="185" y="932"/>
                    </a:lnTo>
                    <a:lnTo>
                      <a:pt x="178" y="850"/>
                    </a:lnTo>
                    <a:lnTo>
                      <a:pt x="170" y="769"/>
                    </a:lnTo>
                    <a:lnTo>
                      <a:pt x="161" y="690"/>
                    </a:lnTo>
                    <a:lnTo>
                      <a:pt x="152" y="620"/>
                    </a:lnTo>
                    <a:lnTo>
                      <a:pt x="143" y="554"/>
                    </a:lnTo>
                    <a:lnTo>
                      <a:pt x="134" y="502"/>
                    </a:lnTo>
                    <a:lnTo>
                      <a:pt x="127" y="460"/>
                    </a:lnTo>
                    <a:lnTo>
                      <a:pt x="123" y="433"/>
                    </a:lnTo>
                    <a:lnTo>
                      <a:pt x="120" y="424"/>
                    </a:lnTo>
                    <a:lnTo>
                      <a:pt x="108" y="369"/>
                    </a:lnTo>
                    <a:lnTo>
                      <a:pt x="94" y="312"/>
                    </a:lnTo>
                    <a:lnTo>
                      <a:pt x="78" y="254"/>
                    </a:lnTo>
                    <a:lnTo>
                      <a:pt x="62" y="197"/>
                    </a:lnTo>
                    <a:lnTo>
                      <a:pt x="46" y="145"/>
                    </a:lnTo>
                    <a:lnTo>
                      <a:pt x="32" y="97"/>
                    </a:lnTo>
                    <a:lnTo>
                      <a:pt x="19" y="58"/>
                    </a:lnTo>
                    <a:lnTo>
                      <a:pt x="10" y="28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35" y="106"/>
                    </a:lnTo>
                    <a:lnTo>
                      <a:pt x="61" y="203"/>
                    </a:lnTo>
                    <a:lnTo>
                      <a:pt x="83" y="294"/>
                    </a:lnTo>
                    <a:lnTo>
                      <a:pt x="101" y="375"/>
                    </a:lnTo>
                    <a:lnTo>
                      <a:pt x="114" y="445"/>
                    </a:lnTo>
                    <a:lnTo>
                      <a:pt x="123" y="502"/>
                    </a:lnTo>
                    <a:lnTo>
                      <a:pt x="128" y="551"/>
                    </a:lnTo>
                    <a:lnTo>
                      <a:pt x="132" y="584"/>
                    </a:lnTo>
                    <a:lnTo>
                      <a:pt x="134" y="605"/>
                    </a:lnTo>
                    <a:lnTo>
                      <a:pt x="135" y="614"/>
                    </a:lnTo>
                    <a:lnTo>
                      <a:pt x="141" y="693"/>
                    </a:lnTo>
                    <a:lnTo>
                      <a:pt x="147" y="763"/>
                    </a:lnTo>
                    <a:lnTo>
                      <a:pt x="151" y="823"/>
                    </a:lnTo>
                    <a:lnTo>
                      <a:pt x="152" y="877"/>
                    </a:lnTo>
                    <a:lnTo>
                      <a:pt x="153" y="920"/>
                    </a:lnTo>
                    <a:lnTo>
                      <a:pt x="153" y="956"/>
                    </a:lnTo>
                    <a:lnTo>
                      <a:pt x="153" y="986"/>
                    </a:lnTo>
                    <a:lnTo>
                      <a:pt x="153" y="1004"/>
                    </a:lnTo>
                    <a:lnTo>
                      <a:pt x="152" y="1017"/>
                    </a:lnTo>
                    <a:lnTo>
                      <a:pt x="152" y="1020"/>
                    </a:lnTo>
                    <a:lnTo>
                      <a:pt x="189" y="1014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" name="Freeform 30"/>
              <p:cNvSpPr>
                <a:spLocks/>
              </p:cNvSpPr>
              <p:nvPr/>
            </p:nvSpPr>
            <p:spPr bwMode="auto">
              <a:xfrm>
                <a:off x="1382" y="3031"/>
                <a:ext cx="312" cy="984"/>
              </a:xfrm>
              <a:custGeom>
                <a:avLst/>
                <a:gdLst>
                  <a:gd name="T0" fmla="*/ 278 w 312"/>
                  <a:gd name="T1" fmla="*/ 980 h 984"/>
                  <a:gd name="T2" fmla="*/ 277 w 312"/>
                  <a:gd name="T3" fmla="*/ 844 h 984"/>
                  <a:gd name="T4" fmla="*/ 269 w 312"/>
                  <a:gd name="T5" fmla="*/ 708 h 984"/>
                  <a:gd name="T6" fmla="*/ 254 w 312"/>
                  <a:gd name="T7" fmla="*/ 572 h 984"/>
                  <a:gd name="T8" fmla="*/ 236 w 312"/>
                  <a:gd name="T9" fmla="*/ 442 h 984"/>
                  <a:gd name="T10" fmla="*/ 211 w 312"/>
                  <a:gd name="T11" fmla="*/ 321 h 984"/>
                  <a:gd name="T12" fmla="*/ 180 w 312"/>
                  <a:gd name="T13" fmla="*/ 215 h 984"/>
                  <a:gd name="T14" fmla="*/ 145 w 312"/>
                  <a:gd name="T15" fmla="*/ 128 h 984"/>
                  <a:gd name="T16" fmla="*/ 104 w 312"/>
                  <a:gd name="T17" fmla="*/ 61 h 984"/>
                  <a:gd name="T18" fmla="*/ 56 w 312"/>
                  <a:gd name="T19" fmla="*/ 16 h 984"/>
                  <a:gd name="T20" fmla="*/ 4 w 312"/>
                  <a:gd name="T21" fmla="*/ 0 h 984"/>
                  <a:gd name="T22" fmla="*/ 0 w 312"/>
                  <a:gd name="T23" fmla="*/ 0 h 984"/>
                  <a:gd name="T24" fmla="*/ 52 w 312"/>
                  <a:gd name="T25" fmla="*/ 7 h 984"/>
                  <a:gd name="T26" fmla="*/ 101 w 312"/>
                  <a:gd name="T27" fmla="*/ 43 h 984"/>
                  <a:gd name="T28" fmla="*/ 145 w 312"/>
                  <a:gd name="T29" fmla="*/ 109 h 984"/>
                  <a:gd name="T30" fmla="*/ 184 w 312"/>
                  <a:gd name="T31" fmla="*/ 197 h 984"/>
                  <a:gd name="T32" fmla="*/ 219 w 312"/>
                  <a:gd name="T33" fmla="*/ 306 h 984"/>
                  <a:gd name="T34" fmla="*/ 248 w 312"/>
                  <a:gd name="T35" fmla="*/ 427 h 984"/>
                  <a:gd name="T36" fmla="*/ 271 w 312"/>
                  <a:gd name="T37" fmla="*/ 560 h 984"/>
                  <a:gd name="T38" fmla="*/ 291 w 312"/>
                  <a:gd name="T39" fmla="*/ 699 h 984"/>
                  <a:gd name="T40" fmla="*/ 304 w 312"/>
                  <a:gd name="T41" fmla="*/ 838 h 984"/>
                  <a:gd name="T42" fmla="*/ 312 w 312"/>
                  <a:gd name="T43" fmla="*/ 974 h 984"/>
                  <a:gd name="T44" fmla="*/ 279 w 312"/>
                  <a:gd name="T45" fmla="*/ 984 h 984"/>
                  <a:gd name="T46" fmla="*/ 279 w 312"/>
                  <a:gd name="T47" fmla="*/ 984 h 984"/>
                  <a:gd name="T48" fmla="*/ 278 w 312"/>
                  <a:gd name="T49" fmla="*/ 980 h 9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2"/>
                  <a:gd name="T76" fmla="*/ 0 h 984"/>
                  <a:gd name="T77" fmla="*/ 312 w 312"/>
                  <a:gd name="T78" fmla="*/ 984 h 98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2" h="984">
                    <a:moveTo>
                      <a:pt x="278" y="980"/>
                    </a:moveTo>
                    <a:lnTo>
                      <a:pt x="277" y="844"/>
                    </a:lnTo>
                    <a:lnTo>
                      <a:pt x="269" y="708"/>
                    </a:lnTo>
                    <a:lnTo>
                      <a:pt x="254" y="572"/>
                    </a:lnTo>
                    <a:lnTo>
                      <a:pt x="236" y="442"/>
                    </a:lnTo>
                    <a:lnTo>
                      <a:pt x="211" y="321"/>
                    </a:lnTo>
                    <a:lnTo>
                      <a:pt x="180" y="215"/>
                    </a:lnTo>
                    <a:lnTo>
                      <a:pt x="145" y="128"/>
                    </a:lnTo>
                    <a:lnTo>
                      <a:pt x="104" y="61"/>
                    </a:lnTo>
                    <a:lnTo>
                      <a:pt x="56" y="1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2" y="7"/>
                    </a:lnTo>
                    <a:lnTo>
                      <a:pt x="101" y="43"/>
                    </a:lnTo>
                    <a:lnTo>
                      <a:pt x="145" y="109"/>
                    </a:lnTo>
                    <a:lnTo>
                      <a:pt x="184" y="197"/>
                    </a:lnTo>
                    <a:lnTo>
                      <a:pt x="219" y="306"/>
                    </a:lnTo>
                    <a:lnTo>
                      <a:pt x="248" y="427"/>
                    </a:lnTo>
                    <a:lnTo>
                      <a:pt x="271" y="560"/>
                    </a:lnTo>
                    <a:lnTo>
                      <a:pt x="291" y="699"/>
                    </a:lnTo>
                    <a:lnTo>
                      <a:pt x="304" y="838"/>
                    </a:lnTo>
                    <a:lnTo>
                      <a:pt x="312" y="974"/>
                    </a:lnTo>
                    <a:lnTo>
                      <a:pt x="279" y="984"/>
                    </a:lnTo>
                    <a:lnTo>
                      <a:pt x="278" y="98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9" name="Freeform 31"/>
              <p:cNvSpPr>
                <a:spLocks/>
              </p:cNvSpPr>
              <p:nvPr/>
            </p:nvSpPr>
            <p:spPr bwMode="auto">
              <a:xfrm>
                <a:off x="1382" y="3031"/>
                <a:ext cx="312" cy="984"/>
              </a:xfrm>
              <a:custGeom>
                <a:avLst/>
                <a:gdLst>
                  <a:gd name="T0" fmla="*/ 278 w 312"/>
                  <a:gd name="T1" fmla="*/ 980 h 984"/>
                  <a:gd name="T2" fmla="*/ 277 w 312"/>
                  <a:gd name="T3" fmla="*/ 844 h 984"/>
                  <a:gd name="T4" fmla="*/ 269 w 312"/>
                  <a:gd name="T5" fmla="*/ 708 h 984"/>
                  <a:gd name="T6" fmla="*/ 254 w 312"/>
                  <a:gd name="T7" fmla="*/ 572 h 984"/>
                  <a:gd name="T8" fmla="*/ 236 w 312"/>
                  <a:gd name="T9" fmla="*/ 442 h 984"/>
                  <a:gd name="T10" fmla="*/ 211 w 312"/>
                  <a:gd name="T11" fmla="*/ 321 h 984"/>
                  <a:gd name="T12" fmla="*/ 180 w 312"/>
                  <a:gd name="T13" fmla="*/ 215 h 984"/>
                  <a:gd name="T14" fmla="*/ 145 w 312"/>
                  <a:gd name="T15" fmla="*/ 128 h 984"/>
                  <a:gd name="T16" fmla="*/ 104 w 312"/>
                  <a:gd name="T17" fmla="*/ 61 h 984"/>
                  <a:gd name="T18" fmla="*/ 56 w 312"/>
                  <a:gd name="T19" fmla="*/ 16 h 984"/>
                  <a:gd name="T20" fmla="*/ 4 w 312"/>
                  <a:gd name="T21" fmla="*/ 0 h 984"/>
                  <a:gd name="T22" fmla="*/ 0 w 312"/>
                  <a:gd name="T23" fmla="*/ 0 h 984"/>
                  <a:gd name="T24" fmla="*/ 52 w 312"/>
                  <a:gd name="T25" fmla="*/ 7 h 984"/>
                  <a:gd name="T26" fmla="*/ 101 w 312"/>
                  <a:gd name="T27" fmla="*/ 43 h 984"/>
                  <a:gd name="T28" fmla="*/ 145 w 312"/>
                  <a:gd name="T29" fmla="*/ 109 h 984"/>
                  <a:gd name="T30" fmla="*/ 184 w 312"/>
                  <a:gd name="T31" fmla="*/ 197 h 984"/>
                  <a:gd name="T32" fmla="*/ 219 w 312"/>
                  <a:gd name="T33" fmla="*/ 306 h 984"/>
                  <a:gd name="T34" fmla="*/ 248 w 312"/>
                  <a:gd name="T35" fmla="*/ 427 h 984"/>
                  <a:gd name="T36" fmla="*/ 271 w 312"/>
                  <a:gd name="T37" fmla="*/ 560 h 984"/>
                  <a:gd name="T38" fmla="*/ 291 w 312"/>
                  <a:gd name="T39" fmla="*/ 699 h 984"/>
                  <a:gd name="T40" fmla="*/ 304 w 312"/>
                  <a:gd name="T41" fmla="*/ 838 h 984"/>
                  <a:gd name="T42" fmla="*/ 312 w 312"/>
                  <a:gd name="T43" fmla="*/ 974 h 984"/>
                  <a:gd name="T44" fmla="*/ 279 w 312"/>
                  <a:gd name="T45" fmla="*/ 984 h 984"/>
                  <a:gd name="T46" fmla="*/ 279 w 312"/>
                  <a:gd name="T47" fmla="*/ 984 h 98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2"/>
                  <a:gd name="T73" fmla="*/ 0 h 984"/>
                  <a:gd name="T74" fmla="*/ 312 w 312"/>
                  <a:gd name="T75" fmla="*/ 984 h 98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2" h="984">
                    <a:moveTo>
                      <a:pt x="278" y="980"/>
                    </a:moveTo>
                    <a:lnTo>
                      <a:pt x="277" y="844"/>
                    </a:lnTo>
                    <a:lnTo>
                      <a:pt x="269" y="708"/>
                    </a:lnTo>
                    <a:lnTo>
                      <a:pt x="254" y="572"/>
                    </a:lnTo>
                    <a:lnTo>
                      <a:pt x="236" y="442"/>
                    </a:lnTo>
                    <a:lnTo>
                      <a:pt x="211" y="321"/>
                    </a:lnTo>
                    <a:lnTo>
                      <a:pt x="180" y="215"/>
                    </a:lnTo>
                    <a:lnTo>
                      <a:pt x="145" y="128"/>
                    </a:lnTo>
                    <a:lnTo>
                      <a:pt x="104" y="61"/>
                    </a:lnTo>
                    <a:lnTo>
                      <a:pt x="56" y="1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2" y="7"/>
                    </a:lnTo>
                    <a:lnTo>
                      <a:pt x="101" y="43"/>
                    </a:lnTo>
                    <a:lnTo>
                      <a:pt x="145" y="109"/>
                    </a:lnTo>
                    <a:lnTo>
                      <a:pt x="184" y="197"/>
                    </a:lnTo>
                    <a:lnTo>
                      <a:pt x="219" y="306"/>
                    </a:lnTo>
                    <a:lnTo>
                      <a:pt x="248" y="427"/>
                    </a:lnTo>
                    <a:lnTo>
                      <a:pt x="271" y="560"/>
                    </a:lnTo>
                    <a:lnTo>
                      <a:pt x="291" y="699"/>
                    </a:lnTo>
                    <a:lnTo>
                      <a:pt x="304" y="838"/>
                    </a:lnTo>
                    <a:lnTo>
                      <a:pt x="312" y="974"/>
                    </a:lnTo>
                    <a:lnTo>
                      <a:pt x="279" y="984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0" name="Freeform 32"/>
              <p:cNvSpPr>
                <a:spLocks/>
              </p:cNvSpPr>
              <p:nvPr/>
            </p:nvSpPr>
            <p:spPr bwMode="auto">
              <a:xfrm>
                <a:off x="913" y="3089"/>
                <a:ext cx="189" cy="1019"/>
              </a:xfrm>
              <a:custGeom>
                <a:avLst/>
                <a:gdLst>
                  <a:gd name="T0" fmla="*/ 189 w 189"/>
                  <a:gd name="T1" fmla="*/ 1013 h 1019"/>
                  <a:gd name="T2" fmla="*/ 189 w 189"/>
                  <a:gd name="T3" fmla="*/ 1013 h 1019"/>
                  <a:gd name="T4" fmla="*/ 185 w 189"/>
                  <a:gd name="T5" fmla="*/ 932 h 1019"/>
                  <a:gd name="T6" fmla="*/ 178 w 189"/>
                  <a:gd name="T7" fmla="*/ 850 h 1019"/>
                  <a:gd name="T8" fmla="*/ 171 w 189"/>
                  <a:gd name="T9" fmla="*/ 768 h 1019"/>
                  <a:gd name="T10" fmla="*/ 161 w 189"/>
                  <a:gd name="T11" fmla="*/ 690 h 1019"/>
                  <a:gd name="T12" fmla="*/ 151 w 189"/>
                  <a:gd name="T13" fmla="*/ 620 h 1019"/>
                  <a:gd name="T14" fmla="*/ 142 w 189"/>
                  <a:gd name="T15" fmla="*/ 557 h 1019"/>
                  <a:gd name="T16" fmla="*/ 134 w 189"/>
                  <a:gd name="T17" fmla="*/ 502 h 1019"/>
                  <a:gd name="T18" fmla="*/ 127 w 189"/>
                  <a:gd name="T19" fmla="*/ 460 h 1019"/>
                  <a:gd name="T20" fmla="*/ 123 w 189"/>
                  <a:gd name="T21" fmla="*/ 432 h 1019"/>
                  <a:gd name="T22" fmla="*/ 120 w 189"/>
                  <a:gd name="T23" fmla="*/ 423 h 1019"/>
                  <a:gd name="T24" fmla="*/ 109 w 189"/>
                  <a:gd name="T25" fmla="*/ 369 h 1019"/>
                  <a:gd name="T26" fmla="*/ 94 w 189"/>
                  <a:gd name="T27" fmla="*/ 312 h 1019"/>
                  <a:gd name="T28" fmla="*/ 78 w 189"/>
                  <a:gd name="T29" fmla="*/ 254 h 1019"/>
                  <a:gd name="T30" fmla="*/ 62 w 189"/>
                  <a:gd name="T31" fmla="*/ 197 h 1019"/>
                  <a:gd name="T32" fmla="*/ 47 w 189"/>
                  <a:gd name="T33" fmla="*/ 145 h 1019"/>
                  <a:gd name="T34" fmla="*/ 32 w 189"/>
                  <a:gd name="T35" fmla="*/ 97 h 1019"/>
                  <a:gd name="T36" fmla="*/ 19 w 189"/>
                  <a:gd name="T37" fmla="*/ 57 h 1019"/>
                  <a:gd name="T38" fmla="*/ 10 w 189"/>
                  <a:gd name="T39" fmla="*/ 27 h 1019"/>
                  <a:gd name="T40" fmla="*/ 3 w 189"/>
                  <a:gd name="T41" fmla="*/ 6 h 1019"/>
                  <a:gd name="T42" fmla="*/ 0 w 189"/>
                  <a:gd name="T43" fmla="*/ 0 h 1019"/>
                  <a:gd name="T44" fmla="*/ 33 w 189"/>
                  <a:gd name="T45" fmla="*/ 106 h 1019"/>
                  <a:gd name="T46" fmla="*/ 61 w 189"/>
                  <a:gd name="T47" fmla="*/ 203 h 1019"/>
                  <a:gd name="T48" fmla="*/ 83 w 189"/>
                  <a:gd name="T49" fmla="*/ 293 h 1019"/>
                  <a:gd name="T50" fmla="*/ 101 w 189"/>
                  <a:gd name="T51" fmla="*/ 375 h 1019"/>
                  <a:gd name="T52" fmla="*/ 114 w 189"/>
                  <a:gd name="T53" fmla="*/ 445 h 1019"/>
                  <a:gd name="T54" fmla="*/ 123 w 189"/>
                  <a:gd name="T55" fmla="*/ 502 h 1019"/>
                  <a:gd name="T56" fmla="*/ 128 w 189"/>
                  <a:gd name="T57" fmla="*/ 550 h 1019"/>
                  <a:gd name="T58" fmla="*/ 132 w 189"/>
                  <a:gd name="T59" fmla="*/ 584 h 1019"/>
                  <a:gd name="T60" fmla="*/ 134 w 189"/>
                  <a:gd name="T61" fmla="*/ 605 h 1019"/>
                  <a:gd name="T62" fmla="*/ 135 w 189"/>
                  <a:gd name="T63" fmla="*/ 614 h 1019"/>
                  <a:gd name="T64" fmla="*/ 142 w 189"/>
                  <a:gd name="T65" fmla="*/ 693 h 1019"/>
                  <a:gd name="T66" fmla="*/ 147 w 189"/>
                  <a:gd name="T67" fmla="*/ 762 h 1019"/>
                  <a:gd name="T68" fmla="*/ 151 w 189"/>
                  <a:gd name="T69" fmla="*/ 823 h 1019"/>
                  <a:gd name="T70" fmla="*/ 152 w 189"/>
                  <a:gd name="T71" fmla="*/ 877 h 1019"/>
                  <a:gd name="T72" fmla="*/ 153 w 189"/>
                  <a:gd name="T73" fmla="*/ 919 h 1019"/>
                  <a:gd name="T74" fmla="*/ 153 w 189"/>
                  <a:gd name="T75" fmla="*/ 956 h 1019"/>
                  <a:gd name="T76" fmla="*/ 153 w 189"/>
                  <a:gd name="T77" fmla="*/ 986 h 1019"/>
                  <a:gd name="T78" fmla="*/ 153 w 189"/>
                  <a:gd name="T79" fmla="*/ 1004 h 1019"/>
                  <a:gd name="T80" fmla="*/ 152 w 189"/>
                  <a:gd name="T81" fmla="*/ 1016 h 1019"/>
                  <a:gd name="T82" fmla="*/ 152 w 189"/>
                  <a:gd name="T83" fmla="*/ 1019 h 1019"/>
                  <a:gd name="T84" fmla="*/ 189 w 189"/>
                  <a:gd name="T85" fmla="*/ 1013 h 1019"/>
                  <a:gd name="T86" fmla="*/ 189 w 189"/>
                  <a:gd name="T87" fmla="*/ 1013 h 10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9"/>
                  <a:gd name="T133" fmla="*/ 0 h 1019"/>
                  <a:gd name="T134" fmla="*/ 189 w 189"/>
                  <a:gd name="T135" fmla="*/ 1019 h 10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9" h="1019">
                    <a:moveTo>
                      <a:pt x="189" y="1013"/>
                    </a:moveTo>
                    <a:lnTo>
                      <a:pt x="189" y="1013"/>
                    </a:lnTo>
                    <a:lnTo>
                      <a:pt x="185" y="932"/>
                    </a:lnTo>
                    <a:lnTo>
                      <a:pt x="178" y="850"/>
                    </a:lnTo>
                    <a:lnTo>
                      <a:pt x="171" y="768"/>
                    </a:lnTo>
                    <a:lnTo>
                      <a:pt x="161" y="690"/>
                    </a:lnTo>
                    <a:lnTo>
                      <a:pt x="151" y="620"/>
                    </a:lnTo>
                    <a:lnTo>
                      <a:pt x="142" y="557"/>
                    </a:lnTo>
                    <a:lnTo>
                      <a:pt x="134" y="502"/>
                    </a:lnTo>
                    <a:lnTo>
                      <a:pt x="127" y="460"/>
                    </a:lnTo>
                    <a:lnTo>
                      <a:pt x="123" y="432"/>
                    </a:lnTo>
                    <a:lnTo>
                      <a:pt x="120" y="423"/>
                    </a:lnTo>
                    <a:lnTo>
                      <a:pt x="109" y="369"/>
                    </a:lnTo>
                    <a:lnTo>
                      <a:pt x="94" y="312"/>
                    </a:lnTo>
                    <a:lnTo>
                      <a:pt x="78" y="254"/>
                    </a:lnTo>
                    <a:lnTo>
                      <a:pt x="62" y="197"/>
                    </a:lnTo>
                    <a:lnTo>
                      <a:pt x="47" y="145"/>
                    </a:lnTo>
                    <a:lnTo>
                      <a:pt x="32" y="97"/>
                    </a:lnTo>
                    <a:lnTo>
                      <a:pt x="19" y="57"/>
                    </a:lnTo>
                    <a:lnTo>
                      <a:pt x="10" y="27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33" y="106"/>
                    </a:lnTo>
                    <a:lnTo>
                      <a:pt x="61" y="203"/>
                    </a:lnTo>
                    <a:lnTo>
                      <a:pt x="83" y="293"/>
                    </a:lnTo>
                    <a:lnTo>
                      <a:pt x="101" y="375"/>
                    </a:lnTo>
                    <a:lnTo>
                      <a:pt x="114" y="445"/>
                    </a:lnTo>
                    <a:lnTo>
                      <a:pt x="123" y="502"/>
                    </a:lnTo>
                    <a:lnTo>
                      <a:pt x="128" y="550"/>
                    </a:lnTo>
                    <a:lnTo>
                      <a:pt x="132" y="584"/>
                    </a:lnTo>
                    <a:lnTo>
                      <a:pt x="134" y="605"/>
                    </a:lnTo>
                    <a:lnTo>
                      <a:pt x="135" y="614"/>
                    </a:lnTo>
                    <a:lnTo>
                      <a:pt x="142" y="693"/>
                    </a:lnTo>
                    <a:lnTo>
                      <a:pt x="147" y="762"/>
                    </a:lnTo>
                    <a:lnTo>
                      <a:pt x="151" y="823"/>
                    </a:lnTo>
                    <a:lnTo>
                      <a:pt x="152" y="877"/>
                    </a:lnTo>
                    <a:lnTo>
                      <a:pt x="153" y="919"/>
                    </a:lnTo>
                    <a:lnTo>
                      <a:pt x="153" y="956"/>
                    </a:lnTo>
                    <a:lnTo>
                      <a:pt x="153" y="986"/>
                    </a:lnTo>
                    <a:lnTo>
                      <a:pt x="153" y="1004"/>
                    </a:lnTo>
                    <a:lnTo>
                      <a:pt x="152" y="1016"/>
                    </a:lnTo>
                    <a:lnTo>
                      <a:pt x="152" y="1019"/>
                    </a:lnTo>
                    <a:lnTo>
                      <a:pt x="189" y="101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1" name="Freeform 33"/>
              <p:cNvSpPr>
                <a:spLocks/>
              </p:cNvSpPr>
              <p:nvPr/>
            </p:nvSpPr>
            <p:spPr bwMode="auto">
              <a:xfrm>
                <a:off x="913" y="3089"/>
                <a:ext cx="189" cy="1019"/>
              </a:xfrm>
              <a:custGeom>
                <a:avLst/>
                <a:gdLst>
                  <a:gd name="T0" fmla="*/ 189 w 189"/>
                  <a:gd name="T1" fmla="*/ 1013 h 1019"/>
                  <a:gd name="T2" fmla="*/ 189 w 189"/>
                  <a:gd name="T3" fmla="*/ 1013 h 1019"/>
                  <a:gd name="T4" fmla="*/ 185 w 189"/>
                  <a:gd name="T5" fmla="*/ 932 h 1019"/>
                  <a:gd name="T6" fmla="*/ 178 w 189"/>
                  <a:gd name="T7" fmla="*/ 850 h 1019"/>
                  <a:gd name="T8" fmla="*/ 171 w 189"/>
                  <a:gd name="T9" fmla="*/ 768 h 1019"/>
                  <a:gd name="T10" fmla="*/ 161 w 189"/>
                  <a:gd name="T11" fmla="*/ 690 h 1019"/>
                  <a:gd name="T12" fmla="*/ 151 w 189"/>
                  <a:gd name="T13" fmla="*/ 620 h 1019"/>
                  <a:gd name="T14" fmla="*/ 142 w 189"/>
                  <a:gd name="T15" fmla="*/ 557 h 1019"/>
                  <a:gd name="T16" fmla="*/ 134 w 189"/>
                  <a:gd name="T17" fmla="*/ 502 h 1019"/>
                  <a:gd name="T18" fmla="*/ 127 w 189"/>
                  <a:gd name="T19" fmla="*/ 460 h 1019"/>
                  <a:gd name="T20" fmla="*/ 123 w 189"/>
                  <a:gd name="T21" fmla="*/ 432 h 1019"/>
                  <a:gd name="T22" fmla="*/ 120 w 189"/>
                  <a:gd name="T23" fmla="*/ 423 h 1019"/>
                  <a:gd name="T24" fmla="*/ 109 w 189"/>
                  <a:gd name="T25" fmla="*/ 369 h 1019"/>
                  <a:gd name="T26" fmla="*/ 94 w 189"/>
                  <a:gd name="T27" fmla="*/ 312 h 1019"/>
                  <a:gd name="T28" fmla="*/ 78 w 189"/>
                  <a:gd name="T29" fmla="*/ 254 h 1019"/>
                  <a:gd name="T30" fmla="*/ 62 w 189"/>
                  <a:gd name="T31" fmla="*/ 197 h 1019"/>
                  <a:gd name="T32" fmla="*/ 47 w 189"/>
                  <a:gd name="T33" fmla="*/ 145 h 1019"/>
                  <a:gd name="T34" fmla="*/ 32 w 189"/>
                  <a:gd name="T35" fmla="*/ 97 h 1019"/>
                  <a:gd name="T36" fmla="*/ 19 w 189"/>
                  <a:gd name="T37" fmla="*/ 57 h 1019"/>
                  <a:gd name="T38" fmla="*/ 10 w 189"/>
                  <a:gd name="T39" fmla="*/ 27 h 1019"/>
                  <a:gd name="T40" fmla="*/ 3 w 189"/>
                  <a:gd name="T41" fmla="*/ 6 h 1019"/>
                  <a:gd name="T42" fmla="*/ 0 w 189"/>
                  <a:gd name="T43" fmla="*/ 0 h 1019"/>
                  <a:gd name="T44" fmla="*/ 33 w 189"/>
                  <a:gd name="T45" fmla="*/ 106 h 1019"/>
                  <a:gd name="T46" fmla="*/ 61 w 189"/>
                  <a:gd name="T47" fmla="*/ 203 h 1019"/>
                  <a:gd name="T48" fmla="*/ 83 w 189"/>
                  <a:gd name="T49" fmla="*/ 293 h 1019"/>
                  <a:gd name="T50" fmla="*/ 101 w 189"/>
                  <a:gd name="T51" fmla="*/ 375 h 1019"/>
                  <a:gd name="T52" fmla="*/ 114 w 189"/>
                  <a:gd name="T53" fmla="*/ 445 h 1019"/>
                  <a:gd name="T54" fmla="*/ 123 w 189"/>
                  <a:gd name="T55" fmla="*/ 502 h 1019"/>
                  <a:gd name="T56" fmla="*/ 128 w 189"/>
                  <a:gd name="T57" fmla="*/ 550 h 1019"/>
                  <a:gd name="T58" fmla="*/ 132 w 189"/>
                  <a:gd name="T59" fmla="*/ 584 h 1019"/>
                  <a:gd name="T60" fmla="*/ 134 w 189"/>
                  <a:gd name="T61" fmla="*/ 605 h 1019"/>
                  <a:gd name="T62" fmla="*/ 135 w 189"/>
                  <a:gd name="T63" fmla="*/ 614 h 1019"/>
                  <a:gd name="T64" fmla="*/ 142 w 189"/>
                  <a:gd name="T65" fmla="*/ 693 h 1019"/>
                  <a:gd name="T66" fmla="*/ 147 w 189"/>
                  <a:gd name="T67" fmla="*/ 762 h 1019"/>
                  <a:gd name="T68" fmla="*/ 151 w 189"/>
                  <a:gd name="T69" fmla="*/ 823 h 1019"/>
                  <a:gd name="T70" fmla="*/ 152 w 189"/>
                  <a:gd name="T71" fmla="*/ 877 h 1019"/>
                  <a:gd name="T72" fmla="*/ 153 w 189"/>
                  <a:gd name="T73" fmla="*/ 919 h 1019"/>
                  <a:gd name="T74" fmla="*/ 153 w 189"/>
                  <a:gd name="T75" fmla="*/ 956 h 1019"/>
                  <a:gd name="T76" fmla="*/ 153 w 189"/>
                  <a:gd name="T77" fmla="*/ 986 h 1019"/>
                  <a:gd name="T78" fmla="*/ 153 w 189"/>
                  <a:gd name="T79" fmla="*/ 1004 h 1019"/>
                  <a:gd name="T80" fmla="*/ 152 w 189"/>
                  <a:gd name="T81" fmla="*/ 1016 h 1019"/>
                  <a:gd name="T82" fmla="*/ 152 w 189"/>
                  <a:gd name="T83" fmla="*/ 1019 h 1019"/>
                  <a:gd name="T84" fmla="*/ 189 w 189"/>
                  <a:gd name="T85" fmla="*/ 1013 h 1019"/>
                  <a:gd name="T86" fmla="*/ 189 w 189"/>
                  <a:gd name="T87" fmla="*/ 1013 h 10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9"/>
                  <a:gd name="T133" fmla="*/ 0 h 1019"/>
                  <a:gd name="T134" fmla="*/ 189 w 189"/>
                  <a:gd name="T135" fmla="*/ 1019 h 10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9" h="1019">
                    <a:moveTo>
                      <a:pt x="189" y="1013"/>
                    </a:moveTo>
                    <a:lnTo>
                      <a:pt x="189" y="1013"/>
                    </a:lnTo>
                    <a:lnTo>
                      <a:pt x="185" y="932"/>
                    </a:lnTo>
                    <a:lnTo>
                      <a:pt x="178" y="850"/>
                    </a:lnTo>
                    <a:lnTo>
                      <a:pt x="171" y="768"/>
                    </a:lnTo>
                    <a:lnTo>
                      <a:pt x="161" y="690"/>
                    </a:lnTo>
                    <a:lnTo>
                      <a:pt x="151" y="620"/>
                    </a:lnTo>
                    <a:lnTo>
                      <a:pt x="142" y="557"/>
                    </a:lnTo>
                    <a:lnTo>
                      <a:pt x="134" y="502"/>
                    </a:lnTo>
                    <a:lnTo>
                      <a:pt x="127" y="460"/>
                    </a:lnTo>
                    <a:lnTo>
                      <a:pt x="123" y="432"/>
                    </a:lnTo>
                    <a:lnTo>
                      <a:pt x="120" y="423"/>
                    </a:lnTo>
                    <a:lnTo>
                      <a:pt x="109" y="369"/>
                    </a:lnTo>
                    <a:lnTo>
                      <a:pt x="94" y="312"/>
                    </a:lnTo>
                    <a:lnTo>
                      <a:pt x="78" y="254"/>
                    </a:lnTo>
                    <a:lnTo>
                      <a:pt x="62" y="197"/>
                    </a:lnTo>
                    <a:lnTo>
                      <a:pt x="47" y="145"/>
                    </a:lnTo>
                    <a:lnTo>
                      <a:pt x="32" y="97"/>
                    </a:lnTo>
                    <a:lnTo>
                      <a:pt x="19" y="57"/>
                    </a:lnTo>
                    <a:lnTo>
                      <a:pt x="10" y="27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33" y="106"/>
                    </a:lnTo>
                    <a:lnTo>
                      <a:pt x="61" y="203"/>
                    </a:lnTo>
                    <a:lnTo>
                      <a:pt x="83" y="293"/>
                    </a:lnTo>
                    <a:lnTo>
                      <a:pt x="101" y="375"/>
                    </a:lnTo>
                    <a:lnTo>
                      <a:pt x="114" y="445"/>
                    </a:lnTo>
                    <a:lnTo>
                      <a:pt x="123" y="502"/>
                    </a:lnTo>
                    <a:lnTo>
                      <a:pt x="128" y="550"/>
                    </a:lnTo>
                    <a:lnTo>
                      <a:pt x="132" y="584"/>
                    </a:lnTo>
                    <a:lnTo>
                      <a:pt x="134" y="605"/>
                    </a:lnTo>
                    <a:lnTo>
                      <a:pt x="135" y="614"/>
                    </a:lnTo>
                    <a:lnTo>
                      <a:pt x="142" y="693"/>
                    </a:lnTo>
                    <a:lnTo>
                      <a:pt x="147" y="762"/>
                    </a:lnTo>
                    <a:lnTo>
                      <a:pt x="151" y="823"/>
                    </a:lnTo>
                    <a:lnTo>
                      <a:pt x="152" y="877"/>
                    </a:lnTo>
                    <a:lnTo>
                      <a:pt x="153" y="919"/>
                    </a:lnTo>
                    <a:lnTo>
                      <a:pt x="153" y="956"/>
                    </a:lnTo>
                    <a:lnTo>
                      <a:pt x="153" y="986"/>
                    </a:lnTo>
                    <a:lnTo>
                      <a:pt x="153" y="1004"/>
                    </a:lnTo>
                    <a:lnTo>
                      <a:pt x="152" y="1016"/>
                    </a:lnTo>
                    <a:lnTo>
                      <a:pt x="152" y="1019"/>
                    </a:lnTo>
                    <a:lnTo>
                      <a:pt x="189" y="101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2" name="Freeform 34"/>
              <p:cNvSpPr>
                <a:spLocks/>
              </p:cNvSpPr>
              <p:nvPr/>
            </p:nvSpPr>
            <p:spPr bwMode="auto">
              <a:xfrm>
                <a:off x="317" y="3261"/>
                <a:ext cx="178" cy="672"/>
              </a:xfrm>
              <a:custGeom>
                <a:avLst/>
                <a:gdLst>
                  <a:gd name="T0" fmla="*/ 156 w 178"/>
                  <a:gd name="T1" fmla="*/ 672 h 672"/>
                  <a:gd name="T2" fmla="*/ 158 w 178"/>
                  <a:gd name="T3" fmla="*/ 584 h 672"/>
                  <a:gd name="T4" fmla="*/ 156 w 178"/>
                  <a:gd name="T5" fmla="*/ 493 h 672"/>
                  <a:gd name="T6" fmla="*/ 150 w 178"/>
                  <a:gd name="T7" fmla="*/ 403 h 672"/>
                  <a:gd name="T8" fmla="*/ 141 w 178"/>
                  <a:gd name="T9" fmla="*/ 318 h 672"/>
                  <a:gd name="T10" fmla="*/ 128 w 178"/>
                  <a:gd name="T11" fmla="*/ 236 h 672"/>
                  <a:gd name="T12" fmla="*/ 112 w 178"/>
                  <a:gd name="T13" fmla="*/ 164 h 672"/>
                  <a:gd name="T14" fmla="*/ 91 w 178"/>
                  <a:gd name="T15" fmla="*/ 103 h 672"/>
                  <a:gd name="T16" fmla="*/ 66 w 178"/>
                  <a:gd name="T17" fmla="*/ 52 h 672"/>
                  <a:gd name="T18" fmla="*/ 36 w 178"/>
                  <a:gd name="T19" fmla="*/ 19 h 672"/>
                  <a:gd name="T20" fmla="*/ 3 w 178"/>
                  <a:gd name="T21" fmla="*/ 3 h 672"/>
                  <a:gd name="T22" fmla="*/ 0 w 178"/>
                  <a:gd name="T23" fmla="*/ 0 h 672"/>
                  <a:gd name="T24" fmla="*/ 34 w 178"/>
                  <a:gd name="T25" fmla="*/ 12 h 672"/>
                  <a:gd name="T26" fmla="*/ 65 w 178"/>
                  <a:gd name="T27" fmla="*/ 43 h 672"/>
                  <a:gd name="T28" fmla="*/ 91 w 178"/>
                  <a:gd name="T29" fmla="*/ 91 h 672"/>
                  <a:gd name="T30" fmla="*/ 115 w 178"/>
                  <a:gd name="T31" fmla="*/ 152 h 672"/>
                  <a:gd name="T32" fmla="*/ 135 w 178"/>
                  <a:gd name="T33" fmla="*/ 227 h 672"/>
                  <a:gd name="T34" fmla="*/ 150 w 178"/>
                  <a:gd name="T35" fmla="*/ 309 h 672"/>
                  <a:gd name="T36" fmla="*/ 162 w 178"/>
                  <a:gd name="T37" fmla="*/ 400 h 672"/>
                  <a:gd name="T38" fmla="*/ 172 w 178"/>
                  <a:gd name="T39" fmla="*/ 490 h 672"/>
                  <a:gd name="T40" fmla="*/ 177 w 178"/>
                  <a:gd name="T41" fmla="*/ 584 h 672"/>
                  <a:gd name="T42" fmla="*/ 178 w 178"/>
                  <a:gd name="T43" fmla="*/ 672 h 672"/>
                  <a:gd name="T44" fmla="*/ 156 w 178"/>
                  <a:gd name="T45" fmla="*/ 672 h 672"/>
                  <a:gd name="T46" fmla="*/ 156 w 178"/>
                  <a:gd name="T47" fmla="*/ 672 h 6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8"/>
                  <a:gd name="T73" fmla="*/ 0 h 672"/>
                  <a:gd name="T74" fmla="*/ 178 w 178"/>
                  <a:gd name="T75" fmla="*/ 672 h 6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8" h="672">
                    <a:moveTo>
                      <a:pt x="156" y="672"/>
                    </a:moveTo>
                    <a:lnTo>
                      <a:pt x="158" y="584"/>
                    </a:lnTo>
                    <a:lnTo>
                      <a:pt x="156" y="493"/>
                    </a:lnTo>
                    <a:lnTo>
                      <a:pt x="150" y="403"/>
                    </a:lnTo>
                    <a:lnTo>
                      <a:pt x="141" y="318"/>
                    </a:lnTo>
                    <a:lnTo>
                      <a:pt x="128" y="236"/>
                    </a:lnTo>
                    <a:lnTo>
                      <a:pt x="112" y="164"/>
                    </a:lnTo>
                    <a:lnTo>
                      <a:pt x="91" y="103"/>
                    </a:lnTo>
                    <a:lnTo>
                      <a:pt x="66" y="52"/>
                    </a:lnTo>
                    <a:lnTo>
                      <a:pt x="36" y="19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4" y="12"/>
                    </a:lnTo>
                    <a:lnTo>
                      <a:pt x="65" y="43"/>
                    </a:lnTo>
                    <a:lnTo>
                      <a:pt x="91" y="91"/>
                    </a:lnTo>
                    <a:lnTo>
                      <a:pt x="115" y="152"/>
                    </a:lnTo>
                    <a:lnTo>
                      <a:pt x="135" y="227"/>
                    </a:lnTo>
                    <a:lnTo>
                      <a:pt x="150" y="309"/>
                    </a:lnTo>
                    <a:lnTo>
                      <a:pt x="162" y="400"/>
                    </a:lnTo>
                    <a:lnTo>
                      <a:pt x="172" y="490"/>
                    </a:lnTo>
                    <a:lnTo>
                      <a:pt x="177" y="584"/>
                    </a:lnTo>
                    <a:lnTo>
                      <a:pt x="178" y="672"/>
                    </a:lnTo>
                    <a:lnTo>
                      <a:pt x="156" y="672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3" name="Freeform 35"/>
              <p:cNvSpPr>
                <a:spLocks/>
              </p:cNvSpPr>
              <p:nvPr/>
            </p:nvSpPr>
            <p:spPr bwMode="auto">
              <a:xfrm>
                <a:off x="317" y="3261"/>
                <a:ext cx="178" cy="672"/>
              </a:xfrm>
              <a:custGeom>
                <a:avLst/>
                <a:gdLst>
                  <a:gd name="T0" fmla="*/ 156 w 178"/>
                  <a:gd name="T1" fmla="*/ 672 h 672"/>
                  <a:gd name="T2" fmla="*/ 158 w 178"/>
                  <a:gd name="T3" fmla="*/ 584 h 672"/>
                  <a:gd name="T4" fmla="*/ 156 w 178"/>
                  <a:gd name="T5" fmla="*/ 493 h 672"/>
                  <a:gd name="T6" fmla="*/ 150 w 178"/>
                  <a:gd name="T7" fmla="*/ 403 h 672"/>
                  <a:gd name="T8" fmla="*/ 141 w 178"/>
                  <a:gd name="T9" fmla="*/ 318 h 672"/>
                  <a:gd name="T10" fmla="*/ 128 w 178"/>
                  <a:gd name="T11" fmla="*/ 236 h 672"/>
                  <a:gd name="T12" fmla="*/ 112 w 178"/>
                  <a:gd name="T13" fmla="*/ 164 h 672"/>
                  <a:gd name="T14" fmla="*/ 91 w 178"/>
                  <a:gd name="T15" fmla="*/ 103 h 672"/>
                  <a:gd name="T16" fmla="*/ 66 w 178"/>
                  <a:gd name="T17" fmla="*/ 52 h 672"/>
                  <a:gd name="T18" fmla="*/ 36 w 178"/>
                  <a:gd name="T19" fmla="*/ 19 h 672"/>
                  <a:gd name="T20" fmla="*/ 3 w 178"/>
                  <a:gd name="T21" fmla="*/ 3 h 672"/>
                  <a:gd name="T22" fmla="*/ 0 w 178"/>
                  <a:gd name="T23" fmla="*/ 0 h 672"/>
                  <a:gd name="T24" fmla="*/ 34 w 178"/>
                  <a:gd name="T25" fmla="*/ 12 h 672"/>
                  <a:gd name="T26" fmla="*/ 65 w 178"/>
                  <a:gd name="T27" fmla="*/ 43 h 672"/>
                  <a:gd name="T28" fmla="*/ 91 w 178"/>
                  <a:gd name="T29" fmla="*/ 91 h 672"/>
                  <a:gd name="T30" fmla="*/ 115 w 178"/>
                  <a:gd name="T31" fmla="*/ 152 h 672"/>
                  <a:gd name="T32" fmla="*/ 135 w 178"/>
                  <a:gd name="T33" fmla="*/ 227 h 672"/>
                  <a:gd name="T34" fmla="*/ 150 w 178"/>
                  <a:gd name="T35" fmla="*/ 309 h 672"/>
                  <a:gd name="T36" fmla="*/ 162 w 178"/>
                  <a:gd name="T37" fmla="*/ 400 h 672"/>
                  <a:gd name="T38" fmla="*/ 172 w 178"/>
                  <a:gd name="T39" fmla="*/ 490 h 672"/>
                  <a:gd name="T40" fmla="*/ 177 w 178"/>
                  <a:gd name="T41" fmla="*/ 584 h 672"/>
                  <a:gd name="T42" fmla="*/ 178 w 178"/>
                  <a:gd name="T43" fmla="*/ 672 h 672"/>
                  <a:gd name="T44" fmla="*/ 156 w 178"/>
                  <a:gd name="T45" fmla="*/ 672 h 672"/>
                  <a:gd name="T46" fmla="*/ 156 w 178"/>
                  <a:gd name="T47" fmla="*/ 672 h 6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8"/>
                  <a:gd name="T73" fmla="*/ 0 h 672"/>
                  <a:gd name="T74" fmla="*/ 178 w 178"/>
                  <a:gd name="T75" fmla="*/ 672 h 6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8" h="672">
                    <a:moveTo>
                      <a:pt x="156" y="672"/>
                    </a:moveTo>
                    <a:lnTo>
                      <a:pt x="158" y="584"/>
                    </a:lnTo>
                    <a:lnTo>
                      <a:pt x="156" y="493"/>
                    </a:lnTo>
                    <a:lnTo>
                      <a:pt x="150" y="403"/>
                    </a:lnTo>
                    <a:lnTo>
                      <a:pt x="141" y="318"/>
                    </a:lnTo>
                    <a:lnTo>
                      <a:pt x="128" y="236"/>
                    </a:lnTo>
                    <a:lnTo>
                      <a:pt x="112" y="164"/>
                    </a:lnTo>
                    <a:lnTo>
                      <a:pt x="91" y="103"/>
                    </a:lnTo>
                    <a:lnTo>
                      <a:pt x="66" y="52"/>
                    </a:lnTo>
                    <a:lnTo>
                      <a:pt x="36" y="19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4" y="12"/>
                    </a:lnTo>
                    <a:lnTo>
                      <a:pt x="65" y="43"/>
                    </a:lnTo>
                    <a:lnTo>
                      <a:pt x="91" y="91"/>
                    </a:lnTo>
                    <a:lnTo>
                      <a:pt x="115" y="152"/>
                    </a:lnTo>
                    <a:lnTo>
                      <a:pt x="135" y="227"/>
                    </a:lnTo>
                    <a:lnTo>
                      <a:pt x="150" y="309"/>
                    </a:lnTo>
                    <a:lnTo>
                      <a:pt x="162" y="400"/>
                    </a:lnTo>
                    <a:lnTo>
                      <a:pt x="172" y="490"/>
                    </a:lnTo>
                    <a:lnTo>
                      <a:pt x="177" y="584"/>
                    </a:lnTo>
                    <a:lnTo>
                      <a:pt x="178" y="672"/>
                    </a:lnTo>
                    <a:lnTo>
                      <a:pt x="156" y="672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" name="Freeform 36"/>
              <p:cNvSpPr>
                <a:spLocks/>
              </p:cNvSpPr>
              <p:nvPr/>
            </p:nvSpPr>
            <p:spPr bwMode="auto">
              <a:xfrm>
                <a:off x="667" y="3249"/>
                <a:ext cx="97" cy="681"/>
              </a:xfrm>
              <a:custGeom>
                <a:avLst/>
                <a:gdLst>
                  <a:gd name="T0" fmla="*/ 96 w 97"/>
                  <a:gd name="T1" fmla="*/ 681 h 681"/>
                  <a:gd name="T2" fmla="*/ 97 w 97"/>
                  <a:gd name="T3" fmla="*/ 681 h 681"/>
                  <a:gd name="T4" fmla="*/ 96 w 97"/>
                  <a:gd name="T5" fmla="*/ 629 h 681"/>
                  <a:gd name="T6" fmla="*/ 93 w 97"/>
                  <a:gd name="T7" fmla="*/ 575 h 681"/>
                  <a:gd name="T8" fmla="*/ 91 w 97"/>
                  <a:gd name="T9" fmla="*/ 521 h 681"/>
                  <a:gd name="T10" fmla="*/ 87 w 97"/>
                  <a:gd name="T11" fmla="*/ 469 h 681"/>
                  <a:gd name="T12" fmla="*/ 81 w 97"/>
                  <a:gd name="T13" fmla="*/ 421 h 681"/>
                  <a:gd name="T14" fmla="*/ 78 w 97"/>
                  <a:gd name="T15" fmla="*/ 378 h 681"/>
                  <a:gd name="T16" fmla="*/ 74 w 97"/>
                  <a:gd name="T17" fmla="*/ 342 h 681"/>
                  <a:gd name="T18" fmla="*/ 70 w 97"/>
                  <a:gd name="T19" fmla="*/ 315 h 681"/>
                  <a:gd name="T20" fmla="*/ 68 w 97"/>
                  <a:gd name="T21" fmla="*/ 300 h 681"/>
                  <a:gd name="T22" fmla="*/ 67 w 97"/>
                  <a:gd name="T23" fmla="*/ 291 h 681"/>
                  <a:gd name="T24" fmla="*/ 60 w 97"/>
                  <a:gd name="T25" fmla="*/ 254 h 681"/>
                  <a:gd name="T26" fmla="*/ 52 w 97"/>
                  <a:gd name="T27" fmla="*/ 215 h 681"/>
                  <a:gd name="T28" fmla="*/ 43 w 97"/>
                  <a:gd name="T29" fmla="*/ 176 h 681"/>
                  <a:gd name="T30" fmla="*/ 34 w 97"/>
                  <a:gd name="T31" fmla="*/ 136 h 681"/>
                  <a:gd name="T32" fmla="*/ 26 w 97"/>
                  <a:gd name="T33" fmla="*/ 100 h 681"/>
                  <a:gd name="T34" fmla="*/ 17 w 97"/>
                  <a:gd name="T35" fmla="*/ 70 h 681"/>
                  <a:gd name="T36" fmla="*/ 10 w 97"/>
                  <a:gd name="T37" fmla="*/ 43 h 681"/>
                  <a:gd name="T38" fmla="*/ 5 w 97"/>
                  <a:gd name="T39" fmla="*/ 18 h 681"/>
                  <a:gd name="T40" fmla="*/ 1 w 97"/>
                  <a:gd name="T41" fmla="*/ 6 h 681"/>
                  <a:gd name="T42" fmla="*/ 0 w 97"/>
                  <a:gd name="T43" fmla="*/ 0 h 681"/>
                  <a:gd name="T44" fmla="*/ 18 w 97"/>
                  <a:gd name="T45" fmla="*/ 76 h 681"/>
                  <a:gd name="T46" fmla="*/ 34 w 97"/>
                  <a:gd name="T47" fmla="*/ 142 h 681"/>
                  <a:gd name="T48" fmla="*/ 46 w 97"/>
                  <a:gd name="T49" fmla="*/ 203 h 681"/>
                  <a:gd name="T50" fmla="*/ 55 w 97"/>
                  <a:gd name="T51" fmla="*/ 257 h 681"/>
                  <a:gd name="T52" fmla="*/ 62 w 97"/>
                  <a:gd name="T53" fmla="*/ 303 h 681"/>
                  <a:gd name="T54" fmla="*/ 66 w 97"/>
                  <a:gd name="T55" fmla="*/ 342 h 681"/>
                  <a:gd name="T56" fmla="*/ 68 w 97"/>
                  <a:gd name="T57" fmla="*/ 375 h 681"/>
                  <a:gd name="T58" fmla="*/ 71 w 97"/>
                  <a:gd name="T59" fmla="*/ 397 h 681"/>
                  <a:gd name="T60" fmla="*/ 71 w 97"/>
                  <a:gd name="T61" fmla="*/ 412 h 681"/>
                  <a:gd name="T62" fmla="*/ 71 w 97"/>
                  <a:gd name="T63" fmla="*/ 415 h 681"/>
                  <a:gd name="T64" fmla="*/ 74 w 97"/>
                  <a:gd name="T65" fmla="*/ 469 h 681"/>
                  <a:gd name="T66" fmla="*/ 75 w 97"/>
                  <a:gd name="T67" fmla="*/ 514 h 681"/>
                  <a:gd name="T68" fmla="*/ 76 w 97"/>
                  <a:gd name="T69" fmla="*/ 554 h 681"/>
                  <a:gd name="T70" fmla="*/ 76 w 97"/>
                  <a:gd name="T71" fmla="*/ 587 h 681"/>
                  <a:gd name="T72" fmla="*/ 76 w 97"/>
                  <a:gd name="T73" fmla="*/ 617 h 681"/>
                  <a:gd name="T74" fmla="*/ 75 w 97"/>
                  <a:gd name="T75" fmla="*/ 641 h 681"/>
                  <a:gd name="T76" fmla="*/ 74 w 97"/>
                  <a:gd name="T77" fmla="*/ 660 h 681"/>
                  <a:gd name="T78" fmla="*/ 74 w 97"/>
                  <a:gd name="T79" fmla="*/ 672 h 681"/>
                  <a:gd name="T80" fmla="*/ 72 w 97"/>
                  <a:gd name="T81" fmla="*/ 681 h 681"/>
                  <a:gd name="T82" fmla="*/ 72 w 97"/>
                  <a:gd name="T83" fmla="*/ 681 h 681"/>
                  <a:gd name="T84" fmla="*/ 97 w 97"/>
                  <a:gd name="T85" fmla="*/ 681 h 681"/>
                  <a:gd name="T86" fmla="*/ 97 w 97"/>
                  <a:gd name="T87" fmla="*/ 681 h 681"/>
                  <a:gd name="T88" fmla="*/ 96 w 97"/>
                  <a:gd name="T89" fmla="*/ 681 h 68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7"/>
                  <a:gd name="T136" fmla="*/ 0 h 681"/>
                  <a:gd name="T137" fmla="*/ 97 w 97"/>
                  <a:gd name="T138" fmla="*/ 681 h 68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7" h="681">
                    <a:moveTo>
                      <a:pt x="96" y="681"/>
                    </a:moveTo>
                    <a:lnTo>
                      <a:pt x="97" y="681"/>
                    </a:lnTo>
                    <a:lnTo>
                      <a:pt x="96" y="629"/>
                    </a:lnTo>
                    <a:lnTo>
                      <a:pt x="93" y="575"/>
                    </a:lnTo>
                    <a:lnTo>
                      <a:pt x="91" y="521"/>
                    </a:lnTo>
                    <a:lnTo>
                      <a:pt x="87" y="469"/>
                    </a:lnTo>
                    <a:lnTo>
                      <a:pt x="81" y="421"/>
                    </a:lnTo>
                    <a:lnTo>
                      <a:pt x="78" y="378"/>
                    </a:lnTo>
                    <a:lnTo>
                      <a:pt x="74" y="342"/>
                    </a:lnTo>
                    <a:lnTo>
                      <a:pt x="70" y="315"/>
                    </a:lnTo>
                    <a:lnTo>
                      <a:pt x="68" y="300"/>
                    </a:lnTo>
                    <a:lnTo>
                      <a:pt x="67" y="291"/>
                    </a:lnTo>
                    <a:lnTo>
                      <a:pt x="60" y="254"/>
                    </a:lnTo>
                    <a:lnTo>
                      <a:pt x="52" y="215"/>
                    </a:lnTo>
                    <a:lnTo>
                      <a:pt x="43" y="176"/>
                    </a:lnTo>
                    <a:lnTo>
                      <a:pt x="34" y="136"/>
                    </a:lnTo>
                    <a:lnTo>
                      <a:pt x="26" y="100"/>
                    </a:lnTo>
                    <a:lnTo>
                      <a:pt x="17" y="70"/>
                    </a:lnTo>
                    <a:lnTo>
                      <a:pt x="10" y="43"/>
                    </a:lnTo>
                    <a:lnTo>
                      <a:pt x="5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18" y="76"/>
                    </a:lnTo>
                    <a:lnTo>
                      <a:pt x="34" y="142"/>
                    </a:lnTo>
                    <a:lnTo>
                      <a:pt x="46" y="203"/>
                    </a:lnTo>
                    <a:lnTo>
                      <a:pt x="55" y="257"/>
                    </a:lnTo>
                    <a:lnTo>
                      <a:pt x="62" y="303"/>
                    </a:lnTo>
                    <a:lnTo>
                      <a:pt x="66" y="342"/>
                    </a:lnTo>
                    <a:lnTo>
                      <a:pt x="68" y="375"/>
                    </a:lnTo>
                    <a:lnTo>
                      <a:pt x="71" y="397"/>
                    </a:lnTo>
                    <a:lnTo>
                      <a:pt x="71" y="412"/>
                    </a:lnTo>
                    <a:lnTo>
                      <a:pt x="71" y="415"/>
                    </a:lnTo>
                    <a:lnTo>
                      <a:pt x="74" y="469"/>
                    </a:lnTo>
                    <a:lnTo>
                      <a:pt x="75" y="514"/>
                    </a:lnTo>
                    <a:lnTo>
                      <a:pt x="76" y="554"/>
                    </a:lnTo>
                    <a:lnTo>
                      <a:pt x="76" y="587"/>
                    </a:lnTo>
                    <a:lnTo>
                      <a:pt x="76" y="617"/>
                    </a:lnTo>
                    <a:lnTo>
                      <a:pt x="75" y="641"/>
                    </a:lnTo>
                    <a:lnTo>
                      <a:pt x="74" y="660"/>
                    </a:lnTo>
                    <a:lnTo>
                      <a:pt x="74" y="672"/>
                    </a:lnTo>
                    <a:lnTo>
                      <a:pt x="72" y="681"/>
                    </a:lnTo>
                    <a:lnTo>
                      <a:pt x="97" y="681"/>
                    </a:lnTo>
                    <a:lnTo>
                      <a:pt x="96" y="681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5" name="Freeform 37"/>
              <p:cNvSpPr>
                <a:spLocks/>
              </p:cNvSpPr>
              <p:nvPr/>
            </p:nvSpPr>
            <p:spPr bwMode="auto">
              <a:xfrm>
                <a:off x="667" y="3249"/>
                <a:ext cx="97" cy="681"/>
              </a:xfrm>
              <a:custGeom>
                <a:avLst/>
                <a:gdLst>
                  <a:gd name="T0" fmla="*/ 96 w 97"/>
                  <a:gd name="T1" fmla="*/ 681 h 681"/>
                  <a:gd name="T2" fmla="*/ 97 w 97"/>
                  <a:gd name="T3" fmla="*/ 681 h 681"/>
                  <a:gd name="T4" fmla="*/ 96 w 97"/>
                  <a:gd name="T5" fmla="*/ 629 h 681"/>
                  <a:gd name="T6" fmla="*/ 93 w 97"/>
                  <a:gd name="T7" fmla="*/ 575 h 681"/>
                  <a:gd name="T8" fmla="*/ 91 w 97"/>
                  <a:gd name="T9" fmla="*/ 521 h 681"/>
                  <a:gd name="T10" fmla="*/ 87 w 97"/>
                  <a:gd name="T11" fmla="*/ 469 h 681"/>
                  <a:gd name="T12" fmla="*/ 81 w 97"/>
                  <a:gd name="T13" fmla="*/ 421 h 681"/>
                  <a:gd name="T14" fmla="*/ 78 w 97"/>
                  <a:gd name="T15" fmla="*/ 378 h 681"/>
                  <a:gd name="T16" fmla="*/ 74 w 97"/>
                  <a:gd name="T17" fmla="*/ 342 h 681"/>
                  <a:gd name="T18" fmla="*/ 70 w 97"/>
                  <a:gd name="T19" fmla="*/ 315 h 681"/>
                  <a:gd name="T20" fmla="*/ 68 w 97"/>
                  <a:gd name="T21" fmla="*/ 300 h 681"/>
                  <a:gd name="T22" fmla="*/ 67 w 97"/>
                  <a:gd name="T23" fmla="*/ 291 h 681"/>
                  <a:gd name="T24" fmla="*/ 60 w 97"/>
                  <a:gd name="T25" fmla="*/ 254 h 681"/>
                  <a:gd name="T26" fmla="*/ 52 w 97"/>
                  <a:gd name="T27" fmla="*/ 215 h 681"/>
                  <a:gd name="T28" fmla="*/ 43 w 97"/>
                  <a:gd name="T29" fmla="*/ 176 h 681"/>
                  <a:gd name="T30" fmla="*/ 34 w 97"/>
                  <a:gd name="T31" fmla="*/ 136 h 681"/>
                  <a:gd name="T32" fmla="*/ 26 w 97"/>
                  <a:gd name="T33" fmla="*/ 100 h 681"/>
                  <a:gd name="T34" fmla="*/ 17 w 97"/>
                  <a:gd name="T35" fmla="*/ 70 h 681"/>
                  <a:gd name="T36" fmla="*/ 10 w 97"/>
                  <a:gd name="T37" fmla="*/ 43 h 681"/>
                  <a:gd name="T38" fmla="*/ 5 w 97"/>
                  <a:gd name="T39" fmla="*/ 18 h 681"/>
                  <a:gd name="T40" fmla="*/ 1 w 97"/>
                  <a:gd name="T41" fmla="*/ 6 h 681"/>
                  <a:gd name="T42" fmla="*/ 0 w 97"/>
                  <a:gd name="T43" fmla="*/ 0 h 681"/>
                  <a:gd name="T44" fmla="*/ 18 w 97"/>
                  <a:gd name="T45" fmla="*/ 76 h 681"/>
                  <a:gd name="T46" fmla="*/ 34 w 97"/>
                  <a:gd name="T47" fmla="*/ 142 h 681"/>
                  <a:gd name="T48" fmla="*/ 46 w 97"/>
                  <a:gd name="T49" fmla="*/ 203 h 681"/>
                  <a:gd name="T50" fmla="*/ 55 w 97"/>
                  <a:gd name="T51" fmla="*/ 257 h 681"/>
                  <a:gd name="T52" fmla="*/ 62 w 97"/>
                  <a:gd name="T53" fmla="*/ 303 h 681"/>
                  <a:gd name="T54" fmla="*/ 66 w 97"/>
                  <a:gd name="T55" fmla="*/ 342 h 681"/>
                  <a:gd name="T56" fmla="*/ 68 w 97"/>
                  <a:gd name="T57" fmla="*/ 375 h 681"/>
                  <a:gd name="T58" fmla="*/ 71 w 97"/>
                  <a:gd name="T59" fmla="*/ 397 h 681"/>
                  <a:gd name="T60" fmla="*/ 71 w 97"/>
                  <a:gd name="T61" fmla="*/ 412 h 681"/>
                  <a:gd name="T62" fmla="*/ 71 w 97"/>
                  <a:gd name="T63" fmla="*/ 415 h 681"/>
                  <a:gd name="T64" fmla="*/ 74 w 97"/>
                  <a:gd name="T65" fmla="*/ 469 h 681"/>
                  <a:gd name="T66" fmla="*/ 75 w 97"/>
                  <a:gd name="T67" fmla="*/ 514 h 681"/>
                  <a:gd name="T68" fmla="*/ 76 w 97"/>
                  <a:gd name="T69" fmla="*/ 554 h 681"/>
                  <a:gd name="T70" fmla="*/ 76 w 97"/>
                  <a:gd name="T71" fmla="*/ 587 h 681"/>
                  <a:gd name="T72" fmla="*/ 76 w 97"/>
                  <a:gd name="T73" fmla="*/ 617 h 681"/>
                  <a:gd name="T74" fmla="*/ 75 w 97"/>
                  <a:gd name="T75" fmla="*/ 641 h 681"/>
                  <a:gd name="T76" fmla="*/ 74 w 97"/>
                  <a:gd name="T77" fmla="*/ 660 h 681"/>
                  <a:gd name="T78" fmla="*/ 74 w 97"/>
                  <a:gd name="T79" fmla="*/ 672 h 681"/>
                  <a:gd name="T80" fmla="*/ 72 w 97"/>
                  <a:gd name="T81" fmla="*/ 681 h 681"/>
                  <a:gd name="T82" fmla="*/ 72 w 97"/>
                  <a:gd name="T83" fmla="*/ 681 h 681"/>
                  <a:gd name="T84" fmla="*/ 97 w 97"/>
                  <a:gd name="T85" fmla="*/ 681 h 681"/>
                  <a:gd name="T86" fmla="*/ 97 w 97"/>
                  <a:gd name="T87" fmla="*/ 681 h 6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7"/>
                  <a:gd name="T133" fmla="*/ 0 h 681"/>
                  <a:gd name="T134" fmla="*/ 97 w 97"/>
                  <a:gd name="T135" fmla="*/ 681 h 6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7" h="681">
                    <a:moveTo>
                      <a:pt x="96" y="681"/>
                    </a:moveTo>
                    <a:lnTo>
                      <a:pt x="97" y="681"/>
                    </a:lnTo>
                    <a:lnTo>
                      <a:pt x="96" y="629"/>
                    </a:lnTo>
                    <a:lnTo>
                      <a:pt x="93" y="575"/>
                    </a:lnTo>
                    <a:lnTo>
                      <a:pt x="91" y="521"/>
                    </a:lnTo>
                    <a:lnTo>
                      <a:pt x="87" y="469"/>
                    </a:lnTo>
                    <a:lnTo>
                      <a:pt x="81" y="421"/>
                    </a:lnTo>
                    <a:lnTo>
                      <a:pt x="78" y="378"/>
                    </a:lnTo>
                    <a:lnTo>
                      <a:pt x="74" y="342"/>
                    </a:lnTo>
                    <a:lnTo>
                      <a:pt x="70" y="315"/>
                    </a:lnTo>
                    <a:lnTo>
                      <a:pt x="68" y="300"/>
                    </a:lnTo>
                    <a:lnTo>
                      <a:pt x="67" y="291"/>
                    </a:lnTo>
                    <a:lnTo>
                      <a:pt x="60" y="254"/>
                    </a:lnTo>
                    <a:lnTo>
                      <a:pt x="52" y="215"/>
                    </a:lnTo>
                    <a:lnTo>
                      <a:pt x="43" y="176"/>
                    </a:lnTo>
                    <a:lnTo>
                      <a:pt x="34" y="136"/>
                    </a:lnTo>
                    <a:lnTo>
                      <a:pt x="26" y="100"/>
                    </a:lnTo>
                    <a:lnTo>
                      <a:pt x="17" y="70"/>
                    </a:lnTo>
                    <a:lnTo>
                      <a:pt x="10" y="43"/>
                    </a:lnTo>
                    <a:lnTo>
                      <a:pt x="5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18" y="76"/>
                    </a:lnTo>
                    <a:lnTo>
                      <a:pt x="34" y="142"/>
                    </a:lnTo>
                    <a:lnTo>
                      <a:pt x="46" y="203"/>
                    </a:lnTo>
                    <a:lnTo>
                      <a:pt x="55" y="257"/>
                    </a:lnTo>
                    <a:lnTo>
                      <a:pt x="62" y="303"/>
                    </a:lnTo>
                    <a:lnTo>
                      <a:pt x="66" y="342"/>
                    </a:lnTo>
                    <a:lnTo>
                      <a:pt x="68" y="375"/>
                    </a:lnTo>
                    <a:lnTo>
                      <a:pt x="71" y="397"/>
                    </a:lnTo>
                    <a:lnTo>
                      <a:pt x="71" y="412"/>
                    </a:lnTo>
                    <a:lnTo>
                      <a:pt x="71" y="415"/>
                    </a:lnTo>
                    <a:lnTo>
                      <a:pt x="74" y="469"/>
                    </a:lnTo>
                    <a:lnTo>
                      <a:pt x="75" y="514"/>
                    </a:lnTo>
                    <a:lnTo>
                      <a:pt x="76" y="554"/>
                    </a:lnTo>
                    <a:lnTo>
                      <a:pt x="76" y="587"/>
                    </a:lnTo>
                    <a:lnTo>
                      <a:pt x="76" y="617"/>
                    </a:lnTo>
                    <a:lnTo>
                      <a:pt x="75" y="641"/>
                    </a:lnTo>
                    <a:lnTo>
                      <a:pt x="74" y="660"/>
                    </a:lnTo>
                    <a:lnTo>
                      <a:pt x="74" y="672"/>
                    </a:lnTo>
                    <a:lnTo>
                      <a:pt x="72" y="681"/>
                    </a:lnTo>
                    <a:lnTo>
                      <a:pt x="97" y="681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6" name="Freeform 38"/>
              <p:cNvSpPr>
                <a:spLocks/>
              </p:cNvSpPr>
              <p:nvPr/>
            </p:nvSpPr>
            <p:spPr bwMode="auto">
              <a:xfrm>
                <a:off x="146" y="3358"/>
                <a:ext cx="178" cy="675"/>
              </a:xfrm>
              <a:custGeom>
                <a:avLst/>
                <a:gdLst>
                  <a:gd name="T0" fmla="*/ 157 w 178"/>
                  <a:gd name="T1" fmla="*/ 672 h 675"/>
                  <a:gd name="T2" fmla="*/ 158 w 178"/>
                  <a:gd name="T3" fmla="*/ 584 h 675"/>
                  <a:gd name="T4" fmla="*/ 157 w 178"/>
                  <a:gd name="T5" fmla="*/ 493 h 675"/>
                  <a:gd name="T6" fmla="*/ 151 w 178"/>
                  <a:gd name="T7" fmla="*/ 405 h 675"/>
                  <a:gd name="T8" fmla="*/ 142 w 178"/>
                  <a:gd name="T9" fmla="*/ 318 h 675"/>
                  <a:gd name="T10" fmla="*/ 129 w 178"/>
                  <a:gd name="T11" fmla="*/ 239 h 675"/>
                  <a:gd name="T12" fmla="*/ 112 w 178"/>
                  <a:gd name="T13" fmla="*/ 167 h 675"/>
                  <a:gd name="T14" fmla="*/ 91 w 178"/>
                  <a:gd name="T15" fmla="*/ 103 h 675"/>
                  <a:gd name="T16" fmla="*/ 66 w 178"/>
                  <a:gd name="T17" fmla="*/ 55 h 675"/>
                  <a:gd name="T18" fmla="*/ 37 w 178"/>
                  <a:gd name="T19" fmla="*/ 21 h 675"/>
                  <a:gd name="T20" fmla="*/ 2 w 178"/>
                  <a:gd name="T21" fmla="*/ 3 h 675"/>
                  <a:gd name="T22" fmla="*/ 0 w 178"/>
                  <a:gd name="T23" fmla="*/ 0 h 675"/>
                  <a:gd name="T24" fmla="*/ 34 w 178"/>
                  <a:gd name="T25" fmla="*/ 12 h 675"/>
                  <a:gd name="T26" fmla="*/ 64 w 178"/>
                  <a:gd name="T27" fmla="*/ 43 h 675"/>
                  <a:gd name="T28" fmla="*/ 92 w 178"/>
                  <a:gd name="T29" fmla="*/ 91 h 675"/>
                  <a:gd name="T30" fmla="*/ 114 w 178"/>
                  <a:gd name="T31" fmla="*/ 154 h 675"/>
                  <a:gd name="T32" fmla="*/ 134 w 178"/>
                  <a:gd name="T33" fmla="*/ 227 h 675"/>
                  <a:gd name="T34" fmla="*/ 150 w 178"/>
                  <a:gd name="T35" fmla="*/ 312 h 675"/>
                  <a:gd name="T36" fmla="*/ 162 w 178"/>
                  <a:gd name="T37" fmla="*/ 399 h 675"/>
                  <a:gd name="T38" fmla="*/ 171 w 178"/>
                  <a:gd name="T39" fmla="*/ 490 h 675"/>
                  <a:gd name="T40" fmla="*/ 176 w 178"/>
                  <a:gd name="T41" fmla="*/ 584 h 675"/>
                  <a:gd name="T42" fmla="*/ 178 w 178"/>
                  <a:gd name="T43" fmla="*/ 675 h 675"/>
                  <a:gd name="T44" fmla="*/ 157 w 178"/>
                  <a:gd name="T45" fmla="*/ 675 h 675"/>
                  <a:gd name="T46" fmla="*/ 157 w 178"/>
                  <a:gd name="T47" fmla="*/ 675 h 675"/>
                  <a:gd name="T48" fmla="*/ 157 w 178"/>
                  <a:gd name="T49" fmla="*/ 672 h 6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8"/>
                  <a:gd name="T76" fmla="*/ 0 h 675"/>
                  <a:gd name="T77" fmla="*/ 178 w 178"/>
                  <a:gd name="T78" fmla="*/ 675 h 6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8" h="675">
                    <a:moveTo>
                      <a:pt x="157" y="672"/>
                    </a:moveTo>
                    <a:lnTo>
                      <a:pt x="158" y="584"/>
                    </a:lnTo>
                    <a:lnTo>
                      <a:pt x="157" y="493"/>
                    </a:lnTo>
                    <a:lnTo>
                      <a:pt x="151" y="405"/>
                    </a:lnTo>
                    <a:lnTo>
                      <a:pt x="142" y="318"/>
                    </a:lnTo>
                    <a:lnTo>
                      <a:pt x="129" y="239"/>
                    </a:lnTo>
                    <a:lnTo>
                      <a:pt x="112" y="167"/>
                    </a:lnTo>
                    <a:lnTo>
                      <a:pt x="91" y="103"/>
                    </a:lnTo>
                    <a:lnTo>
                      <a:pt x="66" y="55"/>
                    </a:lnTo>
                    <a:lnTo>
                      <a:pt x="37" y="21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2"/>
                    </a:lnTo>
                    <a:lnTo>
                      <a:pt x="64" y="43"/>
                    </a:lnTo>
                    <a:lnTo>
                      <a:pt x="92" y="91"/>
                    </a:lnTo>
                    <a:lnTo>
                      <a:pt x="114" y="154"/>
                    </a:lnTo>
                    <a:lnTo>
                      <a:pt x="134" y="227"/>
                    </a:lnTo>
                    <a:lnTo>
                      <a:pt x="150" y="312"/>
                    </a:lnTo>
                    <a:lnTo>
                      <a:pt x="162" y="399"/>
                    </a:lnTo>
                    <a:lnTo>
                      <a:pt x="171" y="490"/>
                    </a:lnTo>
                    <a:lnTo>
                      <a:pt x="176" y="584"/>
                    </a:lnTo>
                    <a:lnTo>
                      <a:pt x="178" y="675"/>
                    </a:lnTo>
                    <a:lnTo>
                      <a:pt x="157" y="675"/>
                    </a:lnTo>
                    <a:lnTo>
                      <a:pt x="157" y="672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7" name="Freeform 39"/>
              <p:cNvSpPr>
                <a:spLocks/>
              </p:cNvSpPr>
              <p:nvPr/>
            </p:nvSpPr>
            <p:spPr bwMode="auto">
              <a:xfrm>
                <a:off x="146" y="3358"/>
                <a:ext cx="178" cy="675"/>
              </a:xfrm>
              <a:custGeom>
                <a:avLst/>
                <a:gdLst>
                  <a:gd name="T0" fmla="*/ 157 w 178"/>
                  <a:gd name="T1" fmla="*/ 672 h 675"/>
                  <a:gd name="T2" fmla="*/ 158 w 178"/>
                  <a:gd name="T3" fmla="*/ 584 h 675"/>
                  <a:gd name="T4" fmla="*/ 157 w 178"/>
                  <a:gd name="T5" fmla="*/ 493 h 675"/>
                  <a:gd name="T6" fmla="*/ 151 w 178"/>
                  <a:gd name="T7" fmla="*/ 405 h 675"/>
                  <a:gd name="T8" fmla="*/ 142 w 178"/>
                  <a:gd name="T9" fmla="*/ 318 h 675"/>
                  <a:gd name="T10" fmla="*/ 129 w 178"/>
                  <a:gd name="T11" fmla="*/ 239 h 675"/>
                  <a:gd name="T12" fmla="*/ 112 w 178"/>
                  <a:gd name="T13" fmla="*/ 167 h 675"/>
                  <a:gd name="T14" fmla="*/ 91 w 178"/>
                  <a:gd name="T15" fmla="*/ 103 h 675"/>
                  <a:gd name="T16" fmla="*/ 66 w 178"/>
                  <a:gd name="T17" fmla="*/ 55 h 675"/>
                  <a:gd name="T18" fmla="*/ 37 w 178"/>
                  <a:gd name="T19" fmla="*/ 21 h 675"/>
                  <a:gd name="T20" fmla="*/ 2 w 178"/>
                  <a:gd name="T21" fmla="*/ 3 h 675"/>
                  <a:gd name="T22" fmla="*/ 0 w 178"/>
                  <a:gd name="T23" fmla="*/ 0 h 675"/>
                  <a:gd name="T24" fmla="*/ 34 w 178"/>
                  <a:gd name="T25" fmla="*/ 12 h 675"/>
                  <a:gd name="T26" fmla="*/ 64 w 178"/>
                  <a:gd name="T27" fmla="*/ 43 h 675"/>
                  <a:gd name="T28" fmla="*/ 92 w 178"/>
                  <a:gd name="T29" fmla="*/ 91 h 675"/>
                  <a:gd name="T30" fmla="*/ 114 w 178"/>
                  <a:gd name="T31" fmla="*/ 154 h 675"/>
                  <a:gd name="T32" fmla="*/ 134 w 178"/>
                  <a:gd name="T33" fmla="*/ 227 h 675"/>
                  <a:gd name="T34" fmla="*/ 150 w 178"/>
                  <a:gd name="T35" fmla="*/ 312 h 675"/>
                  <a:gd name="T36" fmla="*/ 162 w 178"/>
                  <a:gd name="T37" fmla="*/ 399 h 675"/>
                  <a:gd name="T38" fmla="*/ 171 w 178"/>
                  <a:gd name="T39" fmla="*/ 490 h 675"/>
                  <a:gd name="T40" fmla="*/ 176 w 178"/>
                  <a:gd name="T41" fmla="*/ 584 h 675"/>
                  <a:gd name="T42" fmla="*/ 178 w 178"/>
                  <a:gd name="T43" fmla="*/ 675 h 675"/>
                  <a:gd name="T44" fmla="*/ 157 w 178"/>
                  <a:gd name="T45" fmla="*/ 675 h 675"/>
                  <a:gd name="T46" fmla="*/ 157 w 178"/>
                  <a:gd name="T47" fmla="*/ 675 h 6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8"/>
                  <a:gd name="T73" fmla="*/ 0 h 675"/>
                  <a:gd name="T74" fmla="*/ 178 w 178"/>
                  <a:gd name="T75" fmla="*/ 675 h 6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8" h="675">
                    <a:moveTo>
                      <a:pt x="157" y="672"/>
                    </a:moveTo>
                    <a:lnTo>
                      <a:pt x="158" y="584"/>
                    </a:lnTo>
                    <a:lnTo>
                      <a:pt x="157" y="493"/>
                    </a:lnTo>
                    <a:lnTo>
                      <a:pt x="151" y="405"/>
                    </a:lnTo>
                    <a:lnTo>
                      <a:pt x="142" y="318"/>
                    </a:lnTo>
                    <a:lnTo>
                      <a:pt x="129" y="239"/>
                    </a:lnTo>
                    <a:lnTo>
                      <a:pt x="112" y="167"/>
                    </a:lnTo>
                    <a:lnTo>
                      <a:pt x="91" y="103"/>
                    </a:lnTo>
                    <a:lnTo>
                      <a:pt x="66" y="55"/>
                    </a:lnTo>
                    <a:lnTo>
                      <a:pt x="37" y="21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2"/>
                    </a:lnTo>
                    <a:lnTo>
                      <a:pt x="64" y="43"/>
                    </a:lnTo>
                    <a:lnTo>
                      <a:pt x="92" y="91"/>
                    </a:lnTo>
                    <a:lnTo>
                      <a:pt x="114" y="154"/>
                    </a:lnTo>
                    <a:lnTo>
                      <a:pt x="134" y="227"/>
                    </a:lnTo>
                    <a:lnTo>
                      <a:pt x="150" y="312"/>
                    </a:lnTo>
                    <a:lnTo>
                      <a:pt x="162" y="399"/>
                    </a:lnTo>
                    <a:lnTo>
                      <a:pt x="171" y="490"/>
                    </a:lnTo>
                    <a:lnTo>
                      <a:pt x="176" y="584"/>
                    </a:lnTo>
                    <a:lnTo>
                      <a:pt x="178" y="675"/>
                    </a:lnTo>
                    <a:lnTo>
                      <a:pt x="157" y="67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8" name="Freeform 40"/>
              <p:cNvSpPr>
                <a:spLocks/>
              </p:cNvSpPr>
              <p:nvPr/>
            </p:nvSpPr>
            <p:spPr bwMode="auto">
              <a:xfrm>
                <a:off x="495" y="3349"/>
                <a:ext cx="98" cy="681"/>
              </a:xfrm>
              <a:custGeom>
                <a:avLst/>
                <a:gdLst>
                  <a:gd name="T0" fmla="*/ 98 w 98"/>
                  <a:gd name="T1" fmla="*/ 678 h 681"/>
                  <a:gd name="T2" fmla="*/ 98 w 98"/>
                  <a:gd name="T3" fmla="*/ 681 h 681"/>
                  <a:gd name="T4" fmla="*/ 96 w 98"/>
                  <a:gd name="T5" fmla="*/ 626 h 681"/>
                  <a:gd name="T6" fmla="*/ 95 w 98"/>
                  <a:gd name="T7" fmla="*/ 572 h 681"/>
                  <a:gd name="T8" fmla="*/ 91 w 98"/>
                  <a:gd name="T9" fmla="*/ 520 h 681"/>
                  <a:gd name="T10" fmla="*/ 87 w 98"/>
                  <a:gd name="T11" fmla="*/ 469 h 681"/>
                  <a:gd name="T12" fmla="*/ 83 w 98"/>
                  <a:gd name="T13" fmla="*/ 421 h 681"/>
                  <a:gd name="T14" fmla="*/ 78 w 98"/>
                  <a:gd name="T15" fmla="*/ 378 h 681"/>
                  <a:gd name="T16" fmla="*/ 74 w 98"/>
                  <a:gd name="T17" fmla="*/ 342 h 681"/>
                  <a:gd name="T18" fmla="*/ 71 w 98"/>
                  <a:gd name="T19" fmla="*/ 315 h 681"/>
                  <a:gd name="T20" fmla="*/ 69 w 98"/>
                  <a:gd name="T21" fmla="*/ 297 h 681"/>
                  <a:gd name="T22" fmla="*/ 69 w 98"/>
                  <a:gd name="T23" fmla="*/ 290 h 681"/>
                  <a:gd name="T24" fmla="*/ 61 w 98"/>
                  <a:gd name="T25" fmla="*/ 251 h 681"/>
                  <a:gd name="T26" fmla="*/ 53 w 98"/>
                  <a:gd name="T27" fmla="*/ 215 h 681"/>
                  <a:gd name="T28" fmla="*/ 45 w 98"/>
                  <a:gd name="T29" fmla="*/ 176 h 681"/>
                  <a:gd name="T30" fmla="*/ 36 w 98"/>
                  <a:gd name="T31" fmla="*/ 136 h 681"/>
                  <a:gd name="T32" fmla="*/ 27 w 98"/>
                  <a:gd name="T33" fmla="*/ 100 h 681"/>
                  <a:gd name="T34" fmla="*/ 19 w 98"/>
                  <a:gd name="T35" fmla="*/ 67 h 681"/>
                  <a:gd name="T36" fmla="*/ 12 w 98"/>
                  <a:gd name="T37" fmla="*/ 39 h 681"/>
                  <a:gd name="T38" fmla="*/ 5 w 98"/>
                  <a:gd name="T39" fmla="*/ 18 h 681"/>
                  <a:gd name="T40" fmla="*/ 2 w 98"/>
                  <a:gd name="T41" fmla="*/ 3 h 681"/>
                  <a:gd name="T42" fmla="*/ 0 w 98"/>
                  <a:gd name="T43" fmla="*/ 0 h 681"/>
                  <a:gd name="T44" fmla="*/ 20 w 98"/>
                  <a:gd name="T45" fmla="*/ 73 h 681"/>
                  <a:gd name="T46" fmla="*/ 34 w 98"/>
                  <a:gd name="T47" fmla="*/ 139 h 681"/>
                  <a:gd name="T48" fmla="*/ 48 w 98"/>
                  <a:gd name="T49" fmla="*/ 200 h 681"/>
                  <a:gd name="T50" fmla="*/ 56 w 98"/>
                  <a:gd name="T51" fmla="*/ 254 h 681"/>
                  <a:gd name="T52" fmla="*/ 62 w 98"/>
                  <a:gd name="T53" fmla="*/ 303 h 681"/>
                  <a:gd name="T54" fmla="*/ 67 w 98"/>
                  <a:gd name="T55" fmla="*/ 342 h 681"/>
                  <a:gd name="T56" fmla="*/ 70 w 98"/>
                  <a:gd name="T57" fmla="*/ 372 h 681"/>
                  <a:gd name="T58" fmla="*/ 71 w 98"/>
                  <a:gd name="T59" fmla="*/ 396 h 681"/>
                  <a:gd name="T60" fmla="*/ 73 w 98"/>
                  <a:gd name="T61" fmla="*/ 408 h 681"/>
                  <a:gd name="T62" fmla="*/ 73 w 98"/>
                  <a:gd name="T63" fmla="*/ 414 h 681"/>
                  <a:gd name="T64" fmla="*/ 75 w 98"/>
                  <a:gd name="T65" fmla="*/ 466 h 681"/>
                  <a:gd name="T66" fmla="*/ 77 w 98"/>
                  <a:gd name="T67" fmla="*/ 511 h 681"/>
                  <a:gd name="T68" fmla="*/ 77 w 98"/>
                  <a:gd name="T69" fmla="*/ 551 h 681"/>
                  <a:gd name="T70" fmla="*/ 78 w 98"/>
                  <a:gd name="T71" fmla="*/ 587 h 681"/>
                  <a:gd name="T72" fmla="*/ 77 w 98"/>
                  <a:gd name="T73" fmla="*/ 614 h 681"/>
                  <a:gd name="T74" fmla="*/ 77 w 98"/>
                  <a:gd name="T75" fmla="*/ 638 h 681"/>
                  <a:gd name="T76" fmla="*/ 75 w 98"/>
                  <a:gd name="T77" fmla="*/ 656 h 681"/>
                  <a:gd name="T78" fmla="*/ 74 w 98"/>
                  <a:gd name="T79" fmla="*/ 669 h 681"/>
                  <a:gd name="T80" fmla="*/ 74 w 98"/>
                  <a:gd name="T81" fmla="*/ 678 h 681"/>
                  <a:gd name="T82" fmla="*/ 74 w 98"/>
                  <a:gd name="T83" fmla="*/ 681 h 681"/>
                  <a:gd name="T84" fmla="*/ 98 w 98"/>
                  <a:gd name="T85" fmla="*/ 681 h 681"/>
                  <a:gd name="T86" fmla="*/ 98 w 98"/>
                  <a:gd name="T87" fmla="*/ 681 h 681"/>
                  <a:gd name="T88" fmla="*/ 98 w 98"/>
                  <a:gd name="T89" fmla="*/ 678 h 68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681"/>
                  <a:gd name="T137" fmla="*/ 98 w 98"/>
                  <a:gd name="T138" fmla="*/ 681 h 68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681">
                    <a:moveTo>
                      <a:pt x="98" y="678"/>
                    </a:moveTo>
                    <a:lnTo>
                      <a:pt x="98" y="681"/>
                    </a:lnTo>
                    <a:lnTo>
                      <a:pt x="96" y="626"/>
                    </a:lnTo>
                    <a:lnTo>
                      <a:pt x="95" y="572"/>
                    </a:lnTo>
                    <a:lnTo>
                      <a:pt x="91" y="520"/>
                    </a:lnTo>
                    <a:lnTo>
                      <a:pt x="87" y="469"/>
                    </a:lnTo>
                    <a:lnTo>
                      <a:pt x="83" y="421"/>
                    </a:lnTo>
                    <a:lnTo>
                      <a:pt x="78" y="378"/>
                    </a:lnTo>
                    <a:lnTo>
                      <a:pt x="74" y="342"/>
                    </a:lnTo>
                    <a:lnTo>
                      <a:pt x="71" y="315"/>
                    </a:lnTo>
                    <a:lnTo>
                      <a:pt x="69" y="297"/>
                    </a:lnTo>
                    <a:lnTo>
                      <a:pt x="69" y="290"/>
                    </a:lnTo>
                    <a:lnTo>
                      <a:pt x="61" y="251"/>
                    </a:lnTo>
                    <a:lnTo>
                      <a:pt x="53" y="215"/>
                    </a:lnTo>
                    <a:lnTo>
                      <a:pt x="45" y="176"/>
                    </a:lnTo>
                    <a:lnTo>
                      <a:pt x="36" y="136"/>
                    </a:lnTo>
                    <a:lnTo>
                      <a:pt x="27" y="100"/>
                    </a:lnTo>
                    <a:lnTo>
                      <a:pt x="19" y="67"/>
                    </a:lnTo>
                    <a:lnTo>
                      <a:pt x="12" y="39"/>
                    </a:lnTo>
                    <a:lnTo>
                      <a:pt x="5" y="18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0" y="73"/>
                    </a:lnTo>
                    <a:lnTo>
                      <a:pt x="34" y="139"/>
                    </a:lnTo>
                    <a:lnTo>
                      <a:pt x="48" y="200"/>
                    </a:lnTo>
                    <a:lnTo>
                      <a:pt x="56" y="254"/>
                    </a:lnTo>
                    <a:lnTo>
                      <a:pt x="62" y="303"/>
                    </a:lnTo>
                    <a:lnTo>
                      <a:pt x="67" y="342"/>
                    </a:lnTo>
                    <a:lnTo>
                      <a:pt x="70" y="372"/>
                    </a:lnTo>
                    <a:lnTo>
                      <a:pt x="71" y="396"/>
                    </a:lnTo>
                    <a:lnTo>
                      <a:pt x="73" y="408"/>
                    </a:lnTo>
                    <a:lnTo>
                      <a:pt x="73" y="414"/>
                    </a:lnTo>
                    <a:lnTo>
                      <a:pt x="75" y="466"/>
                    </a:lnTo>
                    <a:lnTo>
                      <a:pt x="77" y="511"/>
                    </a:lnTo>
                    <a:lnTo>
                      <a:pt x="77" y="551"/>
                    </a:lnTo>
                    <a:lnTo>
                      <a:pt x="78" y="587"/>
                    </a:lnTo>
                    <a:lnTo>
                      <a:pt x="77" y="614"/>
                    </a:lnTo>
                    <a:lnTo>
                      <a:pt x="77" y="638"/>
                    </a:lnTo>
                    <a:lnTo>
                      <a:pt x="75" y="656"/>
                    </a:lnTo>
                    <a:lnTo>
                      <a:pt x="74" y="669"/>
                    </a:lnTo>
                    <a:lnTo>
                      <a:pt x="74" y="678"/>
                    </a:lnTo>
                    <a:lnTo>
                      <a:pt x="74" y="681"/>
                    </a:lnTo>
                    <a:lnTo>
                      <a:pt x="98" y="681"/>
                    </a:lnTo>
                    <a:lnTo>
                      <a:pt x="98" y="67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" name="Freeform 41"/>
              <p:cNvSpPr>
                <a:spLocks/>
              </p:cNvSpPr>
              <p:nvPr/>
            </p:nvSpPr>
            <p:spPr bwMode="auto">
              <a:xfrm>
                <a:off x="495" y="3349"/>
                <a:ext cx="98" cy="681"/>
              </a:xfrm>
              <a:custGeom>
                <a:avLst/>
                <a:gdLst>
                  <a:gd name="T0" fmla="*/ 98 w 98"/>
                  <a:gd name="T1" fmla="*/ 678 h 681"/>
                  <a:gd name="T2" fmla="*/ 98 w 98"/>
                  <a:gd name="T3" fmla="*/ 681 h 681"/>
                  <a:gd name="T4" fmla="*/ 96 w 98"/>
                  <a:gd name="T5" fmla="*/ 626 h 681"/>
                  <a:gd name="T6" fmla="*/ 95 w 98"/>
                  <a:gd name="T7" fmla="*/ 572 h 681"/>
                  <a:gd name="T8" fmla="*/ 91 w 98"/>
                  <a:gd name="T9" fmla="*/ 520 h 681"/>
                  <a:gd name="T10" fmla="*/ 87 w 98"/>
                  <a:gd name="T11" fmla="*/ 469 h 681"/>
                  <a:gd name="T12" fmla="*/ 83 w 98"/>
                  <a:gd name="T13" fmla="*/ 421 h 681"/>
                  <a:gd name="T14" fmla="*/ 78 w 98"/>
                  <a:gd name="T15" fmla="*/ 378 h 681"/>
                  <a:gd name="T16" fmla="*/ 74 w 98"/>
                  <a:gd name="T17" fmla="*/ 342 h 681"/>
                  <a:gd name="T18" fmla="*/ 71 w 98"/>
                  <a:gd name="T19" fmla="*/ 315 h 681"/>
                  <a:gd name="T20" fmla="*/ 69 w 98"/>
                  <a:gd name="T21" fmla="*/ 297 h 681"/>
                  <a:gd name="T22" fmla="*/ 69 w 98"/>
                  <a:gd name="T23" fmla="*/ 290 h 681"/>
                  <a:gd name="T24" fmla="*/ 61 w 98"/>
                  <a:gd name="T25" fmla="*/ 251 h 681"/>
                  <a:gd name="T26" fmla="*/ 53 w 98"/>
                  <a:gd name="T27" fmla="*/ 215 h 681"/>
                  <a:gd name="T28" fmla="*/ 45 w 98"/>
                  <a:gd name="T29" fmla="*/ 176 h 681"/>
                  <a:gd name="T30" fmla="*/ 36 w 98"/>
                  <a:gd name="T31" fmla="*/ 136 h 681"/>
                  <a:gd name="T32" fmla="*/ 27 w 98"/>
                  <a:gd name="T33" fmla="*/ 100 h 681"/>
                  <a:gd name="T34" fmla="*/ 19 w 98"/>
                  <a:gd name="T35" fmla="*/ 67 h 681"/>
                  <a:gd name="T36" fmla="*/ 12 w 98"/>
                  <a:gd name="T37" fmla="*/ 39 h 681"/>
                  <a:gd name="T38" fmla="*/ 5 w 98"/>
                  <a:gd name="T39" fmla="*/ 18 h 681"/>
                  <a:gd name="T40" fmla="*/ 2 w 98"/>
                  <a:gd name="T41" fmla="*/ 3 h 681"/>
                  <a:gd name="T42" fmla="*/ 0 w 98"/>
                  <a:gd name="T43" fmla="*/ 0 h 681"/>
                  <a:gd name="T44" fmla="*/ 20 w 98"/>
                  <a:gd name="T45" fmla="*/ 73 h 681"/>
                  <a:gd name="T46" fmla="*/ 34 w 98"/>
                  <a:gd name="T47" fmla="*/ 139 h 681"/>
                  <a:gd name="T48" fmla="*/ 48 w 98"/>
                  <a:gd name="T49" fmla="*/ 200 h 681"/>
                  <a:gd name="T50" fmla="*/ 56 w 98"/>
                  <a:gd name="T51" fmla="*/ 254 h 681"/>
                  <a:gd name="T52" fmla="*/ 62 w 98"/>
                  <a:gd name="T53" fmla="*/ 303 h 681"/>
                  <a:gd name="T54" fmla="*/ 67 w 98"/>
                  <a:gd name="T55" fmla="*/ 342 h 681"/>
                  <a:gd name="T56" fmla="*/ 70 w 98"/>
                  <a:gd name="T57" fmla="*/ 372 h 681"/>
                  <a:gd name="T58" fmla="*/ 71 w 98"/>
                  <a:gd name="T59" fmla="*/ 396 h 681"/>
                  <a:gd name="T60" fmla="*/ 73 w 98"/>
                  <a:gd name="T61" fmla="*/ 408 h 681"/>
                  <a:gd name="T62" fmla="*/ 73 w 98"/>
                  <a:gd name="T63" fmla="*/ 414 h 681"/>
                  <a:gd name="T64" fmla="*/ 75 w 98"/>
                  <a:gd name="T65" fmla="*/ 466 h 681"/>
                  <a:gd name="T66" fmla="*/ 77 w 98"/>
                  <a:gd name="T67" fmla="*/ 511 h 681"/>
                  <a:gd name="T68" fmla="*/ 77 w 98"/>
                  <a:gd name="T69" fmla="*/ 551 h 681"/>
                  <a:gd name="T70" fmla="*/ 78 w 98"/>
                  <a:gd name="T71" fmla="*/ 587 h 681"/>
                  <a:gd name="T72" fmla="*/ 77 w 98"/>
                  <a:gd name="T73" fmla="*/ 614 h 681"/>
                  <a:gd name="T74" fmla="*/ 77 w 98"/>
                  <a:gd name="T75" fmla="*/ 638 h 681"/>
                  <a:gd name="T76" fmla="*/ 75 w 98"/>
                  <a:gd name="T77" fmla="*/ 656 h 681"/>
                  <a:gd name="T78" fmla="*/ 74 w 98"/>
                  <a:gd name="T79" fmla="*/ 669 h 681"/>
                  <a:gd name="T80" fmla="*/ 74 w 98"/>
                  <a:gd name="T81" fmla="*/ 678 h 681"/>
                  <a:gd name="T82" fmla="*/ 74 w 98"/>
                  <a:gd name="T83" fmla="*/ 681 h 681"/>
                  <a:gd name="T84" fmla="*/ 98 w 98"/>
                  <a:gd name="T85" fmla="*/ 681 h 681"/>
                  <a:gd name="T86" fmla="*/ 98 w 98"/>
                  <a:gd name="T87" fmla="*/ 681 h 6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8"/>
                  <a:gd name="T133" fmla="*/ 0 h 681"/>
                  <a:gd name="T134" fmla="*/ 98 w 98"/>
                  <a:gd name="T135" fmla="*/ 681 h 6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8" h="681">
                    <a:moveTo>
                      <a:pt x="98" y="678"/>
                    </a:moveTo>
                    <a:lnTo>
                      <a:pt x="98" y="681"/>
                    </a:lnTo>
                    <a:lnTo>
                      <a:pt x="96" y="626"/>
                    </a:lnTo>
                    <a:lnTo>
                      <a:pt x="95" y="572"/>
                    </a:lnTo>
                    <a:lnTo>
                      <a:pt x="91" y="520"/>
                    </a:lnTo>
                    <a:lnTo>
                      <a:pt x="87" y="469"/>
                    </a:lnTo>
                    <a:lnTo>
                      <a:pt x="83" y="421"/>
                    </a:lnTo>
                    <a:lnTo>
                      <a:pt x="78" y="378"/>
                    </a:lnTo>
                    <a:lnTo>
                      <a:pt x="74" y="342"/>
                    </a:lnTo>
                    <a:lnTo>
                      <a:pt x="71" y="315"/>
                    </a:lnTo>
                    <a:lnTo>
                      <a:pt x="69" y="297"/>
                    </a:lnTo>
                    <a:lnTo>
                      <a:pt x="69" y="290"/>
                    </a:lnTo>
                    <a:lnTo>
                      <a:pt x="61" y="251"/>
                    </a:lnTo>
                    <a:lnTo>
                      <a:pt x="53" y="215"/>
                    </a:lnTo>
                    <a:lnTo>
                      <a:pt x="45" y="176"/>
                    </a:lnTo>
                    <a:lnTo>
                      <a:pt x="36" y="136"/>
                    </a:lnTo>
                    <a:lnTo>
                      <a:pt x="27" y="100"/>
                    </a:lnTo>
                    <a:lnTo>
                      <a:pt x="19" y="67"/>
                    </a:lnTo>
                    <a:lnTo>
                      <a:pt x="12" y="39"/>
                    </a:lnTo>
                    <a:lnTo>
                      <a:pt x="5" y="18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0" y="73"/>
                    </a:lnTo>
                    <a:lnTo>
                      <a:pt x="34" y="139"/>
                    </a:lnTo>
                    <a:lnTo>
                      <a:pt x="48" y="200"/>
                    </a:lnTo>
                    <a:lnTo>
                      <a:pt x="56" y="254"/>
                    </a:lnTo>
                    <a:lnTo>
                      <a:pt x="62" y="303"/>
                    </a:lnTo>
                    <a:lnTo>
                      <a:pt x="67" y="342"/>
                    </a:lnTo>
                    <a:lnTo>
                      <a:pt x="70" y="372"/>
                    </a:lnTo>
                    <a:lnTo>
                      <a:pt x="71" y="396"/>
                    </a:lnTo>
                    <a:lnTo>
                      <a:pt x="73" y="408"/>
                    </a:lnTo>
                    <a:lnTo>
                      <a:pt x="73" y="414"/>
                    </a:lnTo>
                    <a:lnTo>
                      <a:pt x="75" y="466"/>
                    </a:lnTo>
                    <a:lnTo>
                      <a:pt x="77" y="511"/>
                    </a:lnTo>
                    <a:lnTo>
                      <a:pt x="77" y="551"/>
                    </a:lnTo>
                    <a:lnTo>
                      <a:pt x="78" y="587"/>
                    </a:lnTo>
                    <a:lnTo>
                      <a:pt x="77" y="614"/>
                    </a:lnTo>
                    <a:lnTo>
                      <a:pt x="77" y="638"/>
                    </a:lnTo>
                    <a:lnTo>
                      <a:pt x="75" y="656"/>
                    </a:lnTo>
                    <a:lnTo>
                      <a:pt x="74" y="669"/>
                    </a:lnTo>
                    <a:lnTo>
                      <a:pt x="74" y="678"/>
                    </a:lnTo>
                    <a:lnTo>
                      <a:pt x="74" y="681"/>
                    </a:lnTo>
                    <a:lnTo>
                      <a:pt x="98" y="681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0" name="Freeform 42"/>
              <p:cNvSpPr>
                <a:spLocks/>
              </p:cNvSpPr>
              <p:nvPr/>
            </p:nvSpPr>
            <p:spPr bwMode="auto">
              <a:xfrm>
                <a:off x="179" y="3373"/>
                <a:ext cx="203" cy="642"/>
              </a:xfrm>
              <a:custGeom>
                <a:avLst/>
                <a:gdLst>
                  <a:gd name="T0" fmla="*/ 180 w 203"/>
                  <a:gd name="T1" fmla="*/ 638 h 642"/>
                  <a:gd name="T2" fmla="*/ 179 w 203"/>
                  <a:gd name="T3" fmla="*/ 551 h 642"/>
                  <a:gd name="T4" fmla="*/ 174 w 203"/>
                  <a:gd name="T5" fmla="*/ 463 h 642"/>
                  <a:gd name="T6" fmla="*/ 164 w 203"/>
                  <a:gd name="T7" fmla="*/ 372 h 642"/>
                  <a:gd name="T8" fmla="*/ 153 w 203"/>
                  <a:gd name="T9" fmla="*/ 291 h 642"/>
                  <a:gd name="T10" fmla="*/ 137 w 203"/>
                  <a:gd name="T11" fmla="*/ 212 h 642"/>
                  <a:gd name="T12" fmla="*/ 117 w 203"/>
                  <a:gd name="T13" fmla="*/ 142 h 642"/>
                  <a:gd name="T14" fmla="*/ 93 w 203"/>
                  <a:gd name="T15" fmla="*/ 85 h 642"/>
                  <a:gd name="T16" fmla="*/ 67 w 203"/>
                  <a:gd name="T17" fmla="*/ 43 h 642"/>
                  <a:gd name="T18" fmla="*/ 37 w 203"/>
                  <a:gd name="T19" fmla="*/ 12 h 642"/>
                  <a:gd name="T20" fmla="*/ 2 w 203"/>
                  <a:gd name="T21" fmla="*/ 3 h 642"/>
                  <a:gd name="T22" fmla="*/ 0 w 203"/>
                  <a:gd name="T23" fmla="*/ 0 h 642"/>
                  <a:gd name="T24" fmla="*/ 34 w 203"/>
                  <a:gd name="T25" fmla="*/ 6 h 642"/>
                  <a:gd name="T26" fmla="*/ 66 w 203"/>
                  <a:gd name="T27" fmla="*/ 31 h 642"/>
                  <a:gd name="T28" fmla="*/ 93 w 203"/>
                  <a:gd name="T29" fmla="*/ 73 h 642"/>
                  <a:gd name="T30" fmla="*/ 120 w 203"/>
                  <a:gd name="T31" fmla="*/ 130 h 642"/>
                  <a:gd name="T32" fmla="*/ 142 w 203"/>
                  <a:gd name="T33" fmla="*/ 200 h 642"/>
                  <a:gd name="T34" fmla="*/ 161 w 203"/>
                  <a:gd name="T35" fmla="*/ 279 h 642"/>
                  <a:gd name="T36" fmla="*/ 176 w 203"/>
                  <a:gd name="T37" fmla="*/ 366 h 642"/>
                  <a:gd name="T38" fmla="*/ 188 w 203"/>
                  <a:gd name="T39" fmla="*/ 457 h 642"/>
                  <a:gd name="T40" fmla="*/ 197 w 203"/>
                  <a:gd name="T41" fmla="*/ 548 h 642"/>
                  <a:gd name="T42" fmla="*/ 203 w 203"/>
                  <a:gd name="T43" fmla="*/ 635 h 642"/>
                  <a:gd name="T44" fmla="*/ 180 w 203"/>
                  <a:gd name="T45" fmla="*/ 642 h 642"/>
                  <a:gd name="T46" fmla="*/ 180 w 203"/>
                  <a:gd name="T47" fmla="*/ 642 h 642"/>
                  <a:gd name="T48" fmla="*/ 180 w 203"/>
                  <a:gd name="T49" fmla="*/ 638 h 6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3"/>
                  <a:gd name="T76" fmla="*/ 0 h 642"/>
                  <a:gd name="T77" fmla="*/ 203 w 203"/>
                  <a:gd name="T78" fmla="*/ 642 h 6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3" h="642">
                    <a:moveTo>
                      <a:pt x="180" y="638"/>
                    </a:moveTo>
                    <a:lnTo>
                      <a:pt x="179" y="551"/>
                    </a:lnTo>
                    <a:lnTo>
                      <a:pt x="174" y="463"/>
                    </a:lnTo>
                    <a:lnTo>
                      <a:pt x="164" y="372"/>
                    </a:lnTo>
                    <a:lnTo>
                      <a:pt x="153" y="291"/>
                    </a:lnTo>
                    <a:lnTo>
                      <a:pt x="137" y="212"/>
                    </a:lnTo>
                    <a:lnTo>
                      <a:pt x="117" y="142"/>
                    </a:lnTo>
                    <a:lnTo>
                      <a:pt x="93" y="85"/>
                    </a:lnTo>
                    <a:lnTo>
                      <a:pt x="67" y="43"/>
                    </a:lnTo>
                    <a:lnTo>
                      <a:pt x="37" y="12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6"/>
                    </a:lnTo>
                    <a:lnTo>
                      <a:pt x="66" y="31"/>
                    </a:lnTo>
                    <a:lnTo>
                      <a:pt x="93" y="73"/>
                    </a:lnTo>
                    <a:lnTo>
                      <a:pt x="120" y="130"/>
                    </a:lnTo>
                    <a:lnTo>
                      <a:pt x="142" y="200"/>
                    </a:lnTo>
                    <a:lnTo>
                      <a:pt x="161" y="279"/>
                    </a:lnTo>
                    <a:lnTo>
                      <a:pt x="176" y="366"/>
                    </a:lnTo>
                    <a:lnTo>
                      <a:pt x="188" y="457"/>
                    </a:lnTo>
                    <a:lnTo>
                      <a:pt x="197" y="548"/>
                    </a:lnTo>
                    <a:lnTo>
                      <a:pt x="203" y="635"/>
                    </a:lnTo>
                    <a:lnTo>
                      <a:pt x="180" y="642"/>
                    </a:lnTo>
                    <a:lnTo>
                      <a:pt x="180" y="63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" name="Freeform 43"/>
              <p:cNvSpPr>
                <a:spLocks/>
              </p:cNvSpPr>
              <p:nvPr/>
            </p:nvSpPr>
            <p:spPr bwMode="auto">
              <a:xfrm>
                <a:off x="179" y="3373"/>
                <a:ext cx="203" cy="642"/>
              </a:xfrm>
              <a:custGeom>
                <a:avLst/>
                <a:gdLst>
                  <a:gd name="T0" fmla="*/ 180 w 203"/>
                  <a:gd name="T1" fmla="*/ 638 h 642"/>
                  <a:gd name="T2" fmla="*/ 179 w 203"/>
                  <a:gd name="T3" fmla="*/ 551 h 642"/>
                  <a:gd name="T4" fmla="*/ 174 w 203"/>
                  <a:gd name="T5" fmla="*/ 463 h 642"/>
                  <a:gd name="T6" fmla="*/ 164 w 203"/>
                  <a:gd name="T7" fmla="*/ 372 h 642"/>
                  <a:gd name="T8" fmla="*/ 153 w 203"/>
                  <a:gd name="T9" fmla="*/ 291 h 642"/>
                  <a:gd name="T10" fmla="*/ 137 w 203"/>
                  <a:gd name="T11" fmla="*/ 212 h 642"/>
                  <a:gd name="T12" fmla="*/ 117 w 203"/>
                  <a:gd name="T13" fmla="*/ 142 h 642"/>
                  <a:gd name="T14" fmla="*/ 93 w 203"/>
                  <a:gd name="T15" fmla="*/ 85 h 642"/>
                  <a:gd name="T16" fmla="*/ 67 w 203"/>
                  <a:gd name="T17" fmla="*/ 43 h 642"/>
                  <a:gd name="T18" fmla="*/ 37 w 203"/>
                  <a:gd name="T19" fmla="*/ 12 h 642"/>
                  <a:gd name="T20" fmla="*/ 2 w 203"/>
                  <a:gd name="T21" fmla="*/ 3 h 642"/>
                  <a:gd name="T22" fmla="*/ 0 w 203"/>
                  <a:gd name="T23" fmla="*/ 0 h 642"/>
                  <a:gd name="T24" fmla="*/ 34 w 203"/>
                  <a:gd name="T25" fmla="*/ 6 h 642"/>
                  <a:gd name="T26" fmla="*/ 66 w 203"/>
                  <a:gd name="T27" fmla="*/ 31 h 642"/>
                  <a:gd name="T28" fmla="*/ 93 w 203"/>
                  <a:gd name="T29" fmla="*/ 73 h 642"/>
                  <a:gd name="T30" fmla="*/ 120 w 203"/>
                  <a:gd name="T31" fmla="*/ 130 h 642"/>
                  <a:gd name="T32" fmla="*/ 142 w 203"/>
                  <a:gd name="T33" fmla="*/ 200 h 642"/>
                  <a:gd name="T34" fmla="*/ 161 w 203"/>
                  <a:gd name="T35" fmla="*/ 279 h 642"/>
                  <a:gd name="T36" fmla="*/ 176 w 203"/>
                  <a:gd name="T37" fmla="*/ 366 h 642"/>
                  <a:gd name="T38" fmla="*/ 188 w 203"/>
                  <a:gd name="T39" fmla="*/ 457 h 642"/>
                  <a:gd name="T40" fmla="*/ 197 w 203"/>
                  <a:gd name="T41" fmla="*/ 548 h 642"/>
                  <a:gd name="T42" fmla="*/ 203 w 203"/>
                  <a:gd name="T43" fmla="*/ 635 h 642"/>
                  <a:gd name="T44" fmla="*/ 180 w 203"/>
                  <a:gd name="T45" fmla="*/ 642 h 642"/>
                  <a:gd name="T46" fmla="*/ 180 w 203"/>
                  <a:gd name="T47" fmla="*/ 642 h 6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42"/>
                  <a:gd name="T74" fmla="*/ 203 w 203"/>
                  <a:gd name="T75" fmla="*/ 642 h 64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42">
                    <a:moveTo>
                      <a:pt x="180" y="638"/>
                    </a:moveTo>
                    <a:lnTo>
                      <a:pt x="179" y="551"/>
                    </a:lnTo>
                    <a:lnTo>
                      <a:pt x="174" y="463"/>
                    </a:lnTo>
                    <a:lnTo>
                      <a:pt x="164" y="372"/>
                    </a:lnTo>
                    <a:lnTo>
                      <a:pt x="153" y="291"/>
                    </a:lnTo>
                    <a:lnTo>
                      <a:pt x="137" y="212"/>
                    </a:lnTo>
                    <a:lnTo>
                      <a:pt x="117" y="142"/>
                    </a:lnTo>
                    <a:lnTo>
                      <a:pt x="93" y="85"/>
                    </a:lnTo>
                    <a:lnTo>
                      <a:pt x="67" y="43"/>
                    </a:lnTo>
                    <a:lnTo>
                      <a:pt x="37" y="12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6"/>
                    </a:lnTo>
                    <a:lnTo>
                      <a:pt x="66" y="31"/>
                    </a:lnTo>
                    <a:lnTo>
                      <a:pt x="93" y="73"/>
                    </a:lnTo>
                    <a:lnTo>
                      <a:pt x="120" y="130"/>
                    </a:lnTo>
                    <a:lnTo>
                      <a:pt x="142" y="200"/>
                    </a:lnTo>
                    <a:lnTo>
                      <a:pt x="161" y="279"/>
                    </a:lnTo>
                    <a:lnTo>
                      <a:pt x="176" y="366"/>
                    </a:lnTo>
                    <a:lnTo>
                      <a:pt x="188" y="457"/>
                    </a:lnTo>
                    <a:lnTo>
                      <a:pt x="197" y="548"/>
                    </a:lnTo>
                    <a:lnTo>
                      <a:pt x="203" y="635"/>
                    </a:lnTo>
                    <a:lnTo>
                      <a:pt x="180" y="642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2" name="Freeform 44"/>
              <p:cNvSpPr>
                <a:spLocks/>
              </p:cNvSpPr>
              <p:nvPr/>
            </p:nvSpPr>
            <p:spPr bwMode="auto">
              <a:xfrm>
                <a:off x="526" y="3295"/>
                <a:ext cx="122" cy="662"/>
              </a:xfrm>
              <a:custGeom>
                <a:avLst/>
                <a:gdLst>
                  <a:gd name="T0" fmla="*/ 122 w 122"/>
                  <a:gd name="T1" fmla="*/ 656 h 662"/>
                  <a:gd name="T2" fmla="*/ 122 w 122"/>
                  <a:gd name="T3" fmla="*/ 659 h 662"/>
                  <a:gd name="T4" fmla="*/ 120 w 122"/>
                  <a:gd name="T5" fmla="*/ 605 h 662"/>
                  <a:gd name="T6" fmla="*/ 116 w 122"/>
                  <a:gd name="T7" fmla="*/ 550 h 662"/>
                  <a:gd name="T8" fmla="*/ 110 w 122"/>
                  <a:gd name="T9" fmla="*/ 499 h 662"/>
                  <a:gd name="T10" fmla="*/ 104 w 122"/>
                  <a:gd name="T11" fmla="*/ 447 h 662"/>
                  <a:gd name="T12" fmla="*/ 98 w 122"/>
                  <a:gd name="T13" fmla="*/ 402 h 662"/>
                  <a:gd name="T14" fmla="*/ 92 w 122"/>
                  <a:gd name="T15" fmla="*/ 360 h 662"/>
                  <a:gd name="T16" fmla="*/ 87 w 122"/>
                  <a:gd name="T17" fmla="*/ 326 h 662"/>
                  <a:gd name="T18" fmla="*/ 83 w 122"/>
                  <a:gd name="T19" fmla="*/ 299 h 662"/>
                  <a:gd name="T20" fmla="*/ 80 w 122"/>
                  <a:gd name="T21" fmla="*/ 281 h 662"/>
                  <a:gd name="T22" fmla="*/ 79 w 122"/>
                  <a:gd name="T23" fmla="*/ 275 h 662"/>
                  <a:gd name="T24" fmla="*/ 71 w 122"/>
                  <a:gd name="T25" fmla="*/ 239 h 662"/>
                  <a:gd name="T26" fmla="*/ 60 w 122"/>
                  <a:gd name="T27" fmla="*/ 202 h 662"/>
                  <a:gd name="T28" fmla="*/ 51 w 122"/>
                  <a:gd name="T29" fmla="*/ 163 h 662"/>
                  <a:gd name="T30" fmla="*/ 40 w 122"/>
                  <a:gd name="T31" fmla="*/ 127 h 662"/>
                  <a:gd name="T32" fmla="*/ 30 w 122"/>
                  <a:gd name="T33" fmla="*/ 93 h 662"/>
                  <a:gd name="T34" fmla="*/ 21 w 122"/>
                  <a:gd name="T35" fmla="*/ 63 h 662"/>
                  <a:gd name="T36" fmla="*/ 13 w 122"/>
                  <a:gd name="T37" fmla="*/ 36 h 662"/>
                  <a:gd name="T38" fmla="*/ 6 w 122"/>
                  <a:gd name="T39" fmla="*/ 15 h 662"/>
                  <a:gd name="T40" fmla="*/ 2 w 122"/>
                  <a:gd name="T41" fmla="*/ 3 h 662"/>
                  <a:gd name="T42" fmla="*/ 0 w 122"/>
                  <a:gd name="T43" fmla="*/ 0 h 662"/>
                  <a:gd name="T44" fmla="*/ 22 w 122"/>
                  <a:gd name="T45" fmla="*/ 69 h 662"/>
                  <a:gd name="T46" fmla="*/ 39 w 122"/>
                  <a:gd name="T47" fmla="*/ 133 h 662"/>
                  <a:gd name="T48" fmla="*/ 54 w 122"/>
                  <a:gd name="T49" fmla="*/ 190 h 662"/>
                  <a:gd name="T50" fmla="*/ 65 w 122"/>
                  <a:gd name="T51" fmla="*/ 242 h 662"/>
                  <a:gd name="T52" fmla="*/ 73 w 122"/>
                  <a:gd name="T53" fmla="*/ 287 h 662"/>
                  <a:gd name="T54" fmla="*/ 80 w 122"/>
                  <a:gd name="T55" fmla="*/ 326 h 662"/>
                  <a:gd name="T56" fmla="*/ 84 w 122"/>
                  <a:gd name="T57" fmla="*/ 357 h 662"/>
                  <a:gd name="T58" fmla="*/ 85 w 122"/>
                  <a:gd name="T59" fmla="*/ 378 h 662"/>
                  <a:gd name="T60" fmla="*/ 87 w 122"/>
                  <a:gd name="T61" fmla="*/ 393 h 662"/>
                  <a:gd name="T62" fmla="*/ 87 w 122"/>
                  <a:gd name="T63" fmla="*/ 399 h 662"/>
                  <a:gd name="T64" fmla="*/ 92 w 122"/>
                  <a:gd name="T65" fmla="*/ 447 h 662"/>
                  <a:gd name="T66" fmla="*/ 95 w 122"/>
                  <a:gd name="T67" fmla="*/ 496 h 662"/>
                  <a:gd name="T68" fmla="*/ 97 w 122"/>
                  <a:gd name="T69" fmla="*/ 535 h 662"/>
                  <a:gd name="T70" fmla="*/ 98 w 122"/>
                  <a:gd name="T71" fmla="*/ 568 h 662"/>
                  <a:gd name="T72" fmla="*/ 100 w 122"/>
                  <a:gd name="T73" fmla="*/ 599 h 662"/>
                  <a:gd name="T74" fmla="*/ 100 w 122"/>
                  <a:gd name="T75" fmla="*/ 620 h 662"/>
                  <a:gd name="T76" fmla="*/ 100 w 122"/>
                  <a:gd name="T77" fmla="*/ 638 h 662"/>
                  <a:gd name="T78" fmla="*/ 98 w 122"/>
                  <a:gd name="T79" fmla="*/ 653 h 662"/>
                  <a:gd name="T80" fmla="*/ 98 w 122"/>
                  <a:gd name="T81" fmla="*/ 659 h 662"/>
                  <a:gd name="T82" fmla="*/ 98 w 122"/>
                  <a:gd name="T83" fmla="*/ 662 h 662"/>
                  <a:gd name="T84" fmla="*/ 122 w 122"/>
                  <a:gd name="T85" fmla="*/ 659 h 662"/>
                  <a:gd name="T86" fmla="*/ 122 w 122"/>
                  <a:gd name="T87" fmla="*/ 659 h 662"/>
                  <a:gd name="T88" fmla="*/ 122 w 122"/>
                  <a:gd name="T89" fmla="*/ 656 h 66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2"/>
                  <a:gd name="T136" fmla="*/ 0 h 662"/>
                  <a:gd name="T137" fmla="*/ 122 w 122"/>
                  <a:gd name="T138" fmla="*/ 662 h 66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2" h="662">
                    <a:moveTo>
                      <a:pt x="122" y="656"/>
                    </a:moveTo>
                    <a:lnTo>
                      <a:pt x="122" y="659"/>
                    </a:lnTo>
                    <a:lnTo>
                      <a:pt x="120" y="605"/>
                    </a:lnTo>
                    <a:lnTo>
                      <a:pt x="116" y="550"/>
                    </a:lnTo>
                    <a:lnTo>
                      <a:pt x="110" y="499"/>
                    </a:lnTo>
                    <a:lnTo>
                      <a:pt x="104" y="447"/>
                    </a:lnTo>
                    <a:lnTo>
                      <a:pt x="98" y="402"/>
                    </a:lnTo>
                    <a:lnTo>
                      <a:pt x="92" y="360"/>
                    </a:lnTo>
                    <a:lnTo>
                      <a:pt x="87" y="326"/>
                    </a:lnTo>
                    <a:lnTo>
                      <a:pt x="83" y="299"/>
                    </a:lnTo>
                    <a:lnTo>
                      <a:pt x="80" y="281"/>
                    </a:lnTo>
                    <a:lnTo>
                      <a:pt x="79" y="275"/>
                    </a:lnTo>
                    <a:lnTo>
                      <a:pt x="71" y="239"/>
                    </a:lnTo>
                    <a:lnTo>
                      <a:pt x="60" y="202"/>
                    </a:lnTo>
                    <a:lnTo>
                      <a:pt x="51" y="163"/>
                    </a:lnTo>
                    <a:lnTo>
                      <a:pt x="40" y="127"/>
                    </a:lnTo>
                    <a:lnTo>
                      <a:pt x="30" y="93"/>
                    </a:lnTo>
                    <a:lnTo>
                      <a:pt x="21" y="63"/>
                    </a:lnTo>
                    <a:lnTo>
                      <a:pt x="13" y="36"/>
                    </a:lnTo>
                    <a:lnTo>
                      <a:pt x="6" y="1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2" y="69"/>
                    </a:lnTo>
                    <a:lnTo>
                      <a:pt x="39" y="133"/>
                    </a:lnTo>
                    <a:lnTo>
                      <a:pt x="54" y="190"/>
                    </a:lnTo>
                    <a:lnTo>
                      <a:pt x="65" y="242"/>
                    </a:lnTo>
                    <a:lnTo>
                      <a:pt x="73" y="287"/>
                    </a:lnTo>
                    <a:lnTo>
                      <a:pt x="80" y="326"/>
                    </a:lnTo>
                    <a:lnTo>
                      <a:pt x="84" y="357"/>
                    </a:lnTo>
                    <a:lnTo>
                      <a:pt x="85" y="378"/>
                    </a:lnTo>
                    <a:lnTo>
                      <a:pt x="87" y="393"/>
                    </a:lnTo>
                    <a:lnTo>
                      <a:pt x="87" y="399"/>
                    </a:lnTo>
                    <a:lnTo>
                      <a:pt x="92" y="447"/>
                    </a:lnTo>
                    <a:lnTo>
                      <a:pt x="95" y="496"/>
                    </a:lnTo>
                    <a:lnTo>
                      <a:pt x="97" y="535"/>
                    </a:lnTo>
                    <a:lnTo>
                      <a:pt x="98" y="568"/>
                    </a:lnTo>
                    <a:lnTo>
                      <a:pt x="100" y="599"/>
                    </a:lnTo>
                    <a:lnTo>
                      <a:pt x="100" y="620"/>
                    </a:lnTo>
                    <a:lnTo>
                      <a:pt x="100" y="638"/>
                    </a:lnTo>
                    <a:lnTo>
                      <a:pt x="98" y="653"/>
                    </a:lnTo>
                    <a:lnTo>
                      <a:pt x="98" y="659"/>
                    </a:lnTo>
                    <a:lnTo>
                      <a:pt x="98" y="662"/>
                    </a:lnTo>
                    <a:lnTo>
                      <a:pt x="122" y="659"/>
                    </a:lnTo>
                    <a:lnTo>
                      <a:pt x="122" y="656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" name="Freeform 45"/>
              <p:cNvSpPr>
                <a:spLocks/>
              </p:cNvSpPr>
              <p:nvPr/>
            </p:nvSpPr>
            <p:spPr bwMode="auto">
              <a:xfrm>
                <a:off x="526" y="3295"/>
                <a:ext cx="122" cy="662"/>
              </a:xfrm>
              <a:custGeom>
                <a:avLst/>
                <a:gdLst>
                  <a:gd name="T0" fmla="*/ 122 w 122"/>
                  <a:gd name="T1" fmla="*/ 656 h 662"/>
                  <a:gd name="T2" fmla="*/ 122 w 122"/>
                  <a:gd name="T3" fmla="*/ 659 h 662"/>
                  <a:gd name="T4" fmla="*/ 120 w 122"/>
                  <a:gd name="T5" fmla="*/ 605 h 662"/>
                  <a:gd name="T6" fmla="*/ 116 w 122"/>
                  <a:gd name="T7" fmla="*/ 550 h 662"/>
                  <a:gd name="T8" fmla="*/ 110 w 122"/>
                  <a:gd name="T9" fmla="*/ 499 h 662"/>
                  <a:gd name="T10" fmla="*/ 104 w 122"/>
                  <a:gd name="T11" fmla="*/ 447 h 662"/>
                  <a:gd name="T12" fmla="*/ 98 w 122"/>
                  <a:gd name="T13" fmla="*/ 402 h 662"/>
                  <a:gd name="T14" fmla="*/ 92 w 122"/>
                  <a:gd name="T15" fmla="*/ 360 h 662"/>
                  <a:gd name="T16" fmla="*/ 87 w 122"/>
                  <a:gd name="T17" fmla="*/ 326 h 662"/>
                  <a:gd name="T18" fmla="*/ 83 w 122"/>
                  <a:gd name="T19" fmla="*/ 299 h 662"/>
                  <a:gd name="T20" fmla="*/ 80 w 122"/>
                  <a:gd name="T21" fmla="*/ 281 h 662"/>
                  <a:gd name="T22" fmla="*/ 79 w 122"/>
                  <a:gd name="T23" fmla="*/ 275 h 662"/>
                  <a:gd name="T24" fmla="*/ 71 w 122"/>
                  <a:gd name="T25" fmla="*/ 239 h 662"/>
                  <a:gd name="T26" fmla="*/ 60 w 122"/>
                  <a:gd name="T27" fmla="*/ 202 h 662"/>
                  <a:gd name="T28" fmla="*/ 51 w 122"/>
                  <a:gd name="T29" fmla="*/ 163 h 662"/>
                  <a:gd name="T30" fmla="*/ 40 w 122"/>
                  <a:gd name="T31" fmla="*/ 127 h 662"/>
                  <a:gd name="T32" fmla="*/ 30 w 122"/>
                  <a:gd name="T33" fmla="*/ 93 h 662"/>
                  <a:gd name="T34" fmla="*/ 21 w 122"/>
                  <a:gd name="T35" fmla="*/ 63 h 662"/>
                  <a:gd name="T36" fmla="*/ 13 w 122"/>
                  <a:gd name="T37" fmla="*/ 36 h 662"/>
                  <a:gd name="T38" fmla="*/ 6 w 122"/>
                  <a:gd name="T39" fmla="*/ 15 h 662"/>
                  <a:gd name="T40" fmla="*/ 2 w 122"/>
                  <a:gd name="T41" fmla="*/ 3 h 662"/>
                  <a:gd name="T42" fmla="*/ 0 w 122"/>
                  <a:gd name="T43" fmla="*/ 0 h 662"/>
                  <a:gd name="T44" fmla="*/ 22 w 122"/>
                  <a:gd name="T45" fmla="*/ 69 h 662"/>
                  <a:gd name="T46" fmla="*/ 39 w 122"/>
                  <a:gd name="T47" fmla="*/ 133 h 662"/>
                  <a:gd name="T48" fmla="*/ 54 w 122"/>
                  <a:gd name="T49" fmla="*/ 190 h 662"/>
                  <a:gd name="T50" fmla="*/ 65 w 122"/>
                  <a:gd name="T51" fmla="*/ 242 h 662"/>
                  <a:gd name="T52" fmla="*/ 73 w 122"/>
                  <a:gd name="T53" fmla="*/ 287 h 662"/>
                  <a:gd name="T54" fmla="*/ 80 w 122"/>
                  <a:gd name="T55" fmla="*/ 326 h 662"/>
                  <a:gd name="T56" fmla="*/ 84 w 122"/>
                  <a:gd name="T57" fmla="*/ 357 h 662"/>
                  <a:gd name="T58" fmla="*/ 85 w 122"/>
                  <a:gd name="T59" fmla="*/ 378 h 662"/>
                  <a:gd name="T60" fmla="*/ 87 w 122"/>
                  <a:gd name="T61" fmla="*/ 393 h 662"/>
                  <a:gd name="T62" fmla="*/ 87 w 122"/>
                  <a:gd name="T63" fmla="*/ 399 h 662"/>
                  <a:gd name="T64" fmla="*/ 92 w 122"/>
                  <a:gd name="T65" fmla="*/ 447 h 662"/>
                  <a:gd name="T66" fmla="*/ 95 w 122"/>
                  <a:gd name="T67" fmla="*/ 496 h 662"/>
                  <a:gd name="T68" fmla="*/ 97 w 122"/>
                  <a:gd name="T69" fmla="*/ 535 h 662"/>
                  <a:gd name="T70" fmla="*/ 98 w 122"/>
                  <a:gd name="T71" fmla="*/ 568 h 662"/>
                  <a:gd name="T72" fmla="*/ 100 w 122"/>
                  <a:gd name="T73" fmla="*/ 599 h 662"/>
                  <a:gd name="T74" fmla="*/ 100 w 122"/>
                  <a:gd name="T75" fmla="*/ 620 h 662"/>
                  <a:gd name="T76" fmla="*/ 100 w 122"/>
                  <a:gd name="T77" fmla="*/ 638 h 662"/>
                  <a:gd name="T78" fmla="*/ 98 w 122"/>
                  <a:gd name="T79" fmla="*/ 653 h 662"/>
                  <a:gd name="T80" fmla="*/ 98 w 122"/>
                  <a:gd name="T81" fmla="*/ 659 h 662"/>
                  <a:gd name="T82" fmla="*/ 98 w 122"/>
                  <a:gd name="T83" fmla="*/ 662 h 662"/>
                  <a:gd name="T84" fmla="*/ 122 w 122"/>
                  <a:gd name="T85" fmla="*/ 659 h 662"/>
                  <a:gd name="T86" fmla="*/ 122 w 122"/>
                  <a:gd name="T87" fmla="*/ 659 h 6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2"/>
                  <a:gd name="T133" fmla="*/ 0 h 662"/>
                  <a:gd name="T134" fmla="*/ 122 w 122"/>
                  <a:gd name="T135" fmla="*/ 662 h 6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2" h="662">
                    <a:moveTo>
                      <a:pt x="122" y="656"/>
                    </a:moveTo>
                    <a:lnTo>
                      <a:pt x="122" y="659"/>
                    </a:lnTo>
                    <a:lnTo>
                      <a:pt x="120" y="605"/>
                    </a:lnTo>
                    <a:lnTo>
                      <a:pt x="116" y="550"/>
                    </a:lnTo>
                    <a:lnTo>
                      <a:pt x="110" y="499"/>
                    </a:lnTo>
                    <a:lnTo>
                      <a:pt x="104" y="447"/>
                    </a:lnTo>
                    <a:lnTo>
                      <a:pt x="98" y="402"/>
                    </a:lnTo>
                    <a:lnTo>
                      <a:pt x="92" y="360"/>
                    </a:lnTo>
                    <a:lnTo>
                      <a:pt x="87" y="326"/>
                    </a:lnTo>
                    <a:lnTo>
                      <a:pt x="83" y="299"/>
                    </a:lnTo>
                    <a:lnTo>
                      <a:pt x="80" y="281"/>
                    </a:lnTo>
                    <a:lnTo>
                      <a:pt x="79" y="275"/>
                    </a:lnTo>
                    <a:lnTo>
                      <a:pt x="71" y="239"/>
                    </a:lnTo>
                    <a:lnTo>
                      <a:pt x="60" y="202"/>
                    </a:lnTo>
                    <a:lnTo>
                      <a:pt x="51" y="163"/>
                    </a:lnTo>
                    <a:lnTo>
                      <a:pt x="40" y="127"/>
                    </a:lnTo>
                    <a:lnTo>
                      <a:pt x="30" y="93"/>
                    </a:lnTo>
                    <a:lnTo>
                      <a:pt x="21" y="63"/>
                    </a:lnTo>
                    <a:lnTo>
                      <a:pt x="13" y="36"/>
                    </a:lnTo>
                    <a:lnTo>
                      <a:pt x="6" y="1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2" y="69"/>
                    </a:lnTo>
                    <a:lnTo>
                      <a:pt x="39" y="133"/>
                    </a:lnTo>
                    <a:lnTo>
                      <a:pt x="54" y="190"/>
                    </a:lnTo>
                    <a:lnTo>
                      <a:pt x="65" y="242"/>
                    </a:lnTo>
                    <a:lnTo>
                      <a:pt x="73" y="287"/>
                    </a:lnTo>
                    <a:lnTo>
                      <a:pt x="80" y="326"/>
                    </a:lnTo>
                    <a:lnTo>
                      <a:pt x="84" y="357"/>
                    </a:lnTo>
                    <a:lnTo>
                      <a:pt x="85" y="378"/>
                    </a:lnTo>
                    <a:lnTo>
                      <a:pt x="87" y="393"/>
                    </a:lnTo>
                    <a:lnTo>
                      <a:pt x="87" y="399"/>
                    </a:lnTo>
                    <a:lnTo>
                      <a:pt x="92" y="447"/>
                    </a:lnTo>
                    <a:lnTo>
                      <a:pt x="95" y="496"/>
                    </a:lnTo>
                    <a:lnTo>
                      <a:pt x="97" y="535"/>
                    </a:lnTo>
                    <a:lnTo>
                      <a:pt x="98" y="568"/>
                    </a:lnTo>
                    <a:lnTo>
                      <a:pt x="100" y="599"/>
                    </a:lnTo>
                    <a:lnTo>
                      <a:pt x="100" y="620"/>
                    </a:lnTo>
                    <a:lnTo>
                      <a:pt x="100" y="638"/>
                    </a:lnTo>
                    <a:lnTo>
                      <a:pt x="98" y="653"/>
                    </a:lnTo>
                    <a:lnTo>
                      <a:pt x="98" y="659"/>
                    </a:lnTo>
                    <a:lnTo>
                      <a:pt x="98" y="662"/>
                    </a:lnTo>
                    <a:lnTo>
                      <a:pt x="122" y="659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" name="Freeform 46"/>
              <p:cNvSpPr>
                <a:spLocks/>
              </p:cNvSpPr>
              <p:nvPr/>
            </p:nvSpPr>
            <p:spPr bwMode="auto">
              <a:xfrm>
                <a:off x="664" y="3388"/>
                <a:ext cx="203" cy="639"/>
              </a:xfrm>
              <a:custGeom>
                <a:avLst/>
                <a:gdLst>
                  <a:gd name="T0" fmla="*/ 181 w 203"/>
                  <a:gd name="T1" fmla="*/ 639 h 639"/>
                  <a:gd name="T2" fmla="*/ 179 w 203"/>
                  <a:gd name="T3" fmla="*/ 551 h 639"/>
                  <a:gd name="T4" fmla="*/ 174 w 203"/>
                  <a:gd name="T5" fmla="*/ 460 h 639"/>
                  <a:gd name="T6" fmla="*/ 166 w 203"/>
                  <a:gd name="T7" fmla="*/ 372 h 639"/>
                  <a:gd name="T8" fmla="*/ 153 w 203"/>
                  <a:gd name="T9" fmla="*/ 288 h 639"/>
                  <a:gd name="T10" fmla="*/ 137 w 203"/>
                  <a:gd name="T11" fmla="*/ 209 h 639"/>
                  <a:gd name="T12" fmla="*/ 117 w 203"/>
                  <a:gd name="T13" fmla="*/ 140 h 639"/>
                  <a:gd name="T14" fmla="*/ 95 w 203"/>
                  <a:gd name="T15" fmla="*/ 82 h 639"/>
                  <a:gd name="T16" fmla="*/ 67 w 203"/>
                  <a:gd name="T17" fmla="*/ 40 h 639"/>
                  <a:gd name="T18" fmla="*/ 37 w 203"/>
                  <a:gd name="T19" fmla="*/ 13 h 639"/>
                  <a:gd name="T20" fmla="*/ 3 w 203"/>
                  <a:gd name="T21" fmla="*/ 0 h 639"/>
                  <a:gd name="T22" fmla="*/ 0 w 203"/>
                  <a:gd name="T23" fmla="*/ 0 h 639"/>
                  <a:gd name="T24" fmla="*/ 34 w 203"/>
                  <a:gd name="T25" fmla="*/ 3 h 639"/>
                  <a:gd name="T26" fmla="*/ 66 w 203"/>
                  <a:gd name="T27" fmla="*/ 28 h 639"/>
                  <a:gd name="T28" fmla="*/ 95 w 203"/>
                  <a:gd name="T29" fmla="*/ 70 h 639"/>
                  <a:gd name="T30" fmla="*/ 120 w 203"/>
                  <a:gd name="T31" fmla="*/ 127 h 639"/>
                  <a:gd name="T32" fmla="*/ 143 w 203"/>
                  <a:gd name="T33" fmla="*/ 197 h 639"/>
                  <a:gd name="T34" fmla="*/ 161 w 203"/>
                  <a:gd name="T35" fmla="*/ 279 h 639"/>
                  <a:gd name="T36" fmla="*/ 177 w 203"/>
                  <a:gd name="T37" fmla="*/ 363 h 639"/>
                  <a:gd name="T38" fmla="*/ 189 w 203"/>
                  <a:gd name="T39" fmla="*/ 454 h 639"/>
                  <a:gd name="T40" fmla="*/ 198 w 203"/>
                  <a:gd name="T41" fmla="*/ 545 h 639"/>
                  <a:gd name="T42" fmla="*/ 203 w 203"/>
                  <a:gd name="T43" fmla="*/ 636 h 639"/>
                  <a:gd name="T44" fmla="*/ 182 w 203"/>
                  <a:gd name="T45" fmla="*/ 639 h 639"/>
                  <a:gd name="T46" fmla="*/ 182 w 203"/>
                  <a:gd name="T47" fmla="*/ 639 h 639"/>
                  <a:gd name="T48" fmla="*/ 181 w 203"/>
                  <a:gd name="T49" fmla="*/ 639 h 6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3"/>
                  <a:gd name="T76" fmla="*/ 0 h 639"/>
                  <a:gd name="T77" fmla="*/ 203 w 203"/>
                  <a:gd name="T78" fmla="*/ 639 h 6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3" h="639">
                    <a:moveTo>
                      <a:pt x="181" y="639"/>
                    </a:moveTo>
                    <a:lnTo>
                      <a:pt x="179" y="551"/>
                    </a:lnTo>
                    <a:lnTo>
                      <a:pt x="174" y="460"/>
                    </a:lnTo>
                    <a:lnTo>
                      <a:pt x="166" y="372"/>
                    </a:lnTo>
                    <a:lnTo>
                      <a:pt x="153" y="288"/>
                    </a:lnTo>
                    <a:lnTo>
                      <a:pt x="137" y="209"/>
                    </a:lnTo>
                    <a:lnTo>
                      <a:pt x="117" y="140"/>
                    </a:lnTo>
                    <a:lnTo>
                      <a:pt x="95" y="82"/>
                    </a:lnTo>
                    <a:lnTo>
                      <a:pt x="67" y="40"/>
                    </a:lnTo>
                    <a:lnTo>
                      <a:pt x="37" y="1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4" y="3"/>
                    </a:lnTo>
                    <a:lnTo>
                      <a:pt x="66" y="28"/>
                    </a:lnTo>
                    <a:lnTo>
                      <a:pt x="95" y="70"/>
                    </a:lnTo>
                    <a:lnTo>
                      <a:pt x="120" y="127"/>
                    </a:lnTo>
                    <a:lnTo>
                      <a:pt x="143" y="197"/>
                    </a:lnTo>
                    <a:lnTo>
                      <a:pt x="161" y="279"/>
                    </a:lnTo>
                    <a:lnTo>
                      <a:pt x="177" y="363"/>
                    </a:lnTo>
                    <a:lnTo>
                      <a:pt x="189" y="454"/>
                    </a:lnTo>
                    <a:lnTo>
                      <a:pt x="198" y="545"/>
                    </a:lnTo>
                    <a:lnTo>
                      <a:pt x="203" y="636"/>
                    </a:lnTo>
                    <a:lnTo>
                      <a:pt x="182" y="639"/>
                    </a:lnTo>
                    <a:lnTo>
                      <a:pt x="181" y="639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" name="Freeform 47"/>
              <p:cNvSpPr>
                <a:spLocks/>
              </p:cNvSpPr>
              <p:nvPr/>
            </p:nvSpPr>
            <p:spPr bwMode="auto">
              <a:xfrm>
                <a:off x="664" y="3388"/>
                <a:ext cx="203" cy="639"/>
              </a:xfrm>
              <a:custGeom>
                <a:avLst/>
                <a:gdLst>
                  <a:gd name="T0" fmla="*/ 181 w 203"/>
                  <a:gd name="T1" fmla="*/ 639 h 639"/>
                  <a:gd name="T2" fmla="*/ 179 w 203"/>
                  <a:gd name="T3" fmla="*/ 551 h 639"/>
                  <a:gd name="T4" fmla="*/ 174 w 203"/>
                  <a:gd name="T5" fmla="*/ 460 h 639"/>
                  <a:gd name="T6" fmla="*/ 166 w 203"/>
                  <a:gd name="T7" fmla="*/ 372 h 639"/>
                  <a:gd name="T8" fmla="*/ 153 w 203"/>
                  <a:gd name="T9" fmla="*/ 288 h 639"/>
                  <a:gd name="T10" fmla="*/ 137 w 203"/>
                  <a:gd name="T11" fmla="*/ 209 h 639"/>
                  <a:gd name="T12" fmla="*/ 117 w 203"/>
                  <a:gd name="T13" fmla="*/ 140 h 639"/>
                  <a:gd name="T14" fmla="*/ 95 w 203"/>
                  <a:gd name="T15" fmla="*/ 82 h 639"/>
                  <a:gd name="T16" fmla="*/ 67 w 203"/>
                  <a:gd name="T17" fmla="*/ 40 h 639"/>
                  <a:gd name="T18" fmla="*/ 37 w 203"/>
                  <a:gd name="T19" fmla="*/ 13 h 639"/>
                  <a:gd name="T20" fmla="*/ 3 w 203"/>
                  <a:gd name="T21" fmla="*/ 0 h 639"/>
                  <a:gd name="T22" fmla="*/ 0 w 203"/>
                  <a:gd name="T23" fmla="*/ 0 h 639"/>
                  <a:gd name="T24" fmla="*/ 34 w 203"/>
                  <a:gd name="T25" fmla="*/ 3 h 639"/>
                  <a:gd name="T26" fmla="*/ 66 w 203"/>
                  <a:gd name="T27" fmla="*/ 28 h 639"/>
                  <a:gd name="T28" fmla="*/ 95 w 203"/>
                  <a:gd name="T29" fmla="*/ 70 h 639"/>
                  <a:gd name="T30" fmla="*/ 120 w 203"/>
                  <a:gd name="T31" fmla="*/ 127 h 639"/>
                  <a:gd name="T32" fmla="*/ 143 w 203"/>
                  <a:gd name="T33" fmla="*/ 197 h 639"/>
                  <a:gd name="T34" fmla="*/ 161 w 203"/>
                  <a:gd name="T35" fmla="*/ 279 h 639"/>
                  <a:gd name="T36" fmla="*/ 177 w 203"/>
                  <a:gd name="T37" fmla="*/ 363 h 639"/>
                  <a:gd name="T38" fmla="*/ 189 w 203"/>
                  <a:gd name="T39" fmla="*/ 454 h 639"/>
                  <a:gd name="T40" fmla="*/ 198 w 203"/>
                  <a:gd name="T41" fmla="*/ 545 h 639"/>
                  <a:gd name="T42" fmla="*/ 203 w 203"/>
                  <a:gd name="T43" fmla="*/ 636 h 639"/>
                  <a:gd name="T44" fmla="*/ 182 w 203"/>
                  <a:gd name="T45" fmla="*/ 639 h 639"/>
                  <a:gd name="T46" fmla="*/ 182 w 203"/>
                  <a:gd name="T47" fmla="*/ 639 h 63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9"/>
                  <a:gd name="T74" fmla="*/ 203 w 203"/>
                  <a:gd name="T75" fmla="*/ 639 h 63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9">
                    <a:moveTo>
                      <a:pt x="181" y="639"/>
                    </a:moveTo>
                    <a:lnTo>
                      <a:pt x="179" y="551"/>
                    </a:lnTo>
                    <a:lnTo>
                      <a:pt x="174" y="460"/>
                    </a:lnTo>
                    <a:lnTo>
                      <a:pt x="166" y="372"/>
                    </a:lnTo>
                    <a:lnTo>
                      <a:pt x="153" y="288"/>
                    </a:lnTo>
                    <a:lnTo>
                      <a:pt x="137" y="209"/>
                    </a:lnTo>
                    <a:lnTo>
                      <a:pt x="117" y="140"/>
                    </a:lnTo>
                    <a:lnTo>
                      <a:pt x="95" y="82"/>
                    </a:lnTo>
                    <a:lnTo>
                      <a:pt x="67" y="40"/>
                    </a:lnTo>
                    <a:lnTo>
                      <a:pt x="37" y="1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4" y="3"/>
                    </a:lnTo>
                    <a:lnTo>
                      <a:pt x="66" y="28"/>
                    </a:lnTo>
                    <a:lnTo>
                      <a:pt x="95" y="70"/>
                    </a:lnTo>
                    <a:lnTo>
                      <a:pt x="120" y="127"/>
                    </a:lnTo>
                    <a:lnTo>
                      <a:pt x="143" y="197"/>
                    </a:lnTo>
                    <a:lnTo>
                      <a:pt x="161" y="279"/>
                    </a:lnTo>
                    <a:lnTo>
                      <a:pt x="177" y="363"/>
                    </a:lnTo>
                    <a:lnTo>
                      <a:pt x="189" y="454"/>
                    </a:lnTo>
                    <a:lnTo>
                      <a:pt x="198" y="545"/>
                    </a:lnTo>
                    <a:lnTo>
                      <a:pt x="203" y="636"/>
                    </a:lnTo>
                    <a:lnTo>
                      <a:pt x="182" y="639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" name="Freeform 48"/>
              <p:cNvSpPr>
                <a:spLocks/>
              </p:cNvSpPr>
              <p:nvPr/>
            </p:nvSpPr>
            <p:spPr bwMode="auto">
              <a:xfrm>
                <a:off x="2762" y="2823"/>
                <a:ext cx="274" cy="1034"/>
              </a:xfrm>
              <a:custGeom>
                <a:avLst/>
                <a:gdLst>
                  <a:gd name="T0" fmla="*/ 33 w 274"/>
                  <a:gd name="T1" fmla="*/ 1034 h 1034"/>
                  <a:gd name="T2" fmla="*/ 30 w 274"/>
                  <a:gd name="T3" fmla="*/ 898 h 1034"/>
                  <a:gd name="T4" fmla="*/ 34 w 274"/>
                  <a:gd name="T5" fmla="*/ 759 h 1034"/>
                  <a:gd name="T6" fmla="*/ 42 w 274"/>
                  <a:gd name="T7" fmla="*/ 620 h 1034"/>
                  <a:gd name="T8" fmla="*/ 56 w 274"/>
                  <a:gd name="T9" fmla="*/ 490 h 1034"/>
                  <a:gd name="T10" fmla="*/ 76 w 274"/>
                  <a:gd name="T11" fmla="*/ 366 h 1034"/>
                  <a:gd name="T12" fmla="*/ 102 w 274"/>
                  <a:gd name="T13" fmla="*/ 254 h 1034"/>
                  <a:gd name="T14" fmla="*/ 134 w 274"/>
                  <a:gd name="T15" fmla="*/ 157 h 1034"/>
                  <a:gd name="T16" fmla="*/ 172 w 274"/>
                  <a:gd name="T17" fmla="*/ 81 h 1034"/>
                  <a:gd name="T18" fmla="*/ 219 w 274"/>
                  <a:gd name="T19" fmla="*/ 30 h 1034"/>
                  <a:gd name="T20" fmla="*/ 270 w 274"/>
                  <a:gd name="T21" fmla="*/ 3 h 1034"/>
                  <a:gd name="T22" fmla="*/ 274 w 274"/>
                  <a:gd name="T23" fmla="*/ 0 h 1034"/>
                  <a:gd name="T24" fmla="*/ 221 w 274"/>
                  <a:gd name="T25" fmla="*/ 18 h 1034"/>
                  <a:gd name="T26" fmla="*/ 174 w 274"/>
                  <a:gd name="T27" fmla="*/ 63 h 1034"/>
                  <a:gd name="T28" fmla="*/ 133 w 274"/>
                  <a:gd name="T29" fmla="*/ 139 h 1034"/>
                  <a:gd name="T30" fmla="*/ 97 w 274"/>
                  <a:gd name="T31" fmla="*/ 236 h 1034"/>
                  <a:gd name="T32" fmla="*/ 67 w 274"/>
                  <a:gd name="T33" fmla="*/ 348 h 1034"/>
                  <a:gd name="T34" fmla="*/ 43 w 274"/>
                  <a:gd name="T35" fmla="*/ 475 h 1034"/>
                  <a:gd name="T36" fmla="*/ 25 w 274"/>
                  <a:gd name="T37" fmla="*/ 614 h 1034"/>
                  <a:gd name="T38" fmla="*/ 10 w 274"/>
                  <a:gd name="T39" fmla="*/ 753 h 1034"/>
                  <a:gd name="T40" fmla="*/ 2 w 274"/>
                  <a:gd name="T41" fmla="*/ 898 h 1034"/>
                  <a:gd name="T42" fmla="*/ 0 w 274"/>
                  <a:gd name="T43" fmla="*/ 1034 h 1034"/>
                  <a:gd name="T44" fmla="*/ 33 w 274"/>
                  <a:gd name="T45" fmla="*/ 1034 h 1034"/>
                  <a:gd name="T46" fmla="*/ 33 w 274"/>
                  <a:gd name="T47" fmla="*/ 1034 h 10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4"/>
                  <a:gd name="T74" fmla="*/ 274 w 274"/>
                  <a:gd name="T75" fmla="*/ 1034 h 10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4">
                    <a:moveTo>
                      <a:pt x="33" y="1034"/>
                    </a:moveTo>
                    <a:lnTo>
                      <a:pt x="30" y="898"/>
                    </a:lnTo>
                    <a:lnTo>
                      <a:pt x="34" y="759"/>
                    </a:lnTo>
                    <a:lnTo>
                      <a:pt x="42" y="620"/>
                    </a:lnTo>
                    <a:lnTo>
                      <a:pt x="56" y="490"/>
                    </a:lnTo>
                    <a:lnTo>
                      <a:pt x="76" y="366"/>
                    </a:lnTo>
                    <a:lnTo>
                      <a:pt x="102" y="254"/>
                    </a:lnTo>
                    <a:lnTo>
                      <a:pt x="134" y="157"/>
                    </a:lnTo>
                    <a:lnTo>
                      <a:pt x="172" y="81"/>
                    </a:lnTo>
                    <a:lnTo>
                      <a:pt x="219" y="30"/>
                    </a:lnTo>
                    <a:lnTo>
                      <a:pt x="270" y="3"/>
                    </a:lnTo>
                    <a:lnTo>
                      <a:pt x="274" y="0"/>
                    </a:lnTo>
                    <a:lnTo>
                      <a:pt x="221" y="18"/>
                    </a:lnTo>
                    <a:lnTo>
                      <a:pt x="174" y="63"/>
                    </a:lnTo>
                    <a:lnTo>
                      <a:pt x="133" y="139"/>
                    </a:lnTo>
                    <a:lnTo>
                      <a:pt x="97" y="236"/>
                    </a:lnTo>
                    <a:lnTo>
                      <a:pt x="67" y="348"/>
                    </a:lnTo>
                    <a:lnTo>
                      <a:pt x="43" y="475"/>
                    </a:lnTo>
                    <a:lnTo>
                      <a:pt x="25" y="614"/>
                    </a:lnTo>
                    <a:lnTo>
                      <a:pt x="10" y="753"/>
                    </a:lnTo>
                    <a:lnTo>
                      <a:pt x="2" y="898"/>
                    </a:lnTo>
                    <a:lnTo>
                      <a:pt x="0" y="1034"/>
                    </a:lnTo>
                    <a:lnTo>
                      <a:pt x="33" y="1034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7" name="Freeform 49"/>
              <p:cNvSpPr>
                <a:spLocks/>
              </p:cNvSpPr>
              <p:nvPr/>
            </p:nvSpPr>
            <p:spPr bwMode="auto">
              <a:xfrm>
                <a:off x="2762" y="2823"/>
                <a:ext cx="274" cy="1034"/>
              </a:xfrm>
              <a:custGeom>
                <a:avLst/>
                <a:gdLst>
                  <a:gd name="T0" fmla="*/ 33 w 274"/>
                  <a:gd name="T1" fmla="*/ 1034 h 1034"/>
                  <a:gd name="T2" fmla="*/ 30 w 274"/>
                  <a:gd name="T3" fmla="*/ 898 h 1034"/>
                  <a:gd name="T4" fmla="*/ 34 w 274"/>
                  <a:gd name="T5" fmla="*/ 759 h 1034"/>
                  <a:gd name="T6" fmla="*/ 42 w 274"/>
                  <a:gd name="T7" fmla="*/ 620 h 1034"/>
                  <a:gd name="T8" fmla="*/ 56 w 274"/>
                  <a:gd name="T9" fmla="*/ 490 h 1034"/>
                  <a:gd name="T10" fmla="*/ 76 w 274"/>
                  <a:gd name="T11" fmla="*/ 366 h 1034"/>
                  <a:gd name="T12" fmla="*/ 102 w 274"/>
                  <a:gd name="T13" fmla="*/ 254 h 1034"/>
                  <a:gd name="T14" fmla="*/ 134 w 274"/>
                  <a:gd name="T15" fmla="*/ 157 h 1034"/>
                  <a:gd name="T16" fmla="*/ 172 w 274"/>
                  <a:gd name="T17" fmla="*/ 81 h 1034"/>
                  <a:gd name="T18" fmla="*/ 219 w 274"/>
                  <a:gd name="T19" fmla="*/ 30 h 1034"/>
                  <a:gd name="T20" fmla="*/ 270 w 274"/>
                  <a:gd name="T21" fmla="*/ 3 h 1034"/>
                  <a:gd name="T22" fmla="*/ 274 w 274"/>
                  <a:gd name="T23" fmla="*/ 0 h 1034"/>
                  <a:gd name="T24" fmla="*/ 221 w 274"/>
                  <a:gd name="T25" fmla="*/ 18 h 1034"/>
                  <a:gd name="T26" fmla="*/ 174 w 274"/>
                  <a:gd name="T27" fmla="*/ 63 h 1034"/>
                  <a:gd name="T28" fmla="*/ 133 w 274"/>
                  <a:gd name="T29" fmla="*/ 139 h 1034"/>
                  <a:gd name="T30" fmla="*/ 97 w 274"/>
                  <a:gd name="T31" fmla="*/ 236 h 1034"/>
                  <a:gd name="T32" fmla="*/ 67 w 274"/>
                  <a:gd name="T33" fmla="*/ 348 h 1034"/>
                  <a:gd name="T34" fmla="*/ 43 w 274"/>
                  <a:gd name="T35" fmla="*/ 475 h 1034"/>
                  <a:gd name="T36" fmla="*/ 25 w 274"/>
                  <a:gd name="T37" fmla="*/ 614 h 1034"/>
                  <a:gd name="T38" fmla="*/ 10 w 274"/>
                  <a:gd name="T39" fmla="*/ 753 h 1034"/>
                  <a:gd name="T40" fmla="*/ 2 w 274"/>
                  <a:gd name="T41" fmla="*/ 898 h 1034"/>
                  <a:gd name="T42" fmla="*/ 0 w 274"/>
                  <a:gd name="T43" fmla="*/ 1034 h 1034"/>
                  <a:gd name="T44" fmla="*/ 33 w 274"/>
                  <a:gd name="T45" fmla="*/ 1034 h 1034"/>
                  <a:gd name="T46" fmla="*/ 33 w 274"/>
                  <a:gd name="T47" fmla="*/ 1034 h 10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4"/>
                  <a:gd name="T74" fmla="*/ 274 w 274"/>
                  <a:gd name="T75" fmla="*/ 1034 h 10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4">
                    <a:moveTo>
                      <a:pt x="33" y="1034"/>
                    </a:moveTo>
                    <a:lnTo>
                      <a:pt x="30" y="898"/>
                    </a:lnTo>
                    <a:lnTo>
                      <a:pt x="34" y="759"/>
                    </a:lnTo>
                    <a:lnTo>
                      <a:pt x="42" y="620"/>
                    </a:lnTo>
                    <a:lnTo>
                      <a:pt x="56" y="490"/>
                    </a:lnTo>
                    <a:lnTo>
                      <a:pt x="76" y="366"/>
                    </a:lnTo>
                    <a:lnTo>
                      <a:pt x="102" y="254"/>
                    </a:lnTo>
                    <a:lnTo>
                      <a:pt x="134" y="157"/>
                    </a:lnTo>
                    <a:lnTo>
                      <a:pt x="172" y="81"/>
                    </a:lnTo>
                    <a:lnTo>
                      <a:pt x="219" y="30"/>
                    </a:lnTo>
                    <a:lnTo>
                      <a:pt x="270" y="3"/>
                    </a:lnTo>
                    <a:lnTo>
                      <a:pt x="274" y="0"/>
                    </a:lnTo>
                    <a:lnTo>
                      <a:pt x="221" y="18"/>
                    </a:lnTo>
                    <a:lnTo>
                      <a:pt x="174" y="63"/>
                    </a:lnTo>
                    <a:lnTo>
                      <a:pt x="133" y="139"/>
                    </a:lnTo>
                    <a:lnTo>
                      <a:pt x="97" y="236"/>
                    </a:lnTo>
                    <a:lnTo>
                      <a:pt x="67" y="348"/>
                    </a:lnTo>
                    <a:lnTo>
                      <a:pt x="43" y="475"/>
                    </a:lnTo>
                    <a:lnTo>
                      <a:pt x="25" y="614"/>
                    </a:lnTo>
                    <a:lnTo>
                      <a:pt x="10" y="753"/>
                    </a:lnTo>
                    <a:lnTo>
                      <a:pt x="2" y="898"/>
                    </a:lnTo>
                    <a:lnTo>
                      <a:pt x="0" y="1034"/>
                    </a:lnTo>
                    <a:lnTo>
                      <a:pt x="33" y="1034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" name="Freeform 50"/>
              <p:cNvSpPr>
                <a:spLocks/>
              </p:cNvSpPr>
              <p:nvPr/>
            </p:nvSpPr>
            <p:spPr bwMode="auto">
              <a:xfrm>
                <a:off x="2611" y="2956"/>
                <a:ext cx="149" cy="1049"/>
              </a:xfrm>
              <a:custGeom>
                <a:avLst/>
                <a:gdLst>
                  <a:gd name="T0" fmla="*/ 0 w 149"/>
                  <a:gd name="T1" fmla="*/ 1046 h 1049"/>
                  <a:gd name="T2" fmla="*/ 0 w 149"/>
                  <a:gd name="T3" fmla="*/ 1049 h 1049"/>
                  <a:gd name="T4" fmla="*/ 1 w 149"/>
                  <a:gd name="T5" fmla="*/ 968 h 1049"/>
                  <a:gd name="T6" fmla="*/ 5 w 149"/>
                  <a:gd name="T7" fmla="*/ 883 h 1049"/>
                  <a:gd name="T8" fmla="*/ 9 w 149"/>
                  <a:gd name="T9" fmla="*/ 801 h 1049"/>
                  <a:gd name="T10" fmla="*/ 16 w 149"/>
                  <a:gd name="T11" fmla="*/ 723 h 1049"/>
                  <a:gd name="T12" fmla="*/ 23 w 149"/>
                  <a:gd name="T13" fmla="*/ 647 h 1049"/>
                  <a:gd name="T14" fmla="*/ 29 w 149"/>
                  <a:gd name="T15" fmla="*/ 584 h 1049"/>
                  <a:gd name="T16" fmla="*/ 36 w 149"/>
                  <a:gd name="T17" fmla="*/ 529 h 1049"/>
                  <a:gd name="T18" fmla="*/ 41 w 149"/>
                  <a:gd name="T19" fmla="*/ 484 h 1049"/>
                  <a:gd name="T20" fmla="*/ 45 w 149"/>
                  <a:gd name="T21" fmla="*/ 457 h 1049"/>
                  <a:gd name="T22" fmla="*/ 46 w 149"/>
                  <a:gd name="T23" fmla="*/ 448 h 1049"/>
                  <a:gd name="T24" fmla="*/ 57 w 149"/>
                  <a:gd name="T25" fmla="*/ 390 h 1049"/>
                  <a:gd name="T26" fmla="*/ 69 w 149"/>
                  <a:gd name="T27" fmla="*/ 330 h 1049"/>
                  <a:gd name="T28" fmla="*/ 82 w 149"/>
                  <a:gd name="T29" fmla="*/ 269 h 1049"/>
                  <a:gd name="T30" fmla="*/ 96 w 149"/>
                  <a:gd name="T31" fmla="*/ 212 h 1049"/>
                  <a:gd name="T32" fmla="*/ 110 w 149"/>
                  <a:gd name="T33" fmla="*/ 154 h 1049"/>
                  <a:gd name="T34" fmla="*/ 122 w 149"/>
                  <a:gd name="T35" fmla="*/ 106 h 1049"/>
                  <a:gd name="T36" fmla="*/ 133 w 149"/>
                  <a:gd name="T37" fmla="*/ 63 h 1049"/>
                  <a:gd name="T38" fmla="*/ 141 w 149"/>
                  <a:gd name="T39" fmla="*/ 30 h 1049"/>
                  <a:gd name="T40" fmla="*/ 148 w 149"/>
                  <a:gd name="T41" fmla="*/ 9 h 1049"/>
                  <a:gd name="T42" fmla="*/ 149 w 149"/>
                  <a:gd name="T43" fmla="*/ 0 h 1049"/>
                  <a:gd name="T44" fmla="*/ 120 w 149"/>
                  <a:gd name="T45" fmla="*/ 115 h 1049"/>
                  <a:gd name="T46" fmla="*/ 96 w 149"/>
                  <a:gd name="T47" fmla="*/ 218 h 1049"/>
                  <a:gd name="T48" fmla="*/ 78 w 149"/>
                  <a:gd name="T49" fmla="*/ 311 h 1049"/>
                  <a:gd name="T50" fmla="*/ 65 w 149"/>
                  <a:gd name="T51" fmla="*/ 393 h 1049"/>
                  <a:gd name="T52" fmla="*/ 54 w 149"/>
                  <a:gd name="T53" fmla="*/ 466 h 1049"/>
                  <a:gd name="T54" fmla="*/ 48 w 149"/>
                  <a:gd name="T55" fmla="*/ 526 h 1049"/>
                  <a:gd name="T56" fmla="*/ 42 w 149"/>
                  <a:gd name="T57" fmla="*/ 575 h 1049"/>
                  <a:gd name="T58" fmla="*/ 41 w 149"/>
                  <a:gd name="T59" fmla="*/ 611 h 1049"/>
                  <a:gd name="T60" fmla="*/ 40 w 149"/>
                  <a:gd name="T61" fmla="*/ 632 h 1049"/>
                  <a:gd name="T62" fmla="*/ 40 w 149"/>
                  <a:gd name="T63" fmla="*/ 638 h 1049"/>
                  <a:gd name="T64" fmla="*/ 36 w 149"/>
                  <a:gd name="T65" fmla="*/ 720 h 1049"/>
                  <a:gd name="T66" fmla="*/ 33 w 149"/>
                  <a:gd name="T67" fmla="*/ 789 h 1049"/>
                  <a:gd name="T68" fmla="*/ 32 w 149"/>
                  <a:gd name="T69" fmla="*/ 853 h 1049"/>
                  <a:gd name="T70" fmla="*/ 32 w 149"/>
                  <a:gd name="T71" fmla="*/ 904 h 1049"/>
                  <a:gd name="T72" fmla="*/ 32 w 149"/>
                  <a:gd name="T73" fmla="*/ 950 h 1049"/>
                  <a:gd name="T74" fmla="*/ 33 w 149"/>
                  <a:gd name="T75" fmla="*/ 986 h 1049"/>
                  <a:gd name="T76" fmla="*/ 34 w 149"/>
                  <a:gd name="T77" fmla="*/ 1013 h 1049"/>
                  <a:gd name="T78" fmla="*/ 36 w 149"/>
                  <a:gd name="T79" fmla="*/ 1034 h 1049"/>
                  <a:gd name="T80" fmla="*/ 37 w 149"/>
                  <a:gd name="T81" fmla="*/ 1043 h 1049"/>
                  <a:gd name="T82" fmla="*/ 37 w 149"/>
                  <a:gd name="T83" fmla="*/ 1049 h 1049"/>
                  <a:gd name="T84" fmla="*/ 0 w 149"/>
                  <a:gd name="T85" fmla="*/ 1049 h 1049"/>
                  <a:gd name="T86" fmla="*/ 0 w 149"/>
                  <a:gd name="T87" fmla="*/ 1049 h 1049"/>
                  <a:gd name="T88" fmla="*/ 0 w 149"/>
                  <a:gd name="T89" fmla="*/ 1046 h 10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9"/>
                  <a:gd name="T136" fmla="*/ 0 h 1049"/>
                  <a:gd name="T137" fmla="*/ 149 w 149"/>
                  <a:gd name="T138" fmla="*/ 1049 h 10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9" h="1049">
                    <a:moveTo>
                      <a:pt x="0" y="1046"/>
                    </a:moveTo>
                    <a:lnTo>
                      <a:pt x="0" y="1049"/>
                    </a:lnTo>
                    <a:lnTo>
                      <a:pt x="1" y="968"/>
                    </a:lnTo>
                    <a:lnTo>
                      <a:pt x="5" y="883"/>
                    </a:lnTo>
                    <a:lnTo>
                      <a:pt x="9" y="801"/>
                    </a:lnTo>
                    <a:lnTo>
                      <a:pt x="16" y="723"/>
                    </a:lnTo>
                    <a:lnTo>
                      <a:pt x="23" y="647"/>
                    </a:lnTo>
                    <a:lnTo>
                      <a:pt x="29" y="584"/>
                    </a:lnTo>
                    <a:lnTo>
                      <a:pt x="36" y="529"/>
                    </a:lnTo>
                    <a:lnTo>
                      <a:pt x="41" y="484"/>
                    </a:lnTo>
                    <a:lnTo>
                      <a:pt x="45" y="457"/>
                    </a:lnTo>
                    <a:lnTo>
                      <a:pt x="46" y="448"/>
                    </a:lnTo>
                    <a:lnTo>
                      <a:pt x="57" y="390"/>
                    </a:lnTo>
                    <a:lnTo>
                      <a:pt x="69" y="330"/>
                    </a:lnTo>
                    <a:lnTo>
                      <a:pt x="82" y="269"/>
                    </a:lnTo>
                    <a:lnTo>
                      <a:pt x="96" y="212"/>
                    </a:lnTo>
                    <a:lnTo>
                      <a:pt x="110" y="154"/>
                    </a:lnTo>
                    <a:lnTo>
                      <a:pt x="122" y="106"/>
                    </a:lnTo>
                    <a:lnTo>
                      <a:pt x="133" y="63"/>
                    </a:lnTo>
                    <a:lnTo>
                      <a:pt x="141" y="30"/>
                    </a:lnTo>
                    <a:lnTo>
                      <a:pt x="148" y="9"/>
                    </a:lnTo>
                    <a:lnTo>
                      <a:pt x="149" y="0"/>
                    </a:lnTo>
                    <a:lnTo>
                      <a:pt x="120" y="115"/>
                    </a:lnTo>
                    <a:lnTo>
                      <a:pt x="96" y="218"/>
                    </a:lnTo>
                    <a:lnTo>
                      <a:pt x="78" y="311"/>
                    </a:lnTo>
                    <a:lnTo>
                      <a:pt x="65" y="393"/>
                    </a:lnTo>
                    <a:lnTo>
                      <a:pt x="54" y="466"/>
                    </a:lnTo>
                    <a:lnTo>
                      <a:pt x="48" y="526"/>
                    </a:lnTo>
                    <a:lnTo>
                      <a:pt x="42" y="575"/>
                    </a:lnTo>
                    <a:lnTo>
                      <a:pt x="41" y="611"/>
                    </a:lnTo>
                    <a:lnTo>
                      <a:pt x="40" y="632"/>
                    </a:lnTo>
                    <a:lnTo>
                      <a:pt x="40" y="638"/>
                    </a:lnTo>
                    <a:lnTo>
                      <a:pt x="36" y="720"/>
                    </a:lnTo>
                    <a:lnTo>
                      <a:pt x="33" y="789"/>
                    </a:lnTo>
                    <a:lnTo>
                      <a:pt x="32" y="853"/>
                    </a:lnTo>
                    <a:lnTo>
                      <a:pt x="32" y="904"/>
                    </a:lnTo>
                    <a:lnTo>
                      <a:pt x="32" y="950"/>
                    </a:lnTo>
                    <a:lnTo>
                      <a:pt x="33" y="986"/>
                    </a:lnTo>
                    <a:lnTo>
                      <a:pt x="34" y="1013"/>
                    </a:lnTo>
                    <a:lnTo>
                      <a:pt x="36" y="1034"/>
                    </a:lnTo>
                    <a:lnTo>
                      <a:pt x="37" y="1043"/>
                    </a:lnTo>
                    <a:lnTo>
                      <a:pt x="37" y="1049"/>
                    </a:lnTo>
                    <a:lnTo>
                      <a:pt x="0" y="1049"/>
                    </a:lnTo>
                    <a:lnTo>
                      <a:pt x="0" y="1046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" name="Freeform 51"/>
              <p:cNvSpPr>
                <a:spLocks/>
              </p:cNvSpPr>
              <p:nvPr/>
            </p:nvSpPr>
            <p:spPr bwMode="auto">
              <a:xfrm>
                <a:off x="2611" y="2956"/>
                <a:ext cx="149" cy="1049"/>
              </a:xfrm>
              <a:custGeom>
                <a:avLst/>
                <a:gdLst>
                  <a:gd name="T0" fmla="*/ 0 w 149"/>
                  <a:gd name="T1" fmla="*/ 1046 h 1049"/>
                  <a:gd name="T2" fmla="*/ 0 w 149"/>
                  <a:gd name="T3" fmla="*/ 1049 h 1049"/>
                  <a:gd name="T4" fmla="*/ 1 w 149"/>
                  <a:gd name="T5" fmla="*/ 968 h 1049"/>
                  <a:gd name="T6" fmla="*/ 5 w 149"/>
                  <a:gd name="T7" fmla="*/ 883 h 1049"/>
                  <a:gd name="T8" fmla="*/ 9 w 149"/>
                  <a:gd name="T9" fmla="*/ 801 h 1049"/>
                  <a:gd name="T10" fmla="*/ 16 w 149"/>
                  <a:gd name="T11" fmla="*/ 723 h 1049"/>
                  <a:gd name="T12" fmla="*/ 23 w 149"/>
                  <a:gd name="T13" fmla="*/ 647 h 1049"/>
                  <a:gd name="T14" fmla="*/ 29 w 149"/>
                  <a:gd name="T15" fmla="*/ 584 h 1049"/>
                  <a:gd name="T16" fmla="*/ 36 w 149"/>
                  <a:gd name="T17" fmla="*/ 529 h 1049"/>
                  <a:gd name="T18" fmla="*/ 41 w 149"/>
                  <a:gd name="T19" fmla="*/ 484 h 1049"/>
                  <a:gd name="T20" fmla="*/ 45 w 149"/>
                  <a:gd name="T21" fmla="*/ 457 h 1049"/>
                  <a:gd name="T22" fmla="*/ 46 w 149"/>
                  <a:gd name="T23" fmla="*/ 448 h 1049"/>
                  <a:gd name="T24" fmla="*/ 57 w 149"/>
                  <a:gd name="T25" fmla="*/ 390 h 1049"/>
                  <a:gd name="T26" fmla="*/ 69 w 149"/>
                  <a:gd name="T27" fmla="*/ 330 h 1049"/>
                  <a:gd name="T28" fmla="*/ 82 w 149"/>
                  <a:gd name="T29" fmla="*/ 269 h 1049"/>
                  <a:gd name="T30" fmla="*/ 96 w 149"/>
                  <a:gd name="T31" fmla="*/ 212 h 1049"/>
                  <a:gd name="T32" fmla="*/ 110 w 149"/>
                  <a:gd name="T33" fmla="*/ 154 h 1049"/>
                  <a:gd name="T34" fmla="*/ 122 w 149"/>
                  <a:gd name="T35" fmla="*/ 106 h 1049"/>
                  <a:gd name="T36" fmla="*/ 133 w 149"/>
                  <a:gd name="T37" fmla="*/ 63 h 1049"/>
                  <a:gd name="T38" fmla="*/ 141 w 149"/>
                  <a:gd name="T39" fmla="*/ 30 h 1049"/>
                  <a:gd name="T40" fmla="*/ 148 w 149"/>
                  <a:gd name="T41" fmla="*/ 9 h 1049"/>
                  <a:gd name="T42" fmla="*/ 149 w 149"/>
                  <a:gd name="T43" fmla="*/ 0 h 1049"/>
                  <a:gd name="T44" fmla="*/ 120 w 149"/>
                  <a:gd name="T45" fmla="*/ 115 h 1049"/>
                  <a:gd name="T46" fmla="*/ 96 w 149"/>
                  <a:gd name="T47" fmla="*/ 218 h 1049"/>
                  <a:gd name="T48" fmla="*/ 78 w 149"/>
                  <a:gd name="T49" fmla="*/ 311 h 1049"/>
                  <a:gd name="T50" fmla="*/ 65 w 149"/>
                  <a:gd name="T51" fmla="*/ 393 h 1049"/>
                  <a:gd name="T52" fmla="*/ 54 w 149"/>
                  <a:gd name="T53" fmla="*/ 466 h 1049"/>
                  <a:gd name="T54" fmla="*/ 48 w 149"/>
                  <a:gd name="T55" fmla="*/ 526 h 1049"/>
                  <a:gd name="T56" fmla="*/ 42 w 149"/>
                  <a:gd name="T57" fmla="*/ 575 h 1049"/>
                  <a:gd name="T58" fmla="*/ 41 w 149"/>
                  <a:gd name="T59" fmla="*/ 611 h 1049"/>
                  <a:gd name="T60" fmla="*/ 40 w 149"/>
                  <a:gd name="T61" fmla="*/ 632 h 1049"/>
                  <a:gd name="T62" fmla="*/ 40 w 149"/>
                  <a:gd name="T63" fmla="*/ 638 h 1049"/>
                  <a:gd name="T64" fmla="*/ 36 w 149"/>
                  <a:gd name="T65" fmla="*/ 720 h 1049"/>
                  <a:gd name="T66" fmla="*/ 33 w 149"/>
                  <a:gd name="T67" fmla="*/ 789 h 1049"/>
                  <a:gd name="T68" fmla="*/ 32 w 149"/>
                  <a:gd name="T69" fmla="*/ 853 h 1049"/>
                  <a:gd name="T70" fmla="*/ 32 w 149"/>
                  <a:gd name="T71" fmla="*/ 904 h 1049"/>
                  <a:gd name="T72" fmla="*/ 32 w 149"/>
                  <a:gd name="T73" fmla="*/ 950 h 1049"/>
                  <a:gd name="T74" fmla="*/ 33 w 149"/>
                  <a:gd name="T75" fmla="*/ 986 h 1049"/>
                  <a:gd name="T76" fmla="*/ 34 w 149"/>
                  <a:gd name="T77" fmla="*/ 1013 h 1049"/>
                  <a:gd name="T78" fmla="*/ 36 w 149"/>
                  <a:gd name="T79" fmla="*/ 1034 h 1049"/>
                  <a:gd name="T80" fmla="*/ 37 w 149"/>
                  <a:gd name="T81" fmla="*/ 1043 h 1049"/>
                  <a:gd name="T82" fmla="*/ 37 w 149"/>
                  <a:gd name="T83" fmla="*/ 1049 h 1049"/>
                  <a:gd name="T84" fmla="*/ 0 w 149"/>
                  <a:gd name="T85" fmla="*/ 1049 h 1049"/>
                  <a:gd name="T86" fmla="*/ 0 w 149"/>
                  <a:gd name="T87" fmla="*/ 1049 h 10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9"/>
                  <a:gd name="T134" fmla="*/ 149 w 149"/>
                  <a:gd name="T135" fmla="*/ 1049 h 10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9">
                    <a:moveTo>
                      <a:pt x="0" y="1046"/>
                    </a:moveTo>
                    <a:lnTo>
                      <a:pt x="0" y="1049"/>
                    </a:lnTo>
                    <a:lnTo>
                      <a:pt x="1" y="968"/>
                    </a:lnTo>
                    <a:lnTo>
                      <a:pt x="5" y="883"/>
                    </a:lnTo>
                    <a:lnTo>
                      <a:pt x="9" y="801"/>
                    </a:lnTo>
                    <a:lnTo>
                      <a:pt x="16" y="723"/>
                    </a:lnTo>
                    <a:lnTo>
                      <a:pt x="23" y="647"/>
                    </a:lnTo>
                    <a:lnTo>
                      <a:pt x="29" y="584"/>
                    </a:lnTo>
                    <a:lnTo>
                      <a:pt x="36" y="529"/>
                    </a:lnTo>
                    <a:lnTo>
                      <a:pt x="41" y="484"/>
                    </a:lnTo>
                    <a:lnTo>
                      <a:pt x="45" y="457"/>
                    </a:lnTo>
                    <a:lnTo>
                      <a:pt x="46" y="448"/>
                    </a:lnTo>
                    <a:lnTo>
                      <a:pt x="57" y="390"/>
                    </a:lnTo>
                    <a:lnTo>
                      <a:pt x="69" y="330"/>
                    </a:lnTo>
                    <a:lnTo>
                      <a:pt x="82" y="269"/>
                    </a:lnTo>
                    <a:lnTo>
                      <a:pt x="96" y="212"/>
                    </a:lnTo>
                    <a:lnTo>
                      <a:pt x="110" y="154"/>
                    </a:lnTo>
                    <a:lnTo>
                      <a:pt x="122" y="106"/>
                    </a:lnTo>
                    <a:lnTo>
                      <a:pt x="133" y="63"/>
                    </a:lnTo>
                    <a:lnTo>
                      <a:pt x="141" y="30"/>
                    </a:lnTo>
                    <a:lnTo>
                      <a:pt x="148" y="9"/>
                    </a:lnTo>
                    <a:lnTo>
                      <a:pt x="149" y="0"/>
                    </a:lnTo>
                    <a:lnTo>
                      <a:pt x="120" y="115"/>
                    </a:lnTo>
                    <a:lnTo>
                      <a:pt x="96" y="218"/>
                    </a:lnTo>
                    <a:lnTo>
                      <a:pt x="78" y="311"/>
                    </a:lnTo>
                    <a:lnTo>
                      <a:pt x="65" y="393"/>
                    </a:lnTo>
                    <a:lnTo>
                      <a:pt x="54" y="466"/>
                    </a:lnTo>
                    <a:lnTo>
                      <a:pt x="48" y="526"/>
                    </a:lnTo>
                    <a:lnTo>
                      <a:pt x="42" y="575"/>
                    </a:lnTo>
                    <a:lnTo>
                      <a:pt x="41" y="611"/>
                    </a:lnTo>
                    <a:lnTo>
                      <a:pt x="40" y="632"/>
                    </a:lnTo>
                    <a:lnTo>
                      <a:pt x="40" y="638"/>
                    </a:lnTo>
                    <a:lnTo>
                      <a:pt x="36" y="720"/>
                    </a:lnTo>
                    <a:lnTo>
                      <a:pt x="33" y="789"/>
                    </a:lnTo>
                    <a:lnTo>
                      <a:pt x="32" y="853"/>
                    </a:lnTo>
                    <a:lnTo>
                      <a:pt x="32" y="904"/>
                    </a:lnTo>
                    <a:lnTo>
                      <a:pt x="32" y="950"/>
                    </a:lnTo>
                    <a:lnTo>
                      <a:pt x="33" y="986"/>
                    </a:lnTo>
                    <a:lnTo>
                      <a:pt x="34" y="1013"/>
                    </a:lnTo>
                    <a:lnTo>
                      <a:pt x="36" y="1034"/>
                    </a:lnTo>
                    <a:lnTo>
                      <a:pt x="37" y="1043"/>
                    </a:lnTo>
                    <a:lnTo>
                      <a:pt x="37" y="1049"/>
                    </a:lnTo>
                    <a:lnTo>
                      <a:pt x="0" y="1049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0" name="Freeform 52"/>
              <p:cNvSpPr>
                <a:spLocks/>
              </p:cNvSpPr>
              <p:nvPr/>
            </p:nvSpPr>
            <p:spPr bwMode="auto">
              <a:xfrm>
                <a:off x="2524" y="2874"/>
                <a:ext cx="190" cy="1020"/>
              </a:xfrm>
              <a:custGeom>
                <a:avLst/>
                <a:gdLst>
                  <a:gd name="T0" fmla="*/ 0 w 190"/>
                  <a:gd name="T1" fmla="*/ 1010 h 1020"/>
                  <a:gd name="T2" fmla="*/ 1 w 190"/>
                  <a:gd name="T3" fmla="*/ 1013 h 1020"/>
                  <a:gd name="T4" fmla="*/ 5 w 190"/>
                  <a:gd name="T5" fmla="*/ 932 h 1020"/>
                  <a:gd name="T6" fmla="*/ 12 w 190"/>
                  <a:gd name="T7" fmla="*/ 850 h 1020"/>
                  <a:gd name="T8" fmla="*/ 20 w 190"/>
                  <a:gd name="T9" fmla="*/ 768 h 1020"/>
                  <a:gd name="T10" fmla="*/ 29 w 190"/>
                  <a:gd name="T11" fmla="*/ 690 h 1020"/>
                  <a:gd name="T12" fmla="*/ 40 w 190"/>
                  <a:gd name="T13" fmla="*/ 620 h 1020"/>
                  <a:gd name="T14" fmla="*/ 49 w 190"/>
                  <a:gd name="T15" fmla="*/ 554 h 1020"/>
                  <a:gd name="T16" fmla="*/ 57 w 190"/>
                  <a:gd name="T17" fmla="*/ 502 h 1020"/>
                  <a:gd name="T18" fmla="*/ 63 w 190"/>
                  <a:gd name="T19" fmla="*/ 460 h 1020"/>
                  <a:gd name="T20" fmla="*/ 67 w 190"/>
                  <a:gd name="T21" fmla="*/ 433 h 1020"/>
                  <a:gd name="T22" fmla="*/ 70 w 190"/>
                  <a:gd name="T23" fmla="*/ 424 h 1020"/>
                  <a:gd name="T24" fmla="*/ 82 w 190"/>
                  <a:gd name="T25" fmla="*/ 369 h 1020"/>
                  <a:gd name="T26" fmla="*/ 96 w 190"/>
                  <a:gd name="T27" fmla="*/ 312 h 1020"/>
                  <a:gd name="T28" fmla="*/ 112 w 190"/>
                  <a:gd name="T29" fmla="*/ 254 h 1020"/>
                  <a:gd name="T30" fmla="*/ 128 w 190"/>
                  <a:gd name="T31" fmla="*/ 197 h 1020"/>
                  <a:gd name="T32" fmla="*/ 144 w 190"/>
                  <a:gd name="T33" fmla="*/ 145 h 1020"/>
                  <a:gd name="T34" fmla="*/ 158 w 190"/>
                  <a:gd name="T35" fmla="*/ 97 h 1020"/>
                  <a:gd name="T36" fmla="*/ 172 w 190"/>
                  <a:gd name="T37" fmla="*/ 58 h 1020"/>
                  <a:gd name="T38" fmla="*/ 181 w 190"/>
                  <a:gd name="T39" fmla="*/ 27 h 1020"/>
                  <a:gd name="T40" fmla="*/ 187 w 190"/>
                  <a:gd name="T41" fmla="*/ 6 h 1020"/>
                  <a:gd name="T42" fmla="*/ 190 w 190"/>
                  <a:gd name="T43" fmla="*/ 0 h 1020"/>
                  <a:gd name="T44" fmla="*/ 157 w 190"/>
                  <a:gd name="T45" fmla="*/ 106 h 1020"/>
                  <a:gd name="T46" fmla="*/ 129 w 190"/>
                  <a:gd name="T47" fmla="*/ 203 h 1020"/>
                  <a:gd name="T48" fmla="*/ 107 w 190"/>
                  <a:gd name="T49" fmla="*/ 294 h 1020"/>
                  <a:gd name="T50" fmla="*/ 90 w 190"/>
                  <a:gd name="T51" fmla="*/ 375 h 1020"/>
                  <a:gd name="T52" fmla="*/ 77 w 190"/>
                  <a:gd name="T53" fmla="*/ 445 h 1020"/>
                  <a:gd name="T54" fmla="*/ 67 w 190"/>
                  <a:gd name="T55" fmla="*/ 502 h 1020"/>
                  <a:gd name="T56" fmla="*/ 62 w 190"/>
                  <a:gd name="T57" fmla="*/ 551 h 1020"/>
                  <a:gd name="T58" fmla="*/ 58 w 190"/>
                  <a:gd name="T59" fmla="*/ 584 h 1020"/>
                  <a:gd name="T60" fmla="*/ 57 w 190"/>
                  <a:gd name="T61" fmla="*/ 605 h 1020"/>
                  <a:gd name="T62" fmla="*/ 55 w 190"/>
                  <a:gd name="T63" fmla="*/ 614 h 1020"/>
                  <a:gd name="T64" fmla="*/ 49 w 190"/>
                  <a:gd name="T65" fmla="*/ 693 h 1020"/>
                  <a:gd name="T66" fmla="*/ 44 w 190"/>
                  <a:gd name="T67" fmla="*/ 762 h 1020"/>
                  <a:gd name="T68" fmla="*/ 40 w 190"/>
                  <a:gd name="T69" fmla="*/ 823 h 1020"/>
                  <a:gd name="T70" fmla="*/ 38 w 190"/>
                  <a:gd name="T71" fmla="*/ 874 h 1020"/>
                  <a:gd name="T72" fmla="*/ 37 w 190"/>
                  <a:gd name="T73" fmla="*/ 920 h 1020"/>
                  <a:gd name="T74" fmla="*/ 37 w 190"/>
                  <a:gd name="T75" fmla="*/ 956 h 1020"/>
                  <a:gd name="T76" fmla="*/ 37 w 190"/>
                  <a:gd name="T77" fmla="*/ 983 h 1020"/>
                  <a:gd name="T78" fmla="*/ 37 w 190"/>
                  <a:gd name="T79" fmla="*/ 1004 h 1020"/>
                  <a:gd name="T80" fmla="*/ 38 w 190"/>
                  <a:gd name="T81" fmla="*/ 1016 h 1020"/>
                  <a:gd name="T82" fmla="*/ 38 w 190"/>
                  <a:gd name="T83" fmla="*/ 1020 h 1020"/>
                  <a:gd name="T84" fmla="*/ 1 w 190"/>
                  <a:gd name="T85" fmla="*/ 1013 h 1020"/>
                  <a:gd name="T86" fmla="*/ 1 w 190"/>
                  <a:gd name="T87" fmla="*/ 1013 h 1020"/>
                  <a:gd name="T88" fmla="*/ 0 w 190"/>
                  <a:gd name="T89" fmla="*/ 1010 h 10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0"/>
                  <a:gd name="T136" fmla="*/ 0 h 1020"/>
                  <a:gd name="T137" fmla="*/ 190 w 190"/>
                  <a:gd name="T138" fmla="*/ 1020 h 102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0" h="1020">
                    <a:moveTo>
                      <a:pt x="0" y="1010"/>
                    </a:moveTo>
                    <a:lnTo>
                      <a:pt x="1" y="1013"/>
                    </a:lnTo>
                    <a:lnTo>
                      <a:pt x="5" y="932"/>
                    </a:lnTo>
                    <a:lnTo>
                      <a:pt x="12" y="850"/>
                    </a:lnTo>
                    <a:lnTo>
                      <a:pt x="20" y="768"/>
                    </a:lnTo>
                    <a:lnTo>
                      <a:pt x="29" y="690"/>
                    </a:lnTo>
                    <a:lnTo>
                      <a:pt x="40" y="620"/>
                    </a:lnTo>
                    <a:lnTo>
                      <a:pt x="49" y="554"/>
                    </a:lnTo>
                    <a:lnTo>
                      <a:pt x="57" y="502"/>
                    </a:lnTo>
                    <a:lnTo>
                      <a:pt x="63" y="460"/>
                    </a:lnTo>
                    <a:lnTo>
                      <a:pt x="67" y="433"/>
                    </a:lnTo>
                    <a:lnTo>
                      <a:pt x="70" y="424"/>
                    </a:lnTo>
                    <a:lnTo>
                      <a:pt x="82" y="369"/>
                    </a:lnTo>
                    <a:lnTo>
                      <a:pt x="96" y="312"/>
                    </a:lnTo>
                    <a:lnTo>
                      <a:pt x="112" y="254"/>
                    </a:lnTo>
                    <a:lnTo>
                      <a:pt x="128" y="197"/>
                    </a:lnTo>
                    <a:lnTo>
                      <a:pt x="144" y="145"/>
                    </a:lnTo>
                    <a:lnTo>
                      <a:pt x="158" y="97"/>
                    </a:lnTo>
                    <a:lnTo>
                      <a:pt x="172" y="58"/>
                    </a:lnTo>
                    <a:lnTo>
                      <a:pt x="181" y="27"/>
                    </a:lnTo>
                    <a:lnTo>
                      <a:pt x="187" y="6"/>
                    </a:lnTo>
                    <a:lnTo>
                      <a:pt x="190" y="0"/>
                    </a:lnTo>
                    <a:lnTo>
                      <a:pt x="157" y="106"/>
                    </a:lnTo>
                    <a:lnTo>
                      <a:pt x="129" y="203"/>
                    </a:lnTo>
                    <a:lnTo>
                      <a:pt x="107" y="294"/>
                    </a:lnTo>
                    <a:lnTo>
                      <a:pt x="90" y="375"/>
                    </a:lnTo>
                    <a:lnTo>
                      <a:pt x="77" y="445"/>
                    </a:lnTo>
                    <a:lnTo>
                      <a:pt x="67" y="502"/>
                    </a:lnTo>
                    <a:lnTo>
                      <a:pt x="62" y="551"/>
                    </a:lnTo>
                    <a:lnTo>
                      <a:pt x="58" y="584"/>
                    </a:lnTo>
                    <a:lnTo>
                      <a:pt x="57" y="605"/>
                    </a:lnTo>
                    <a:lnTo>
                      <a:pt x="55" y="614"/>
                    </a:lnTo>
                    <a:lnTo>
                      <a:pt x="49" y="693"/>
                    </a:lnTo>
                    <a:lnTo>
                      <a:pt x="44" y="762"/>
                    </a:lnTo>
                    <a:lnTo>
                      <a:pt x="40" y="823"/>
                    </a:lnTo>
                    <a:lnTo>
                      <a:pt x="38" y="874"/>
                    </a:lnTo>
                    <a:lnTo>
                      <a:pt x="37" y="920"/>
                    </a:lnTo>
                    <a:lnTo>
                      <a:pt x="37" y="956"/>
                    </a:lnTo>
                    <a:lnTo>
                      <a:pt x="37" y="983"/>
                    </a:lnTo>
                    <a:lnTo>
                      <a:pt x="37" y="1004"/>
                    </a:lnTo>
                    <a:lnTo>
                      <a:pt x="38" y="1016"/>
                    </a:lnTo>
                    <a:lnTo>
                      <a:pt x="38" y="1020"/>
                    </a:lnTo>
                    <a:lnTo>
                      <a:pt x="1" y="1013"/>
                    </a:lnTo>
                    <a:lnTo>
                      <a:pt x="0" y="101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" name="Freeform 53"/>
              <p:cNvSpPr>
                <a:spLocks/>
              </p:cNvSpPr>
              <p:nvPr/>
            </p:nvSpPr>
            <p:spPr bwMode="auto">
              <a:xfrm>
                <a:off x="2524" y="2874"/>
                <a:ext cx="190" cy="1020"/>
              </a:xfrm>
              <a:custGeom>
                <a:avLst/>
                <a:gdLst>
                  <a:gd name="T0" fmla="*/ 0 w 190"/>
                  <a:gd name="T1" fmla="*/ 1010 h 1020"/>
                  <a:gd name="T2" fmla="*/ 1 w 190"/>
                  <a:gd name="T3" fmla="*/ 1013 h 1020"/>
                  <a:gd name="T4" fmla="*/ 5 w 190"/>
                  <a:gd name="T5" fmla="*/ 932 h 1020"/>
                  <a:gd name="T6" fmla="*/ 12 w 190"/>
                  <a:gd name="T7" fmla="*/ 850 h 1020"/>
                  <a:gd name="T8" fmla="*/ 20 w 190"/>
                  <a:gd name="T9" fmla="*/ 768 h 1020"/>
                  <a:gd name="T10" fmla="*/ 29 w 190"/>
                  <a:gd name="T11" fmla="*/ 690 h 1020"/>
                  <a:gd name="T12" fmla="*/ 40 w 190"/>
                  <a:gd name="T13" fmla="*/ 620 h 1020"/>
                  <a:gd name="T14" fmla="*/ 49 w 190"/>
                  <a:gd name="T15" fmla="*/ 554 h 1020"/>
                  <a:gd name="T16" fmla="*/ 57 w 190"/>
                  <a:gd name="T17" fmla="*/ 502 h 1020"/>
                  <a:gd name="T18" fmla="*/ 63 w 190"/>
                  <a:gd name="T19" fmla="*/ 460 h 1020"/>
                  <a:gd name="T20" fmla="*/ 67 w 190"/>
                  <a:gd name="T21" fmla="*/ 433 h 1020"/>
                  <a:gd name="T22" fmla="*/ 70 w 190"/>
                  <a:gd name="T23" fmla="*/ 424 h 1020"/>
                  <a:gd name="T24" fmla="*/ 82 w 190"/>
                  <a:gd name="T25" fmla="*/ 369 h 1020"/>
                  <a:gd name="T26" fmla="*/ 96 w 190"/>
                  <a:gd name="T27" fmla="*/ 312 h 1020"/>
                  <a:gd name="T28" fmla="*/ 112 w 190"/>
                  <a:gd name="T29" fmla="*/ 254 h 1020"/>
                  <a:gd name="T30" fmla="*/ 128 w 190"/>
                  <a:gd name="T31" fmla="*/ 197 h 1020"/>
                  <a:gd name="T32" fmla="*/ 144 w 190"/>
                  <a:gd name="T33" fmla="*/ 145 h 1020"/>
                  <a:gd name="T34" fmla="*/ 158 w 190"/>
                  <a:gd name="T35" fmla="*/ 97 h 1020"/>
                  <a:gd name="T36" fmla="*/ 172 w 190"/>
                  <a:gd name="T37" fmla="*/ 58 h 1020"/>
                  <a:gd name="T38" fmla="*/ 181 w 190"/>
                  <a:gd name="T39" fmla="*/ 27 h 1020"/>
                  <a:gd name="T40" fmla="*/ 187 w 190"/>
                  <a:gd name="T41" fmla="*/ 6 h 1020"/>
                  <a:gd name="T42" fmla="*/ 190 w 190"/>
                  <a:gd name="T43" fmla="*/ 0 h 1020"/>
                  <a:gd name="T44" fmla="*/ 157 w 190"/>
                  <a:gd name="T45" fmla="*/ 106 h 1020"/>
                  <a:gd name="T46" fmla="*/ 129 w 190"/>
                  <a:gd name="T47" fmla="*/ 203 h 1020"/>
                  <a:gd name="T48" fmla="*/ 107 w 190"/>
                  <a:gd name="T49" fmla="*/ 294 h 1020"/>
                  <a:gd name="T50" fmla="*/ 90 w 190"/>
                  <a:gd name="T51" fmla="*/ 375 h 1020"/>
                  <a:gd name="T52" fmla="*/ 77 w 190"/>
                  <a:gd name="T53" fmla="*/ 445 h 1020"/>
                  <a:gd name="T54" fmla="*/ 67 w 190"/>
                  <a:gd name="T55" fmla="*/ 502 h 1020"/>
                  <a:gd name="T56" fmla="*/ 62 w 190"/>
                  <a:gd name="T57" fmla="*/ 551 h 1020"/>
                  <a:gd name="T58" fmla="*/ 58 w 190"/>
                  <a:gd name="T59" fmla="*/ 584 h 1020"/>
                  <a:gd name="T60" fmla="*/ 57 w 190"/>
                  <a:gd name="T61" fmla="*/ 605 h 1020"/>
                  <a:gd name="T62" fmla="*/ 55 w 190"/>
                  <a:gd name="T63" fmla="*/ 614 h 1020"/>
                  <a:gd name="T64" fmla="*/ 49 w 190"/>
                  <a:gd name="T65" fmla="*/ 693 h 1020"/>
                  <a:gd name="T66" fmla="*/ 44 w 190"/>
                  <a:gd name="T67" fmla="*/ 762 h 1020"/>
                  <a:gd name="T68" fmla="*/ 40 w 190"/>
                  <a:gd name="T69" fmla="*/ 823 h 1020"/>
                  <a:gd name="T70" fmla="*/ 38 w 190"/>
                  <a:gd name="T71" fmla="*/ 874 h 1020"/>
                  <a:gd name="T72" fmla="*/ 37 w 190"/>
                  <a:gd name="T73" fmla="*/ 920 h 1020"/>
                  <a:gd name="T74" fmla="*/ 37 w 190"/>
                  <a:gd name="T75" fmla="*/ 956 h 1020"/>
                  <a:gd name="T76" fmla="*/ 37 w 190"/>
                  <a:gd name="T77" fmla="*/ 983 h 1020"/>
                  <a:gd name="T78" fmla="*/ 37 w 190"/>
                  <a:gd name="T79" fmla="*/ 1004 h 1020"/>
                  <a:gd name="T80" fmla="*/ 38 w 190"/>
                  <a:gd name="T81" fmla="*/ 1016 h 1020"/>
                  <a:gd name="T82" fmla="*/ 38 w 190"/>
                  <a:gd name="T83" fmla="*/ 1020 h 1020"/>
                  <a:gd name="T84" fmla="*/ 1 w 190"/>
                  <a:gd name="T85" fmla="*/ 1013 h 1020"/>
                  <a:gd name="T86" fmla="*/ 1 w 190"/>
                  <a:gd name="T87" fmla="*/ 1013 h 10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0"/>
                  <a:gd name="T133" fmla="*/ 0 h 1020"/>
                  <a:gd name="T134" fmla="*/ 190 w 190"/>
                  <a:gd name="T135" fmla="*/ 1020 h 10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0" h="1020">
                    <a:moveTo>
                      <a:pt x="0" y="1010"/>
                    </a:moveTo>
                    <a:lnTo>
                      <a:pt x="1" y="1013"/>
                    </a:lnTo>
                    <a:lnTo>
                      <a:pt x="5" y="932"/>
                    </a:lnTo>
                    <a:lnTo>
                      <a:pt x="12" y="850"/>
                    </a:lnTo>
                    <a:lnTo>
                      <a:pt x="20" y="768"/>
                    </a:lnTo>
                    <a:lnTo>
                      <a:pt x="29" y="690"/>
                    </a:lnTo>
                    <a:lnTo>
                      <a:pt x="40" y="620"/>
                    </a:lnTo>
                    <a:lnTo>
                      <a:pt x="49" y="554"/>
                    </a:lnTo>
                    <a:lnTo>
                      <a:pt x="57" y="502"/>
                    </a:lnTo>
                    <a:lnTo>
                      <a:pt x="63" y="460"/>
                    </a:lnTo>
                    <a:lnTo>
                      <a:pt x="67" y="433"/>
                    </a:lnTo>
                    <a:lnTo>
                      <a:pt x="70" y="424"/>
                    </a:lnTo>
                    <a:lnTo>
                      <a:pt x="82" y="369"/>
                    </a:lnTo>
                    <a:lnTo>
                      <a:pt x="96" y="312"/>
                    </a:lnTo>
                    <a:lnTo>
                      <a:pt x="112" y="254"/>
                    </a:lnTo>
                    <a:lnTo>
                      <a:pt x="128" y="197"/>
                    </a:lnTo>
                    <a:lnTo>
                      <a:pt x="144" y="145"/>
                    </a:lnTo>
                    <a:lnTo>
                      <a:pt x="158" y="97"/>
                    </a:lnTo>
                    <a:lnTo>
                      <a:pt x="172" y="58"/>
                    </a:lnTo>
                    <a:lnTo>
                      <a:pt x="181" y="27"/>
                    </a:lnTo>
                    <a:lnTo>
                      <a:pt x="187" y="6"/>
                    </a:lnTo>
                    <a:lnTo>
                      <a:pt x="190" y="0"/>
                    </a:lnTo>
                    <a:lnTo>
                      <a:pt x="157" y="106"/>
                    </a:lnTo>
                    <a:lnTo>
                      <a:pt x="129" y="203"/>
                    </a:lnTo>
                    <a:lnTo>
                      <a:pt x="107" y="294"/>
                    </a:lnTo>
                    <a:lnTo>
                      <a:pt x="90" y="375"/>
                    </a:lnTo>
                    <a:lnTo>
                      <a:pt x="77" y="445"/>
                    </a:lnTo>
                    <a:lnTo>
                      <a:pt x="67" y="502"/>
                    </a:lnTo>
                    <a:lnTo>
                      <a:pt x="62" y="551"/>
                    </a:lnTo>
                    <a:lnTo>
                      <a:pt x="58" y="584"/>
                    </a:lnTo>
                    <a:lnTo>
                      <a:pt x="57" y="605"/>
                    </a:lnTo>
                    <a:lnTo>
                      <a:pt x="55" y="614"/>
                    </a:lnTo>
                    <a:lnTo>
                      <a:pt x="49" y="693"/>
                    </a:lnTo>
                    <a:lnTo>
                      <a:pt x="44" y="762"/>
                    </a:lnTo>
                    <a:lnTo>
                      <a:pt x="40" y="823"/>
                    </a:lnTo>
                    <a:lnTo>
                      <a:pt x="38" y="874"/>
                    </a:lnTo>
                    <a:lnTo>
                      <a:pt x="37" y="920"/>
                    </a:lnTo>
                    <a:lnTo>
                      <a:pt x="37" y="956"/>
                    </a:lnTo>
                    <a:lnTo>
                      <a:pt x="37" y="983"/>
                    </a:lnTo>
                    <a:lnTo>
                      <a:pt x="37" y="1004"/>
                    </a:lnTo>
                    <a:lnTo>
                      <a:pt x="38" y="1016"/>
                    </a:lnTo>
                    <a:lnTo>
                      <a:pt x="38" y="1020"/>
                    </a:lnTo>
                    <a:lnTo>
                      <a:pt x="1" y="101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" name="Freeform 54"/>
              <p:cNvSpPr>
                <a:spLocks/>
              </p:cNvSpPr>
              <p:nvPr/>
            </p:nvSpPr>
            <p:spPr bwMode="auto">
              <a:xfrm>
                <a:off x="2781" y="3077"/>
                <a:ext cx="189" cy="1019"/>
              </a:xfrm>
              <a:custGeom>
                <a:avLst/>
                <a:gdLst>
                  <a:gd name="T0" fmla="*/ 0 w 189"/>
                  <a:gd name="T1" fmla="*/ 1010 h 1019"/>
                  <a:gd name="T2" fmla="*/ 0 w 189"/>
                  <a:gd name="T3" fmla="*/ 1013 h 1019"/>
                  <a:gd name="T4" fmla="*/ 4 w 189"/>
                  <a:gd name="T5" fmla="*/ 931 h 1019"/>
                  <a:gd name="T6" fmla="*/ 11 w 189"/>
                  <a:gd name="T7" fmla="*/ 850 h 1019"/>
                  <a:gd name="T8" fmla="*/ 19 w 189"/>
                  <a:gd name="T9" fmla="*/ 768 h 1019"/>
                  <a:gd name="T10" fmla="*/ 28 w 189"/>
                  <a:gd name="T11" fmla="*/ 689 h 1019"/>
                  <a:gd name="T12" fmla="*/ 39 w 189"/>
                  <a:gd name="T13" fmla="*/ 620 h 1019"/>
                  <a:gd name="T14" fmla="*/ 48 w 189"/>
                  <a:gd name="T15" fmla="*/ 553 h 1019"/>
                  <a:gd name="T16" fmla="*/ 56 w 189"/>
                  <a:gd name="T17" fmla="*/ 502 h 1019"/>
                  <a:gd name="T18" fmla="*/ 62 w 189"/>
                  <a:gd name="T19" fmla="*/ 460 h 1019"/>
                  <a:gd name="T20" fmla="*/ 66 w 189"/>
                  <a:gd name="T21" fmla="*/ 432 h 1019"/>
                  <a:gd name="T22" fmla="*/ 69 w 189"/>
                  <a:gd name="T23" fmla="*/ 423 h 1019"/>
                  <a:gd name="T24" fmla="*/ 81 w 189"/>
                  <a:gd name="T25" fmla="*/ 369 h 1019"/>
                  <a:gd name="T26" fmla="*/ 95 w 189"/>
                  <a:gd name="T27" fmla="*/ 311 h 1019"/>
                  <a:gd name="T28" fmla="*/ 111 w 189"/>
                  <a:gd name="T29" fmla="*/ 254 h 1019"/>
                  <a:gd name="T30" fmla="*/ 127 w 189"/>
                  <a:gd name="T31" fmla="*/ 196 h 1019"/>
                  <a:gd name="T32" fmla="*/ 143 w 189"/>
                  <a:gd name="T33" fmla="*/ 145 h 1019"/>
                  <a:gd name="T34" fmla="*/ 157 w 189"/>
                  <a:gd name="T35" fmla="*/ 97 h 1019"/>
                  <a:gd name="T36" fmla="*/ 170 w 189"/>
                  <a:gd name="T37" fmla="*/ 57 h 1019"/>
                  <a:gd name="T38" fmla="*/ 180 w 189"/>
                  <a:gd name="T39" fmla="*/ 27 h 1019"/>
                  <a:gd name="T40" fmla="*/ 186 w 189"/>
                  <a:gd name="T41" fmla="*/ 6 h 1019"/>
                  <a:gd name="T42" fmla="*/ 189 w 189"/>
                  <a:gd name="T43" fmla="*/ 0 h 1019"/>
                  <a:gd name="T44" fmla="*/ 156 w 189"/>
                  <a:gd name="T45" fmla="*/ 106 h 1019"/>
                  <a:gd name="T46" fmla="*/ 128 w 189"/>
                  <a:gd name="T47" fmla="*/ 203 h 1019"/>
                  <a:gd name="T48" fmla="*/ 106 w 189"/>
                  <a:gd name="T49" fmla="*/ 293 h 1019"/>
                  <a:gd name="T50" fmla="*/ 89 w 189"/>
                  <a:gd name="T51" fmla="*/ 375 h 1019"/>
                  <a:gd name="T52" fmla="*/ 76 w 189"/>
                  <a:gd name="T53" fmla="*/ 444 h 1019"/>
                  <a:gd name="T54" fmla="*/ 68 w 189"/>
                  <a:gd name="T55" fmla="*/ 502 h 1019"/>
                  <a:gd name="T56" fmla="*/ 61 w 189"/>
                  <a:gd name="T57" fmla="*/ 550 h 1019"/>
                  <a:gd name="T58" fmla="*/ 57 w 189"/>
                  <a:gd name="T59" fmla="*/ 584 h 1019"/>
                  <a:gd name="T60" fmla="*/ 56 w 189"/>
                  <a:gd name="T61" fmla="*/ 605 h 1019"/>
                  <a:gd name="T62" fmla="*/ 56 w 189"/>
                  <a:gd name="T63" fmla="*/ 614 h 1019"/>
                  <a:gd name="T64" fmla="*/ 48 w 189"/>
                  <a:gd name="T65" fmla="*/ 693 h 1019"/>
                  <a:gd name="T66" fmla="*/ 43 w 189"/>
                  <a:gd name="T67" fmla="*/ 762 h 1019"/>
                  <a:gd name="T68" fmla="*/ 40 w 189"/>
                  <a:gd name="T69" fmla="*/ 823 h 1019"/>
                  <a:gd name="T70" fmla="*/ 37 w 189"/>
                  <a:gd name="T71" fmla="*/ 877 h 1019"/>
                  <a:gd name="T72" fmla="*/ 36 w 189"/>
                  <a:gd name="T73" fmla="*/ 919 h 1019"/>
                  <a:gd name="T74" fmla="*/ 36 w 189"/>
                  <a:gd name="T75" fmla="*/ 956 h 1019"/>
                  <a:gd name="T76" fmla="*/ 36 w 189"/>
                  <a:gd name="T77" fmla="*/ 986 h 1019"/>
                  <a:gd name="T78" fmla="*/ 37 w 189"/>
                  <a:gd name="T79" fmla="*/ 1004 h 1019"/>
                  <a:gd name="T80" fmla="*/ 37 w 189"/>
                  <a:gd name="T81" fmla="*/ 1016 h 1019"/>
                  <a:gd name="T82" fmla="*/ 37 w 189"/>
                  <a:gd name="T83" fmla="*/ 1019 h 1019"/>
                  <a:gd name="T84" fmla="*/ 0 w 189"/>
                  <a:gd name="T85" fmla="*/ 1013 h 1019"/>
                  <a:gd name="T86" fmla="*/ 0 w 189"/>
                  <a:gd name="T87" fmla="*/ 1013 h 1019"/>
                  <a:gd name="T88" fmla="*/ 0 w 189"/>
                  <a:gd name="T89" fmla="*/ 1010 h 10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9"/>
                  <a:gd name="T136" fmla="*/ 0 h 1019"/>
                  <a:gd name="T137" fmla="*/ 189 w 189"/>
                  <a:gd name="T138" fmla="*/ 1019 h 10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9" h="1019">
                    <a:moveTo>
                      <a:pt x="0" y="1010"/>
                    </a:moveTo>
                    <a:lnTo>
                      <a:pt x="0" y="1013"/>
                    </a:lnTo>
                    <a:lnTo>
                      <a:pt x="4" y="931"/>
                    </a:lnTo>
                    <a:lnTo>
                      <a:pt x="11" y="850"/>
                    </a:lnTo>
                    <a:lnTo>
                      <a:pt x="19" y="768"/>
                    </a:lnTo>
                    <a:lnTo>
                      <a:pt x="28" y="689"/>
                    </a:lnTo>
                    <a:lnTo>
                      <a:pt x="39" y="620"/>
                    </a:lnTo>
                    <a:lnTo>
                      <a:pt x="48" y="553"/>
                    </a:lnTo>
                    <a:lnTo>
                      <a:pt x="56" y="502"/>
                    </a:lnTo>
                    <a:lnTo>
                      <a:pt x="62" y="460"/>
                    </a:lnTo>
                    <a:lnTo>
                      <a:pt x="66" y="432"/>
                    </a:lnTo>
                    <a:lnTo>
                      <a:pt x="69" y="423"/>
                    </a:lnTo>
                    <a:lnTo>
                      <a:pt x="81" y="369"/>
                    </a:lnTo>
                    <a:lnTo>
                      <a:pt x="95" y="311"/>
                    </a:lnTo>
                    <a:lnTo>
                      <a:pt x="111" y="254"/>
                    </a:lnTo>
                    <a:lnTo>
                      <a:pt x="127" y="196"/>
                    </a:lnTo>
                    <a:lnTo>
                      <a:pt x="143" y="145"/>
                    </a:lnTo>
                    <a:lnTo>
                      <a:pt x="157" y="97"/>
                    </a:lnTo>
                    <a:lnTo>
                      <a:pt x="170" y="57"/>
                    </a:lnTo>
                    <a:lnTo>
                      <a:pt x="180" y="27"/>
                    </a:lnTo>
                    <a:lnTo>
                      <a:pt x="186" y="6"/>
                    </a:lnTo>
                    <a:lnTo>
                      <a:pt x="189" y="0"/>
                    </a:lnTo>
                    <a:lnTo>
                      <a:pt x="156" y="106"/>
                    </a:lnTo>
                    <a:lnTo>
                      <a:pt x="128" y="203"/>
                    </a:lnTo>
                    <a:lnTo>
                      <a:pt x="106" y="293"/>
                    </a:lnTo>
                    <a:lnTo>
                      <a:pt x="89" y="375"/>
                    </a:lnTo>
                    <a:lnTo>
                      <a:pt x="76" y="444"/>
                    </a:lnTo>
                    <a:lnTo>
                      <a:pt x="68" y="502"/>
                    </a:lnTo>
                    <a:lnTo>
                      <a:pt x="61" y="550"/>
                    </a:lnTo>
                    <a:lnTo>
                      <a:pt x="57" y="584"/>
                    </a:lnTo>
                    <a:lnTo>
                      <a:pt x="56" y="605"/>
                    </a:lnTo>
                    <a:lnTo>
                      <a:pt x="56" y="614"/>
                    </a:lnTo>
                    <a:lnTo>
                      <a:pt x="48" y="693"/>
                    </a:lnTo>
                    <a:lnTo>
                      <a:pt x="43" y="762"/>
                    </a:lnTo>
                    <a:lnTo>
                      <a:pt x="40" y="823"/>
                    </a:lnTo>
                    <a:lnTo>
                      <a:pt x="37" y="877"/>
                    </a:lnTo>
                    <a:lnTo>
                      <a:pt x="36" y="919"/>
                    </a:lnTo>
                    <a:lnTo>
                      <a:pt x="36" y="956"/>
                    </a:lnTo>
                    <a:lnTo>
                      <a:pt x="36" y="986"/>
                    </a:lnTo>
                    <a:lnTo>
                      <a:pt x="37" y="1004"/>
                    </a:lnTo>
                    <a:lnTo>
                      <a:pt x="37" y="1016"/>
                    </a:lnTo>
                    <a:lnTo>
                      <a:pt x="37" y="1019"/>
                    </a:lnTo>
                    <a:lnTo>
                      <a:pt x="0" y="1013"/>
                    </a:lnTo>
                    <a:lnTo>
                      <a:pt x="0" y="101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" name="Freeform 55"/>
              <p:cNvSpPr>
                <a:spLocks/>
              </p:cNvSpPr>
              <p:nvPr/>
            </p:nvSpPr>
            <p:spPr bwMode="auto">
              <a:xfrm>
                <a:off x="2781" y="3077"/>
                <a:ext cx="189" cy="1019"/>
              </a:xfrm>
              <a:custGeom>
                <a:avLst/>
                <a:gdLst>
                  <a:gd name="T0" fmla="*/ 0 w 189"/>
                  <a:gd name="T1" fmla="*/ 1010 h 1019"/>
                  <a:gd name="T2" fmla="*/ 0 w 189"/>
                  <a:gd name="T3" fmla="*/ 1013 h 1019"/>
                  <a:gd name="T4" fmla="*/ 4 w 189"/>
                  <a:gd name="T5" fmla="*/ 931 h 1019"/>
                  <a:gd name="T6" fmla="*/ 11 w 189"/>
                  <a:gd name="T7" fmla="*/ 850 h 1019"/>
                  <a:gd name="T8" fmla="*/ 19 w 189"/>
                  <a:gd name="T9" fmla="*/ 768 h 1019"/>
                  <a:gd name="T10" fmla="*/ 28 w 189"/>
                  <a:gd name="T11" fmla="*/ 689 h 1019"/>
                  <a:gd name="T12" fmla="*/ 39 w 189"/>
                  <a:gd name="T13" fmla="*/ 620 h 1019"/>
                  <a:gd name="T14" fmla="*/ 48 w 189"/>
                  <a:gd name="T15" fmla="*/ 553 h 1019"/>
                  <a:gd name="T16" fmla="*/ 56 w 189"/>
                  <a:gd name="T17" fmla="*/ 502 h 1019"/>
                  <a:gd name="T18" fmla="*/ 62 w 189"/>
                  <a:gd name="T19" fmla="*/ 460 h 1019"/>
                  <a:gd name="T20" fmla="*/ 66 w 189"/>
                  <a:gd name="T21" fmla="*/ 432 h 1019"/>
                  <a:gd name="T22" fmla="*/ 69 w 189"/>
                  <a:gd name="T23" fmla="*/ 423 h 1019"/>
                  <a:gd name="T24" fmla="*/ 81 w 189"/>
                  <a:gd name="T25" fmla="*/ 369 h 1019"/>
                  <a:gd name="T26" fmla="*/ 95 w 189"/>
                  <a:gd name="T27" fmla="*/ 311 h 1019"/>
                  <a:gd name="T28" fmla="*/ 111 w 189"/>
                  <a:gd name="T29" fmla="*/ 254 h 1019"/>
                  <a:gd name="T30" fmla="*/ 127 w 189"/>
                  <a:gd name="T31" fmla="*/ 196 h 1019"/>
                  <a:gd name="T32" fmla="*/ 143 w 189"/>
                  <a:gd name="T33" fmla="*/ 145 h 1019"/>
                  <a:gd name="T34" fmla="*/ 157 w 189"/>
                  <a:gd name="T35" fmla="*/ 97 h 1019"/>
                  <a:gd name="T36" fmla="*/ 170 w 189"/>
                  <a:gd name="T37" fmla="*/ 57 h 1019"/>
                  <a:gd name="T38" fmla="*/ 180 w 189"/>
                  <a:gd name="T39" fmla="*/ 27 h 1019"/>
                  <a:gd name="T40" fmla="*/ 186 w 189"/>
                  <a:gd name="T41" fmla="*/ 6 h 1019"/>
                  <a:gd name="T42" fmla="*/ 189 w 189"/>
                  <a:gd name="T43" fmla="*/ 0 h 1019"/>
                  <a:gd name="T44" fmla="*/ 156 w 189"/>
                  <a:gd name="T45" fmla="*/ 106 h 1019"/>
                  <a:gd name="T46" fmla="*/ 128 w 189"/>
                  <a:gd name="T47" fmla="*/ 203 h 1019"/>
                  <a:gd name="T48" fmla="*/ 106 w 189"/>
                  <a:gd name="T49" fmla="*/ 293 h 1019"/>
                  <a:gd name="T50" fmla="*/ 89 w 189"/>
                  <a:gd name="T51" fmla="*/ 375 h 1019"/>
                  <a:gd name="T52" fmla="*/ 76 w 189"/>
                  <a:gd name="T53" fmla="*/ 444 h 1019"/>
                  <a:gd name="T54" fmla="*/ 68 w 189"/>
                  <a:gd name="T55" fmla="*/ 502 h 1019"/>
                  <a:gd name="T56" fmla="*/ 61 w 189"/>
                  <a:gd name="T57" fmla="*/ 550 h 1019"/>
                  <a:gd name="T58" fmla="*/ 57 w 189"/>
                  <a:gd name="T59" fmla="*/ 584 h 1019"/>
                  <a:gd name="T60" fmla="*/ 56 w 189"/>
                  <a:gd name="T61" fmla="*/ 605 h 1019"/>
                  <a:gd name="T62" fmla="*/ 56 w 189"/>
                  <a:gd name="T63" fmla="*/ 614 h 1019"/>
                  <a:gd name="T64" fmla="*/ 48 w 189"/>
                  <a:gd name="T65" fmla="*/ 693 h 1019"/>
                  <a:gd name="T66" fmla="*/ 43 w 189"/>
                  <a:gd name="T67" fmla="*/ 762 h 1019"/>
                  <a:gd name="T68" fmla="*/ 40 w 189"/>
                  <a:gd name="T69" fmla="*/ 823 h 1019"/>
                  <a:gd name="T70" fmla="*/ 37 w 189"/>
                  <a:gd name="T71" fmla="*/ 877 h 1019"/>
                  <a:gd name="T72" fmla="*/ 36 w 189"/>
                  <a:gd name="T73" fmla="*/ 919 h 1019"/>
                  <a:gd name="T74" fmla="*/ 36 w 189"/>
                  <a:gd name="T75" fmla="*/ 956 h 1019"/>
                  <a:gd name="T76" fmla="*/ 36 w 189"/>
                  <a:gd name="T77" fmla="*/ 986 h 1019"/>
                  <a:gd name="T78" fmla="*/ 37 w 189"/>
                  <a:gd name="T79" fmla="*/ 1004 h 1019"/>
                  <a:gd name="T80" fmla="*/ 37 w 189"/>
                  <a:gd name="T81" fmla="*/ 1016 h 1019"/>
                  <a:gd name="T82" fmla="*/ 37 w 189"/>
                  <a:gd name="T83" fmla="*/ 1019 h 1019"/>
                  <a:gd name="T84" fmla="*/ 0 w 189"/>
                  <a:gd name="T85" fmla="*/ 1013 h 1019"/>
                  <a:gd name="T86" fmla="*/ 0 w 189"/>
                  <a:gd name="T87" fmla="*/ 1013 h 10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9"/>
                  <a:gd name="T133" fmla="*/ 0 h 1019"/>
                  <a:gd name="T134" fmla="*/ 189 w 189"/>
                  <a:gd name="T135" fmla="*/ 1019 h 10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9" h="1019">
                    <a:moveTo>
                      <a:pt x="0" y="1010"/>
                    </a:moveTo>
                    <a:lnTo>
                      <a:pt x="0" y="1013"/>
                    </a:lnTo>
                    <a:lnTo>
                      <a:pt x="4" y="931"/>
                    </a:lnTo>
                    <a:lnTo>
                      <a:pt x="11" y="850"/>
                    </a:lnTo>
                    <a:lnTo>
                      <a:pt x="19" y="768"/>
                    </a:lnTo>
                    <a:lnTo>
                      <a:pt x="28" y="689"/>
                    </a:lnTo>
                    <a:lnTo>
                      <a:pt x="39" y="620"/>
                    </a:lnTo>
                    <a:lnTo>
                      <a:pt x="48" y="553"/>
                    </a:lnTo>
                    <a:lnTo>
                      <a:pt x="56" y="502"/>
                    </a:lnTo>
                    <a:lnTo>
                      <a:pt x="62" y="460"/>
                    </a:lnTo>
                    <a:lnTo>
                      <a:pt x="66" y="432"/>
                    </a:lnTo>
                    <a:lnTo>
                      <a:pt x="69" y="423"/>
                    </a:lnTo>
                    <a:lnTo>
                      <a:pt x="81" y="369"/>
                    </a:lnTo>
                    <a:lnTo>
                      <a:pt x="95" y="311"/>
                    </a:lnTo>
                    <a:lnTo>
                      <a:pt x="111" y="254"/>
                    </a:lnTo>
                    <a:lnTo>
                      <a:pt x="127" y="196"/>
                    </a:lnTo>
                    <a:lnTo>
                      <a:pt x="143" y="145"/>
                    </a:lnTo>
                    <a:lnTo>
                      <a:pt x="157" y="97"/>
                    </a:lnTo>
                    <a:lnTo>
                      <a:pt x="170" y="57"/>
                    </a:lnTo>
                    <a:lnTo>
                      <a:pt x="180" y="27"/>
                    </a:lnTo>
                    <a:lnTo>
                      <a:pt x="186" y="6"/>
                    </a:lnTo>
                    <a:lnTo>
                      <a:pt x="189" y="0"/>
                    </a:lnTo>
                    <a:lnTo>
                      <a:pt x="156" y="106"/>
                    </a:lnTo>
                    <a:lnTo>
                      <a:pt x="128" y="203"/>
                    </a:lnTo>
                    <a:lnTo>
                      <a:pt x="106" y="293"/>
                    </a:lnTo>
                    <a:lnTo>
                      <a:pt x="89" y="375"/>
                    </a:lnTo>
                    <a:lnTo>
                      <a:pt x="76" y="444"/>
                    </a:lnTo>
                    <a:lnTo>
                      <a:pt x="68" y="502"/>
                    </a:lnTo>
                    <a:lnTo>
                      <a:pt x="61" y="550"/>
                    </a:lnTo>
                    <a:lnTo>
                      <a:pt x="57" y="584"/>
                    </a:lnTo>
                    <a:lnTo>
                      <a:pt x="56" y="605"/>
                    </a:lnTo>
                    <a:lnTo>
                      <a:pt x="56" y="614"/>
                    </a:lnTo>
                    <a:lnTo>
                      <a:pt x="48" y="693"/>
                    </a:lnTo>
                    <a:lnTo>
                      <a:pt x="43" y="762"/>
                    </a:lnTo>
                    <a:lnTo>
                      <a:pt x="40" y="823"/>
                    </a:lnTo>
                    <a:lnTo>
                      <a:pt x="37" y="877"/>
                    </a:lnTo>
                    <a:lnTo>
                      <a:pt x="36" y="919"/>
                    </a:lnTo>
                    <a:lnTo>
                      <a:pt x="36" y="956"/>
                    </a:lnTo>
                    <a:lnTo>
                      <a:pt x="36" y="986"/>
                    </a:lnTo>
                    <a:lnTo>
                      <a:pt x="37" y="1004"/>
                    </a:lnTo>
                    <a:lnTo>
                      <a:pt x="37" y="1016"/>
                    </a:lnTo>
                    <a:lnTo>
                      <a:pt x="37" y="1019"/>
                    </a:lnTo>
                    <a:lnTo>
                      <a:pt x="0" y="101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4" name="Freeform 56"/>
              <p:cNvSpPr>
                <a:spLocks/>
              </p:cNvSpPr>
              <p:nvPr/>
            </p:nvSpPr>
            <p:spPr bwMode="auto">
              <a:xfrm>
                <a:off x="1329" y="3310"/>
                <a:ext cx="123" cy="665"/>
              </a:xfrm>
              <a:custGeom>
                <a:avLst/>
                <a:gdLst>
                  <a:gd name="T0" fmla="*/ 123 w 123"/>
                  <a:gd name="T1" fmla="*/ 659 h 665"/>
                  <a:gd name="T2" fmla="*/ 123 w 123"/>
                  <a:gd name="T3" fmla="*/ 659 h 665"/>
                  <a:gd name="T4" fmla="*/ 120 w 123"/>
                  <a:gd name="T5" fmla="*/ 608 h 665"/>
                  <a:gd name="T6" fmla="*/ 116 w 123"/>
                  <a:gd name="T7" fmla="*/ 553 h 665"/>
                  <a:gd name="T8" fmla="*/ 111 w 123"/>
                  <a:gd name="T9" fmla="*/ 502 h 665"/>
                  <a:gd name="T10" fmla="*/ 104 w 123"/>
                  <a:gd name="T11" fmla="*/ 450 h 665"/>
                  <a:gd name="T12" fmla="*/ 99 w 123"/>
                  <a:gd name="T13" fmla="*/ 405 h 665"/>
                  <a:gd name="T14" fmla="*/ 92 w 123"/>
                  <a:gd name="T15" fmla="*/ 363 h 665"/>
                  <a:gd name="T16" fmla="*/ 87 w 123"/>
                  <a:gd name="T17" fmla="*/ 326 h 665"/>
                  <a:gd name="T18" fmla="*/ 83 w 123"/>
                  <a:gd name="T19" fmla="*/ 299 h 665"/>
                  <a:gd name="T20" fmla="*/ 79 w 123"/>
                  <a:gd name="T21" fmla="*/ 284 h 665"/>
                  <a:gd name="T22" fmla="*/ 79 w 123"/>
                  <a:gd name="T23" fmla="*/ 278 h 665"/>
                  <a:gd name="T24" fmla="*/ 70 w 123"/>
                  <a:gd name="T25" fmla="*/ 242 h 665"/>
                  <a:gd name="T26" fmla="*/ 61 w 123"/>
                  <a:gd name="T27" fmla="*/ 205 h 665"/>
                  <a:gd name="T28" fmla="*/ 51 w 123"/>
                  <a:gd name="T29" fmla="*/ 166 h 665"/>
                  <a:gd name="T30" fmla="*/ 41 w 123"/>
                  <a:gd name="T31" fmla="*/ 130 h 665"/>
                  <a:gd name="T32" fmla="*/ 30 w 123"/>
                  <a:gd name="T33" fmla="*/ 97 h 665"/>
                  <a:gd name="T34" fmla="*/ 21 w 123"/>
                  <a:gd name="T35" fmla="*/ 66 h 665"/>
                  <a:gd name="T36" fmla="*/ 13 w 123"/>
                  <a:gd name="T37" fmla="*/ 39 h 665"/>
                  <a:gd name="T38" fmla="*/ 7 w 123"/>
                  <a:gd name="T39" fmla="*/ 18 h 665"/>
                  <a:gd name="T40" fmla="*/ 1 w 123"/>
                  <a:gd name="T41" fmla="*/ 6 h 665"/>
                  <a:gd name="T42" fmla="*/ 0 w 123"/>
                  <a:gd name="T43" fmla="*/ 0 h 665"/>
                  <a:gd name="T44" fmla="*/ 22 w 123"/>
                  <a:gd name="T45" fmla="*/ 69 h 665"/>
                  <a:gd name="T46" fmla="*/ 39 w 123"/>
                  <a:gd name="T47" fmla="*/ 133 h 665"/>
                  <a:gd name="T48" fmla="*/ 54 w 123"/>
                  <a:gd name="T49" fmla="*/ 193 h 665"/>
                  <a:gd name="T50" fmla="*/ 66 w 123"/>
                  <a:gd name="T51" fmla="*/ 245 h 665"/>
                  <a:gd name="T52" fmla="*/ 74 w 123"/>
                  <a:gd name="T53" fmla="*/ 290 h 665"/>
                  <a:gd name="T54" fmla="*/ 79 w 123"/>
                  <a:gd name="T55" fmla="*/ 329 h 665"/>
                  <a:gd name="T56" fmla="*/ 83 w 123"/>
                  <a:gd name="T57" fmla="*/ 360 h 665"/>
                  <a:gd name="T58" fmla="*/ 86 w 123"/>
                  <a:gd name="T59" fmla="*/ 381 h 665"/>
                  <a:gd name="T60" fmla="*/ 87 w 123"/>
                  <a:gd name="T61" fmla="*/ 396 h 665"/>
                  <a:gd name="T62" fmla="*/ 87 w 123"/>
                  <a:gd name="T63" fmla="*/ 399 h 665"/>
                  <a:gd name="T64" fmla="*/ 92 w 123"/>
                  <a:gd name="T65" fmla="*/ 450 h 665"/>
                  <a:gd name="T66" fmla="*/ 95 w 123"/>
                  <a:gd name="T67" fmla="*/ 496 h 665"/>
                  <a:gd name="T68" fmla="*/ 98 w 123"/>
                  <a:gd name="T69" fmla="*/ 535 h 665"/>
                  <a:gd name="T70" fmla="*/ 99 w 123"/>
                  <a:gd name="T71" fmla="*/ 571 h 665"/>
                  <a:gd name="T72" fmla="*/ 100 w 123"/>
                  <a:gd name="T73" fmla="*/ 599 h 665"/>
                  <a:gd name="T74" fmla="*/ 100 w 123"/>
                  <a:gd name="T75" fmla="*/ 623 h 665"/>
                  <a:gd name="T76" fmla="*/ 100 w 123"/>
                  <a:gd name="T77" fmla="*/ 641 h 665"/>
                  <a:gd name="T78" fmla="*/ 99 w 123"/>
                  <a:gd name="T79" fmla="*/ 653 h 665"/>
                  <a:gd name="T80" fmla="*/ 99 w 123"/>
                  <a:gd name="T81" fmla="*/ 662 h 665"/>
                  <a:gd name="T82" fmla="*/ 99 w 123"/>
                  <a:gd name="T83" fmla="*/ 665 h 665"/>
                  <a:gd name="T84" fmla="*/ 123 w 123"/>
                  <a:gd name="T85" fmla="*/ 659 h 665"/>
                  <a:gd name="T86" fmla="*/ 123 w 123"/>
                  <a:gd name="T87" fmla="*/ 659 h 6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3"/>
                  <a:gd name="T133" fmla="*/ 0 h 665"/>
                  <a:gd name="T134" fmla="*/ 123 w 123"/>
                  <a:gd name="T135" fmla="*/ 665 h 6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3" h="665">
                    <a:moveTo>
                      <a:pt x="123" y="659"/>
                    </a:moveTo>
                    <a:lnTo>
                      <a:pt x="123" y="659"/>
                    </a:lnTo>
                    <a:lnTo>
                      <a:pt x="120" y="608"/>
                    </a:lnTo>
                    <a:lnTo>
                      <a:pt x="116" y="553"/>
                    </a:lnTo>
                    <a:lnTo>
                      <a:pt x="111" y="502"/>
                    </a:lnTo>
                    <a:lnTo>
                      <a:pt x="104" y="450"/>
                    </a:lnTo>
                    <a:lnTo>
                      <a:pt x="99" y="405"/>
                    </a:lnTo>
                    <a:lnTo>
                      <a:pt x="92" y="363"/>
                    </a:lnTo>
                    <a:lnTo>
                      <a:pt x="87" y="326"/>
                    </a:lnTo>
                    <a:lnTo>
                      <a:pt x="83" y="299"/>
                    </a:lnTo>
                    <a:lnTo>
                      <a:pt x="79" y="284"/>
                    </a:lnTo>
                    <a:lnTo>
                      <a:pt x="79" y="278"/>
                    </a:lnTo>
                    <a:lnTo>
                      <a:pt x="70" y="242"/>
                    </a:lnTo>
                    <a:lnTo>
                      <a:pt x="61" y="205"/>
                    </a:lnTo>
                    <a:lnTo>
                      <a:pt x="51" y="166"/>
                    </a:lnTo>
                    <a:lnTo>
                      <a:pt x="41" y="130"/>
                    </a:lnTo>
                    <a:lnTo>
                      <a:pt x="30" y="97"/>
                    </a:lnTo>
                    <a:lnTo>
                      <a:pt x="21" y="66"/>
                    </a:lnTo>
                    <a:lnTo>
                      <a:pt x="13" y="39"/>
                    </a:lnTo>
                    <a:lnTo>
                      <a:pt x="7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2" y="69"/>
                    </a:lnTo>
                    <a:lnTo>
                      <a:pt x="39" y="133"/>
                    </a:lnTo>
                    <a:lnTo>
                      <a:pt x="54" y="193"/>
                    </a:lnTo>
                    <a:lnTo>
                      <a:pt x="66" y="245"/>
                    </a:lnTo>
                    <a:lnTo>
                      <a:pt x="74" y="290"/>
                    </a:lnTo>
                    <a:lnTo>
                      <a:pt x="79" y="329"/>
                    </a:lnTo>
                    <a:lnTo>
                      <a:pt x="83" y="360"/>
                    </a:lnTo>
                    <a:lnTo>
                      <a:pt x="86" y="381"/>
                    </a:lnTo>
                    <a:lnTo>
                      <a:pt x="87" y="396"/>
                    </a:lnTo>
                    <a:lnTo>
                      <a:pt x="87" y="399"/>
                    </a:lnTo>
                    <a:lnTo>
                      <a:pt x="92" y="450"/>
                    </a:lnTo>
                    <a:lnTo>
                      <a:pt x="95" y="496"/>
                    </a:lnTo>
                    <a:lnTo>
                      <a:pt x="98" y="535"/>
                    </a:lnTo>
                    <a:lnTo>
                      <a:pt x="99" y="571"/>
                    </a:lnTo>
                    <a:lnTo>
                      <a:pt x="100" y="599"/>
                    </a:lnTo>
                    <a:lnTo>
                      <a:pt x="100" y="623"/>
                    </a:lnTo>
                    <a:lnTo>
                      <a:pt x="100" y="641"/>
                    </a:lnTo>
                    <a:lnTo>
                      <a:pt x="99" y="653"/>
                    </a:lnTo>
                    <a:lnTo>
                      <a:pt x="99" y="662"/>
                    </a:lnTo>
                    <a:lnTo>
                      <a:pt x="99" y="665"/>
                    </a:lnTo>
                    <a:lnTo>
                      <a:pt x="123" y="659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5" name="Freeform 57"/>
              <p:cNvSpPr>
                <a:spLocks/>
              </p:cNvSpPr>
              <p:nvPr/>
            </p:nvSpPr>
            <p:spPr bwMode="auto">
              <a:xfrm>
                <a:off x="1329" y="3310"/>
                <a:ext cx="123" cy="665"/>
              </a:xfrm>
              <a:custGeom>
                <a:avLst/>
                <a:gdLst>
                  <a:gd name="T0" fmla="*/ 123 w 123"/>
                  <a:gd name="T1" fmla="*/ 659 h 665"/>
                  <a:gd name="T2" fmla="*/ 123 w 123"/>
                  <a:gd name="T3" fmla="*/ 659 h 665"/>
                  <a:gd name="T4" fmla="*/ 120 w 123"/>
                  <a:gd name="T5" fmla="*/ 608 h 665"/>
                  <a:gd name="T6" fmla="*/ 116 w 123"/>
                  <a:gd name="T7" fmla="*/ 553 h 665"/>
                  <a:gd name="T8" fmla="*/ 111 w 123"/>
                  <a:gd name="T9" fmla="*/ 502 h 665"/>
                  <a:gd name="T10" fmla="*/ 104 w 123"/>
                  <a:gd name="T11" fmla="*/ 450 h 665"/>
                  <a:gd name="T12" fmla="*/ 99 w 123"/>
                  <a:gd name="T13" fmla="*/ 405 h 665"/>
                  <a:gd name="T14" fmla="*/ 92 w 123"/>
                  <a:gd name="T15" fmla="*/ 363 h 665"/>
                  <a:gd name="T16" fmla="*/ 87 w 123"/>
                  <a:gd name="T17" fmla="*/ 326 h 665"/>
                  <a:gd name="T18" fmla="*/ 83 w 123"/>
                  <a:gd name="T19" fmla="*/ 299 h 665"/>
                  <a:gd name="T20" fmla="*/ 79 w 123"/>
                  <a:gd name="T21" fmla="*/ 284 h 665"/>
                  <a:gd name="T22" fmla="*/ 79 w 123"/>
                  <a:gd name="T23" fmla="*/ 278 h 665"/>
                  <a:gd name="T24" fmla="*/ 70 w 123"/>
                  <a:gd name="T25" fmla="*/ 242 h 665"/>
                  <a:gd name="T26" fmla="*/ 61 w 123"/>
                  <a:gd name="T27" fmla="*/ 205 h 665"/>
                  <a:gd name="T28" fmla="*/ 51 w 123"/>
                  <a:gd name="T29" fmla="*/ 166 h 665"/>
                  <a:gd name="T30" fmla="*/ 41 w 123"/>
                  <a:gd name="T31" fmla="*/ 130 h 665"/>
                  <a:gd name="T32" fmla="*/ 30 w 123"/>
                  <a:gd name="T33" fmla="*/ 97 h 665"/>
                  <a:gd name="T34" fmla="*/ 21 w 123"/>
                  <a:gd name="T35" fmla="*/ 66 h 665"/>
                  <a:gd name="T36" fmla="*/ 13 w 123"/>
                  <a:gd name="T37" fmla="*/ 39 h 665"/>
                  <a:gd name="T38" fmla="*/ 7 w 123"/>
                  <a:gd name="T39" fmla="*/ 18 h 665"/>
                  <a:gd name="T40" fmla="*/ 1 w 123"/>
                  <a:gd name="T41" fmla="*/ 6 h 665"/>
                  <a:gd name="T42" fmla="*/ 0 w 123"/>
                  <a:gd name="T43" fmla="*/ 0 h 665"/>
                  <a:gd name="T44" fmla="*/ 22 w 123"/>
                  <a:gd name="T45" fmla="*/ 69 h 665"/>
                  <a:gd name="T46" fmla="*/ 39 w 123"/>
                  <a:gd name="T47" fmla="*/ 133 h 665"/>
                  <a:gd name="T48" fmla="*/ 54 w 123"/>
                  <a:gd name="T49" fmla="*/ 193 h 665"/>
                  <a:gd name="T50" fmla="*/ 66 w 123"/>
                  <a:gd name="T51" fmla="*/ 245 h 665"/>
                  <a:gd name="T52" fmla="*/ 74 w 123"/>
                  <a:gd name="T53" fmla="*/ 290 h 665"/>
                  <a:gd name="T54" fmla="*/ 79 w 123"/>
                  <a:gd name="T55" fmla="*/ 329 h 665"/>
                  <a:gd name="T56" fmla="*/ 83 w 123"/>
                  <a:gd name="T57" fmla="*/ 360 h 665"/>
                  <a:gd name="T58" fmla="*/ 86 w 123"/>
                  <a:gd name="T59" fmla="*/ 381 h 665"/>
                  <a:gd name="T60" fmla="*/ 87 w 123"/>
                  <a:gd name="T61" fmla="*/ 396 h 665"/>
                  <a:gd name="T62" fmla="*/ 87 w 123"/>
                  <a:gd name="T63" fmla="*/ 399 h 665"/>
                  <a:gd name="T64" fmla="*/ 92 w 123"/>
                  <a:gd name="T65" fmla="*/ 450 h 665"/>
                  <a:gd name="T66" fmla="*/ 95 w 123"/>
                  <a:gd name="T67" fmla="*/ 496 h 665"/>
                  <a:gd name="T68" fmla="*/ 98 w 123"/>
                  <a:gd name="T69" fmla="*/ 535 h 665"/>
                  <a:gd name="T70" fmla="*/ 99 w 123"/>
                  <a:gd name="T71" fmla="*/ 571 h 665"/>
                  <a:gd name="T72" fmla="*/ 100 w 123"/>
                  <a:gd name="T73" fmla="*/ 599 h 665"/>
                  <a:gd name="T74" fmla="*/ 100 w 123"/>
                  <a:gd name="T75" fmla="*/ 623 h 665"/>
                  <a:gd name="T76" fmla="*/ 100 w 123"/>
                  <a:gd name="T77" fmla="*/ 641 h 665"/>
                  <a:gd name="T78" fmla="*/ 99 w 123"/>
                  <a:gd name="T79" fmla="*/ 653 h 665"/>
                  <a:gd name="T80" fmla="*/ 99 w 123"/>
                  <a:gd name="T81" fmla="*/ 662 h 665"/>
                  <a:gd name="T82" fmla="*/ 99 w 123"/>
                  <a:gd name="T83" fmla="*/ 665 h 665"/>
                  <a:gd name="T84" fmla="*/ 123 w 123"/>
                  <a:gd name="T85" fmla="*/ 659 h 665"/>
                  <a:gd name="T86" fmla="*/ 123 w 123"/>
                  <a:gd name="T87" fmla="*/ 659 h 6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3"/>
                  <a:gd name="T133" fmla="*/ 0 h 665"/>
                  <a:gd name="T134" fmla="*/ 123 w 123"/>
                  <a:gd name="T135" fmla="*/ 665 h 6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3" h="665">
                    <a:moveTo>
                      <a:pt x="123" y="659"/>
                    </a:moveTo>
                    <a:lnTo>
                      <a:pt x="123" y="659"/>
                    </a:lnTo>
                    <a:lnTo>
                      <a:pt x="120" y="608"/>
                    </a:lnTo>
                    <a:lnTo>
                      <a:pt x="116" y="553"/>
                    </a:lnTo>
                    <a:lnTo>
                      <a:pt x="111" y="502"/>
                    </a:lnTo>
                    <a:lnTo>
                      <a:pt x="104" y="450"/>
                    </a:lnTo>
                    <a:lnTo>
                      <a:pt x="99" y="405"/>
                    </a:lnTo>
                    <a:lnTo>
                      <a:pt x="92" y="363"/>
                    </a:lnTo>
                    <a:lnTo>
                      <a:pt x="87" y="326"/>
                    </a:lnTo>
                    <a:lnTo>
                      <a:pt x="83" y="299"/>
                    </a:lnTo>
                    <a:lnTo>
                      <a:pt x="79" y="284"/>
                    </a:lnTo>
                    <a:lnTo>
                      <a:pt x="79" y="278"/>
                    </a:lnTo>
                    <a:lnTo>
                      <a:pt x="70" y="242"/>
                    </a:lnTo>
                    <a:lnTo>
                      <a:pt x="61" y="205"/>
                    </a:lnTo>
                    <a:lnTo>
                      <a:pt x="51" y="166"/>
                    </a:lnTo>
                    <a:lnTo>
                      <a:pt x="41" y="130"/>
                    </a:lnTo>
                    <a:lnTo>
                      <a:pt x="30" y="97"/>
                    </a:lnTo>
                    <a:lnTo>
                      <a:pt x="21" y="66"/>
                    </a:lnTo>
                    <a:lnTo>
                      <a:pt x="13" y="39"/>
                    </a:lnTo>
                    <a:lnTo>
                      <a:pt x="7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2" y="69"/>
                    </a:lnTo>
                    <a:lnTo>
                      <a:pt x="39" y="133"/>
                    </a:lnTo>
                    <a:lnTo>
                      <a:pt x="54" y="193"/>
                    </a:lnTo>
                    <a:lnTo>
                      <a:pt x="66" y="245"/>
                    </a:lnTo>
                    <a:lnTo>
                      <a:pt x="74" y="290"/>
                    </a:lnTo>
                    <a:lnTo>
                      <a:pt x="79" y="329"/>
                    </a:lnTo>
                    <a:lnTo>
                      <a:pt x="83" y="360"/>
                    </a:lnTo>
                    <a:lnTo>
                      <a:pt x="86" y="381"/>
                    </a:lnTo>
                    <a:lnTo>
                      <a:pt x="87" y="396"/>
                    </a:lnTo>
                    <a:lnTo>
                      <a:pt x="87" y="399"/>
                    </a:lnTo>
                    <a:lnTo>
                      <a:pt x="92" y="450"/>
                    </a:lnTo>
                    <a:lnTo>
                      <a:pt x="95" y="496"/>
                    </a:lnTo>
                    <a:lnTo>
                      <a:pt x="98" y="535"/>
                    </a:lnTo>
                    <a:lnTo>
                      <a:pt x="99" y="571"/>
                    </a:lnTo>
                    <a:lnTo>
                      <a:pt x="100" y="599"/>
                    </a:lnTo>
                    <a:lnTo>
                      <a:pt x="100" y="623"/>
                    </a:lnTo>
                    <a:lnTo>
                      <a:pt x="100" y="641"/>
                    </a:lnTo>
                    <a:lnTo>
                      <a:pt x="99" y="653"/>
                    </a:lnTo>
                    <a:lnTo>
                      <a:pt x="99" y="662"/>
                    </a:lnTo>
                    <a:lnTo>
                      <a:pt x="99" y="665"/>
                    </a:lnTo>
                    <a:lnTo>
                      <a:pt x="123" y="659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6" name="Freeform 58"/>
              <p:cNvSpPr>
                <a:spLocks/>
              </p:cNvSpPr>
              <p:nvPr/>
            </p:nvSpPr>
            <p:spPr bwMode="auto">
              <a:xfrm>
                <a:off x="3378" y="3059"/>
                <a:ext cx="219" cy="825"/>
              </a:xfrm>
              <a:custGeom>
                <a:avLst/>
                <a:gdLst>
                  <a:gd name="T0" fmla="*/ 25 w 219"/>
                  <a:gd name="T1" fmla="*/ 825 h 825"/>
                  <a:gd name="T2" fmla="*/ 23 w 219"/>
                  <a:gd name="T3" fmla="*/ 717 h 825"/>
                  <a:gd name="T4" fmla="*/ 26 w 219"/>
                  <a:gd name="T5" fmla="*/ 605 h 825"/>
                  <a:gd name="T6" fmla="*/ 33 w 219"/>
                  <a:gd name="T7" fmla="*/ 496 h 825"/>
                  <a:gd name="T8" fmla="*/ 44 w 219"/>
                  <a:gd name="T9" fmla="*/ 390 h 825"/>
                  <a:gd name="T10" fmla="*/ 60 w 219"/>
                  <a:gd name="T11" fmla="*/ 290 h 825"/>
                  <a:gd name="T12" fmla="*/ 81 w 219"/>
                  <a:gd name="T13" fmla="*/ 199 h 825"/>
                  <a:gd name="T14" fmla="*/ 106 w 219"/>
                  <a:gd name="T15" fmla="*/ 124 h 825"/>
                  <a:gd name="T16" fmla="*/ 138 w 219"/>
                  <a:gd name="T17" fmla="*/ 63 h 825"/>
                  <a:gd name="T18" fmla="*/ 174 w 219"/>
                  <a:gd name="T19" fmla="*/ 21 h 825"/>
                  <a:gd name="T20" fmla="*/ 215 w 219"/>
                  <a:gd name="T21" fmla="*/ 0 h 825"/>
                  <a:gd name="T22" fmla="*/ 219 w 219"/>
                  <a:gd name="T23" fmla="*/ 0 h 825"/>
                  <a:gd name="T24" fmla="*/ 176 w 219"/>
                  <a:gd name="T25" fmla="*/ 12 h 825"/>
                  <a:gd name="T26" fmla="*/ 139 w 219"/>
                  <a:gd name="T27" fmla="*/ 51 h 825"/>
                  <a:gd name="T28" fmla="*/ 106 w 219"/>
                  <a:gd name="T29" fmla="*/ 109 h 825"/>
                  <a:gd name="T30" fmla="*/ 77 w 219"/>
                  <a:gd name="T31" fmla="*/ 187 h 825"/>
                  <a:gd name="T32" fmla="*/ 54 w 219"/>
                  <a:gd name="T33" fmla="*/ 278 h 825"/>
                  <a:gd name="T34" fmla="*/ 34 w 219"/>
                  <a:gd name="T35" fmla="*/ 378 h 825"/>
                  <a:gd name="T36" fmla="*/ 18 w 219"/>
                  <a:gd name="T37" fmla="*/ 490 h 825"/>
                  <a:gd name="T38" fmla="*/ 7 w 219"/>
                  <a:gd name="T39" fmla="*/ 602 h 825"/>
                  <a:gd name="T40" fmla="*/ 1 w 219"/>
                  <a:gd name="T41" fmla="*/ 717 h 825"/>
                  <a:gd name="T42" fmla="*/ 0 w 219"/>
                  <a:gd name="T43" fmla="*/ 825 h 825"/>
                  <a:gd name="T44" fmla="*/ 26 w 219"/>
                  <a:gd name="T45" fmla="*/ 825 h 825"/>
                  <a:gd name="T46" fmla="*/ 26 w 219"/>
                  <a:gd name="T47" fmla="*/ 825 h 825"/>
                  <a:gd name="T48" fmla="*/ 25 w 219"/>
                  <a:gd name="T49" fmla="*/ 825 h 8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9"/>
                  <a:gd name="T76" fmla="*/ 0 h 825"/>
                  <a:gd name="T77" fmla="*/ 219 w 219"/>
                  <a:gd name="T78" fmla="*/ 825 h 8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9" h="825">
                    <a:moveTo>
                      <a:pt x="25" y="825"/>
                    </a:moveTo>
                    <a:lnTo>
                      <a:pt x="23" y="717"/>
                    </a:lnTo>
                    <a:lnTo>
                      <a:pt x="26" y="605"/>
                    </a:lnTo>
                    <a:lnTo>
                      <a:pt x="33" y="496"/>
                    </a:lnTo>
                    <a:lnTo>
                      <a:pt x="44" y="390"/>
                    </a:lnTo>
                    <a:lnTo>
                      <a:pt x="60" y="290"/>
                    </a:lnTo>
                    <a:lnTo>
                      <a:pt x="81" y="199"/>
                    </a:lnTo>
                    <a:lnTo>
                      <a:pt x="106" y="124"/>
                    </a:lnTo>
                    <a:lnTo>
                      <a:pt x="138" y="63"/>
                    </a:lnTo>
                    <a:lnTo>
                      <a:pt x="174" y="21"/>
                    </a:lnTo>
                    <a:lnTo>
                      <a:pt x="215" y="0"/>
                    </a:lnTo>
                    <a:lnTo>
                      <a:pt x="219" y="0"/>
                    </a:lnTo>
                    <a:lnTo>
                      <a:pt x="176" y="12"/>
                    </a:lnTo>
                    <a:lnTo>
                      <a:pt x="139" y="51"/>
                    </a:lnTo>
                    <a:lnTo>
                      <a:pt x="106" y="109"/>
                    </a:lnTo>
                    <a:lnTo>
                      <a:pt x="77" y="187"/>
                    </a:lnTo>
                    <a:lnTo>
                      <a:pt x="54" y="278"/>
                    </a:lnTo>
                    <a:lnTo>
                      <a:pt x="34" y="378"/>
                    </a:lnTo>
                    <a:lnTo>
                      <a:pt x="18" y="490"/>
                    </a:lnTo>
                    <a:lnTo>
                      <a:pt x="7" y="602"/>
                    </a:lnTo>
                    <a:lnTo>
                      <a:pt x="1" y="717"/>
                    </a:lnTo>
                    <a:lnTo>
                      <a:pt x="0" y="825"/>
                    </a:lnTo>
                    <a:lnTo>
                      <a:pt x="26" y="825"/>
                    </a:lnTo>
                    <a:lnTo>
                      <a:pt x="25" y="82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7" name="Freeform 59"/>
              <p:cNvSpPr>
                <a:spLocks/>
              </p:cNvSpPr>
              <p:nvPr/>
            </p:nvSpPr>
            <p:spPr bwMode="auto">
              <a:xfrm>
                <a:off x="3378" y="3059"/>
                <a:ext cx="219" cy="825"/>
              </a:xfrm>
              <a:custGeom>
                <a:avLst/>
                <a:gdLst>
                  <a:gd name="T0" fmla="*/ 25 w 219"/>
                  <a:gd name="T1" fmla="*/ 825 h 825"/>
                  <a:gd name="T2" fmla="*/ 23 w 219"/>
                  <a:gd name="T3" fmla="*/ 717 h 825"/>
                  <a:gd name="T4" fmla="*/ 26 w 219"/>
                  <a:gd name="T5" fmla="*/ 605 h 825"/>
                  <a:gd name="T6" fmla="*/ 33 w 219"/>
                  <a:gd name="T7" fmla="*/ 496 h 825"/>
                  <a:gd name="T8" fmla="*/ 44 w 219"/>
                  <a:gd name="T9" fmla="*/ 390 h 825"/>
                  <a:gd name="T10" fmla="*/ 60 w 219"/>
                  <a:gd name="T11" fmla="*/ 290 h 825"/>
                  <a:gd name="T12" fmla="*/ 81 w 219"/>
                  <a:gd name="T13" fmla="*/ 199 h 825"/>
                  <a:gd name="T14" fmla="*/ 106 w 219"/>
                  <a:gd name="T15" fmla="*/ 124 h 825"/>
                  <a:gd name="T16" fmla="*/ 138 w 219"/>
                  <a:gd name="T17" fmla="*/ 63 h 825"/>
                  <a:gd name="T18" fmla="*/ 174 w 219"/>
                  <a:gd name="T19" fmla="*/ 21 h 825"/>
                  <a:gd name="T20" fmla="*/ 215 w 219"/>
                  <a:gd name="T21" fmla="*/ 0 h 825"/>
                  <a:gd name="T22" fmla="*/ 219 w 219"/>
                  <a:gd name="T23" fmla="*/ 0 h 825"/>
                  <a:gd name="T24" fmla="*/ 176 w 219"/>
                  <a:gd name="T25" fmla="*/ 12 h 825"/>
                  <a:gd name="T26" fmla="*/ 139 w 219"/>
                  <a:gd name="T27" fmla="*/ 51 h 825"/>
                  <a:gd name="T28" fmla="*/ 106 w 219"/>
                  <a:gd name="T29" fmla="*/ 109 h 825"/>
                  <a:gd name="T30" fmla="*/ 77 w 219"/>
                  <a:gd name="T31" fmla="*/ 187 h 825"/>
                  <a:gd name="T32" fmla="*/ 54 w 219"/>
                  <a:gd name="T33" fmla="*/ 278 h 825"/>
                  <a:gd name="T34" fmla="*/ 34 w 219"/>
                  <a:gd name="T35" fmla="*/ 378 h 825"/>
                  <a:gd name="T36" fmla="*/ 18 w 219"/>
                  <a:gd name="T37" fmla="*/ 490 h 825"/>
                  <a:gd name="T38" fmla="*/ 7 w 219"/>
                  <a:gd name="T39" fmla="*/ 602 h 825"/>
                  <a:gd name="T40" fmla="*/ 1 w 219"/>
                  <a:gd name="T41" fmla="*/ 717 h 825"/>
                  <a:gd name="T42" fmla="*/ 0 w 219"/>
                  <a:gd name="T43" fmla="*/ 825 h 825"/>
                  <a:gd name="T44" fmla="*/ 26 w 219"/>
                  <a:gd name="T45" fmla="*/ 825 h 825"/>
                  <a:gd name="T46" fmla="*/ 26 w 219"/>
                  <a:gd name="T47" fmla="*/ 825 h 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9"/>
                  <a:gd name="T73" fmla="*/ 0 h 825"/>
                  <a:gd name="T74" fmla="*/ 219 w 219"/>
                  <a:gd name="T75" fmla="*/ 825 h 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9" h="825">
                    <a:moveTo>
                      <a:pt x="25" y="825"/>
                    </a:moveTo>
                    <a:lnTo>
                      <a:pt x="23" y="717"/>
                    </a:lnTo>
                    <a:lnTo>
                      <a:pt x="26" y="605"/>
                    </a:lnTo>
                    <a:lnTo>
                      <a:pt x="33" y="496"/>
                    </a:lnTo>
                    <a:lnTo>
                      <a:pt x="44" y="390"/>
                    </a:lnTo>
                    <a:lnTo>
                      <a:pt x="60" y="290"/>
                    </a:lnTo>
                    <a:lnTo>
                      <a:pt x="81" y="199"/>
                    </a:lnTo>
                    <a:lnTo>
                      <a:pt x="106" y="124"/>
                    </a:lnTo>
                    <a:lnTo>
                      <a:pt x="138" y="63"/>
                    </a:lnTo>
                    <a:lnTo>
                      <a:pt x="174" y="21"/>
                    </a:lnTo>
                    <a:lnTo>
                      <a:pt x="215" y="0"/>
                    </a:lnTo>
                    <a:lnTo>
                      <a:pt x="219" y="0"/>
                    </a:lnTo>
                    <a:lnTo>
                      <a:pt x="176" y="12"/>
                    </a:lnTo>
                    <a:lnTo>
                      <a:pt x="139" y="51"/>
                    </a:lnTo>
                    <a:lnTo>
                      <a:pt x="106" y="109"/>
                    </a:lnTo>
                    <a:lnTo>
                      <a:pt x="77" y="187"/>
                    </a:lnTo>
                    <a:lnTo>
                      <a:pt x="54" y="278"/>
                    </a:lnTo>
                    <a:lnTo>
                      <a:pt x="34" y="378"/>
                    </a:lnTo>
                    <a:lnTo>
                      <a:pt x="18" y="490"/>
                    </a:lnTo>
                    <a:lnTo>
                      <a:pt x="7" y="602"/>
                    </a:lnTo>
                    <a:lnTo>
                      <a:pt x="1" y="717"/>
                    </a:lnTo>
                    <a:lnTo>
                      <a:pt x="0" y="825"/>
                    </a:lnTo>
                    <a:lnTo>
                      <a:pt x="26" y="82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8" name="Freeform 60"/>
              <p:cNvSpPr>
                <a:spLocks/>
              </p:cNvSpPr>
              <p:nvPr/>
            </p:nvSpPr>
            <p:spPr bwMode="auto">
              <a:xfrm>
                <a:off x="3535" y="2998"/>
                <a:ext cx="273" cy="1035"/>
              </a:xfrm>
              <a:custGeom>
                <a:avLst/>
                <a:gdLst>
                  <a:gd name="T0" fmla="*/ 31 w 273"/>
                  <a:gd name="T1" fmla="*/ 1035 h 1035"/>
                  <a:gd name="T2" fmla="*/ 30 w 273"/>
                  <a:gd name="T3" fmla="*/ 899 h 1035"/>
                  <a:gd name="T4" fmla="*/ 33 w 273"/>
                  <a:gd name="T5" fmla="*/ 759 h 1035"/>
                  <a:gd name="T6" fmla="*/ 40 w 273"/>
                  <a:gd name="T7" fmla="*/ 620 h 1035"/>
                  <a:gd name="T8" fmla="*/ 55 w 273"/>
                  <a:gd name="T9" fmla="*/ 487 h 1035"/>
                  <a:gd name="T10" fmla="*/ 75 w 273"/>
                  <a:gd name="T11" fmla="*/ 363 h 1035"/>
                  <a:gd name="T12" fmla="*/ 101 w 273"/>
                  <a:gd name="T13" fmla="*/ 251 h 1035"/>
                  <a:gd name="T14" fmla="*/ 133 w 273"/>
                  <a:gd name="T15" fmla="*/ 158 h 1035"/>
                  <a:gd name="T16" fmla="*/ 172 w 273"/>
                  <a:gd name="T17" fmla="*/ 82 h 1035"/>
                  <a:gd name="T18" fmla="*/ 217 w 273"/>
                  <a:gd name="T19" fmla="*/ 27 h 1035"/>
                  <a:gd name="T20" fmla="*/ 269 w 273"/>
                  <a:gd name="T21" fmla="*/ 3 h 1035"/>
                  <a:gd name="T22" fmla="*/ 273 w 273"/>
                  <a:gd name="T23" fmla="*/ 0 h 1035"/>
                  <a:gd name="T24" fmla="*/ 220 w 273"/>
                  <a:gd name="T25" fmla="*/ 15 h 1035"/>
                  <a:gd name="T26" fmla="*/ 174 w 273"/>
                  <a:gd name="T27" fmla="*/ 64 h 1035"/>
                  <a:gd name="T28" fmla="*/ 133 w 273"/>
                  <a:gd name="T29" fmla="*/ 136 h 1035"/>
                  <a:gd name="T30" fmla="*/ 97 w 273"/>
                  <a:gd name="T31" fmla="*/ 233 h 1035"/>
                  <a:gd name="T32" fmla="*/ 67 w 273"/>
                  <a:gd name="T33" fmla="*/ 348 h 1035"/>
                  <a:gd name="T34" fmla="*/ 42 w 273"/>
                  <a:gd name="T35" fmla="*/ 475 h 1035"/>
                  <a:gd name="T36" fmla="*/ 23 w 273"/>
                  <a:gd name="T37" fmla="*/ 611 h 1035"/>
                  <a:gd name="T38" fmla="*/ 10 w 273"/>
                  <a:gd name="T39" fmla="*/ 753 h 1035"/>
                  <a:gd name="T40" fmla="*/ 2 w 273"/>
                  <a:gd name="T41" fmla="*/ 896 h 1035"/>
                  <a:gd name="T42" fmla="*/ 0 w 273"/>
                  <a:gd name="T43" fmla="*/ 1035 h 1035"/>
                  <a:gd name="T44" fmla="*/ 33 w 273"/>
                  <a:gd name="T45" fmla="*/ 1035 h 1035"/>
                  <a:gd name="T46" fmla="*/ 33 w 273"/>
                  <a:gd name="T47" fmla="*/ 1035 h 1035"/>
                  <a:gd name="T48" fmla="*/ 31 w 273"/>
                  <a:gd name="T49" fmla="*/ 1035 h 10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3"/>
                  <a:gd name="T76" fmla="*/ 0 h 1035"/>
                  <a:gd name="T77" fmla="*/ 273 w 273"/>
                  <a:gd name="T78" fmla="*/ 1035 h 10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3" h="1035">
                    <a:moveTo>
                      <a:pt x="31" y="1035"/>
                    </a:moveTo>
                    <a:lnTo>
                      <a:pt x="30" y="899"/>
                    </a:lnTo>
                    <a:lnTo>
                      <a:pt x="33" y="759"/>
                    </a:lnTo>
                    <a:lnTo>
                      <a:pt x="40" y="620"/>
                    </a:lnTo>
                    <a:lnTo>
                      <a:pt x="55" y="487"/>
                    </a:lnTo>
                    <a:lnTo>
                      <a:pt x="75" y="363"/>
                    </a:lnTo>
                    <a:lnTo>
                      <a:pt x="101" y="251"/>
                    </a:lnTo>
                    <a:lnTo>
                      <a:pt x="133" y="158"/>
                    </a:lnTo>
                    <a:lnTo>
                      <a:pt x="172" y="82"/>
                    </a:lnTo>
                    <a:lnTo>
                      <a:pt x="217" y="27"/>
                    </a:lnTo>
                    <a:lnTo>
                      <a:pt x="269" y="3"/>
                    </a:lnTo>
                    <a:lnTo>
                      <a:pt x="273" y="0"/>
                    </a:lnTo>
                    <a:lnTo>
                      <a:pt x="220" y="15"/>
                    </a:lnTo>
                    <a:lnTo>
                      <a:pt x="174" y="64"/>
                    </a:lnTo>
                    <a:lnTo>
                      <a:pt x="133" y="136"/>
                    </a:lnTo>
                    <a:lnTo>
                      <a:pt x="97" y="233"/>
                    </a:lnTo>
                    <a:lnTo>
                      <a:pt x="67" y="348"/>
                    </a:lnTo>
                    <a:lnTo>
                      <a:pt x="42" y="475"/>
                    </a:lnTo>
                    <a:lnTo>
                      <a:pt x="23" y="611"/>
                    </a:lnTo>
                    <a:lnTo>
                      <a:pt x="10" y="753"/>
                    </a:lnTo>
                    <a:lnTo>
                      <a:pt x="2" y="896"/>
                    </a:lnTo>
                    <a:lnTo>
                      <a:pt x="0" y="1035"/>
                    </a:lnTo>
                    <a:lnTo>
                      <a:pt x="33" y="1035"/>
                    </a:lnTo>
                    <a:lnTo>
                      <a:pt x="31" y="103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9" name="Freeform 61"/>
              <p:cNvSpPr>
                <a:spLocks/>
              </p:cNvSpPr>
              <p:nvPr/>
            </p:nvSpPr>
            <p:spPr bwMode="auto">
              <a:xfrm>
                <a:off x="3535" y="2998"/>
                <a:ext cx="273" cy="1035"/>
              </a:xfrm>
              <a:custGeom>
                <a:avLst/>
                <a:gdLst>
                  <a:gd name="T0" fmla="*/ 31 w 273"/>
                  <a:gd name="T1" fmla="*/ 1035 h 1035"/>
                  <a:gd name="T2" fmla="*/ 30 w 273"/>
                  <a:gd name="T3" fmla="*/ 899 h 1035"/>
                  <a:gd name="T4" fmla="*/ 33 w 273"/>
                  <a:gd name="T5" fmla="*/ 759 h 1035"/>
                  <a:gd name="T6" fmla="*/ 40 w 273"/>
                  <a:gd name="T7" fmla="*/ 620 h 1035"/>
                  <a:gd name="T8" fmla="*/ 55 w 273"/>
                  <a:gd name="T9" fmla="*/ 487 h 1035"/>
                  <a:gd name="T10" fmla="*/ 75 w 273"/>
                  <a:gd name="T11" fmla="*/ 363 h 1035"/>
                  <a:gd name="T12" fmla="*/ 101 w 273"/>
                  <a:gd name="T13" fmla="*/ 251 h 1035"/>
                  <a:gd name="T14" fmla="*/ 133 w 273"/>
                  <a:gd name="T15" fmla="*/ 158 h 1035"/>
                  <a:gd name="T16" fmla="*/ 172 w 273"/>
                  <a:gd name="T17" fmla="*/ 82 h 1035"/>
                  <a:gd name="T18" fmla="*/ 217 w 273"/>
                  <a:gd name="T19" fmla="*/ 27 h 1035"/>
                  <a:gd name="T20" fmla="*/ 269 w 273"/>
                  <a:gd name="T21" fmla="*/ 3 h 1035"/>
                  <a:gd name="T22" fmla="*/ 273 w 273"/>
                  <a:gd name="T23" fmla="*/ 0 h 1035"/>
                  <a:gd name="T24" fmla="*/ 220 w 273"/>
                  <a:gd name="T25" fmla="*/ 15 h 1035"/>
                  <a:gd name="T26" fmla="*/ 174 w 273"/>
                  <a:gd name="T27" fmla="*/ 64 h 1035"/>
                  <a:gd name="T28" fmla="*/ 133 w 273"/>
                  <a:gd name="T29" fmla="*/ 136 h 1035"/>
                  <a:gd name="T30" fmla="*/ 97 w 273"/>
                  <a:gd name="T31" fmla="*/ 233 h 1035"/>
                  <a:gd name="T32" fmla="*/ 67 w 273"/>
                  <a:gd name="T33" fmla="*/ 348 h 1035"/>
                  <a:gd name="T34" fmla="*/ 42 w 273"/>
                  <a:gd name="T35" fmla="*/ 475 h 1035"/>
                  <a:gd name="T36" fmla="*/ 23 w 273"/>
                  <a:gd name="T37" fmla="*/ 611 h 1035"/>
                  <a:gd name="T38" fmla="*/ 10 w 273"/>
                  <a:gd name="T39" fmla="*/ 753 h 1035"/>
                  <a:gd name="T40" fmla="*/ 2 w 273"/>
                  <a:gd name="T41" fmla="*/ 896 h 1035"/>
                  <a:gd name="T42" fmla="*/ 0 w 273"/>
                  <a:gd name="T43" fmla="*/ 1035 h 1035"/>
                  <a:gd name="T44" fmla="*/ 33 w 273"/>
                  <a:gd name="T45" fmla="*/ 1035 h 1035"/>
                  <a:gd name="T46" fmla="*/ 33 w 273"/>
                  <a:gd name="T47" fmla="*/ 1035 h 10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1035"/>
                  <a:gd name="T74" fmla="*/ 273 w 273"/>
                  <a:gd name="T75" fmla="*/ 1035 h 10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1035">
                    <a:moveTo>
                      <a:pt x="31" y="1035"/>
                    </a:moveTo>
                    <a:lnTo>
                      <a:pt x="30" y="899"/>
                    </a:lnTo>
                    <a:lnTo>
                      <a:pt x="33" y="759"/>
                    </a:lnTo>
                    <a:lnTo>
                      <a:pt x="40" y="620"/>
                    </a:lnTo>
                    <a:lnTo>
                      <a:pt x="55" y="487"/>
                    </a:lnTo>
                    <a:lnTo>
                      <a:pt x="75" y="363"/>
                    </a:lnTo>
                    <a:lnTo>
                      <a:pt x="101" y="251"/>
                    </a:lnTo>
                    <a:lnTo>
                      <a:pt x="133" y="158"/>
                    </a:lnTo>
                    <a:lnTo>
                      <a:pt x="172" y="82"/>
                    </a:lnTo>
                    <a:lnTo>
                      <a:pt x="217" y="27"/>
                    </a:lnTo>
                    <a:lnTo>
                      <a:pt x="269" y="3"/>
                    </a:lnTo>
                    <a:lnTo>
                      <a:pt x="273" y="0"/>
                    </a:lnTo>
                    <a:lnTo>
                      <a:pt x="220" y="15"/>
                    </a:lnTo>
                    <a:lnTo>
                      <a:pt x="174" y="64"/>
                    </a:lnTo>
                    <a:lnTo>
                      <a:pt x="133" y="136"/>
                    </a:lnTo>
                    <a:lnTo>
                      <a:pt x="97" y="233"/>
                    </a:lnTo>
                    <a:lnTo>
                      <a:pt x="67" y="348"/>
                    </a:lnTo>
                    <a:lnTo>
                      <a:pt x="42" y="475"/>
                    </a:lnTo>
                    <a:lnTo>
                      <a:pt x="23" y="611"/>
                    </a:lnTo>
                    <a:lnTo>
                      <a:pt x="10" y="753"/>
                    </a:lnTo>
                    <a:lnTo>
                      <a:pt x="2" y="896"/>
                    </a:lnTo>
                    <a:lnTo>
                      <a:pt x="0" y="1035"/>
                    </a:lnTo>
                    <a:lnTo>
                      <a:pt x="33" y="103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0" name="Freeform 62"/>
              <p:cNvSpPr>
                <a:spLocks/>
              </p:cNvSpPr>
              <p:nvPr/>
            </p:nvSpPr>
            <p:spPr bwMode="auto">
              <a:xfrm>
                <a:off x="3446" y="3022"/>
                <a:ext cx="313" cy="983"/>
              </a:xfrm>
              <a:custGeom>
                <a:avLst/>
                <a:gdLst>
                  <a:gd name="T0" fmla="*/ 33 w 313"/>
                  <a:gd name="T1" fmla="*/ 980 h 983"/>
                  <a:gd name="T2" fmla="*/ 36 w 313"/>
                  <a:gd name="T3" fmla="*/ 844 h 983"/>
                  <a:gd name="T4" fmla="*/ 44 w 313"/>
                  <a:gd name="T5" fmla="*/ 708 h 983"/>
                  <a:gd name="T6" fmla="*/ 58 w 313"/>
                  <a:gd name="T7" fmla="*/ 572 h 983"/>
                  <a:gd name="T8" fmla="*/ 77 w 313"/>
                  <a:gd name="T9" fmla="*/ 442 h 983"/>
                  <a:gd name="T10" fmla="*/ 102 w 313"/>
                  <a:gd name="T11" fmla="*/ 321 h 983"/>
                  <a:gd name="T12" fmla="*/ 132 w 313"/>
                  <a:gd name="T13" fmla="*/ 215 h 983"/>
                  <a:gd name="T14" fmla="*/ 168 w 313"/>
                  <a:gd name="T15" fmla="*/ 127 h 983"/>
                  <a:gd name="T16" fmla="*/ 209 w 313"/>
                  <a:gd name="T17" fmla="*/ 61 h 983"/>
                  <a:gd name="T18" fmla="*/ 256 w 313"/>
                  <a:gd name="T19" fmla="*/ 16 h 983"/>
                  <a:gd name="T20" fmla="*/ 309 w 313"/>
                  <a:gd name="T21" fmla="*/ 0 h 983"/>
                  <a:gd name="T22" fmla="*/ 313 w 313"/>
                  <a:gd name="T23" fmla="*/ 0 h 983"/>
                  <a:gd name="T24" fmla="*/ 260 w 313"/>
                  <a:gd name="T25" fmla="*/ 6 h 983"/>
                  <a:gd name="T26" fmla="*/ 211 w 313"/>
                  <a:gd name="T27" fmla="*/ 43 h 983"/>
                  <a:gd name="T28" fmla="*/ 168 w 313"/>
                  <a:gd name="T29" fmla="*/ 109 h 983"/>
                  <a:gd name="T30" fmla="*/ 128 w 313"/>
                  <a:gd name="T31" fmla="*/ 197 h 983"/>
                  <a:gd name="T32" fmla="*/ 94 w 313"/>
                  <a:gd name="T33" fmla="*/ 306 h 983"/>
                  <a:gd name="T34" fmla="*/ 65 w 313"/>
                  <a:gd name="T35" fmla="*/ 427 h 983"/>
                  <a:gd name="T36" fmla="*/ 41 w 313"/>
                  <a:gd name="T37" fmla="*/ 560 h 983"/>
                  <a:gd name="T38" fmla="*/ 21 w 313"/>
                  <a:gd name="T39" fmla="*/ 699 h 983"/>
                  <a:gd name="T40" fmla="*/ 8 w 313"/>
                  <a:gd name="T41" fmla="*/ 838 h 983"/>
                  <a:gd name="T42" fmla="*/ 0 w 313"/>
                  <a:gd name="T43" fmla="*/ 974 h 983"/>
                  <a:gd name="T44" fmla="*/ 33 w 313"/>
                  <a:gd name="T45" fmla="*/ 983 h 983"/>
                  <a:gd name="T46" fmla="*/ 33 w 313"/>
                  <a:gd name="T47" fmla="*/ 983 h 983"/>
                  <a:gd name="T48" fmla="*/ 33 w 313"/>
                  <a:gd name="T49" fmla="*/ 980 h 9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3"/>
                  <a:gd name="T76" fmla="*/ 0 h 983"/>
                  <a:gd name="T77" fmla="*/ 313 w 313"/>
                  <a:gd name="T78" fmla="*/ 983 h 9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3" h="983">
                    <a:moveTo>
                      <a:pt x="33" y="980"/>
                    </a:moveTo>
                    <a:lnTo>
                      <a:pt x="36" y="844"/>
                    </a:lnTo>
                    <a:lnTo>
                      <a:pt x="44" y="708"/>
                    </a:lnTo>
                    <a:lnTo>
                      <a:pt x="58" y="572"/>
                    </a:lnTo>
                    <a:lnTo>
                      <a:pt x="77" y="442"/>
                    </a:lnTo>
                    <a:lnTo>
                      <a:pt x="102" y="321"/>
                    </a:lnTo>
                    <a:lnTo>
                      <a:pt x="132" y="215"/>
                    </a:lnTo>
                    <a:lnTo>
                      <a:pt x="168" y="127"/>
                    </a:lnTo>
                    <a:lnTo>
                      <a:pt x="209" y="61"/>
                    </a:lnTo>
                    <a:lnTo>
                      <a:pt x="256" y="16"/>
                    </a:lnTo>
                    <a:lnTo>
                      <a:pt x="309" y="0"/>
                    </a:lnTo>
                    <a:lnTo>
                      <a:pt x="313" y="0"/>
                    </a:lnTo>
                    <a:lnTo>
                      <a:pt x="260" y="6"/>
                    </a:lnTo>
                    <a:lnTo>
                      <a:pt x="211" y="43"/>
                    </a:lnTo>
                    <a:lnTo>
                      <a:pt x="168" y="109"/>
                    </a:lnTo>
                    <a:lnTo>
                      <a:pt x="128" y="197"/>
                    </a:lnTo>
                    <a:lnTo>
                      <a:pt x="94" y="306"/>
                    </a:lnTo>
                    <a:lnTo>
                      <a:pt x="65" y="427"/>
                    </a:lnTo>
                    <a:lnTo>
                      <a:pt x="41" y="560"/>
                    </a:lnTo>
                    <a:lnTo>
                      <a:pt x="21" y="699"/>
                    </a:lnTo>
                    <a:lnTo>
                      <a:pt x="8" y="838"/>
                    </a:lnTo>
                    <a:lnTo>
                      <a:pt x="0" y="974"/>
                    </a:lnTo>
                    <a:lnTo>
                      <a:pt x="33" y="983"/>
                    </a:lnTo>
                    <a:lnTo>
                      <a:pt x="33" y="98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1" name="Freeform 63"/>
              <p:cNvSpPr>
                <a:spLocks/>
              </p:cNvSpPr>
              <p:nvPr/>
            </p:nvSpPr>
            <p:spPr bwMode="auto">
              <a:xfrm>
                <a:off x="3446" y="3022"/>
                <a:ext cx="313" cy="983"/>
              </a:xfrm>
              <a:custGeom>
                <a:avLst/>
                <a:gdLst>
                  <a:gd name="T0" fmla="*/ 33 w 313"/>
                  <a:gd name="T1" fmla="*/ 980 h 983"/>
                  <a:gd name="T2" fmla="*/ 36 w 313"/>
                  <a:gd name="T3" fmla="*/ 844 h 983"/>
                  <a:gd name="T4" fmla="*/ 44 w 313"/>
                  <a:gd name="T5" fmla="*/ 708 h 983"/>
                  <a:gd name="T6" fmla="*/ 58 w 313"/>
                  <a:gd name="T7" fmla="*/ 572 h 983"/>
                  <a:gd name="T8" fmla="*/ 77 w 313"/>
                  <a:gd name="T9" fmla="*/ 442 h 983"/>
                  <a:gd name="T10" fmla="*/ 102 w 313"/>
                  <a:gd name="T11" fmla="*/ 321 h 983"/>
                  <a:gd name="T12" fmla="*/ 132 w 313"/>
                  <a:gd name="T13" fmla="*/ 215 h 983"/>
                  <a:gd name="T14" fmla="*/ 168 w 313"/>
                  <a:gd name="T15" fmla="*/ 127 h 983"/>
                  <a:gd name="T16" fmla="*/ 209 w 313"/>
                  <a:gd name="T17" fmla="*/ 61 h 983"/>
                  <a:gd name="T18" fmla="*/ 256 w 313"/>
                  <a:gd name="T19" fmla="*/ 16 h 983"/>
                  <a:gd name="T20" fmla="*/ 309 w 313"/>
                  <a:gd name="T21" fmla="*/ 0 h 983"/>
                  <a:gd name="T22" fmla="*/ 313 w 313"/>
                  <a:gd name="T23" fmla="*/ 0 h 983"/>
                  <a:gd name="T24" fmla="*/ 260 w 313"/>
                  <a:gd name="T25" fmla="*/ 6 h 983"/>
                  <a:gd name="T26" fmla="*/ 211 w 313"/>
                  <a:gd name="T27" fmla="*/ 43 h 983"/>
                  <a:gd name="T28" fmla="*/ 168 w 313"/>
                  <a:gd name="T29" fmla="*/ 109 h 983"/>
                  <a:gd name="T30" fmla="*/ 128 w 313"/>
                  <a:gd name="T31" fmla="*/ 197 h 983"/>
                  <a:gd name="T32" fmla="*/ 94 w 313"/>
                  <a:gd name="T33" fmla="*/ 306 h 983"/>
                  <a:gd name="T34" fmla="*/ 65 w 313"/>
                  <a:gd name="T35" fmla="*/ 427 h 983"/>
                  <a:gd name="T36" fmla="*/ 41 w 313"/>
                  <a:gd name="T37" fmla="*/ 560 h 983"/>
                  <a:gd name="T38" fmla="*/ 21 w 313"/>
                  <a:gd name="T39" fmla="*/ 699 h 983"/>
                  <a:gd name="T40" fmla="*/ 8 w 313"/>
                  <a:gd name="T41" fmla="*/ 838 h 983"/>
                  <a:gd name="T42" fmla="*/ 0 w 313"/>
                  <a:gd name="T43" fmla="*/ 974 h 983"/>
                  <a:gd name="T44" fmla="*/ 33 w 313"/>
                  <a:gd name="T45" fmla="*/ 983 h 983"/>
                  <a:gd name="T46" fmla="*/ 33 w 313"/>
                  <a:gd name="T47" fmla="*/ 983 h 9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3"/>
                  <a:gd name="T73" fmla="*/ 0 h 983"/>
                  <a:gd name="T74" fmla="*/ 313 w 313"/>
                  <a:gd name="T75" fmla="*/ 983 h 9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3" h="983">
                    <a:moveTo>
                      <a:pt x="33" y="980"/>
                    </a:moveTo>
                    <a:lnTo>
                      <a:pt x="36" y="844"/>
                    </a:lnTo>
                    <a:lnTo>
                      <a:pt x="44" y="708"/>
                    </a:lnTo>
                    <a:lnTo>
                      <a:pt x="58" y="572"/>
                    </a:lnTo>
                    <a:lnTo>
                      <a:pt x="77" y="442"/>
                    </a:lnTo>
                    <a:lnTo>
                      <a:pt x="102" y="321"/>
                    </a:lnTo>
                    <a:lnTo>
                      <a:pt x="132" y="215"/>
                    </a:lnTo>
                    <a:lnTo>
                      <a:pt x="168" y="127"/>
                    </a:lnTo>
                    <a:lnTo>
                      <a:pt x="209" y="61"/>
                    </a:lnTo>
                    <a:lnTo>
                      <a:pt x="256" y="16"/>
                    </a:lnTo>
                    <a:lnTo>
                      <a:pt x="309" y="0"/>
                    </a:lnTo>
                    <a:lnTo>
                      <a:pt x="313" y="0"/>
                    </a:lnTo>
                    <a:lnTo>
                      <a:pt x="260" y="6"/>
                    </a:lnTo>
                    <a:lnTo>
                      <a:pt x="211" y="43"/>
                    </a:lnTo>
                    <a:lnTo>
                      <a:pt x="168" y="109"/>
                    </a:lnTo>
                    <a:lnTo>
                      <a:pt x="128" y="197"/>
                    </a:lnTo>
                    <a:lnTo>
                      <a:pt x="94" y="306"/>
                    </a:lnTo>
                    <a:lnTo>
                      <a:pt x="65" y="427"/>
                    </a:lnTo>
                    <a:lnTo>
                      <a:pt x="41" y="560"/>
                    </a:lnTo>
                    <a:lnTo>
                      <a:pt x="21" y="699"/>
                    </a:lnTo>
                    <a:lnTo>
                      <a:pt x="8" y="838"/>
                    </a:lnTo>
                    <a:lnTo>
                      <a:pt x="0" y="974"/>
                    </a:lnTo>
                    <a:lnTo>
                      <a:pt x="33" y="98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2" name="Freeform 64"/>
              <p:cNvSpPr>
                <a:spLocks/>
              </p:cNvSpPr>
              <p:nvPr/>
            </p:nvSpPr>
            <p:spPr bwMode="auto">
              <a:xfrm>
                <a:off x="3291" y="3098"/>
                <a:ext cx="188" cy="1022"/>
              </a:xfrm>
              <a:custGeom>
                <a:avLst/>
                <a:gdLst>
                  <a:gd name="T0" fmla="*/ 0 w 188"/>
                  <a:gd name="T1" fmla="*/ 1013 h 1022"/>
                  <a:gd name="T2" fmla="*/ 0 w 188"/>
                  <a:gd name="T3" fmla="*/ 1016 h 1022"/>
                  <a:gd name="T4" fmla="*/ 3 w 188"/>
                  <a:gd name="T5" fmla="*/ 935 h 1022"/>
                  <a:gd name="T6" fmla="*/ 10 w 188"/>
                  <a:gd name="T7" fmla="*/ 853 h 1022"/>
                  <a:gd name="T8" fmla="*/ 19 w 188"/>
                  <a:gd name="T9" fmla="*/ 771 h 1022"/>
                  <a:gd name="T10" fmla="*/ 29 w 188"/>
                  <a:gd name="T11" fmla="*/ 693 h 1022"/>
                  <a:gd name="T12" fmla="*/ 38 w 188"/>
                  <a:gd name="T13" fmla="*/ 620 h 1022"/>
                  <a:gd name="T14" fmla="*/ 47 w 188"/>
                  <a:gd name="T15" fmla="*/ 557 h 1022"/>
                  <a:gd name="T16" fmla="*/ 55 w 188"/>
                  <a:gd name="T17" fmla="*/ 502 h 1022"/>
                  <a:gd name="T18" fmla="*/ 62 w 188"/>
                  <a:gd name="T19" fmla="*/ 463 h 1022"/>
                  <a:gd name="T20" fmla="*/ 67 w 188"/>
                  <a:gd name="T21" fmla="*/ 436 h 1022"/>
                  <a:gd name="T22" fmla="*/ 68 w 188"/>
                  <a:gd name="T23" fmla="*/ 427 h 1022"/>
                  <a:gd name="T24" fmla="*/ 81 w 188"/>
                  <a:gd name="T25" fmla="*/ 372 h 1022"/>
                  <a:gd name="T26" fmla="*/ 96 w 188"/>
                  <a:gd name="T27" fmla="*/ 315 h 1022"/>
                  <a:gd name="T28" fmla="*/ 110 w 188"/>
                  <a:gd name="T29" fmla="*/ 257 h 1022"/>
                  <a:gd name="T30" fmla="*/ 127 w 188"/>
                  <a:gd name="T31" fmla="*/ 200 h 1022"/>
                  <a:gd name="T32" fmla="*/ 142 w 188"/>
                  <a:gd name="T33" fmla="*/ 145 h 1022"/>
                  <a:gd name="T34" fmla="*/ 156 w 188"/>
                  <a:gd name="T35" fmla="*/ 100 h 1022"/>
                  <a:gd name="T36" fmla="*/ 170 w 188"/>
                  <a:gd name="T37" fmla="*/ 61 h 1022"/>
                  <a:gd name="T38" fmla="*/ 180 w 188"/>
                  <a:gd name="T39" fmla="*/ 27 h 1022"/>
                  <a:gd name="T40" fmla="*/ 187 w 188"/>
                  <a:gd name="T41" fmla="*/ 9 h 1022"/>
                  <a:gd name="T42" fmla="*/ 188 w 188"/>
                  <a:gd name="T43" fmla="*/ 0 h 1022"/>
                  <a:gd name="T44" fmla="*/ 155 w 188"/>
                  <a:gd name="T45" fmla="*/ 109 h 1022"/>
                  <a:gd name="T46" fmla="*/ 127 w 188"/>
                  <a:gd name="T47" fmla="*/ 206 h 1022"/>
                  <a:gd name="T48" fmla="*/ 105 w 188"/>
                  <a:gd name="T49" fmla="*/ 296 h 1022"/>
                  <a:gd name="T50" fmla="*/ 88 w 188"/>
                  <a:gd name="T51" fmla="*/ 375 h 1022"/>
                  <a:gd name="T52" fmla="*/ 76 w 188"/>
                  <a:gd name="T53" fmla="*/ 445 h 1022"/>
                  <a:gd name="T54" fmla="*/ 67 w 188"/>
                  <a:gd name="T55" fmla="*/ 505 h 1022"/>
                  <a:gd name="T56" fmla="*/ 60 w 188"/>
                  <a:gd name="T57" fmla="*/ 551 h 1022"/>
                  <a:gd name="T58" fmla="*/ 56 w 188"/>
                  <a:gd name="T59" fmla="*/ 587 h 1022"/>
                  <a:gd name="T60" fmla="*/ 55 w 188"/>
                  <a:gd name="T61" fmla="*/ 608 h 1022"/>
                  <a:gd name="T62" fmla="*/ 55 w 188"/>
                  <a:gd name="T63" fmla="*/ 614 h 1022"/>
                  <a:gd name="T64" fmla="*/ 47 w 188"/>
                  <a:gd name="T65" fmla="*/ 693 h 1022"/>
                  <a:gd name="T66" fmla="*/ 42 w 188"/>
                  <a:gd name="T67" fmla="*/ 762 h 1022"/>
                  <a:gd name="T68" fmla="*/ 39 w 188"/>
                  <a:gd name="T69" fmla="*/ 826 h 1022"/>
                  <a:gd name="T70" fmla="*/ 36 w 188"/>
                  <a:gd name="T71" fmla="*/ 877 h 1022"/>
                  <a:gd name="T72" fmla="*/ 35 w 188"/>
                  <a:gd name="T73" fmla="*/ 923 h 1022"/>
                  <a:gd name="T74" fmla="*/ 35 w 188"/>
                  <a:gd name="T75" fmla="*/ 959 h 1022"/>
                  <a:gd name="T76" fmla="*/ 35 w 188"/>
                  <a:gd name="T77" fmla="*/ 986 h 1022"/>
                  <a:gd name="T78" fmla="*/ 36 w 188"/>
                  <a:gd name="T79" fmla="*/ 1007 h 1022"/>
                  <a:gd name="T80" fmla="*/ 36 w 188"/>
                  <a:gd name="T81" fmla="*/ 1019 h 1022"/>
                  <a:gd name="T82" fmla="*/ 36 w 188"/>
                  <a:gd name="T83" fmla="*/ 1022 h 1022"/>
                  <a:gd name="T84" fmla="*/ 0 w 188"/>
                  <a:gd name="T85" fmla="*/ 1016 h 1022"/>
                  <a:gd name="T86" fmla="*/ 0 w 188"/>
                  <a:gd name="T87" fmla="*/ 1016 h 1022"/>
                  <a:gd name="T88" fmla="*/ 0 w 188"/>
                  <a:gd name="T89" fmla="*/ 1013 h 102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8"/>
                  <a:gd name="T136" fmla="*/ 0 h 1022"/>
                  <a:gd name="T137" fmla="*/ 188 w 188"/>
                  <a:gd name="T138" fmla="*/ 1022 h 102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8" h="1022">
                    <a:moveTo>
                      <a:pt x="0" y="1013"/>
                    </a:moveTo>
                    <a:lnTo>
                      <a:pt x="0" y="1016"/>
                    </a:lnTo>
                    <a:lnTo>
                      <a:pt x="3" y="935"/>
                    </a:lnTo>
                    <a:lnTo>
                      <a:pt x="10" y="853"/>
                    </a:lnTo>
                    <a:lnTo>
                      <a:pt x="19" y="771"/>
                    </a:lnTo>
                    <a:lnTo>
                      <a:pt x="29" y="693"/>
                    </a:lnTo>
                    <a:lnTo>
                      <a:pt x="38" y="620"/>
                    </a:lnTo>
                    <a:lnTo>
                      <a:pt x="47" y="557"/>
                    </a:lnTo>
                    <a:lnTo>
                      <a:pt x="55" y="502"/>
                    </a:lnTo>
                    <a:lnTo>
                      <a:pt x="62" y="463"/>
                    </a:lnTo>
                    <a:lnTo>
                      <a:pt x="67" y="436"/>
                    </a:lnTo>
                    <a:lnTo>
                      <a:pt x="68" y="427"/>
                    </a:lnTo>
                    <a:lnTo>
                      <a:pt x="81" y="372"/>
                    </a:lnTo>
                    <a:lnTo>
                      <a:pt x="96" y="315"/>
                    </a:lnTo>
                    <a:lnTo>
                      <a:pt x="110" y="257"/>
                    </a:lnTo>
                    <a:lnTo>
                      <a:pt x="127" y="200"/>
                    </a:lnTo>
                    <a:lnTo>
                      <a:pt x="142" y="145"/>
                    </a:lnTo>
                    <a:lnTo>
                      <a:pt x="156" y="100"/>
                    </a:lnTo>
                    <a:lnTo>
                      <a:pt x="170" y="61"/>
                    </a:lnTo>
                    <a:lnTo>
                      <a:pt x="180" y="27"/>
                    </a:lnTo>
                    <a:lnTo>
                      <a:pt x="187" y="9"/>
                    </a:lnTo>
                    <a:lnTo>
                      <a:pt x="188" y="0"/>
                    </a:lnTo>
                    <a:lnTo>
                      <a:pt x="155" y="109"/>
                    </a:lnTo>
                    <a:lnTo>
                      <a:pt x="127" y="206"/>
                    </a:lnTo>
                    <a:lnTo>
                      <a:pt x="105" y="296"/>
                    </a:lnTo>
                    <a:lnTo>
                      <a:pt x="88" y="375"/>
                    </a:lnTo>
                    <a:lnTo>
                      <a:pt x="76" y="445"/>
                    </a:lnTo>
                    <a:lnTo>
                      <a:pt x="67" y="505"/>
                    </a:lnTo>
                    <a:lnTo>
                      <a:pt x="60" y="551"/>
                    </a:lnTo>
                    <a:lnTo>
                      <a:pt x="56" y="587"/>
                    </a:lnTo>
                    <a:lnTo>
                      <a:pt x="55" y="608"/>
                    </a:lnTo>
                    <a:lnTo>
                      <a:pt x="55" y="614"/>
                    </a:lnTo>
                    <a:lnTo>
                      <a:pt x="47" y="693"/>
                    </a:lnTo>
                    <a:lnTo>
                      <a:pt x="42" y="762"/>
                    </a:lnTo>
                    <a:lnTo>
                      <a:pt x="39" y="826"/>
                    </a:lnTo>
                    <a:lnTo>
                      <a:pt x="36" y="877"/>
                    </a:lnTo>
                    <a:lnTo>
                      <a:pt x="35" y="923"/>
                    </a:lnTo>
                    <a:lnTo>
                      <a:pt x="35" y="959"/>
                    </a:lnTo>
                    <a:lnTo>
                      <a:pt x="35" y="986"/>
                    </a:lnTo>
                    <a:lnTo>
                      <a:pt x="36" y="1007"/>
                    </a:lnTo>
                    <a:lnTo>
                      <a:pt x="36" y="1019"/>
                    </a:lnTo>
                    <a:lnTo>
                      <a:pt x="36" y="1022"/>
                    </a:lnTo>
                    <a:lnTo>
                      <a:pt x="0" y="1016"/>
                    </a:lnTo>
                    <a:lnTo>
                      <a:pt x="0" y="101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3" name="Freeform 65"/>
              <p:cNvSpPr>
                <a:spLocks/>
              </p:cNvSpPr>
              <p:nvPr/>
            </p:nvSpPr>
            <p:spPr bwMode="auto">
              <a:xfrm>
                <a:off x="3291" y="3098"/>
                <a:ext cx="188" cy="1022"/>
              </a:xfrm>
              <a:custGeom>
                <a:avLst/>
                <a:gdLst>
                  <a:gd name="T0" fmla="*/ 0 w 188"/>
                  <a:gd name="T1" fmla="*/ 1013 h 1022"/>
                  <a:gd name="T2" fmla="*/ 0 w 188"/>
                  <a:gd name="T3" fmla="*/ 1016 h 1022"/>
                  <a:gd name="T4" fmla="*/ 3 w 188"/>
                  <a:gd name="T5" fmla="*/ 935 h 1022"/>
                  <a:gd name="T6" fmla="*/ 10 w 188"/>
                  <a:gd name="T7" fmla="*/ 853 h 1022"/>
                  <a:gd name="T8" fmla="*/ 19 w 188"/>
                  <a:gd name="T9" fmla="*/ 771 h 1022"/>
                  <a:gd name="T10" fmla="*/ 29 w 188"/>
                  <a:gd name="T11" fmla="*/ 693 h 1022"/>
                  <a:gd name="T12" fmla="*/ 38 w 188"/>
                  <a:gd name="T13" fmla="*/ 620 h 1022"/>
                  <a:gd name="T14" fmla="*/ 47 w 188"/>
                  <a:gd name="T15" fmla="*/ 557 h 1022"/>
                  <a:gd name="T16" fmla="*/ 55 w 188"/>
                  <a:gd name="T17" fmla="*/ 502 h 1022"/>
                  <a:gd name="T18" fmla="*/ 62 w 188"/>
                  <a:gd name="T19" fmla="*/ 463 h 1022"/>
                  <a:gd name="T20" fmla="*/ 67 w 188"/>
                  <a:gd name="T21" fmla="*/ 436 h 1022"/>
                  <a:gd name="T22" fmla="*/ 68 w 188"/>
                  <a:gd name="T23" fmla="*/ 427 h 1022"/>
                  <a:gd name="T24" fmla="*/ 81 w 188"/>
                  <a:gd name="T25" fmla="*/ 372 h 1022"/>
                  <a:gd name="T26" fmla="*/ 96 w 188"/>
                  <a:gd name="T27" fmla="*/ 315 h 1022"/>
                  <a:gd name="T28" fmla="*/ 110 w 188"/>
                  <a:gd name="T29" fmla="*/ 257 h 1022"/>
                  <a:gd name="T30" fmla="*/ 127 w 188"/>
                  <a:gd name="T31" fmla="*/ 200 h 1022"/>
                  <a:gd name="T32" fmla="*/ 142 w 188"/>
                  <a:gd name="T33" fmla="*/ 145 h 1022"/>
                  <a:gd name="T34" fmla="*/ 156 w 188"/>
                  <a:gd name="T35" fmla="*/ 100 h 1022"/>
                  <a:gd name="T36" fmla="*/ 170 w 188"/>
                  <a:gd name="T37" fmla="*/ 61 h 1022"/>
                  <a:gd name="T38" fmla="*/ 180 w 188"/>
                  <a:gd name="T39" fmla="*/ 27 h 1022"/>
                  <a:gd name="T40" fmla="*/ 187 w 188"/>
                  <a:gd name="T41" fmla="*/ 9 h 1022"/>
                  <a:gd name="T42" fmla="*/ 188 w 188"/>
                  <a:gd name="T43" fmla="*/ 0 h 1022"/>
                  <a:gd name="T44" fmla="*/ 155 w 188"/>
                  <a:gd name="T45" fmla="*/ 109 h 1022"/>
                  <a:gd name="T46" fmla="*/ 127 w 188"/>
                  <a:gd name="T47" fmla="*/ 206 h 1022"/>
                  <a:gd name="T48" fmla="*/ 105 w 188"/>
                  <a:gd name="T49" fmla="*/ 296 h 1022"/>
                  <a:gd name="T50" fmla="*/ 88 w 188"/>
                  <a:gd name="T51" fmla="*/ 375 h 1022"/>
                  <a:gd name="T52" fmla="*/ 76 w 188"/>
                  <a:gd name="T53" fmla="*/ 445 h 1022"/>
                  <a:gd name="T54" fmla="*/ 67 w 188"/>
                  <a:gd name="T55" fmla="*/ 505 h 1022"/>
                  <a:gd name="T56" fmla="*/ 60 w 188"/>
                  <a:gd name="T57" fmla="*/ 551 h 1022"/>
                  <a:gd name="T58" fmla="*/ 56 w 188"/>
                  <a:gd name="T59" fmla="*/ 587 h 1022"/>
                  <a:gd name="T60" fmla="*/ 55 w 188"/>
                  <a:gd name="T61" fmla="*/ 608 h 1022"/>
                  <a:gd name="T62" fmla="*/ 55 w 188"/>
                  <a:gd name="T63" fmla="*/ 614 h 1022"/>
                  <a:gd name="T64" fmla="*/ 47 w 188"/>
                  <a:gd name="T65" fmla="*/ 693 h 1022"/>
                  <a:gd name="T66" fmla="*/ 42 w 188"/>
                  <a:gd name="T67" fmla="*/ 762 h 1022"/>
                  <a:gd name="T68" fmla="*/ 39 w 188"/>
                  <a:gd name="T69" fmla="*/ 826 h 1022"/>
                  <a:gd name="T70" fmla="*/ 36 w 188"/>
                  <a:gd name="T71" fmla="*/ 877 h 1022"/>
                  <a:gd name="T72" fmla="*/ 35 w 188"/>
                  <a:gd name="T73" fmla="*/ 923 h 1022"/>
                  <a:gd name="T74" fmla="*/ 35 w 188"/>
                  <a:gd name="T75" fmla="*/ 959 h 1022"/>
                  <a:gd name="T76" fmla="*/ 35 w 188"/>
                  <a:gd name="T77" fmla="*/ 986 h 1022"/>
                  <a:gd name="T78" fmla="*/ 36 w 188"/>
                  <a:gd name="T79" fmla="*/ 1007 h 1022"/>
                  <a:gd name="T80" fmla="*/ 36 w 188"/>
                  <a:gd name="T81" fmla="*/ 1019 h 1022"/>
                  <a:gd name="T82" fmla="*/ 36 w 188"/>
                  <a:gd name="T83" fmla="*/ 1022 h 1022"/>
                  <a:gd name="T84" fmla="*/ 0 w 188"/>
                  <a:gd name="T85" fmla="*/ 1016 h 1022"/>
                  <a:gd name="T86" fmla="*/ 0 w 188"/>
                  <a:gd name="T87" fmla="*/ 1016 h 10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8"/>
                  <a:gd name="T133" fmla="*/ 0 h 1022"/>
                  <a:gd name="T134" fmla="*/ 188 w 188"/>
                  <a:gd name="T135" fmla="*/ 1022 h 10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8" h="1022">
                    <a:moveTo>
                      <a:pt x="0" y="1013"/>
                    </a:moveTo>
                    <a:lnTo>
                      <a:pt x="0" y="1016"/>
                    </a:lnTo>
                    <a:lnTo>
                      <a:pt x="3" y="935"/>
                    </a:lnTo>
                    <a:lnTo>
                      <a:pt x="10" y="853"/>
                    </a:lnTo>
                    <a:lnTo>
                      <a:pt x="19" y="771"/>
                    </a:lnTo>
                    <a:lnTo>
                      <a:pt x="29" y="693"/>
                    </a:lnTo>
                    <a:lnTo>
                      <a:pt x="38" y="620"/>
                    </a:lnTo>
                    <a:lnTo>
                      <a:pt x="47" y="557"/>
                    </a:lnTo>
                    <a:lnTo>
                      <a:pt x="55" y="502"/>
                    </a:lnTo>
                    <a:lnTo>
                      <a:pt x="62" y="463"/>
                    </a:lnTo>
                    <a:lnTo>
                      <a:pt x="67" y="436"/>
                    </a:lnTo>
                    <a:lnTo>
                      <a:pt x="68" y="427"/>
                    </a:lnTo>
                    <a:lnTo>
                      <a:pt x="81" y="372"/>
                    </a:lnTo>
                    <a:lnTo>
                      <a:pt x="96" y="315"/>
                    </a:lnTo>
                    <a:lnTo>
                      <a:pt x="110" y="257"/>
                    </a:lnTo>
                    <a:lnTo>
                      <a:pt x="127" y="200"/>
                    </a:lnTo>
                    <a:lnTo>
                      <a:pt x="142" y="145"/>
                    </a:lnTo>
                    <a:lnTo>
                      <a:pt x="156" y="100"/>
                    </a:lnTo>
                    <a:lnTo>
                      <a:pt x="170" y="61"/>
                    </a:lnTo>
                    <a:lnTo>
                      <a:pt x="180" y="27"/>
                    </a:lnTo>
                    <a:lnTo>
                      <a:pt x="187" y="9"/>
                    </a:lnTo>
                    <a:lnTo>
                      <a:pt x="188" y="0"/>
                    </a:lnTo>
                    <a:lnTo>
                      <a:pt x="155" y="109"/>
                    </a:lnTo>
                    <a:lnTo>
                      <a:pt x="127" y="206"/>
                    </a:lnTo>
                    <a:lnTo>
                      <a:pt x="105" y="296"/>
                    </a:lnTo>
                    <a:lnTo>
                      <a:pt x="88" y="375"/>
                    </a:lnTo>
                    <a:lnTo>
                      <a:pt x="76" y="445"/>
                    </a:lnTo>
                    <a:lnTo>
                      <a:pt x="67" y="505"/>
                    </a:lnTo>
                    <a:lnTo>
                      <a:pt x="60" y="551"/>
                    </a:lnTo>
                    <a:lnTo>
                      <a:pt x="56" y="587"/>
                    </a:lnTo>
                    <a:lnTo>
                      <a:pt x="55" y="608"/>
                    </a:lnTo>
                    <a:lnTo>
                      <a:pt x="55" y="614"/>
                    </a:lnTo>
                    <a:lnTo>
                      <a:pt x="47" y="693"/>
                    </a:lnTo>
                    <a:lnTo>
                      <a:pt x="42" y="762"/>
                    </a:lnTo>
                    <a:lnTo>
                      <a:pt x="39" y="826"/>
                    </a:lnTo>
                    <a:lnTo>
                      <a:pt x="36" y="877"/>
                    </a:lnTo>
                    <a:lnTo>
                      <a:pt x="35" y="923"/>
                    </a:lnTo>
                    <a:lnTo>
                      <a:pt x="35" y="959"/>
                    </a:lnTo>
                    <a:lnTo>
                      <a:pt x="35" y="986"/>
                    </a:lnTo>
                    <a:lnTo>
                      <a:pt x="36" y="1007"/>
                    </a:lnTo>
                    <a:lnTo>
                      <a:pt x="36" y="1019"/>
                    </a:lnTo>
                    <a:lnTo>
                      <a:pt x="36" y="1022"/>
                    </a:lnTo>
                    <a:lnTo>
                      <a:pt x="0" y="1016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4" name="Freeform 66"/>
              <p:cNvSpPr>
                <a:spLocks/>
              </p:cNvSpPr>
              <p:nvPr/>
            </p:nvSpPr>
            <p:spPr bwMode="auto">
              <a:xfrm>
                <a:off x="3779" y="2968"/>
                <a:ext cx="172" cy="1189"/>
              </a:xfrm>
              <a:custGeom>
                <a:avLst/>
                <a:gdLst>
                  <a:gd name="T0" fmla="*/ 55 w 172"/>
                  <a:gd name="T1" fmla="*/ 1143 h 1189"/>
                  <a:gd name="T2" fmla="*/ 38 w 172"/>
                  <a:gd name="T3" fmla="*/ 1013 h 1189"/>
                  <a:gd name="T4" fmla="*/ 25 w 172"/>
                  <a:gd name="T5" fmla="*/ 877 h 1189"/>
                  <a:gd name="T6" fmla="*/ 18 w 172"/>
                  <a:gd name="T7" fmla="*/ 738 h 1189"/>
                  <a:gd name="T8" fmla="*/ 17 w 172"/>
                  <a:gd name="T9" fmla="*/ 602 h 1189"/>
                  <a:gd name="T10" fmla="*/ 22 w 172"/>
                  <a:gd name="T11" fmla="*/ 472 h 1189"/>
                  <a:gd name="T12" fmla="*/ 34 w 172"/>
                  <a:gd name="T13" fmla="*/ 348 h 1189"/>
                  <a:gd name="T14" fmla="*/ 55 w 172"/>
                  <a:gd name="T15" fmla="*/ 236 h 1189"/>
                  <a:gd name="T16" fmla="*/ 84 w 172"/>
                  <a:gd name="T17" fmla="*/ 139 h 1189"/>
                  <a:gd name="T18" fmla="*/ 121 w 172"/>
                  <a:gd name="T19" fmla="*/ 63 h 1189"/>
                  <a:gd name="T20" fmla="*/ 168 w 172"/>
                  <a:gd name="T21" fmla="*/ 6 h 1189"/>
                  <a:gd name="T22" fmla="*/ 172 w 172"/>
                  <a:gd name="T23" fmla="*/ 0 h 1189"/>
                  <a:gd name="T24" fmla="*/ 124 w 172"/>
                  <a:gd name="T25" fmla="*/ 48 h 1189"/>
                  <a:gd name="T26" fmla="*/ 83 w 172"/>
                  <a:gd name="T27" fmla="*/ 124 h 1189"/>
                  <a:gd name="T28" fmla="*/ 51 w 172"/>
                  <a:gd name="T29" fmla="*/ 224 h 1189"/>
                  <a:gd name="T30" fmla="*/ 27 w 172"/>
                  <a:gd name="T31" fmla="*/ 342 h 1189"/>
                  <a:gd name="T32" fmla="*/ 11 w 172"/>
                  <a:gd name="T33" fmla="*/ 472 h 1189"/>
                  <a:gd name="T34" fmla="*/ 2 w 172"/>
                  <a:gd name="T35" fmla="*/ 614 h 1189"/>
                  <a:gd name="T36" fmla="*/ 0 w 172"/>
                  <a:gd name="T37" fmla="*/ 762 h 1189"/>
                  <a:gd name="T38" fmla="*/ 2 w 172"/>
                  <a:gd name="T39" fmla="*/ 910 h 1189"/>
                  <a:gd name="T40" fmla="*/ 11 w 172"/>
                  <a:gd name="T41" fmla="*/ 1053 h 1189"/>
                  <a:gd name="T42" fmla="*/ 23 w 172"/>
                  <a:gd name="T43" fmla="*/ 1189 h 1189"/>
                  <a:gd name="T44" fmla="*/ 56 w 172"/>
                  <a:gd name="T45" fmla="*/ 1143 h 1189"/>
                  <a:gd name="T46" fmla="*/ 56 w 172"/>
                  <a:gd name="T47" fmla="*/ 1143 h 1189"/>
                  <a:gd name="T48" fmla="*/ 55 w 172"/>
                  <a:gd name="T49" fmla="*/ 1143 h 118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2"/>
                  <a:gd name="T76" fmla="*/ 0 h 1189"/>
                  <a:gd name="T77" fmla="*/ 172 w 172"/>
                  <a:gd name="T78" fmla="*/ 1189 h 118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2" h="1189">
                    <a:moveTo>
                      <a:pt x="55" y="1143"/>
                    </a:moveTo>
                    <a:lnTo>
                      <a:pt x="38" y="1013"/>
                    </a:lnTo>
                    <a:lnTo>
                      <a:pt x="25" y="877"/>
                    </a:lnTo>
                    <a:lnTo>
                      <a:pt x="18" y="738"/>
                    </a:lnTo>
                    <a:lnTo>
                      <a:pt x="17" y="602"/>
                    </a:lnTo>
                    <a:lnTo>
                      <a:pt x="22" y="472"/>
                    </a:lnTo>
                    <a:lnTo>
                      <a:pt x="34" y="348"/>
                    </a:lnTo>
                    <a:lnTo>
                      <a:pt x="55" y="236"/>
                    </a:lnTo>
                    <a:lnTo>
                      <a:pt x="84" y="139"/>
                    </a:lnTo>
                    <a:lnTo>
                      <a:pt x="121" y="63"/>
                    </a:lnTo>
                    <a:lnTo>
                      <a:pt x="168" y="6"/>
                    </a:lnTo>
                    <a:lnTo>
                      <a:pt x="172" y="0"/>
                    </a:lnTo>
                    <a:lnTo>
                      <a:pt x="124" y="48"/>
                    </a:lnTo>
                    <a:lnTo>
                      <a:pt x="83" y="124"/>
                    </a:lnTo>
                    <a:lnTo>
                      <a:pt x="51" y="224"/>
                    </a:lnTo>
                    <a:lnTo>
                      <a:pt x="27" y="342"/>
                    </a:lnTo>
                    <a:lnTo>
                      <a:pt x="11" y="472"/>
                    </a:lnTo>
                    <a:lnTo>
                      <a:pt x="2" y="614"/>
                    </a:lnTo>
                    <a:lnTo>
                      <a:pt x="0" y="762"/>
                    </a:lnTo>
                    <a:lnTo>
                      <a:pt x="2" y="910"/>
                    </a:lnTo>
                    <a:lnTo>
                      <a:pt x="11" y="1053"/>
                    </a:lnTo>
                    <a:lnTo>
                      <a:pt x="23" y="1189"/>
                    </a:lnTo>
                    <a:lnTo>
                      <a:pt x="56" y="1143"/>
                    </a:lnTo>
                    <a:lnTo>
                      <a:pt x="55" y="114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5" name="Freeform 67"/>
              <p:cNvSpPr>
                <a:spLocks/>
              </p:cNvSpPr>
              <p:nvPr/>
            </p:nvSpPr>
            <p:spPr bwMode="auto">
              <a:xfrm>
                <a:off x="3779" y="2968"/>
                <a:ext cx="172" cy="1189"/>
              </a:xfrm>
              <a:custGeom>
                <a:avLst/>
                <a:gdLst>
                  <a:gd name="T0" fmla="*/ 55 w 172"/>
                  <a:gd name="T1" fmla="*/ 1143 h 1189"/>
                  <a:gd name="T2" fmla="*/ 38 w 172"/>
                  <a:gd name="T3" fmla="*/ 1013 h 1189"/>
                  <a:gd name="T4" fmla="*/ 25 w 172"/>
                  <a:gd name="T5" fmla="*/ 877 h 1189"/>
                  <a:gd name="T6" fmla="*/ 18 w 172"/>
                  <a:gd name="T7" fmla="*/ 738 h 1189"/>
                  <a:gd name="T8" fmla="*/ 17 w 172"/>
                  <a:gd name="T9" fmla="*/ 602 h 1189"/>
                  <a:gd name="T10" fmla="*/ 22 w 172"/>
                  <a:gd name="T11" fmla="*/ 472 h 1189"/>
                  <a:gd name="T12" fmla="*/ 34 w 172"/>
                  <a:gd name="T13" fmla="*/ 348 h 1189"/>
                  <a:gd name="T14" fmla="*/ 55 w 172"/>
                  <a:gd name="T15" fmla="*/ 236 h 1189"/>
                  <a:gd name="T16" fmla="*/ 84 w 172"/>
                  <a:gd name="T17" fmla="*/ 139 h 1189"/>
                  <a:gd name="T18" fmla="*/ 121 w 172"/>
                  <a:gd name="T19" fmla="*/ 63 h 1189"/>
                  <a:gd name="T20" fmla="*/ 168 w 172"/>
                  <a:gd name="T21" fmla="*/ 6 h 1189"/>
                  <a:gd name="T22" fmla="*/ 172 w 172"/>
                  <a:gd name="T23" fmla="*/ 0 h 1189"/>
                  <a:gd name="T24" fmla="*/ 124 w 172"/>
                  <a:gd name="T25" fmla="*/ 48 h 1189"/>
                  <a:gd name="T26" fmla="*/ 83 w 172"/>
                  <a:gd name="T27" fmla="*/ 124 h 1189"/>
                  <a:gd name="T28" fmla="*/ 51 w 172"/>
                  <a:gd name="T29" fmla="*/ 224 h 1189"/>
                  <a:gd name="T30" fmla="*/ 27 w 172"/>
                  <a:gd name="T31" fmla="*/ 342 h 1189"/>
                  <a:gd name="T32" fmla="*/ 11 w 172"/>
                  <a:gd name="T33" fmla="*/ 472 h 1189"/>
                  <a:gd name="T34" fmla="*/ 2 w 172"/>
                  <a:gd name="T35" fmla="*/ 614 h 1189"/>
                  <a:gd name="T36" fmla="*/ 0 w 172"/>
                  <a:gd name="T37" fmla="*/ 762 h 1189"/>
                  <a:gd name="T38" fmla="*/ 2 w 172"/>
                  <a:gd name="T39" fmla="*/ 910 h 1189"/>
                  <a:gd name="T40" fmla="*/ 11 w 172"/>
                  <a:gd name="T41" fmla="*/ 1053 h 1189"/>
                  <a:gd name="T42" fmla="*/ 23 w 172"/>
                  <a:gd name="T43" fmla="*/ 1189 h 1189"/>
                  <a:gd name="T44" fmla="*/ 56 w 172"/>
                  <a:gd name="T45" fmla="*/ 1143 h 1189"/>
                  <a:gd name="T46" fmla="*/ 56 w 172"/>
                  <a:gd name="T47" fmla="*/ 1143 h 11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2"/>
                  <a:gd name="T73" fmla="*/ 0 h 1189"/>
                  <a:gd name="T74" fmla="*/ 172 w 172"/>
                  <a:gd name="T75" fmla="*/ 1189 h 118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2" h="1189">
                    <a:moveTo>
                      <a:pt x="55" y="1143"/>
                    </a:moveTo>
                    <a:lnTo>
                      <a:pt x="38" y="1013"/>
                    </a:lnTo>
                    <a:lnTo>
                      <a:pt x="25" y="877"/>
                    </a:lnTo>
                    <a:lnTo>
                      <a:pt x="18" y="738"/>
                    </a:lnTo>
                    <a:lnTo>
                      <a:pt x="17" y="602"/>
                    </a:lnTo>
                    <a:lnTo>
                      <a:pt x="22" y="472"/>
                    </a:lnTo>
                    <a:lnTo>
                      <a:pt x="34" y="348"/>
                    </a:lnTo>
                    <a:lnTo>
                      <a:pt x="55" y="236"/>
                    </a:lnTo>
                    <a:lnTo>
                      <a:pt x="84" y="139"/>
                    </a:lnTo>
                    <a:lnTo>
                      <a:pt x="121" y="63"/>
                    </a:lnTo>
                    <a:lnTo>
                      <a:pt x="168" y="6"/>
                    </a:lnTo>
                    <a:lnTo>
                      <a:pt x="172" y="0"/>
                    </a:lnTo>
                    <a:lnTo>
                      <a:pt x="124" y="48"/>
                    </a:lnTo>
                    <a:lnTo>
                      <a:pt x="83" y="124"/>
                    </a:lnTo>
                    <a:lnTo>
                      <a:pt x="51" y="224"/>
                    </a:lnTo>
                    <a:lnTo>
                      <a:pt x="27" y="342"/>
                    </a:lnTo>
                    <a:lnTo>
                      <a:pt x="11" y="472"/>
                    </a:lnTo>
                    <a:lnTo>
                      <a:pt x="2" y="614"/>
                    </a:lnTo>
                    <a:lnTo>
                      <a:pt x="0" y="762"/>
                    </a:lnTo>
                    <a:lnTo>
                      <a:pt x="2" y="910"/>
                    </a:lnTo>
                    <a:lnTo>
                      <a:pt x="11" y="1053"/>
                    </a:lnTo>
                    <a:lnTo>
                      <a:pt x="23" y="1189"/>
                    </a:lnTo>
                    <a:lnTo>
                      <a:pt x="56" y="114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6" name="Freeform 68"/>
              <p:cNvSpPr>
                <a:spLocks/>
              </p:cNvSpPr>
              <p:nvPr/>
            </p:nvSpPr>
            <p:spPr bwMode="auto">
              <a:xfrm>
                <a:off x="1849" y="2783"/>
                <a:ext cx="274" cy="1035"/>
              </a:xfrm>
              <a:custGeom>
                <a:avLst/>
                <a:gdLst>
                  <a:gd name="T0" fmla="*/ 240 w 274"/>
                  <a:gd name="T1" fmla="*/ 1035 h 1035"/>
                  <a:gd name="T2" fmla="*/ 242 w 274"/>
                  <a:gd name="T3" fmla="*/ 899 h 1035"/>
                  <a:gd name="T4" fmla="*/ 240 w 274"/>
                  <a:gd name="T5" fmla="*/ 760 h 1035"/>
                  <a:gd name="T6" fmla="*/ 232 w 274"/>
                  <a:gd name="T7" fmla="*/ 621 h 1035"/>
                  <a:gd name="T8" fmla="*/ 217 w 274"/>
                  <a:gd name="T9" fmla="*/ 487 h 1035"/>
                  <a:gd name="T10" fmla="*/ 198 w 274"/>
                  <a:gd name="T11" fmla="*/ 366 h 1035"/>
                  <a:gd name="T12" fmla="*/ 171 w 274"/>
                  <a:gd name="T13" fmla="*/ 255 h 1035"/>
                  <a:gd name="T14" fmla="*/ 139 w 274"/>
                  <a:gd name="T15" fmla="*/ 158 h 1035"/>
                  <a:gd name="T16" fmla="*/ 100 w 274"/>
                  <a:gd name="T17" fmla="*/ 82 h 1035"/>
                  <a:gd name="T18" fmla="*/ 55 w 274"/>
                  <a:gd name="T19" fmla="*/ 31 h 1035"/>
                  <a:gd name="T20" fmla="*/ 4 w 274"/>
                  <a:gd name="T21" fmla="*/ 3 h 1035"/>
                  <a:gd name="T22" fmla="*/ 0 w 274"/>
                  <a:gd name="T23" fmla="*/ 0 h 1035"/>
                  <a:gd name="T24" fmla="*/ 52 w 274"/>
                  <a:gd name="T25" fmla="*/ 19 h 1035"/>
                  <a:gd name="T26" fmla="*/ 99 w 274"/>
                  <a:gd name="T27" fmla="*/ 64 h 1035"/>
                  <a:gd name="T28" fmla="*/ 141 w 274"/>
                  <a:gd name="T29" fmla="*/ 140 h 1035"/>
                  <a:gd name="T30" fmla="*/ 176 w 274"/>
                  <a:gd name="T31" fmla="*/ 236 h 1035"/>
                  <a:gd name="T32" fmla="*/ 205 w 274"/>
                  <a:gd name="T33" fmla="*/ 348 h 1035"/>
                  <a:gd name="T34" fmla="*/ 231 w 274"/>
                  <a:gd name="T35" fmla="*/ 475 h 1035"/>
                  <a:gd name="T36" fmla="*/ 249 w 274"/>
                  <a:gd name="T37" fmla="*/ 614 h 1035"/>
                  <a:gd name="T38" fmla="*/ 262 w 274"/>
                  <a:gd name="T39" fmla="*/ 754 h 1035"/>
                  <a:gd name="T40" fmla="*/ 271 w 274"/>
                  <a:gd name="T41" fmla="*/ 896 h 1035"/>
                  <a:gd name="T42" fmla="*/ 274 w 274"/>
                  <a:gd name="T43" fmla="*/ 1035 h 1035"/>
                  <a:gd name="T44" fmla="*/ 240 w 274"/>
                  <a:gd name="T45" fmla="*/ 1035 h 1035"/>
                  <a:gd name="T46" fmla="*/ 240 w 274"/>
                  <a:gd name="T47" fmla="*/ 1035 h 10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5"/>
                  <a:gd name="T74" fmla="*/ 274 w 274"/>
                  <a:gd name="T75" fmla="*/ 1035 h 10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5">
                    <a:moveTo>
                      <a:pt x="240" y="1035"/>
                    </a:moveTo>
                    <a:lnTo>
                      <a:pt x="242" y="899"/>
                    </a:lnTo>
                    <a:lnTo>
                      <a:pt x="240" y="760"/>
                    </a:lnTo>
                    <a:lnTo>
                      <a:pt x="232" y="621"/>
                    </a:lnTo>
                    <a:lnTo>
                      <a:pt x="217" y="487"/>
                    </a:lnTo>
                    <a:lnTo>
                      <a:pt x="198" y="366"/>
                    </a:lnTo>
                    <a:lnTo>
                      <a:pt x="171" y="255"/>
                    </a:lnTo>
                    <a:lnTo>
                      <a:pt x="139" y="158"/>
                    </a:lnTo>
                    <a:lnTo>
                      <a:pt x="100" y="82"/>
                    </a:lnTo>
                    <a:lnTo>
                      <a:pt x="55" y="31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2" y="19"/>
                    </a:lnTo>
                    <a:lnTo>
                      <a:pt x="99" y="64"/>
                    </a:lnTo>
                    <a:lnTo>
                      <a:pt x="141" y="140"/>
                    </a:lnTo>
                    <a:lnTo>
                      <a:pt x="176" y="236"/>
                    </a:lnTo>
                    <a:lnTo>
                      <a:pt x="205" y="348"/>
                    </a:lnTo>
                    <a:lnTo>
                      <a:pt x="231" y="475"/>
                    </a:lnTo>
                    <a:lnTo>
                      <a:pt x="249" y="614"/>
                    </a:lnTo>
                    <a:lnTo>
                      <a:pt x="262" y="754"/>
                    </a:lnTo>
                    <a:lnTo>
                      <a:pt x="271" y="896"/>
                    </a:lnTo>
                    <a:lnTo>
                      <a:pt x="274" y="1035"/>
                    </a:lnTo>
                    <a:lnTo>
                      <a:pt x="240" y="103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7" name="Freeform 69"/>
              <p:cNvSpPr>
                <a:spLocks/>
              </p:cNvSpPr>
              <p:nvPr/>
            </p:nvSpPr>
            <p:spPr bwMode="auto">
              <a:xfrm>
                <a:off x="1849" y="2783"/>
                <a:ext cx="274" cy="1035"/>
              </a:xfrm>
              <a:custGeom>
                <a:avLst/>
                <a:gdLst>
                  <a:gd name="T0" fmla="*/ 240 w 274"/>
                  <a:gd name="T1" fmla="*/ 1035 h 1035"/>
                  <a:gd name="T2" fmla="*/ 242 w 274"/>
                  <a:gd name="T3" fmla="*/ 899 h 1035"/>
                  <a:gd name="T4" fmla="*/ 240 w 274"/>
                  <a:gd name="T5" fmla="*/ 760 h 1035"/>
                  <a:gd name="T6" fmla="*/ 232 w 274"/>
                  <a:gd name="T7" fmla="*/ 621 h 1035"/>
                  <a:gd name="T8" fmla="*/ 217 w 274"/>
                  <a:gd name="T9" fmla="*/ 487 h 1035"/>
                  <a:gd name="T10" fmla="*/ 198 w 274"/>
                  <a:gd name="T11" fmla="*/ 366 h 1035"/>
                  <a:gd name="T12" fmla="*/ 171 w 274"/>
                  <a:gd name="T13" fmla="*/ 255 h 1035"/>
                  <a:gd name="T14" fmla="*/ 139 w 274"/>
                  <a:gd name="T15" fmla="*/ 158 h 1035"/>
                  <a:gd name="T16" fmla="*/ 100 w 274"/>
                  <a:gd name="T17" fmla="*/ 82 h 1035"/>
                  <a:gd name="T18" fmla="*/ 55 w 274"/>
                  <a:gd name="T19" fmla="*/ 31 h 1035"/>
                  <a:gd name="T20" fmla="*/ 4 w 274"/>
                  <a:gd name="T21" fmla="*/ 3 h 1035"/>
                  <a:gd name="T22" fmla="*/ 0 w 274"/>
                  <a:gd name="T23" fmla="*/ 0 h 1035"/>
                  <a:gd name="T24" fmla="*/ 52 w 274"/>
                  <a:gd name="T25" fmla="*/ 19 h 1035"/>
                  <a:gd name="T26" fmla="*/ 99 w 274"/>
                  <a:gd name="T27" fmla="*/ 64 h 1035"/>
                  <a:gd name="T28" fmla="*/ 141 w 274"/>
                  <a:gd name="T29" fmla="*/ 140 h 1035"/>
                  <a:gd name="T30" fmla="*/ 176 w 274"/>
                  <a:gd name="T31" fmla="*/ 236 h 1035"/>
                  <a:gd name="T32" fmla="*/ 205 w 274"/>
                  <a:gd name="T33" fmla="*/ 348 h 1035"/>
                  <a:gd name="T34" fmla="*/ 231 w 274"/>
                  <a:gd name="T35" fmla="*/ 475 h 1035"/>
                  <a:gd name="T36" fmla="*/ 249 w 274"/>
                  <a:gd name="T37" fmla="*/ 614 h 1035"/>
                  <a:gd name="T38" fmla="*/ 262 w 274"/>
                  <a:gd name="T39" fmla="*/ 754 h 1035"/>
                  <a:gd name="T40" fmla="*/ 271 w 274"/>
                  <a:gd name="T41" fmla="*/ 896 h 1035"/>
                  <a:gd name="T42" fmla="*/ 274 w 274"/>
                  <a:gd name="T43" fmla="*/ 1035 h 1035"/>
                  <a:gd name="T44" fmla="*/ 240 w 274"/>
                  <a:gd name="T45" fmla="*/ 1035 h 1035"/>
                  <a:gd name="T46" fmla="*/ 240 w 274"/>
                  <a:gd name="T47" fmla="*/ 1035 h 10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5"/>
                  <a:gd name="T74" fmla="*/ 274 w 274"/>
                  <a:gd name="T75" fmla="*/ 1035 h 10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5">
                    <a:moveTo>
                      <a:pt x="240" y="1035"/>
                    </a:moveTo>
                    <a:lnTo>
                      <a:pt x="242" y="899"/>
                    </a:lnTo>
                    <a:lnTo>
                      <a:pt x="240" y="760"/>
                    </a:lnTo>
                    <a:lnTo>
                      <a:pt x="232" y="621"/>
                    </a:lnTo>
                    <a:lnTo>
                      <a:pt x="217" y="487"/>
                    </a:lnTo>
                    <a:lnTo>
                      <a:pt x="198" y="366"/>
                    </a:lnTo>
                    <a:lnTo>
                      <a:pt x="171" y="255"/>
                    </a:lnTo>
                    <a:lnTo>
                      <a:pt x="139" y="158"/>
                    </a:lnTo>
                    <a:lnTo>
                      <a:pt x="100" y="82"/>
                    </a:lnTo>
                    <a:lnTo>
                      <a:pt x="55" y="31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2" y="19"/>
                    </a:lnTo>
                    <a:lnTo>
                      <a:pt x="99" y="64"/>
                    </a:lnTo>
                    <a:lnTo>
                      <a:pt x="141" y="140"/>
                    </a:lnTo>
                    <a:lnTo>
                      <a:pt x="176" y="236"/>
                    </a:lnTo>
                    <a:lnTo>
                      <a:pt x="205" y="348"/>
                    </a:lnTo>
                    <a:lnTo>
                      <a:pt x="231" y="475"/>
                    </a:lnTo>
                    <a:lnTo>
                      <a:pt x="249" y="614"/>
                    </a:lnTo>
                    <a:lnTo>
                      <a:pt x="262" y="754"/>
                    </a:lnTo>
                    <a:lnTo>
                      <a:pt x="271" y="896"/>
                    </a:lnTo>
                    <a:lnTo>
                      <a:pt x="274" y="1035"/>
                    </a:lnTo>
                    <a:lnTo>
                      <a:pt x="240" y="103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8" name="Freeform 70"/>
              <p:cNvSpPr>
                <a:spLocks/>
              </p:cNvSpPr>
              <p:nvPr/>
            </p:nvSpPr>
            <p:spPr bwMode="auto">
              <a:xfrm>
                <a:off x="2387" y="2765"/>
                <a:ext cx="149" cy="1050"/>
              </a:xfrm>
              <a:custGeom>
                <a:avLst/>
                <a:gdLst>
                  <a:gd name="T0" fmla="*/ 149 w 149"/>
                  <a:gd name="T1" fmla="*/ 1047 h 1050"/>
                  <a:gd name="T2" fmla="*/ 149 w 149"/>
                  <a:gd name="T3" fmla="*/ 1050 h 1050"/>
                  <a:gd name="T4" fmla="*/ 148 w 149"/>
                  <a:gd name="T5" fmla="*/ 968 h 1050"/>
                  <a:gd name="T6" fmla="*/ 144 w 149"/>
                  <a:gd name="T7" fmla="*/ 884 h 1050"/>
                  <a:gd name="T8" fmla="*/ 138 w 149"/>
                  <a:gd name="T9" fmla="*/ 802 h 1050"/>
                  <a:gd name="T10" fmla="*/ 133 w 149"/>
                  <a:gd name="T11" fmla="*/ 723 h 1050"/>
                  <a:gd name="T12" fmla="*/ 127 w 149"/>
                  <a:gd name="T13" fmla="*/ 651 h 1050"/>
                  <a:gd name="T14" fmla="*/ 120 w 149"/>
                  <a:gd name="T15" fmla="*/ 584 h 1050"/>
                  <a:gd name="T16" fmla="*/ 113 w 149"/>
                  <a:gd name="T17" fmla="*/ 530 h 1050"/>
                  <a:gd name="T18" fmla="*/ 108 w 149"/>
                  <a:gd name="T19" fmla="*/ 487 h 1050"/>
                  <a:gd name="T20" fmla="*/ 104 w 149"/>
                  <a:gd name="T21" fmla="*/ 460 h 1050"/>
                  <a:gd name="T22" fmla="*/ 103 w 149"/>
                  <a:gd name="T23" fmla="*/ 448 h 1050"/>
                  <a:gd name="T24" fmla="*/ 92 w 149"/>
                  <a:gd name="T25" fmla="*/ 391 h 1050"/>
                  <a:gd name="T26" fmla="*/ 80 w 149"/>
                  <a:gd name="T27" fmla="*/ 330 h 1050"/>
                  <a:gd name="T28" fmla="*/ 67 w 149"/>
                  <a:gd name="T29" fmla="*/ 270 h 1050"/>
                  <a:gd name="T30" fmla="*/ 53 w 149"/>
                  <a:gd name="T31" fmla="*/ 212 h 1050"/>
                  <a:gd name="T32" fmla="*/ 39 w 149"/>
                  <a:gd name="T33" fmla="*/ 155 h 1050"/>
                  <a:gd name="T34" fmla="*/ 28 w 149"/>
                  <a:gd name="T35" fmla="*/ 106 h 1050"/>
                  <a:gd name="T36" fmla="*/ 16 w 149"/>
                  <a:gd name="T37" fmla="*/ 64 h 1050"/>
                  <a:gd name="T38" fmla="*/ 8 w 149"/>
                  <a:gd name="T39" fmla="*/ 31 h 1050"/>
                  <a:gd name="T40" fmla="*/ 1 w 149"/>
                  <a:gd name="T41" fmla="*/ 9 h 1050"/>
                  <a:gd name="T42" fmla="*/ 0 w 149"/>
                  <a:gd name="T43" fmla="*/ 0 h 1050"/>
                  <a:gd name="T44" fmla="*/ 29 w 149"/>
                  <a:gd name="T45" fmla="*/ 115 h 1050"/>
                  <a:gd name="T46" fmla="*/ 53 w 149"/>
                  <a:gd name="T47" fmla="*/ 218 h 1050"/>
                  <a:gd name="T48" fmla="*/ 71 w 149"/>
                  <a:gd name="T49" fmla="*/ 312 h 1050"/>
                  <a:gd name="T50" fmla="*/ 84 w 149"/>
                  <a:gd name="T51" fmla="*/ 394 h 1050"/>
                  <a:gd name="T52" fmla="*/ 95 w 149"/>
                  <a:gd name="T53" fmla="*/ 466 h 1050"/>
                  <a:gd name="T54" fmla="*/ 101 w 149"/>
                  <a:gd name="T55" fmla="*/ 527 h 1050"/>
                  <a:gd name="T56" fmla="*/ 107 w 149"/>
                  <a:gd name="T57" fmla="*/ 575 h 1050"/>
                  <a:gd name="T58" fmla="*/ 108 w 149"/>
                  <a:gd name="T59" fmla="*/ 611 h 1050"/>
                  <a:gd name="T60" fmla="*/ 109 w 149"/>
                  <a:gd name="T61" fmla="*/ 632 h 1050"/>
                  <a:gd name="T62" fmla="*/ 109 w 149"/>
                  <a:gd name="T63" fmla="*/ 639 h 1050"/>
                  <a:gd name="T64" fmla="*/ 113 w 149"/>
                  <a:gd name="T65" fmla="*/ 720 h 1050"/>
                  <a:gd name="T66" fmla="*/ 116 w 149"/>
                  <a:gd name="T67" fmla="*/ 790 h 1050"/>
                  <a:gd name="T68" fmla="*/ 117 w 149"/>
                  <a:gd name="T69" fmla="*/ 853 h 1050"/>
                  <a:gd name="T70" fmla="*/ 117 w 149"/>
                  <a:gd name="T71" fmla="*/ 905 h 1050"/>
                  <a:gd name="T72" fmla="*/ 117 w 149"/>
                  <a:gd name="T73" fmla="*/ 950 h 1050"/>
                  <a:gd name="T74" fmla="*/ 116 w 149"/>
                  <a:gd name="T75" fmla="*/ 986 h 1050"/>
                  <a:gd name="T76" fmla="*/ 115 w 149"/>
                  <a:gd name="T77" fmla="*/ 1014 h 1050"/>
                  <a:gd name="T78" fmla="*/ 113 w 149"/>
                  <a:gd name="T79" fmla="*/ 1035 h 1050"/>
                  <a:gd name="T80" fmla="*/ 112 w 149"/>
                  <a:gd name="T81" fmla="*/ 1047 h 1050"/>
                  <a:gd name="T82" fmla="*/ 112 w 149"/>
                  <a:gd name="T83" fmla="*/ 1050 h 1050"/>
                  <a:gd name="T84" fmla="*/ 149 w 149"/>
                  <a:gd name="T85" fmla="*/ 1050 h 1050"/>
                  <a:gd name="T86" fmla="*/ 149 w 149"/>
                  <a:gd name="T87" fmla="*/ 1050 h 1050"/>
                  <a:gd name="T88" fmla="*/ 149 w 149"/>
                  <a:gd name="T89" fmla="*/ 1047 h 10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9"/>
                  <a:gd name="T136" fmla="*/ 0 h 1050"/>
                  <a:gd name="T137" fmla="*/ 149 w 149"/>
                  <a:gd name="T138" fmla="*/ 1050 h 10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9" h="1050">
                    <a:moveTo>
                      <a:pt x="149" y="1047"/>
                    </a:moveTo>
                    <a:lnTo>
                      <a:pt x="149" y="1050"/>
                    </a:lnTo>
                    <a:lnTo>
                      <a:pt x="148" y="968"/>
                    </a:lnTo>
                    <a:lnTo>
                      <a:pt x="144" y="884"/>
                    </a:lnTo>
                    <a:lnTo>
                      <a:pt x="138" y="802"/>
                    </a:lnTo>
                    <a:lnTo>
                      <a:pt x="133" y="723"/>
                    </a:lnTo>
                    <a:lnTo>
                      <a:pt x="127" y="651"/>
                    </a:lnTo>
                    <a:lnTo>
                      <a:pt x="120" y="584"/>
                    </a:lnTo>
                    <a:lnTo>
                      <a:pt x="113" y="530"/>
                    </a:lnTo>
                    <a:lnTo>
                      <a:pt x="108" y="487"/>
                    </a:lnTo>
                    <a:lnTo>
                      <a:pt x="104" y="460"/>
                    </a:lnTo>
                    <a:lnTo>
                      <a:pt x="103" y="448"/>
                    </a:lnTo>
                    <a:lnTo>
                      <a:pt x="92" y="391"/>
                    </a:lnTo>
                    <a:lnTo>
                      <a:pt x="80" y="330"/>
                    </a:lnTo>
                    <a:lnTo>
                      <a:pt x="67" y="270"/>
                    </a:lnTo>
                    <a:lnTo>
                      <a:pt x="53" y="212"/>
                    </a:lnTo>
                    <a:lnTo>
                      <a:pt x="39" y="155"/>
                    </a:lnTo>
                    <a:lnTo>
                      <a:pt x="28" y="106"/>
                    </a:lnTo>
                    <a:lnTo>
                      <a:pt x="16" y="64"/>
                    </a:lnTo>
                    <a:lnTo>
                      <a:pt x="8" y="31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29" y="115"/>
                    </a:lnTo>
                    <a:lnTo>
                      <a:pt x="53" y="218"/>
                    </a:lnTo>
                    <a:lnTo>
                      <a:pt x="71" y="312"/>
                    </a:lnTo>
                    <a:lnTo>
                      <a:pt x="84" y="394"/>
                    </a:lnTo>
                    <a:lnTo>
                      <a:pt x="95" y="466"/>
                    </a:lnTo>
                    <a:lnTo>
                      <a:pt x="101" y="527"/>
                    </a:lnTo>
                    <a:lnTo>
                      <a:pt x="107" y="575"/>
                    </a:lnTo>
                    <a:lnTo>
                      <a:pt x="108" y="611"/>
                    </a:lnTo>
                    <a:lnTo>
                      <a:pt x="109" y="632"/>
                    </a:lnTo>
                    <a:lnTo>
                      <a:pt x="109" y="639"/>
                    </a:lnTo>
                    <a:lnTo>
                      <a:pt x="113" y="720"/>
                    </a:lnTo>
                    <a:lnTo>
                      <a:pt x="116" y="790"/>
                    </a:lnTo>
                    <a:lnTo>
                      <a:pt x="117" y="853"/>
                    </a:lnTo>
                    <a:lnTo>
                      <a:pt x="117" y="905"/>
                    </a:lnTo>
                    <a:lnTo>
                      <a:pt x="117" y="950"/>
                    </a:lnTo>
                    <a:lnTo>
                      <a:pt x="116" y="986"/>
                    </a:lnTo>
                    <a:lnTo>
                      <a:pt x="115" y="1014"/>
                    </a:lnTo>
                    <a:lnTo>
                      <a:pt x="113" y="1035"/>
                    </a:lnTo>
                    <a:lnTo>
                      <a:pt x="112" y="1047"/>
                    </a:lnTo>
                    <a:lnTo>
                      <a:pt x="112" y="1050"/>
                    </a:lnTo>
                    <a:lnTo>
                      <a:pt x="149" y="1050"/>
                    </a:lnTo>
                    <a:lnTo>
                      <a:pt x="149" y="1047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9" name="Freeform 71"/>
              <p:cNvSpPr>
                <a:spLocks/>
              </p:cNvSpPr>
              <p:nvPr/>
            </p:nvSpPr>
            <p:spPr bwMode="auto">
              <a:xfrm>
                <a:off x="2387" y="2765"/>
                <a:ext cx="149" cy="1050"/>
              </a:xfrm>
              <a:custGeom>
                <a:avLst/>
                <a:gdLst>
                  <a:gd name="T0" fmla="*/ 149 w 149"/>
                  <a:gd name="T1" fmla="*/ 1047 h 1050"/>
                  <a:gd name="T2" fmla="*/ 149 w 149"/>
                  <a:gd name="T3" fmla="*/ 1050 h 1050"/>
                  <a:gd name="T4" fmla="*/ 148 w 149"/>
                  <a:gd name="T5" fmla="*/ 968 h 1050"/>
                  <a:gd name="T6" fmla="*/ 144 w 149"/>
                  <a:gd name="T7" fmla="*/ 884 h 1050"/>
                  <a:gd name="T8" fmla="*/ 138 w 149"/>
                  <a:gd name="T9" fmla="*/ 802 h 1050"/>
                  <a:gd name="T10" fmla="*/ 133 w 149"/>
                  <a:gd name="T11" fmla="*/ 723 h 1050"/>
                  <a:gd name="T12" fmla="*/ 127 w 149"/>
                  <a:gd name="T13" fmla="*/ 651 h 1050"/>
                  <a:gd name="T14" fmla="*/ 120 w 149"/>
                  <a:gd name="T15" fmla="*/ 584 h 1050"/>
                  <a:gd name="T16" fmla="*/ 113 w 149"/>
                  <a:gd name="T17" fmla="*/ 530 h 1050"/>
                  <a:gd name="T18" fmla="*/ 108 w 149"/>
                  <a:gd name="T19" fmla="*/ 487 h 1050"/>
                  <a:gd name="T20" fmla="*/ 104 w 149"/>
                  <a:gd name="T21" fmla="*/ 460 h 1050"/>
                  <a:gd name="T22" fmla="*/ 103 w 149"/>
                  <a:gd name="T23" fmla="*/ 448 h 1050"/>
                  <a:gd name="T24" fmla="*/ 92 w 149"/>
                  <a:gd name="T25" fmla="*/ 391 h 1050"/>
                  <a:gd name="T26" fmla="*/ 80 w 149"/>
                  <a:gd name="T27" fmla="*/ 330 h 1050"/>
                  <a:gd name="T28" fmla="*/ 67 w 149"/>
                  <a:gd name="T29" fmla="*/ 270 h 1050"/>
                  <a:gd name="T30" fmla="*/ 53 w 149"/>
                  <a:gd name="T31" fmla="*/ 212 h 1050"/>
                  <a:gd name="T32" fmla="*/ 39 w 149"/>
                  <a:gd name="T33" fmla="*/ 155 h 1050"/>
                  <a:gd name="T34" fmla="*/ 28 w 149"/>
                  <a:gd name="T35" fmla="*/ 106 h 1050"/>
                  <a:gd name="T36" fmla="*/ 16 w 149"/>
                  <a:gd name="T37" fmla="*/ 64 h 1050"/>
                  <a:gd name="T38" fmla="*/ 8 w 149"/>
                  <a:gd name="T39" fmla="*/ 31 h 1050"/>
                  <a:gd name="T40" fmla="*/ 1 w 149"/>
                  <a:gd name="T41" fmla="*/ 9 h 1050"/>
                  <a:gd name="T42" fmla="*/ 0 w 149"/>
                  <a:gd name="T43" fmla="*/ 0 h 1050"/>
                  <a:gd name="T44" fmla="*/ 29 w 149"/>
                  <a:gd name="T45" fmla="*/ 115 h 1050"/>
                  <a:gd name="T46" fmla="*/ 53 w 149"/>
                  <a:gd name="T47" fmla="*/ 218 h 1050"/>
                  <a:gd name="T48" fmla="*/ 71 w 149"/>
                  <a:gd name="T49" fmla="*/ 312 h 1050"/>
                  <a:gd name="T50" fmla="*/ 84 w 149"/>
                  <a:gd name="T51" fmla="*/ 394 h 1050"/>
                  <a:gd name="T52" fmla="*/ 95 w 149"/>
                  <a:gd name="T53" fmla="*/ 466 h 1050"/>
                  <a:gd name="T54" fmla="*/ 101 w 149"/>
                  <a:gd name="T55" fmla="*/ 527 h 1050"/>
                  <a:gd name="T56" fmla="*/ 107 w 149"/>
                  <a:gd name="T57" fmla="*/ 575 h 1050"/>
                  <a:gd name="T58" fmla="*/ 108 w 149"/>
                  <a:gd name="T59" fmla="*/ 611 h 1050"/>
                  <a:gd name="T60" fmla="*/ 109 w 149"/>
                  <a:gd name="T61" fmla="*/ 632 h 1050"/>
                  <a:gd name="T62" fmla="*/ 109 w 149"/>
                  <a:gd name="T63" fmla="*/ 639 h 1050"/>
                  <a:gd name="T64" fmla="*/ 113 w 149"/>
                  <a:gd name="T65" fmla="*/ 720 h 1050"/>
                  <a:gd name="T66" fmla="*/ 116 w 149"/>
                  <a:gd name="T67" fmla="*/ 790 h 1050"/>
                  <a:gd name="T68" fmla="*/ 117 w 149"/>
                  <a:gd name="T69" fmla="*/ 853 h 1050"/>
                  <a:gd name="T70" fmla="*/ 117 w 149"/>
                  <a:gd name="T71" fmla="*/ 905 h 1050"/>
                  <a:gd name="T72" fmla="*/ 117 w 149"/>
                  <a:gd name="T73" fmla="*/ 950 h 1050"/>
                  <a:gd name="T74" fmla="*/ 116 w 149"/>
                  <a:gd name="T75" fmla="*/ 986 h 1050"/>
                  <a:gd name="T76" fmla="*/ 115 w 149"/>
                  <a:gd name="T77" fmla="*/ 1014 h 1050"/>
                  <a:gd name="T78" fmla="*/ 113 w 149"/>
                  <a:gd name="T79" fmla="*/ 1035 h 1050"/>
                  <a:gd name="T80" fmla="*/ 112 w 149"/>
                  <a:gd name="T81" fmla="*/ 1047 h 1050"/>
                  <a:gd name="T82" fmla="*/ 112 w 149"/>
                  <a:gd name="T83" fmla="*/ 1050 h 1050"/>
                  <a:gd name="T84" fmla="*/ 149 w 149"/>
                  <a:gd name="T85" fmla="*/ 1050 h 1050"/>
                  <a:gd name="T86" fmla="*/ 149 w 149"/>
                  <a:gd name="T87" fmla="*/ 1050 h 10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50"/>
                  <a:gd name="T134" fmla="*/ 149 w 149"/>
                  <a:gd name="T135" fmla="*/ 1050 h 10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50">
                    <a:moveTo>
                      <a:pt x="149" y="1047"/>
                    </a:moveTo>
                    <a:lnTo>
                      <a:pt x="149" y="1050"/>
                    </a:lnTo>
                    <a:lnTo>
                      <a:pt x="148" y="968"/>
                    </a:lnTo>
                    <a:lnTo>
                      <a:pt x="144" y="884"/>
                    </a:lnTo>
                    <a:lnTo>
                      <a:pt x="138" y="802"/>
                    </a:lnTo>
                    <a:lnTo>
                      <a:pt x="133" y="723"/>
                    </a:lnTo>
                    <a:lnTo>
                      <a:pt x="127" y="651"/>
                    </a:lnTo>
                    <a:lnTo>
                      <a:pt x="120" y="584"/>
                    </a:lnTo>
                    <a:lnTo>
                      <a:pt x="113" y="530"/>
                    </a:lnTo>
                    <a:lnTo>
                      <a:pt x="108" y="487"/>
                    </a:lnTo>
                    <a:lnTo>
                      <a:pt x="104" y="460"/>
                    </a:lnTo>
                    <a:lnTo>
                      <a:pt x="103" y="448"/>
                    </a:lnTo>
                    <a:lnTo>
                      <a:pt x="92" y="391"/>
                    </a:lnTo>
                    <a:lnTo>
                      <a:pt x="80" y="330"/>
                    </a:lnTo>
                    <a:lnTo>
                      <a:pt x="67" y="270"/>
                    </a:lnTo>
                    <a:lnTo>
                      <a:pt x="53" y="212"/>
                    </a:lnTo>
                    <a:lnTo>
                      <a:pt x="39" y="155"/>
                    </a:lnTo>
                    <a:lnTo>
                      <a:pt x="28" y="106"/>
                    </a:lnTo>
                    <a:lnTo>
                      <a:pt x="16" y="64"/>
                    </a:lnTo>
                    <a:lnTo>
                      <a:pt x="8" y="31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29" y="115"/>
                    </a:lnTo>
                    <a:lnTo>
                      <a:pt x="53" y="218"/>
                    </a:lnTo>
                    <a:lnTo>
                      <a:pt x="71" y="312"/>
                    </a:lnTo>
                    <a:lnTo>
                      <a:pt x="84" y="394"/>
                    </a:lnTo>
                    <a:lnTo>
                      <a:pt x="95" y="466"/>
                    </a:lnTo>
                    <a:lnTo>
                      <a:pt x="101" y="527"/>
                    </a:lnTo>
                    <a:lnTo>
                      <a:pt x="107" y="575"/>
                    </a:lnTo>
                    <a:lnTo>
                      <a:pt x="108" y="611"/>
                    </a:lnTo>
                    <a:lnTo>
                      <a:pt x="109" y="632"/>
                    </a:lnTo>
                    <a:lnTo>
                      <a:pt x="109" y="639"/>
                    </a:lnTo>
                    <a:lnTo>
                      <a:pt x="113" y="720"/>
                    </a:lnTo>
                    <a:lnTo>
                      <a:pt x="116" y="790"/>
                    </a:lnTo>
                    <a:lnTo>
                      <a:pt x="117" y="853"/>
                    </a:lnTo>
                    <a:lnTo>
                      <a:pt x="117" y="905"/>
                    </a:lnTo>
                    <a:lnTo>
                      <a:pt x="117" y="950"/>
                    </a:lnTo>
                    <a:lnTo>
                      <a:pt x="116" y="986"/>
                    </a:lnTo>
                    <a:lnTo>
                      <a:pt x="115" y="1014"/>
                    </a:lnTo>
                    <a:lnTo>
                      <a:pt x="113" y="1035"/>
                    </a:lnTo>
                    <a:lnTo>
                      <a:pt x="112" y="1047"/>
                    </a:lnTo>
                    <a:lnTo>
                      <a:pt x="112" y="1050"/>
                    </a:lnTo>
                    <a:lnTo>
                      <a:pt x="149" y="105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0" name="Freeform 72"/>
              <p:cNvSpPr>
                <a:spLocks/>
              </p:cNvSpPr>
              <p:nvPr/>
            </p:nvSpPr>
            <p:spPr bwMode="auto">
              <a:xfrm>
                <a:off x="1586" y="2935"/>
                <a:ext cx="273" cy="1034"/>
              </a:xfrm>
              <a:custGeom>
                <a:avLst/>
                <a:gdLst>
                  <a:gd name="T0" fmla="*/ 240 w 273"/>
                  <a:gd name="T1" fmla="*/ 1034 h 1034"/>
                  <a:gd name="T2" fmla="*/ 243 w 273"/>
                  <a:gd name="T3" fmla="*/ 898 h 1034"/>
                  <a:gd name="T4" fmla="*/ 240 w 273"/>
                  <a:gd name="T5" fmla="*/ 759 h 1034"/>
                  <a:gd name="T6" fmla="*/ 232 w 273"/>
                  <a:gd name="T7" fmla="*/ 620 h 1034"/>
                  <a:gd name="T8" fmla="*/ 218 w 273"/>
                  <a:gd name="T9" fmla="*/ 487 h 1034"/>
                  <a:gd name="T10" fmla="*/ 198 w 273"/>
                  <a:gd name="T11" fmla="*/ 363 h 1034"/>
                  <a:gd name="T12" fmla="*/ 172 w 273"/>
                  <a:gd name="T13" fmla="*/ 254 h 1034"/>
                  <a:gd name="T14" fmla="*/ 140 w 273"/>
                  <a:gd name="T15" fmla="*/ 157 h 1034"/>
                  <a:gd name="T16" fmla="*/ 100 w 273"/>
                  <a:gd name="T17" fmla="*/ 81 h 1034"/>
                  <a:gd name="T18" fmla="*/ 56 w 273"/>
                  <a:gd name="T19" fmla="*/ 27 h 1034"/>
                  <a:gd name="T20" fmla="*/ 4 w 273"/>
                  <a:gd name="T21" fmla="*/ 3 h 1034"/>
                  <a:gd name="T22" fmla="*/ 0 w 273"/>
                  <a:gd name="T23" fmla="*/ 0 h 1034"/>
                  <a:gd name="T24" fmla="*/ 53 w 273"/>
                  <a:gd name="T25" fmla="*/ 18 h 1034"/>
                  <a:gd name="T26" fmla="*/ 99 w 273"/>
                  <a:gd name="T27" fmla="*/ 63 h 1034"/>
                  <a:gd name="T28" fmla="*/ 140 w 273"/>
                  <a:gd name="T29" fmla="*/ 139 h 1034"/>
                  <a:gd name="T30" fmla="*/ 176 w 273"/>
                  <a:gd name="T31" fmla="*/ 233 h 1034"/>
                  <a:gd name="T32" fmla="*/ 206 w 273"/>
                  <a:gd name="T33" fmla="*/ 348 h 1034"/>
                  <a:gd name="T34" fmla="*/ 231 w 273"/>
                  <a:gd name="T35" fmla="*/ 475 h 1034"/>
                  <a:gd name="T36" fmla="*/ 249 w 273"/>
                  <a:gd name="T37" fmla="*/ 611 h 1034"/>
                  <a:gd name="T38" fmla="*/ 263 w 273"/>
                  <a:gd name="T39" fmla="*/ 753 h 1034"/>
                  <a:gd name="T40" fmla="*/ 271 w 273"/>
                  <a:gd name="T41" fmla="*/ 895 h 1034"/>
                  <a:gd name="T42" fmla="*/ 273 w 273"/>
                  <a:gd name="T43" fmla="*/ 1034 h 1034"/>
                  <a:gd name="T44" fmla="*/ 240 w 273"/>
                  <a:gd name="T45" fmla="*/ 1034 h 1034"/>
                  <a:gd name="T46" fmla="*/ 240 w 273"/>
                  <a:gd name="T47" fmla="*/ 1034 h 10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1034"/>
                  <a:gd name="T74" fmla="*/ 273 w 273"/>
                  <a:gd name="T75" fmla="*/ 1034 h 10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1034">
                    <a:moveTo>
                      <a:pt x="240" y="1034"/>
                    </a:moveTo>
                    <a:lnTo>
                      <a:pt x="243" y="898"/>
                    </a:lnTo>
                    <a:lnTo>
                      <a:pt x="240" y="759"/>
                    </a:lnTo>
                    <a:lnTo>
                      <a:pt x="232" y="620"/>
                    </a:lnTo>
                    <a:lnTo>
                      <a:pt x="218" y="487"/>
                    </a:lnTo>
                    <a:lnTo>
                      <a:pt x="198" y="363"/>
                    </a:lnTo>
                    <a:lnTo>
                      <a:pt x="172" y="254"/>
                    </a:lnTo>
                    <a:lnTo>
                      <a:pt x="140" y="157"/>
                    </a:lnTo>
                    <a:lnTo>
                      <a:pt x="100" y="81"/>
                    </a:lnTo>
                    <a:lnTo>
                      <a:pt x="56" y="27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3" y="18"/>
                    </a:lnTo>
                    <a:lnTo>
                      <a:pt x="99" y="63"/>
                    </a:lnTo>
                    <a:lnTo>
                      <a:pt x="140" y="139"/>
                    </a:lnTo>
                    <a:lnTo>
                      <a:pt x="176" y="233"/>
                    </a:lnTo>
                    <a:lnTo>
                      <a:pt x="206" y="348"/>
                    </a:lnTo>
                    <a:lnTo>
                      <a:pt x="231" y="475"/>
                    </a:lnTo>
                    <a:lnTo>
                      <a:pt x="249" y="611"/>
                    </a:lnTo>
                    <a:lnTo>
                      <a:pt x="263" y="753"/>
                    </a:lnTo>
                    <a:lnTo>
                      <a:pt x="271" y="895"/>
                    </a:lnTo>
                    <a:lnTo>
                      <a:pt x="273" y="1034"/>
                    </a:lnTo>
                    <a:lnTo>
                      <a:pt x="240" y="1034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1" name="Freeform 73"/>
              <p:cNvSpPr>
                <a:spLocks/>
              </p:cNvSpPr>
              <p:nvPr/>
            </p:nvSpPr>
            <p:spPr bwMode="auto">
              <a:xfrm>
                <a:off x="1586" y="2935"/>
                <a:ext cx="273" cy="1034"/>
              </a:xfrm>
              <a:custGeom>
                <a:avLst/>
                <a:gdLst>
                  <a:gd name="T0" fmla="*/ 240 w 273"/>
                  <a:gd name="T1" fmla="*/ 1034 h 1034"/>
                  <a:gd name="T2" fmla="*/ 243 w 273"/>
                  <a:gd name="T3" fmla="*/ 898 h 1034"/>
                  <a:gd name="T4" fmla="*/ 240 w 273"/>
                  <a:gd name="T5" fmla="*/ 759 h 1034"/>
                  <a:gd name="T6" fmla="*/ 232 w 273"/>
                  <a:gd name="T7" fmla="*/ 620 h 1034"/>
                  <a:gd name="T8" fmla="*/ 218 w 273"/>
                  <a:gd name="T9" fmla="*/ 487 h 1034"/>
                  <a:gd name="T10" fmla="*/ 198 w 273"/>
                  <a:gd name="T11" fmla="*/ 363 h 1034"/>
                  <a:gd name="T12" fmla="*/ 172 w 273"/>
                  <a:gd name="T13" fmla="*/ 254 h 1034"/>
                  <a:gd name="T14" fmla="*/ 140 w 273"/>
                  <a:gd name="T15" fmla="*/ 157 h 1034"/>
                  <a:gd name="T16" fmla="*/ 100 w 273"/>
                  <a:gd name="T17" fmla="*/ 81 h 1034"/>
                  <a:gd name="T18" fmla="*/ 56 w 273"/>
                  <a:gd name="T19" fmla="*/ 27 h 1034"/>
                  <a:gd name="T20" fmla="*/ 4 w 273"/>
                  <a:gd name="T21" fmla="*/ 3 h 1034"/>
                  <a:gd name="T22" fmla="*/ 0 w 273"/>
                  <a:gd name="T23" fmla="*/ 0 h 1034"/>
                  <a:gd name="T24" fmla="*/ 53 w 273"/>
                  <a:gd name="T25" fmla="*/ 18 h 1034"/>
                  <a:gd name="T26" fmla="*/ 99 w 273"/>
                  <a:gd name="T27" fmla="*/ 63 h 1034"/>
                  <a:gd name="T28" fmla="*/ 140 w 273"/>
                  <a:gd name="T29" fmla="*/ 139 h 1034"/>
                  <a:gd name="T30" fmla="*/ 176 w 273"/>
                  <a:gd name="T31" fmla="*/ 233 h 1034"/>
                  <a:gd name="T32" fmla="*/ 206 w 273"/>
                  <a:gd name="T33" fmla="*/ 348 h 1034"/>
                  <a:gd name="T34" fmla="*/ 231 w 273"/>
                  <a:gd name="T35" fmla="*/ 475 h 1034"/>
                  <a:gd name="T36" fmla="*/ 249 w 273"/>
                  <a:gd name="T37" fmla="*/ 611 h 1034"/>
                  <a:gd name="T38" fmla="*/ 263 w 273"/>
                  <a:gd name="T39" fmla="*/ 753 h 1034"/>
                  <a:gd name="T40" fmla="*/ 271 w 273"/>
                  <a:gd name="T41" fmla="*/ 895 h 1034"/>
                  <a:gd name="T42" fmla="*/ 273 w 273"/>
                  <a:gd name="T43" fmla="*/ 1034 h 1034"/>
                  <a:gd name="T44" fmla="*/ 240 w 273"/>
                  <a:gd name="T45" fmla="*/ 1034 h 1034"/>
                  <a:gd name="T46" fmla="*/ 240 w 273"/>
                  <a:gd name="T47" fmla="*/ 1034 h 10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1034"/>
                  <a:gd name="T74" fmla="*/ 273 w 273"/>
                  <a:gd name="T75" fmla="*/ 1034 h 10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1034">
                    <a:moveTo>
                      <a:pt x="240" y="1034"/>
                    </a:moveTo>
                    <a:lnTo>
                      <a:pt x="243" y="898"/>
                    </a:lnTo>
                    <a:lnTo>
                      <a:pt x="240" y="759"/>
                    </a:lnTo>
                    <a:lnTo>
                      <a:pt x="232" y="620"/>
                    </a:lnTo>
                    <a:lnTo>
                      <a:pt x="218" y="487"/>
                    </a:lnTo>
                    <a:lnTo>
                      <a:pt x="198" y="363"/>
                    </a:lnTo>
                    <a:lnTo>
                      <a:pt x="172" y="254"/>
                    </a:lnTo>
                    <a:lnTo>
                      <a:pt x="140" y="157"/>
                    </a:lnTo>
                    <a:lnTo>
                      <a:pt x="100" y="81"/>
                    </a:lnTo>
                    <a:lnTo>
                      <a:pt x="56" y="27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3" y="18"/>
                    </a:lnTo>
                    <a:lnTo>
                      <a:pt x="99" y="63"/>
                    </a:lnTo>
                    <a:lnTo>
                      <a:pt x="140" y="139"/>
                    </a:lnTo>
                    <a:lnTo>
                      <a:pt x="176" y="233"/>
                    </a:lnTo>
                    <a:lnTo>
                      <a:pt x="206" y="348"/>
                    </a:lnTo>
                    <a:lnTo>
                      <a:pt x="231" y="475"/>
                    </a:lnTo>
                    <a:lnTo>
                      <a:pt x="249" y="611"/>
                    </a:lnTo>
                    <a:lnTo>
                      <a:pt x="263" y="753"/>
                    </a:lnTo>
                    <a:lnTo>
                      <a:pt x="271" y="895"/>
                    </a:lnTo>
                    <a:lnTo>
                      <a:pt x="273" y="1034"/>
                    </a:lnTo>
                    <a:lnTo>
                      <a:pt x="240" y="1034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2" name="Freeform 74"/>
              <p:cNvSpPr>
                <a:spLocks/>
              </p:cNvSpPr>
              <p:nvPr/>
            </p:nvSpPr>
            <p:spPr bwMode="auto">
              <a:xfrm>
                <a:off x="2123" y="2917"/>
                <a:ext cx="150" cy="1049"/>
              </a:xfrm>
              <a:custGeom>
                <a:avLst/>
                <a:gdLst>
                  <a:gd name="T0" fmla="*/ 149 w 150"/>
                  <a:gd name="T1" fmla="*/ 1046 h 1049"/>
                  <a:gd name="T2" fmla="*/ 150 w 150"/>
                  <a:gd name="T3" fmla="*/ 1049 h 1049"/>
                  <a:gd name="T4" fmla="*/ 149 w 150"/>
                  <a:gd name="T5" fmla="*/ 967 h 1049"/>
                  <a:gd name="T6" fmla="*/ 145 w 150"/>
                  <a:gd name="T7" fmla="*/ 883 h 1049"/>
                  <a:gd name="T8" fmla="*/ 140 w 150"/>
                  <a:gd name="T9" fmla="*/ 801 h 1049"/>
                  <a:gd name="T10" fmla="*/ 135 w 150"/>
                  <a:gd name="T11" fmla="*/ 722 h 1049"/>
                  <a:gd name="T12" fmla="*/ 127 w 150"/>
                  <a:gd name="T13" fmla="*/ 647 h 1049"/>
                  <a:gd name="T14" fmla="*/ 120 w 150"/>
                  <a:gd name="T15" fmla="*/ 583 h 1049"/>
                  <a:gd name="T16" fmla="*/ 115 w 150"/>
                  <a:gd name="T17" fmla="*/ 526 h 1049"/>
                  <a:gd name="T18" fmla="*/ 110 w 150"/>
                  <a:gd name="T19" fmla="*/ 484 h 1049"/>
                  <a:gd name="T20" fmla="*/ 106 w 150"/>
                  <a:gd name="T21" fmla="*/ 456 h 1049"/>
                  <a:gd name="T22" fmla="*/ 104 w 150"/>
                  <a:gd name="T23" fmla="*/ 447 h 1049"/>
                  <a:gd name="T24" fmla="*/ 94 w 150"/>
                  <a:gd name="T25" fmla="*/ 390 h 1049"/>
                  <a:gd name="T26" fmla="*/ 82 w 150"/>
                  <a:gd name="T27" fmla="*/ 329 h 1049"/>
                  <a:gd name="T28" fmla="*/ 69 w 150"/>
                  <a:gd name="T29" fmla="*/ 269 h 1049"/>
                  <a:gd name="T30" fmla="*/ 54 w 150"/>
                  <a:gd name="T31" fmla="*/ 211 h 1049"/>
                  <a:gd name="T32" fmla="*/ 41 w 150"/>
                  <a:gd name="T33" fmla="*/ 154 h 1049"/>
                  <a:gd name="T34" fmla="*/ 28 w 150"/>
                  <a:gd name="T35" fmla="*/ 105 h 1049"/>
                  <a:gd name="T36" fmla="*/ 17 w 150"/>
                  <a:gd name="T37" fmla="*/ 63 h 1049"/>
                  <a:gd name="T38" fmla="*/ 8 w 150"/>
                  <a:gd name="T39" fmla="*/ 30 h 1049"/>
                  <a:gd name="T40" fmla="*/ 3 w 150"/>
                  <a:gd name="T41" fmla="*/ 9 h 1049"/>
                  <a:gd name="T42" fmla="*/ 0 w 150"/>
                  <a:gd name="T43" fmla="*/ 0 h 1049"/>
                  <a:gd name="T44" fmla="*/ 30 w 150"/>
                  <a:gd name="T45" fmla="*/ 114 h 1049"/>
                  <a:gd name="T46" fmla="*/ 54 w 150"/>
                  <a:gd name="T47" fmla="*/ 217 h 1049"/>
                  <a:gd name="T48" fmla="*/ 73 w 150"/>
                  <a:gd name="T49" fmla="*/ 311 h 1049"/>
                  <a:gd name="T50" fmla="*/ 86 w 150"/>
                  <a:gd name="T51" fmla="*/ 393 h 1049"/>
                  <a:gd name="T52" fmla="*/ 96 w 150"/>
                  <a:gd name="T53" fmla="*/ 465 h 1049"/>
                  <a:gd name="T54" fmla="*/ 103 w 150"/>
                  <a:gd name="T55" fmla="*/ 526 h 1049"/>
                  <a:gd name="T56" fmla="*/ 107 w 150"/>
                  <a:gd name="T57" fmla="*/ 574 h 1049"/>
                  <a:gd name="T58" fmla="*/ 110 w 150"/>
                  <a:gd name="T59" fmla="*/ 611 h 1049"/>
                  <a:gd name="T60" fmla="*/ 111 w 150"/>
                  <a:gd name="T61" fmla="*/ 632 h 1049"/>
                  <a:gd name="T62" fmla="*/ 111 w 150"/>
                  <a:gd name="T63" fmla="*/ 638 h 1049"/>
                  <a:gd name="T64" fmla="*/ 115 w 150"/>
                  <a:gd name="T65" fmla="*/ 719 h 1049"/>
                  <a:gd name="T66" fmla="*/ 117 w 150"/>
                  <a:gd name="T67" fmla="*/ 789 h 1049"/>
                  <a:gd name="T68" fmla="*/ 119 w 150"/>
                  <a:gd name="T69" fmla="*/ 849 h 1049"/>
                  <a:gd name="T70" fmla="*/ 119 w 150"/>
                  <a:gd name="T71" fmla="*/ 904 h 1049"/>
                  <a:gd name="T72" fmla="*/ 117 w 150"/>
                  <a:gd name="T73" fmla="*/ 949 h 1049"/>
                  <a:gd name="T74" fmla="*/ 116 w 150"/>
                  <a:gd name="T75" fmla="*/ 986 h 1049"/>
                  <a:gd name="T76" fmla="*/ 115 w 150"/>
                  <a:gd name="T77" fmla="*/ 1013 h 1049"/>
                  <a:gd name="T78" fmla="*/ 114 w 150"/>
                  <a:gd name="T79" fmla="*/ 1034 h 1049"/>
                  <a:gd name="T80" fmla="*/ 114 w 150"/>
                  <a:gd name="T81" fmla="*/ 1043 h 1049"/>
                  <a:gd name="T82" fmla="*/ 112 w 150"/>
                  <a:gd name="T83" fmla="*/ 1049 h 1049"/>
                  <a:gd name="T84" fmla="*/ 150 w 150"/>
                  <a:gd name="T85" fmla="*/ 1049 h 1049"/>
                  <a:gd name="T86" fmla="*/ 150 w 150"/>
                  <a:gd name="T87" fmla="*/ 1049 h 1049"/>
                  <a:gd name="T88" fmla="*/ 149 w 150"/>
                  <a:gd name="T89" fmla="*/ 1046 h 10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0"/>
                  <a:gd name="T136" fmla="*/ 0 h 1049"/>
                  <a:gd name="T137" fmla="*/ 150 w 150"/>
                  <a:gd name="T138" fmla="*/ 1049 h 10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0" h="1049">
                    <a:moveTo>
                      <a:pt x="149" y="1046"/>
                    </a:moveTo>
                    <a:lnTo>
                      <a:pt x="150" y="1049"/>
                    </a:lnTo>
                    <a:lnTo>
                      <a:pt x="149" y="967"/>
                    </a:lnTo>
                    <a:lnTo>
                      <a:pt x="145" y="883"/>
                    </a:lnTo>
                    <a:lnTo>
                      <a:pt x="140" y="801"/>
                    </a:lnTo>
                    <a:lnTo>
                      <a:pt x="135" y="722"/>
                    </a:lnTo>
                    <a:lnTo>
                      <a:pt x="127" y="647"/>
                    </a:lnTo>
                    <a:lnTo>
                      <a:pt x="120" y="583"/>
                    </a:lnTo>
                    <a:lnTo>
                      <a:pt x="115" y="526"/>
                    </a:lnTo>
                    <a:lnTo>
                      <a:pt x="110" y="484"/>
                    </a:lnTo>
                    <a:lnTo>
                      <a:pt x="106" y="456"/>
                    </a:lnTo>
                    <a:lnTo>
                      <a:pt x="104" y="447"/>
                    </a:lnTo>
                    <a:lnTo>
                      <a:pt x="94" y="390"/>
                    </a:lnTo>
                    <a:lnTo>
                      <a:pt x="82" y="329"/>
                    </a:lnTo>
                    <a:lnTo>
                      <a:pt x="69" y="269"/>
                    </a:lnTo>
                    <a:lnTo>
                      <a:pt x="54" y="211"/>
                    </a:lnTo>
                    <a:lnTo>
                      <a:pt x="41" y="154"/>
                    </a:lnTo>
                    <a:lnTo>
                      <a:pt x="28" y="105"/>
                    </a:lnTo>
                    <a:lnTo>
                      <a:pt x="17" y="63"/>
                    </a:lnTo>
                    <a:lnTo>
                      <a:pt x="8" y="30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0" y="114"/>
                    </a:lnTo>
                    <a:lnTo>
                      <a:pt x="54" y="217"/>
                    </a:lnTo>
                    <a:lnTo>
                      <a:pt x="73" y="311"/>
                    </a:lnTo>
                    <a:lnTo>
                      <a:pt x="86" y="393"/>
                    </a:lnTo>
                    <a:lnTo>
                      <a:pt x="96" y="465"/>
                    </a:lnTo>
                    <a:lnTo>
                      <a:pt x="103" y="526"/>
                    </a:lnTo>
                    <a:lnTo>
                      <a:pt x="107" y="574"/>
                    </a:lnTo>
                    <a:lnTo>
                      <a:pt x="110" y="611"/>
                    </a:lnTo>
                    <a:lnTo>
                      <a:pt x="111" y="632"/>
                    </a:lnTo>
                    <a:lnTo>
                      <a:pt x="111" y="638"/>
                    </a:lnTo>
                    <a:lnTo>
                      <a:pt x="115" y="719"/>
                    </a:lnTo>
                    <a:lnTo>
                      <a:pt x="117" y="789"/>
                    </a:lnTo>
                    <a:lnTo>
                      <a:pt x="119" y="849"/>
                    </a:lnTo>
                    <a:lnTo>
                      <a:pt x="119" y="904"/>
                    </a:lnTo>
                    <a:lnTo>
                      <a:pt x="117" y="949"/>
                    </a:lnTo>
                    <a:lnTo>
                      <a:pt x="116" y="986"/>
                    </a:lnTo>
                    <a:lnTo>
                      <a:pt x="115" y="1013"/>
                    </a:lnTo>
                    <a:lnTo>
                      <a:pt x="114" y="1034"/>
                    </a:lnTo>
                    <a:lnTo>
                      <a:pt x="114" y="1043"/>
                    </a:lnTo>
                    <a:lnTo>
                      <a:pt x="112" y="1049"/>
                    </a:lnTo>
                    <a:lnTo>
                      <a:pt x="150" y="1049"/>
                    </a:lnTo>
                    <a:lnTo>
                      <a:pt x="149" y="1046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3" name="Freeform 75"/>
              <p:cNvSpPr>
                <a:spLocks/>
              </p:cNvSpPr>
              <p:nvPr/>
            </p:nvSpPr>
            <p:spPr bwMode="auto">
              <a:xfrm>
                <a:off x="2123" y="2917"/>
                <a:ext cx="150" cy="1049"/>
              </a:xfrm>
              <a:custGeom>
                <a:avLst/>
                <a:gdLst>
                  <a:gd name="T0" fmla="*/ 149 w 150"/>
                  <a:gd name="T1" fmla="*/ 1046 h 1049"/>
                  <a:gd name="T2" fmla="*/ 150 w 150"/>
                  <a:gd name="T3" fmla="*/ 1049 h 1049"/>
                  <a:gd name="T4" fmla="*/ 149 w 150"/>
                  <a:gd name="T5" fmla="*/ 967 h 1049"/>
                  <a:gd name="T6" fmla="*/ 145 w 150"/>
                  <a:gd name="T7" fmla="*/ 883 h 1049"/>
                  <a:gd name="T8" fmla="*/ 140 w 150"/>
                  <a:gd name="T9" fmla="*/ 801 h 1049"/>
                  <a:gd name="T10" fmla="*/ 135 w 150"/>
                  <a:gd name="T11" fmla="*/ 722 h 1049"/>
                  <a:gd name="T12" fmla="*/ 127 w 150"/>
                  <a:gd name="T13" fmla="*/ 647 h 1049"/>
                  <a:gd name="T14" fmla="*/ 120 w 150"/>
                  <a:gd name="T15" fmla="*/ 583 h 1049"/>
                  <a:gd name="T16" fmla="*/ 115 w 150"/>
                  <a:gd name="T17" fmla="*/ 526 h 1049"/>
                  <a:gd name="T18" fmla="*/ 110 w 150"/>
                  <a:gd name="T19" fmla="*/ 484 h 1049"/>
                  <a:gd name="T20" fmla="*/ 106 w 150"/>
                  <a:gd name="T21" fmla="*/ 456 h 1049"/>
                  <a:gd name="T22" fmla="*/ 104 w 150"/>
                  <a:gd name="T23" fmla="*/ 447 h 1049"/>
                  <a:gd name="T24" fmla="*/ 94 w 150"/>
                  <a:gd name="T25" fmla="*/ 390 h 1049"/>
                  <a:gd name="T26" fmla="*/ 82 w 150"/>
                  <a:gd name="T27" fmla="*/ 329 h 1049"/>
                  <a:gd name="T28" fmla="*/ 69 w 150"/>
                  <a:gd name="T29" fmla="*/ 269 h 1049"/>
                  <a:gd name="T30" fmla="*/ 54 w 150"/>
                  <a:gd name="T31" fmla="*/ 211 h 1049"/>
                  <a:gd name="T32" fmla="*/ 41 w 150"/>
                  <a:gd name="T33" fmla="*/ 154 h 1049"/>
                  <a:gd name="T34" fmla="*/ 28 w 150"/>
                  <a:gd name="T35" fmla="*/ 105 h 1049"/>
                  <a:gd name="T36" fmla="*/ 17 w 150"/>
                  <a:gd name="T37" fmla="*/ 63 h 1049"/>
                  <a:gd name="T38" fmla="*/ 8 w 150"/>
                  <a:gd name="T39" fmla="*/ 30 h 1049"/>
                  <a:gd name="T40" fmla="*/ 3 w 150"/>
                  <a:gd name="T41" fmla="*/ 9 h 1049"/>
                  <a:gd name="T42" fmla="*/ 0 w 150"/>
                  <a:gd name="T43" fmla="*/ 0 h 1049"/>
                  <a:gd name="T44" fmla="*/ 30 w 150"/>
                  <a:gd name="T45" fmla="*/ 114 h 1049"/>
                  <a:gd name="T46" fmla="*/ 54 w 150"/>
                  <a:gd name="T47" fmla="*/ 217 h 1049"/>
                  <a:gd name="T48" fmla="*/ 73 w 150"/>
                  <a:gd name="T49" fmla="*/ 311 h 1049"/>
                  <a:gd name="T50" fmla="*/ 86 w 150"/>
                  <a:gd name="T51" fmla="*/ 393 h 1049"/>
                  <a:gd name="T52" fmla="*/ 96 w 150"/>
                  <a:gd name="T53" fmla="*/ 465 h 1049"/>
                  <a:gd name="T54" fmla="*/ 103 w 150"/>
                  <a:gd name="T55" fmla="*/ 526 h 1049"/>
                  <a:gd name="T56" fmla="*/ 107 w 150"/>
                  <a:gd name="T57" fmla="*/ 574 h 1049"/>
                  <a:gd name="T58" fmla="*/ 110 w 150"/>
                  <a:gd name="T59" fmla="*/ 611 h 1049"/>
                  <a:gd name="T60" fmla="*/ 111 w 150"/>
                  <a:gd name="T61" fmla="*/ 632 h 1049"/>
                  <a:gd name="T62" fmla="*/ 111 w 150"/>
                  <a:gd name="T63" fmla="*/ 638 h 1049"/>
                  <a:gd name="T64" fmla="*/ 115 w 150"/>
                  <a:gd name="T65" fmla="*/ 719 h 1049"/>
                  <a:gd name="T66" fmla="*/ 117 w 150"/>
                  <a:gd name="T67" fmla="*/ 789 h 1049"/>
                  <a:gd name="T68" fmla="*/ 119 w 150"/>
                  <a:gd name="T69" fmla="*/ 849 h 1049"/>
                  <a:gd name="T70" fmla="*/ 119 w 150"/>
                  <a:gd name="T71" fmla="*/ 904 h 1049"/>
                  <a:gd name="T72" fmla="*/ 117 w 150"/>
                  <a:gd name="T73" fmla="*/ 949 h 1049"/>
                  <a:gd name="T74" fmla="*/ 116 w 150"/>
                  <a:gd name="T75" fmla="*/ 986 h 1049"/>
                  <a:gd name="T76" fmla="*/ 115 w 150"/>
                  <a:gd name="T77" fmla="*/ 1013 h 1049"/>
                  <a:gd name="T78" fmla="*/ 114 w 150"/>
                  <a:gd name="T79" fmla="*/ 1034 h 1049"/>
                  <a:gd name="T80" fmla="*/ 114 w 150"/>
                  <a:gd name="T81" fmla="*/ 1043 h 1049"/>
                  <a:gd name="T82" fmla="*/ 112 w 150"/>
                  <a:gd name="T83" fmla="*/ 1049 h 1049"/>
                  <a:gd name="T84" fmla="*/ 150 w 150"/>
                  <a:gd name="T85" fmla="*/ 1049 h 1049"/>
                  <a:gd name="T86" fmla="*/ 150 w 150"/>
                  <a:gd name="T87" fmla="*/ 1049 h 10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0"/>
                  <a:gd name="T133" fmla="*/ 0 h 1049"/>
                  <a:gd name="T134" fmla="*/ 150 w 150"/>
                  <a:gd name="T135" fmla="*/ 1049 h 10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0" h="1049">
                    <a:moveTo>
                      <a:pt x="149" y="1046"/>
                    </a:moveTo>
                    <a:lnTo>
                      <a:pt x="150" y="1049"/>
                    </a:lnTo>
                    <a:lnTo>
                      <a:pt x="149" y="967"/>
                    </a:lnTo>
                    <a:lnTo>
                      <a:pt x="145" y="883"/>
                    </a:lnTo>
                    <a:lnTo>
                      <a:pt x="140" y="801"/>
                    </a:lnTo>
                    <a:lnTo>
                      <a:pt x="135" y="722"/>
                    </a:lnTo>
                    <a:lnTo>
                      <a:pt x="127" y="647"/>
                    </a:lnTo>
                    <a:lnTo>
                      <a:pt x="120" y="583"/>
                    </a:lnTo>
                    <a:lnTo>
                      <a:pt x="115" y="526"/>
                    </a:lnTo>
                    <a:lnTo>
                      <a:pt x="110" y="484"/>
                    </a:lnTo>
                    <a:lnTo>
                      <a:pt x="106" y="456"/>
                    </a:lnTo>
                    <a:lnTo>
                      <a:pt x="104" y="447"/>
                    </a:lnTo>
                    <a:lnTo>
                      <a:pt x="94" y="390"/>
                    </a:lnTo>
                    <a:lnTo>
                      <a:pt x="82" y="329"/>
                    </a:lnTo>
                    <a:lnTo>
                      <a:pt x="69" y="269"/>
                    </a:lnTo>
                    <a:lnTo>
                      <a:pt x="54" y="211"/>
                    </a:lnTo>
                    <a:lnTo>
                      <a:pt x="41" y="154"/>
                    </a:lnTo>
                    <a:lnTo>
                      <a:pt x="28" y="105"/>
                    </a:lnTo>
                    <a:lnTo>
                      <a:pt x="17" y="63"/>
                    </a:lnTo>
                    <a:lnTo>
                      <a:pt x="8" y="30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0" y="114"/>
                    </a:lnTo>
                    <a:lnTo>
                      <a:pt x="54" y="217"/>
                    </a:lnTo>
                    <a:lnTo>
                      <a:pt x="73" y="311"/>
                    </a:lnTo>
                    <a:lnTo>
                      <a:pt x="86" y="393"/>
                    </a:lnTo>
                    <a:lnTo>
                      <a:pt x="96" y="465"/>
                    </a:lnTo>
                    <a:lnTo>
                      <a:pt x="103" y="526"/>
                    </a:lnTo>
                    <a:lnTo>
                      <a:pt x="107" y="574"/>
                    </a:lnTo>
                    <a:lnTo>
                      <a:pt x="110" y="611"/>
                    </a:lnTo>
                    <a:lnTo>
                      <a:pt x="111" y="632"/>
                    </a:lnTo>
                    <a:lnTo>
                      <a:pt x="111" y="638"/>
                    </a:lnTo>
                    <a:lnTo>
                      <a:pt x="115" y="719"/>
                    </a:lnTo>
                    <a:lnTo>
                      <a:pt x="117" y="789"/>
                    </a:lnTo>
                    <a:lnTo>
                      <a:pt x="119" y="849"/>
                    </a:lnTo>
                    <a:lnTo>
                      <a:pt x="119" y="904"/>
                    </a:lnTo>
                    <a:lnTo>
                      <a:pt x="117" y="949"/>
                    </a:lnTo>
                    <a:lnTo>
                      <a:pt x="116" y="986"/>
                    </a:lnTo>
                    <a:lnTo>
                      <a:pt x="115" y="1013"/>
                    </a:lnTo>
                    <a:lnTo>
                      <a:pt x="114" y="1034"/>
                    </a:lnTo>
                    <a:lnTo>
                      <a:pt x="114" y="1043"/>
                    </a:lnTo>
                    <a:lnTo>
                      <a:pt x="112" y="1049"/>
                    </a:lnTo>
                    <a:lnTo>
                      <a:pt x="150" y="1049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4" name="Freeform 76"/>
              <p:cNvSpPr>
                <a:spLocks/>
              </p:cNvSpPr>
              <p:nvPr/>
            </p:nvSpPr>
            <p:spPr bwMode="auto">
              <a:xfrm>
                <a:off x="1962" y="3041"/>
                <a:ext cx="251" cy="786"/>
              </a:xfrm>
              <a:custGeom>
                <a:avLst/>
                <a:gdLst>
                  <a:gd name="T0" fmla="*/ 223 w 251"/>
                  <a:gd name="T1" fmla="*/ 783 h 786"/>
                  <a:gd name="T2" fmla="*/ 222 w 251"/>
                  <a:gd name="T3" fmla="*/ 677 h 786"/>
                  <a:gd name="T4" fmla="*/ 215 w 251"/>
                  <a:gd name="T5" fmla="*/ 565 h 786"/>
                  <a:gd name="T6" fmla="*/ 205 w 251"/>
                  <a:gd name="T7" fmla="*/ 456 h 786"/>
                  <a:gd name="T8" fmla="*/ 189 w 251"/>
                  <a:gd name="T9" fmla="*/ 353 h 786"/>
                  <a:gd name="T10" fmla="*/ 169 w 251"/>
                  <a:gd name="T11" fmla="*/ 257 h 786"/>
                  <a:gd name="T12" fmla="*/ 145 w 251"/>
                  <a:gd name="T13" fmla="*/ 172 h 786"/>
                  <a:gd name="T14" fmla="*/ 116 w 251"/>
                  <a:gd name="T15" fmla="*/ 102 h 786"/>
                  <a:gd name="T16" fmla="*/ 83 w 251"/>
                  <a:gd name="T17" fmla="*/ 48 h 786"/>
                  <a:gd name="T18" fmla="*/ 46 w 251"/>
                  <a:gd name="T19" fmla="*/ 12 h 786"/>
                  <a:gd name="T20" fmla="*/ 4 w 251"/>
                  <a:gd name="T21" fmla="*/ 0 h 786"/>
                  <a:gd name="T22" fmla="*/ 0 w 251"/>
                  <a:gd name="T23" fmla="*/ 0 h 786"/>
                  <a:gd name="T24" fmla="*/ 42 w 251"/>
                  <a:gd name="T25" fmla="*/ 3 h 786"/>
                  <a:gd name="T26" fmla="*/ 82 w 251"/>
                  <a:gd name="T27" fmla="*/ 33 h 786"/>
                  <a:gd name="T28" fmla="*/ 116 w 251"/>
                  <a:gd name="T29" fmla="*/ 87 h 786"/>
                  <a:gd name="T30" fmla="*/ 148 w 251"/>
                  <a:gd name="T31" fmla="*/ 157 h 786"/>
                  <a:gd name="T32" fmla="*/ 176 w 251"/>
                  <a:gd name="T33" fmla="*/ 245 h 786"/>
                  <a:gd name="T34" fmla="*/ 199 w 251"/>
                  <a:gd name="T35" fmla="*/ 341 h 786"/>
                  <a:gd name="T36" fmla="*/ 218 w 251"/>
                  <a:gd name="T37" fmla="*/ 447 h 786"/>
                  <a:gd name="T38" fmla="*/ 234 w 251"/>
                  <a:gd name="T39" fmla="*/ 559 h 786"/>
                  <a:gd name="T40" fmla="*/ 244 w 251"/>
                  <a:gd name="T41" fmla="*/ 671 h 786"/>
                  <a:gd name="T42" fmla="*/ 251 w 251"/>
                  <a:gd name="T43" fmla="*/ 780 h 786"/>
                  <a:gd name="T44" fmla="*/ 224 w 251"/>
                  <a:gd name="T45" fmla="*/ 786 h 786"/>
                  <a:gd name="T46" fmla="*/ 224 w 251"/>
                  <a:gd name="T47" fmla="*/ 786 h 786"/>
                  <a:gd name="T48" fmla="*/ 223 w 251"/>
                  <a:gd name="T49" fmla="*/ 783 h 7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1"/>
                  <a:gd name="T76" fmla="*/ 0 h 786"/>
                  <a:gd name="T77" fmla="*/ 251 w 251"/>
                  <a:gd name="T78" fmla="*/ 786 h 78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1" h="786">
                    <a:moveTo>
                      <a:pt x="223" y="783"/>
                    </a:moveTo>
                    <a:lnTo>
                      <a:pt x="222" y="677"/>
                    </a:lnTo>
                    <a:lnTo>
                      <a:pt x="215" y="565"/>
                    </a:lnTo>
                    <a:lnTo>
                      <a:pt x="205" y="456"/>
                    </a:lnTo>
                    <a:lnTo>
                      <a:pt x="189" y="353"/>
                    </a:lnTo>
                    <a:lnTo>
                      <a:pt x="169" y="257"/>
                    </a:lnTo>
                    <a:lnTo>
                      <a:pt x="145" y="172"/>
                    </a:lnTo>
                    <a:lnTo>
                      <a:pt x="116" y="102"/>
                    </a:lnTo>
                    <a:lnTo>
                      <a:pt x="83" y="48"/>
                    </a:lnTo>
                    <a:lnTo>
                      <a:pt x="46" y="1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2" y="3"/>
                    </a:lnTo>
                    <a:lnTo>
                      <a:pt x="82" y="33"/>
                    </a:lnTo>
                    <a:lnTo>
                      <a:pt x="116" y="87"/>
                    </a:lnTo>
                    <a:lnTo>
                      <a:pt x="148" y="157"/>
                    </a:lnTo>
                    <a:lnTo>
                      <a:pt x="176" y="245"/>
                    </a:lnTo>
                    <a:lnTo>
                      <a:pt x="199" y="341"/>
                    </a:lnTo>
                    <a:lnTo>
                      <a:pt x="218" y="447"/>
                    </a:lnTo>
                    <a:lnTo>
                      <a:pt x="234" y="559"/>
                    </a:lnTo>
                    <a:lnTo>
                      <a:pt x="244" y="671"/>
                    </a:lnTo>
                    <a:lnTo>
                      <a:pt x="251" y="780"/>
                    </a:lnTo>
                    <a:lnTo>
                      <a:pt x="224" y="786"/>
                    </a:lnTo>
                    <a:lnTo>
                      <a:pt x="223" y="78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5" name="Freeform 77"/>
              <p:cNvSpPr>
                <a:spLocks/>
              </p:cNvSpPr>
              <p:nvPr/>
            </p:nvSpPr>
            <p:spPr bwMode="auto">
              <a:xfrm>
                <a:off x="1962" y="3041"/>
                <a:ext cx="251" cy="786"/>
              </a:xfrm>
              <a:custGeom>
                <a:avLst/>
                <a:gdLst>
                  <a:gd name="T0" fmla="*/ 223 w 251"/>
                  <a:gd name="T1" fmla="*/ 783 h 786"/>
                  <a:gd name="T2" fmla="*/ 222 w 251"/>
                  <a:gd name="T3" fmla="*/ 677 h 786"/>
                  <a:gd name="T4" fmla="*/ 215 w 251"/>
                  <a:gd name="T5" fmla="*/ 565 h 786"/>
                  <a:gd name="T6" fmla="*/ 205 w 251"/>
                  <a:gd name="T7" fmla="*/ 456 h 786"/>
                  <a:gd name="T8" fmla="*/ 189 w 251"/>
                  <a:gd name="T9" fmla="*/ 353 h 786"/>
                  <a:gd name="T10" fmla="*/ 169 w 251"/>
                  <a:gd name="T11" fmla="*/ 257 h 786"/>
                  <a:gd name="T12" fmla="*/ 145 w 251"/>
                  <a:gd name="T13" fmla="*/ 172 h 786"/>
                  <a:gd name="T14" fmla="*/ 116 w 251"/>
                  <a:gd name="T15" fmla="*/ 102 h 786"/>
                  <a:gd name="T16" fmla="*/ 83 w 251"/>
                  <a:gd name="T17" fmla="*/ 48 h 786"/>
                  <a:gd name="T18" fmla="*/ 46 w 251"/>
                  <a:gd name="T19" fmla="*/ 12 h 786"/>
                  <a:gd name="T20" fmla="*/ 4 w 251"/>
                  <a:gd name="T21" fmla="*/ 0 h 786"/>
                  <a:gd name="T22" fmla="*/ 0 w 251"/>
                  <a:gd name="T23" fmla="*/ 0 h 786"/>
                  <a:gd name="T24" fmla="*/ 42 w 251"/>
                  <a:gd name="T25" fmla="*/ 3 h 786"/>
                  <a:gd name="T26" fmla="*/ 82 w 251"/>
                  <a:gd name="T27" fmla="*/ 33 h 786"/>
                  <a:gd name="T28" fmla="*/ 116 w 251"/>
                  <a:gd name="T29" fmla="*/ 87 h 786"/>
                  <a:gd name="T30" fmla="*/ 148 w 251"/>
                  <a:gd name="T31" fmla="*/ 157 h 786"/>
                  <a:gd name="T32" fmla="*/ 176 w 251"/>
                  <a:gd name="T33" fmla="*/ 245 h 786"/>
                  <a:gd name="T34" fmla="*/ 199 w 251"/>
                  <a:gd name="T35" fmla="*/ 341 h 786"/>
                  <a:gd name="T36" fmla="*/ 218 w 251"/>
                  <a:gd name="T37" fmla="*/ 447 h 786"/>
                  <a:gd name="T38" fmla="*/ 234 w 251"/>
                  <a:gd name="T39" fmla="*/ 559 h 786"/>
                  <a:gd name="T40" fmla="*/ 244 w 251"/>
                  <a:gd name="T41" fmla="*/ 671 h 786"/>
                  <a:gd name="T42" fmla="*/ 251 w 251"/>
                  <a:gd name="T43" fmla="*/ 780 h 786"/>
                  <a:gd name="T44" fmla="*/ 224 w 251"/>
                  <a:gd name="T45" fmla="*/ 786 h 786"/>
                  <a:gd name="T46" fmla="*/ 224 w 251"/>
                  <a:gd name="T47" fmla="*/ 786 h 7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1"/>
                  <a:gd name="T73" fmla="*/ 0 h 786"/>
                  <a:gd name="T74" fmla="*/ 251 w 251"/>
                  <a:gd name="T75" fmla="*/ 786 h 78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1" h="786">
                    <a:moveTo>
                      <a:pt x="223" y="783"/>
                    </a:moveTo>
                    <a:lnTo>
                      <a:pt x="222" y="677"/>
                    </a:lnTo>
                    <a:lnTo>
                      <a:pt x="215" y="565"/>
                    </a:lnTo>
                    <a:lnTo>
                      <a:pt x="205" y="456"/>
                    </a:lnTo>
                    <a:lnTo>
                      <a:pt x="189" y="353"/>
                    </a:lnTo>
                    <a:lnTo>
                      <a:pt x="169" y="257"/>
                    </a:lnTo>
                    <a:lnTo>
                      <a:pt x="145" y="172"/>
                    </a:lnTo>
                    <a:lnTo>
                      <a:pt x="116" y="102"/>
                    </a:lnTo>
                    <a:lnTo>
                      <a:pt x="83" y="48"/>
                    </a:lnTo>
                    <a:lnTo>
                      <a:pt x="46" y="1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2" y="3"/>
                    </a:lnTo>
                    <a:lnTo>
                      <a:pt x="82" y="33"/>
                    </a:lnTo>
                    <a:lnTo>
                      <a:pt x="116" y="87"/>
                    </a:lnTo>
                    <a:lnTo>
                      <a:pt x="148" y="157"/>
                    </a:lnTo>
                    <a:lnTo>
                      <a:pt x="176" y="245"/>
                    </a:lnTo>
                    <a:lnTo>
                      <a:pt x="199" y="341"/>
                    </a:lnTo>
                    <a:lnTo>
                      <a:pt x="218" y="447"/>
                    </a:lnTo>
                    <a:lnTo>
                      <a:pt x="234" y="559"/>
                    </a:lnTo>
                    <a:lnTo>
                      <a:pt x="244" y="671"/>
                    </a:lnTo>
                    <a:lnTo>
                      <a:pt x="251" y="780"/>
                    </a:lnTo>
                    <a:lnTo>
                      <a:pt x="224" y="786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6" name="Freeform 78"/>
              <p:cNvSpPr>
                <a:spLocks/>
              </p:cNvSpPr>
              <p:nvPr/>
            </p:nvSpPr>
            <p:spPr bwMode="auto">
              <a:xfrm>
                <a:off x="3730" y="3295"/>
                <a:ext cx="250" cy="786"/>
              </a:xfrm>
              <a:custGeom>
                <a:avLst/>
                <a:gdLst>
                  <a:gd name="T0" fmla="*/ 223 w 250"/>
                  <a:gd name="T1" fmla="*/ 786 h 786"/>
                  <a:gd name="T2" fmla="*/ 221 w 250"/>
                  <a:gd name="T3" fmla="*/ 677 h 786"/>
                  <a:gd name="T4" fmla="*/ 215 w 250"/>
                  <a:gd name="T5" fmla="*/ 565 h 786"/>
                  <a:gd name="T6" fmla="*/ 204 w 250"/>
                  <a:gd name="T7" fmla="*/ 456 h 786"/>
                  <a:gd name="T8" fmla="*/ 188 w 250"/>
                  <a:gd name="T9" fmla="*/ 354 h 786"/>
                  <a:gd name="T10" fmla="*/ 169 w 250"/>
                  <a:gd name="T11" fmla="*/ 257 h 786"/>
                  <a:gd name="T12" fmla="*/ 145 w 250"/>
                  <a:gd name="T13" fmla="*/ 172 h 786"/>
                  <a:gd name="T14" fmla="*/ 116 w 250"/>
                  <a:gd name="T15" fmla="*/ 102 h 786"/>
                  <a:gd name="T16" fmla="*/ 83 w 250"/>
                  <a:gd name="T17" fmla="*/ 48 h 786"/>
                  <a:gd name="T18" fmla="*/ 46 w 250"/>
                  <a:gd name="T19" fmla="*/ 15 h 786"/>
                  <a:gd name="T20" fmla="*/ 4 w 250"/>
                  <a:gd name="T21" fmla="*/ 3 h 786"/>
                  <a:gd name="T22" fmla="*/ 0 w 250"/>
                  <a:gd name="T23" fmla="*/ 0 h 786"/>
                  <a:gd name="T24" fmla="*/ 43 w 250"/>
                  <a:gd name="T25" fmla="*/ 6 h 786"/>
                  <a:gd name="T26" fmla="*/ 82 w 250"/>
                  <a:gd name="T27" fmla="*/ 36 h 786"/>
                  <a:gd name="T28" fmla="*/ 117 w 250"/>
                  <a:gd name="T29" fmla="*/ 87 h 786"/>
                  <a:gd name="T30" fmla="*/ 148 w 250"/>
                  <a:gd name="T31" fmla="*/ 157 h 786"/>
                  <a:gd name="T32" fmla="*/ 175 w 250"/>
                  <a:gd name="T33" fmla="*/ 245 h 786"/>
                  <a:gd name="T34" fmla="*/ 199 w 250"/>
                  <a:gd name="T35" fmla="*/ 341 h 786"/>
                  <a:gd name="T36" fmla="*/ 219 w 250"/>
                  <a:gd name="T37" fmla="*/ 447 h 786"/>
                  <a:gd name="T38" fmla="*/ 233 w 250"/>
                  <a:gd name="T39" fmla="*/ 559 h 786"/>
                  <a:gd name="T40" fmla="*/ 244 w 250"/>
                  <a:gd name="T41" fmla="*/ 671 h 786"/>
                  <a:gd name="T42" fmla="*/ 250 w 250"/>
                  <a:gd name="T43" fmla="*/ 780 h 786"/>
                  <a:gd name="T44" fmla="*/ 224 w 250"/>
                  <a:gd name="T45" fmla="*/ 786 h 786"/>
                  <a:gd name="T46" fmla="*/ 224 w 250"/>
                  <a:gd name="T47" fmla="*/ 786 h 786"/>
                  <a:gd name="T48" fmla="*/ 223 w 250"/>
                  <a:gd name="T49" fmla="*/ 786 h 7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0"/>
                  <a:gd name="T76" fmla="*/ 0 h 786"/>
                  <a:gd name="T77" fmla="*/ 250 w 250"/>
                  <a:gd name="T78" fmla="*/ 786 h 78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0" h="786">
                    <a:moveTo>
                      <a:pt x="223" y="786"/>
                    </a:moveTo>
                    <a:lnTo>
                      <a:pt x="221" y="677"/>
                    </a:lnTo>
                    <a:lnTo>
                      <a:pt x="215" y="565"/>
                    </a:lnTo>
                    <a:lnTo>
                      <a:pt x="204" y="456"/>
                    </a:lnTo>
                    <a:lnTo>
                      <a:pt x="188" y="354"/>
                    </a:lnTo>
                    <a:lnTo>
                      <a:pt x="169" y="257"/>
                    </a:lnTo>
                    <a:lnTo>
                      <a:pt x="145" y="172"/>
                    </a:lnTo>
                    <a:lnTo>
                      <a:pt x="116" y="102"/>
                    </a:lnTo>
                    <a:lnTo>
                      <a:pt x="83" y="48"/>
                    </a:lnTo>
                    <a:lnTo>
                      <a:pt x="46" y="1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43" y="6"/>
                    </a:lnTo>
                    <a:lnTo>
                      <a:pt x="82" y="36"/>
                    </a:lnTo>
                    <a:lnTo>
                      <a:pt x="117" y="87"/>
                    </a:lnTo>
                    <a:lnTo>
                      <a:pt x="148" y="157"/>
                    </a:lnTo>
                    <a:lnTo>
                      <a:pt x="175" y="245"/>
                    </a:lnTo>
                    <a:lnTo>
                      <a:pt x="199" y="341"/>
                    </a:lnTo>
                    <a:lnTo>
                      <a:pt x="219" y="447"/>
                    </a:lnTo>
                    <a:lnTo>
                      <a:pt x="233" y="559"/>
                    </a:lnTo>
                    <a:lnTo>
                      <a:pt x="244" y="671"/>
                    </a:lnTo>
                    <a:lnTo>
                      <a:pt x="250" y="780"/>
                    </a:lnTo>
                    <a:lnTo>
                      <a:pt x="224" y="786"/>
                    </a:lnTo>
                    <a:lnTo>
                      <a:pt x="223" y="786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7" name="Freeform 79"/>
              <p:cNvSpPr>
                <a:spLocks/>
              </p:cNvSpPr>
              <p:nvPr/>
            </p:nvSpPr>
            <p:spPr bwMode="auto">
              <a:xfrm>
                <a:off x="3730" y="3295"/>
                <a:ext cx="250" cy="786"/>
              </a:xfrm>
              <a:custGeom>
                <a:avLst/>
                <a:gdLst>
                  <a:gd name="T0" fmla="*/ 223 w 250"/>
                  <a:gd name="T1" fmla="*/ 786 h 786"/>
                  <a:gd name="T2" fmla="*/ 221 w 250"/>
                  <a:gd name="T3" fmla="*/ 677 h 786"/>
                  <a:gd name="T4" fmla="*/ 215 w 250"/>
                  <a:gd name="T5" fmla="*/ 565 h 786"/>
                  <a:gd name="T6" fmla="*/ 204 w 250"/>
                  <a:gd name="T7" fmla="*/ 456 h 786"/>
                  <a:gd name="T8" fmla="*/ 188 w 250"/>
                  <a:gd name="T9" fmla="*/ 354 h 786"/>
                  <a:gd name="T10" fmla="*/ 169 w 250"/>
                  <a:gd name="T11" fmla="*/ 257 h 786"/>
                  <a:gd name="T12" fmla="*/ 145 w 250"/>
                  <a:gd name="T13" fmla="*/ 172 h 786"/>
                  <a:gd name="T14" fmla="*/ 116 w 250"/>
                  <a:gd name="T15" fmla="*/ 102 h 786"/>
                  <a:gd name="T16" fmla="*/ 83 w 250"/>
                  <a:gd name="T17" fmla="*/ 48 h 786"/>
                  <a:gd name="T18" fmla="*/ 46 w 250"/>
                  <a:gd name="T19" fmla="*/ 15 h 786"/>
                  <a:gd name="T20" fmla="*/ 4 w 250"/>
                  <a:gd name="T21" fmla="*/ 3 h 786"/>
                  <a:gd name="T22" fmla="*/ 0 w 250"/>
                  <a:gd name="T23" fmla="*/ 0 h 786"/>
                  <a:gd name="T24" fmla="*/ 43 w 250"/>
                  <a:gd name="T25" fmla="*/ 6 h 786"/>
                  <a:gd name="T26" fmla="*/ 82 w 250"/>
                  <a:gd name="T27" fmla="*/ 36 h 786"/>
                  <a:gd name="T28" fmla="*/ 117 w 250"/>
                  <a:gd name="T29" fmla="*/ 87 h 786"/>
                  <a:gd name="T30" fmla="*/ 148 w 250"/>
                  <a:gd name="T31" fmla="*/ 157 h 786"/>
                  <a:gd name="T32" fmla="*/ 175 w 250"/>
                  <a:gd name="T33" fmla="*/ 245 h 786"/>
                  <a:gd name="T34" fmla="*/ 199 w 250"/>
                  <a:gd name="T35" fmla="*/ 341 h 786"/>
                  <a:gd name="T36" fmla="*/ 219 w 250"/>
                  <a:gd name="T37" fmla="*/ 447 h 786"/>
                  <a:gd name="T38" fmla="*/ 233 w 250"/>
                  <a:gd name="T39" fmla="*/ 559 h 786"/>
                  <a:gd name="T40" fmla="*/ 244 w 250"/>
                  <a:gd name="T41" fmla="*/ 671 h 786"/>
                  <a:gd name="T42" fmla="*/ 250 w 250"/>
                  <a:gd name="T43" fmla="*/ 780 h 786"/>
                  <a:gd name="T44" fmla="*/ 224 w 250"/>
                  <a:gd name="T45" fmla="*/ 786 h 786"/>
                  <a:gd name="T46" fmla="*/ 224 w 250"/>
                  <a:gd name="T47" fmla="*/ 786 h 7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0"/>
                  <a:gd name="T73" fmla="*/ 0 h 786"/>
                  <a:gd name="T74" fmla="*/ 250 w 250"/>
                  <a:gd name="T75" fmla="*/ 786 h 78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0" h="786">
                    <a:moveTo>
                      <a:pt x="223" y="786"/>
                    </a:moveTo>
                    <a:lnTo>
                      <a:pt x="221" y="677"/>
                    </a:lnTo>
                    <a:lnTo>
                      <a:pt x="215" y="565"/>
                    </a:lnTo>
                    <a:lnTo>
                      <a:pt x="204" y="456"/>
                    </a:lnTo>
                    <a:lnTo>
                      <a:pt x="188" y="354"/>
                    </a:lnTo>
                    <a:lnTo>
                      <a:pt x="169" y="257"/>
                    </a:lnTo>
                    <a:lnTo>
                      <a:pt x="145" y="172"/>
                    </a:lnTo>
                    <a:lnTo>
                      <a:pt x="116" y="102"/>
                    </a:lnTo>
                    <a:lnTo>
                      <a:pt x="83" y="48"/>
                    </a:lnTo>
                    <a:lnTo>
                      <a:pt x="46" y="1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43" y="6"/>
                    </a:lnTo>
                    <a:lnTo>
                      <a:pt x="82" y="36"/>
                    </a:lnTo>
                    <a:lnTo>
                      <a:pt x="117" y="87"/>
                    </a:lnTo>
                    <a:lnTo>
                      <a:pt x="148" y="157"/>
                    </a:lnTo>
                    <a:lnTo>
                      <a:pt x="175" y="245"/>
                    </a:lnTo>
                    <a:lnTo>
                      <a:pt x="199" y="341"/>
                    </a:lnTo>
                    <a:lnTo>
                      <a:pt x="219" y="447"/>
                    </a:lnTo>
                    <a:lnTo>
                      <a:pt x="233" y="559"/>
                    </a:lnTo>
                    <a:lnTo>
                      <a:pt x="244" y="671"/>
                    </a:lnTo>
                    <a:lnTo>
                      <a:pt x="250" y="780"/>
                    </a:lnTo>
                    <a:lnTo>
                      <a:pt x="224" y="786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8" name="Freeform 80"/>
              <p:cNvSpPr>
                <a:spLocks/>
              </p:cNvSpPr>
              <p:nvPr/>
            </p:nvSpPr>
            <p:spPr bwMode="auto">
              <a:xfrm>
                <a:off x="1915" y="3038"/>
                <a:ext cx="188" cy="1019"/>
              </a:xfrm>
              <a:custGeom>
                <a:avLst/>
                <a:gdLst>
                  <a:gd name="T0" fmla="*/ 187 w 188"/>
                  <a:gd name="T1" fmla="*/ 1010 h 1019"/>
                  <a:gd name="T2" fmla="*/ 188 w 188"/>
                  <a:gd name="T3" fmla="*/ 1013 h 1019"/>
                  <a:gd name="T4" fmla="*/ 184 w 188"/>
                  <a:gd name="T5" fmla="*/ 931 h 1019"/>
                  <a:gd name="T6" fmla="*/ 176 w 188"/>
                  <a:gd name="T7" fmla="*/ 849 h 1019"/>
                  <a:gd name="T8" fmla="*/ 168 w 188"/>
                  <a:gd name="T9" fmla="*/ 768 h 1019"/>
                  <a:gd name="T10" fmla="*/ 159 w 188"/>
                  <a:gd name="T11" fmla="*/ 689 h 1019"/>
                  <a:gd name="T12" fmla="*/ 150 w 188"/>
                  <a:gd name="T13" fmla="*/ 620 h 1019"/>
                  <a:gd name="T14" fmla="*/ 141 w 188"/>
                  <a:gd name="T15" fmla="*/ 553 h 1019"/>
                  <a:gd name="T16" fmla="*/ 133 w 188"/>
                  <a:gd name="T17" fmla="*/ 502 h 1019"/>
                  <a:gd name="T18" fmla="*/ 126 w 188"/>
                  <a:gd name="T19" fmla="*/ 459 h 1019"/>
                  <a:gd name="T20" fmla="*/ 121 w 188"/>
                  <a:gd name="T21" fmla="*/ 432 h 1019"/>
                  <a:gd name="T22" fmla="*/ 120 w 188"/>
                  <a:gd name="T23" fmla="*/ 423 h 1019"/>
                  <a:gd name="T24" fmla="*/ 106 w 188"/>
                  <a:gd name="T25" fmla="*/ 369 h 1019"/>
                  <a:gd name="T26" fmla="*/ 92 w 188"/>
                  <a:gd name="T27" fmla="*/ 311 h 1019"/>
                  <a:gd name="T28" fmla="*/ 77 w 188"/>
                  <a:gd name="T29" fmla="*/ 254 h 1019"/>
                  <a:gd name="T30" fmla="*/ 60 w 188"/>
                  <a:gd name="T31" fmla="*/ 196 h 1019"/>
                  <a:gd name="T32" fmla="*/ 46 w 188"/>
                  <a:gd name="T33" fmla="*/ 145 h 1019"/>
                  <a:gd name="T34" fmla="*/ 31 w 188"/>
                  <a:gd name="T35" fmla="*/ 96 h 1019"/>
                  <a:gd name="T36" fmla="*/ 18 w 188"/>
                  <a:gd name="T37" fmla="*/ 57 h 1019"/>
                  <a:gd name="T38" fmla="*/ 8 w 188"/>
                  <a:gd name="T39" fmla="*/ 27 h 1019"/>
                  <a:gd name="T40" fmla="*/ 1 w 188"/>
                  <a:gd name="T41" fmla="*/ 6 h 1019"/>
                  <a:gd name="T42" fmla="*/ 0 w 188"/>
                  <a:gd name="T43" fmla="*/ 0 h 1019"/>
                  <a:gd name="T44" fmla="*/ 33 w 188"/>
                  <a:gd name="T45" fmla="*/ 105 h 1019"/>
                  <a:gd name="T46" fmla="*/ 60 w 188"/>
                  <a:gd name="T47" fmla="*/ 202 h 1019"/>
                  <a:gd name="T48" fmla="*/ 83 w 188"/>
                  <a:gd name="T49" fmla="*/ 293 h 1019"/>
                  <a:gd name="T50" fmla="*/ 100 w 188"/>
                  <a:gd name="T51" fmla="*/ 375 h 1019"/>
                  <a:gd name="T52" fmla="*/ 112 w 188"/>
                  <a:gd name="T53" fmla="*/ 444 h 1019"/>
                  <a:gd name="T54" fmla="*/ 121 w 188"/>
                  <a:gd name="T55" fmla="*/ 502 h 1019"/>
                  <a:gd name="T56" fmla="*/ 128 w 188"/>
                  <a:gd name="T57" fmla="*/ 550 h 1019"/>
                  <a:gd name="T58" fmla="*/ 132 w 188"/>
                  <a:gd name="T59" fmla="*/ 583 h 1019"/>
                  <a:gd name="T60" fmla="*/ 133 w 188"/>
                  <a:gd name="T61" fmla="*/ 604 h 1019"/>
                  <a:gd name="T62" fmla="*/ 133 w 188"/>
                  <a:gd name="T63" fmla="*/ 614 h 1019"/>
                  <a:gd name="T64" fmla="*/ 141 w 188"/>
                  <a:gd name="T65" fmla="*/ 692 h 1019"/>
                  <a:gd name="T66" fmla="*/ 146 w 188"/>
                  <a:gd name="T67" fmla="*/ 762 h 1019"/>
                  <a:gd name="T68" fmla="*/ 149 w 188"/>
                  <a:gd name="T69" fmla="*/ 822 h 1019"/>
                  <a:gd name="T70" fmla="*/ 151 w 188"/>
                  <a:gd name="T71" fmla="*/ 874 h 1019"/>
                  <a:gd name="T72" fmla="*/ 153 w 188"/>
                  <a:gd name="T73" fmla="*/ 919 h 1019"/>
                  <a:gd name="T74" fmla="*/ 153 w 188"/>
                  <a:gd name="T75" fmla="*/ 955 h 1019"/>
                  <a:gd name="T76" fmla="*/ 153 w 188"/>
                  <a:gd name="T77" fmla="*/ 983 h 1019"/>
                  <a:gd name="T78" fmla="*/ 151 w 188"/>
                  <a:gd name="T79" fmla="*/ 1004 h 1019"/>
                  <a:gd name="T80" fmla="*/ 151 w 188"/>
                  <a:gd name="T81" fmla="*/ 1016 h 1019"/>
                  <a:gd name="T82" fmla="*/ 151 w 188"/>
                  <a:gd name="T83" fmla="*/ 1019 h 1019"/>
                  <a:gd name="T84" fmla="*/ 188 w 188"/>
                  <a:gd name="T85" fmla="*/ 1013 h 1019"/>
                  <a:gd name="T86" fmla="*/ 188 w 188"/>
                  <a:gd name="T87" fmla="*/ 1013 h 1019"/>
                  <a:gd name="T88" fmla="*/ 187 w 188"/>
                  <a:gd name="T89" fmla="*/ 1010 h 10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8"/>
                  <a:gd name="T136" fmla="*/ 0 h 1019"/>
                  <a:gd name="T137" fmla="*/ 188 w 188"/>
                  <a:gd name="T138" fmla="*/ 1019 h 10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8" h="1019">
                    <a:moveTo>
                      <a:pt x="187" y="1010"/>
                    </a:moveTo>
                    <a:lnTo>
                      <a:pt x="188" y="1013"/>
                    </a:lnTo>
                    <a:lnTo>
                      <a:pt x="184" y="931"/>
                    </a:lnTo>
                    <a:lnTo>
                      <a:pt x="176" y="849"/>
                    </a:lnTo>
                    <a:lnTo>
                      <a:pt x="168" y="768"/>
                    </a:lnTo>
                    <a:lnTo>
                      <a:pt x="159" y="689"/>
                    </a:lnTo>
                    <a:lnTo>
                      <a:pt x="150" y="620"/>
                    </a:lnTo>
                    <a:lnTo>
                      <a:pt x="141" y="553"/>
                    </a:lnTo>
                    <a:lnTo>
                      <a:pt x="133" y="502"/>
                    </a:lnTo>
                    <a:lnTo>
                      <a:pt x="126" y="459"/>
                    </a:lnTo>
                    <a:lnTo>
                      <a:pt x="121" y="432"/>
                    </a:lnTo>
                    <a:lnTo>
                      <a:pt x="120" y="423"/>
                    </a:lnTo>
                    <a:lnTo>
                      <a:pt x="106" y="369"/>
                    </a:lnTo>
                    <a:lnTo>
                      <a:pt x="92" y="311"/>
                    </a:lnTo>
                    <a:lnTo>
                      <a:pt x="77" y="254"/>
                    </a:lnTo>
                    <a:lnTo>
                      <a:pt x="60" y="196"/>
                    </a:lnTo>
                    <a:lnTo>
                      <a:pt x="46" y="145"/>
                    </a:lnTo>
                    <a:lnTo>
                      <a:pt x="31" y="96"/>
                    </a:lnTo>
                    <a:lnTo>
                      <a:pt x="18" y="57"/>
                    </a:lnTo>
                    <a:lnTo>
                      <a:pt x="8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33" y="105"/>
                    </a:lnTo>
                    <a:lnTo>
                      <a:pt x="60" y="202"/>
                    </a:lnTo>
                    <a:lnTo>
                      <a:pt x="83" y="293"/>
                    </a:lnTo>
                    <a:lnTo>
                      <a:pt x="100" y="375"/>
                    </a:lnTo>
                    <a:lnTo>
                      <a:pt x="112" y="444"/>
                    </a:lnTo>
                    <a:lnTo>
                      <a:pt x="121" y="502"/>
                    </a:lnTo>
                    <a:lnTo>
                      <a:pt x="128" y="550"/>
                    </a:lnTo>
                    <a:lnTo>
                      <a:pt x="132" y="583"/>
                    </a:lnTo>
                    <a:lnTo>
                      <a:pt x="133" y="604"/>
                    </a:lnTo>
                    <a:lnTo>
                      <a:pt x="133" y="614"/>
                    </a:lnTo>
                    <a:lnTo>
                      <a:pt x="141" y="692"/>
                    </a:lnTo>
                    <a:lnTo>
                      <a:pt x="146" y="762"/>
                    </a:lnTo>
                    <a:lnTo>
                      <a:pt x="149" y="822"/>
                    </a:lnTo>
                    <a:lnTo>
                      <a:pt x="151" y="874"/>
                    </a:lnTo>
                    <a:lnTo>
                      <a:pt x="153" y="919"/>
                    </a:lnTo>
                    <a:lnTo>
                      <a:pt x="153" y="955"/>
                    </a:lnTo>
                    <a:lnTo>
                      <a:pt x="153" y="983"/>
                    </a:lnTo>
                    <a:lnTo>
                      <a:pt x="151" y="1004"/>
                    </a:lnTo>
                    <a:lnTo>
                      <a:pt x="151" y="1016"/>
                    </a:lnTo>
                    <a:lnTo>
                      <a:pt x="151" y="1019"/>
                    </a:lnTo>
                    <a:lnTo>
                      <a:pt x="188" y="1013"/>
                    </a:lnTo>
                    <a:lnTo>
                      <a:pt x="187" y="101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9" name="Freeform 81"/>
              <p:cNvSpPr>
                <a:spLocks/>
              </p:cNvSpPr>
              <p:nvPr/>
            </p:nvSpPr>
            <p:spPr bwMode="auto">
              <a:xfrm>
                <a:off x="1915" y="3038"/>
                <a:ext cx="188" cy="1019"/>
              </a:xfrm>
              <a:custGeom>
                <a:avLst/>
                <a:gdLst>
                  <a:gd name="T0" fmla="*/ 187 w 188"/>
                  <a:gd name="T1" fmla="*/ 1010 h 1019"/>
                  <a:gd name="T2" fmla="*/ 188 w 188"/>
                  <a:gd name="T3" fmla="*/ 1013 h 1019"/>
                  <a:gd name="T4" fmla="*/ 184 w 188"/>
                  <a:gd name="T5" fmla="*/ 931 h 1019"/>
                  <a:gd name="T6" fmla="*/ 176 w 188"/>
                  <a:gd name="T7" fmla="*/ 849 h 1019"/>
                  <a:gd name="T8" fmla="*/ 168 w 188"/>
                  <a:gd name="T9" fmla="*/ 768 h 1019"/>
                  <a:gd name="T10" fmla="*/ 159 w 188"/>
                  <a:gd name="T11" fmla="*/ 689 h 1019"/>
                  <a:gd name="T12" fmla="*/ 150 w 188"/>
                  <a:gd name="T13" fmla="*/ 620 h 1019"/>
                  <a:gd name="T14" fmla="*/ 141 w 188"/>
                  <a:gd name="T15" fmla="*/ 553 h 1019"/>
                  <a:gd name="T16" fmla="*/ 133 w 188"/>
                  <a:gd name="T17" fmla="*/ 502 h 1019"/>
                  <a:gd name="T18" fmla="*/ 126 w 188"/>
                  <a:gd name="T19" fmla="*/ 459 h 1019"/>
                  <a:gd name="T20" fmla="*/ 121 w 188"/>
                  <a:gd name="T21" fmla="*/ 432 h 1019"/>
                  <a:gd name="T22" fmla="*/ 120 w 188"/>
                  <a:gd name="T23" fmla="*/ 423 h 1019"/>
                  <a:gd name="T24" fmla="*/ 106 w 188"/>
                  <a:gd name="T25" fmla="*/ 369 h 1019"/>
                  <a:gd name="T26" fmla="*/ 92 w 188"/>
                  <a:gd name="T27" fmla="*/ 311 h 1019"/>
                  <a:gd name="T28" fmla="*/ 77 w 188"/>
                  <a:gd name="T29" fmla="*/ 254 h 1019"/>
                  <a:gd name="T30" fmla="*/ 60 w 188"/>
                  <a:gd name="T31" fmla="*/ 196 h 1019"/>
                  <a:gd name="T32" fmla="*/ 46 w 188"/>
                  <a:gd name="T33" fmla="*/ 145 h 1019"/>
                  <a:gd name="T34" fmla="*/ 31 w 188"/>
                  <a:gd name="T35" fmla="*/ 96 h 1019"/>
                  <a:gd name="T36" fmla="*/ 18 w 188"/>
                  <a:gd name="T37" fmla="*/ 57 h 1019"/>
                  <a:gd name="T38" fmla="*/ 8 w 188"/>
                  <a:gd name="T39" fmla="*/ 27 h 1019"/>
                  <a:gd name="T40" fmla="*/ 1 w 188"/>
                  <a:gd name="T41" fmla="*/ 6 h 1019"/>
                  <a:gd name="T42" fmla="*/ 0 w 188"/>
                  <a:gd name="T43" fmla="*/ 0 h 1019"/>
                  <a:gd name="T44" fmla="*/ 33 w 188"/>
                  <a:gd name="T45" fmla="*/ 105 h 1019"/>
                  <a:gd name="T46" fmla="*/ 60 w 188"/>
                  <a:gd name="T47" fmla="*/ 202 h 1019"/>
                  <a:gd name="T48" fmla="*/ 83 w 188"/>
                  <a:gd name="T49" fmla="*/ 293 h 1019"/>
                  <a:gd name="T50" fmla="*/ 100 w 188"/>
                  <a:gd name="T51" fmla="*/ 375 h 1019"/>
                  <a:gd name="T52" fmla="*/ 112 w 188"/>
                  <a:gd name="T53" fmla="*/ 444 h 1019"/>
                  <a:gd name="T54" fmla="*/ 121 w 188"/>
                  <a:gd name="T55" fmla="*/ 502 h 1019"/>
                  <a:gd name="T56" fmla="*/ 128 w 188"/>
                  <a:gd name="T57" fmla="*/ 550 h 1019"/>
                  <a:gd name="T58" fmla="*/ 132 w 188"/>
                  <a:gd name="T59" fmla="*/ 583 h 1019"/>
                  <a:gd name="T60" fmla="*/ 133 w 188"/>
                  <a:gd name="T61" fmla="*/ 604 h 1019"/>
                  <a:gd name="T62" fmla="*/ 133 w 188"/>
                  <a:gd name="T63" fmla="*/ 614 h 1019"/>
                  <a:gd name="T64" fmla="*/ 141 w 188"/>
                  <a:gd name="T65" fmla="*/ 692 h 1019"/>
                  <a:gd name="T66" fmla="*/ 146 w 188"/>
                  <a:gd name="T67" fmla="*/ 762 h 1019"/>
                  <a:gd name="T68" fmla="*/ 149 w 188"/>
                  <a:gd name="T69" fmla="*/ 822 h 1019"/>
                  <a:gd name="T70" fmla="*/ 151 w 188"/>
                  <a:gd name="T71" fmla="*/ 874 h 1019"/>
                  <a:gd name="T72" fmla="*/ 153 w 188"/>
                  <a:gd name="T73" fmla="*/ 919 h 1019"/>
                  <a:gd name="T74" fmla="*/ 153 w 188"/>
                  <a:gd name="T75" fmla="*/ 955 h 1019"/>
                  <a:gd name="T76" fmla="*/ 153 w 188"/>
                  <a:gd name="T77" fmla="*/ 983 h 1019"/>
                  <a:gd name="T78" fmla="*/ 151 w 188"/>
                  <a:gd name="T79" fmla="*/ 1004 h 1019"/>
                  <a:gd name="T80" fmla="*/ 151 w 188"/>
                  <a:gd name="T81" fmla="*/ 1016 h 1019"/>
                  <a:gd name="T82" fmla="*/ 151 w 188"/>
                  <a:gd name="T83" fmla="*/ 1019 h 1019"/>
                  <a:gd name="T84" fmla="*/ 188 w 188"/>
                  <a:gd name="T85" fmla="*/ 1013 h 1019"/>
                  <a:gd name="T86" fmla="*/ 188 w 188"/>
                  <a:gd name="T87" fmla="*/ 1013 h 10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8"/>
                  <a:gd name="T133" fmla="*/ 0 h 1019"/>
                  <a:gd name="T134" fmla="*/ 188 w 188"/>
                  <a:gd name="T135" fmla="*/ 1019 h 10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8" h="1019">
                    <a:moveTo>
                      <a:pt x="187" y="1010"/>
                    </a:moveTo>
                    <a:lnTo>
                      <a:pt x="188" y="1013"/>
                    </a:lnTo>
                    <a:lnTo>
                      <a:pt x="184" y="931"/>
                    </a:lnTo>
                    <a:lnTo>
                      <a:pt x="176" y="849"/>
                    </a:lnTo>
                    <a:lnTo>
                      <a:pt x="168" y="768"/>
                    </a:lnTo>
                    <a:lnTo>
                      <a:pt x="159" y="689"/>
                    </a:lnTo>
                    <a:lnTo>
                      <a:pt x="150" y="620"/>
                    </a:lnTo>
                    <a:lnTo>
                      <a:pt x="141" y="553"/>
                    </a:lnTo>
                    <a:lnTo>
                      <a:pt x="133" y="502"/>
                    </a:lnTo>
                    <a:lnTo>
                      <a:pt x="126" y="459"/>
                    </a:lnTo>
                    <a:lnTo>
                      <a:pt x="121" y="432"/>
                    </a:lnTo>
                    <a:lnTo>
                      <a:pt x="120" y="423"/>
                    </a:lnTo>
                    <a:lnTo>
                      <a:pt x="106" y="369"/>
                    </a:lnTo>
                    <a:lnTo>
                      <a:pt x="92" y="311"/>
                    </a:lnTo>
                    <a:lnTo>
                      <a:pt x="77" y="254"/>
                    </a:lnTo>
                    <a:lnTo>
                      <a:pt x="60" y="196"/>
                    </a:lnTo>
                    <a:lnTo>
                      <a:pt x="46" y="145"/>
                    </a:lnTo>
                    <a:lnTo>
                      <a:pt x="31" y="96"/>
                    </a:lnTo>
                    <a:lnTo>
                      <a:pt x="18" y="57"/>
                    </a:lnTo>
                    <a:lnTo>
                      <a:pt x="8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33" y="105"/>
                    </a:lnTo>
                    <a:lnTo>
                      <a:pt x="60" y="202"/>
                    </a:lnTo>
                    <a:lnTo>
                      <a:pt x="83" y="293"/>
                    </a:lnTo>
                    <a:lnTo>
                      <a:pt x="100" y="375"/>
                    </a:lnTo>
                    <a:lnTo>
                      <a:pt x="112" y="444"/>
                    </a:lnTo>
                    <a:lnTo>
                      <a:pt x="121" y="502"/>
                    </a:lnTo>
                    <a:lnTo>
                      <a:pt x="128" y="550"/>
                    </a:lnTo>
                    <a:lnTo>
                      <a:pt x="132" y="583"/>
                    </a:lnTo>
                    <a:lnTo>
                      <a:pt x="133" y="604"/>
                    </a:lnTo>
                    <a:lnTo>
                      <a:pt x="133" y="614"/>
                    </a:lnTo>
                    <a:lnTo>
                      <a:pt x="141" y="692"/>
                    </a:lnTo>
                    <a:lnTo>
                      <a:pt x="146" y="762"/>
                    </a:lnTo>
                    <a:lnTo>
                      <a:pt x="149" y="822"/>
                    </a:lnTo>
                    <a:lnTo>
                      <a:pt x="151" y="874"/>
                    </a:lnTo>
                    <a:lnTo>
                      <a:pt x="153" y="919"/>
                    </a:lnTo>
                    <a:lnTo>
                      <a:pt x="153" y="955"/>
                    </a:lnTo>
                    <a:lnTo>
                      <a:pt x="153" y="983"/>
                    </a:lnTo>
                    <a:lnTo>
                      <a:pt x="151" y="1004"/>
                    </a:lnTo>
                    <a:lnTo>
                      <a:pt x="151" y="1016"/>
                    </a:lnTo>
                    <a:lnTo>
                      <a:pt x="151" y="1019"/>
                    </a:lnTo>
                    <a:lnTo>
                      <a:pt x="188" y="101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0" name="Freeform 82"/>
              <p:cNvSpPr>
                <a:spLocks/>
              </p:cNvSpPr>
              <p:nvPr/>
            </p:nvSpPr>
            <p:spPr bwMode="auto">
              <a:xfrm>
                <a:off x="1667" y="3198"/>
                <a:ext cx="97" cy="680"/>
              </a:xfrm>
              <a:custGeom>
                <a:avLst/>
                <a:gdLst>
                  <a:gd name="T0" fmla="*/ 97 w 97"/>
                  <a:gd name="T1" fmla="*/ 680 h 680"/>
                  <a:gd name="T2" fmla="*/ 97 w 97"/>
                  <a:gd name="T3" fmla="*/ 680 h 680"/>
                  <a:gd name="T4" fmla="*/ 97 w 97"/>
                  <a:gd name="T5" fmla="*/ 629 h 680"/>
                  <a:gd name="T6" fmla="*/ 95 w 97"/>
                  <a:gd name="T7" fmla="*/ 575 h 680"/>
                  <a:gd name="T8" fmla="*/ 91 w 97"/>
                  <a:gd name="T9" fmla="*/ 520 h 680"/>
                  <a:gd name="T10" fmla="*/ 87 w 97"/>
                  <a:gd name="T11" fmla="*/ 469 h 680"/>
                  <a:gd name="T12" fmla="*/ 83 w 97"/>
                  <a:gd name="T13" fmla="*/ 420 h 680"/>
                  <a:gd name="T14" fmla="*/ 79 w 97"/>
                  <a:gd name="T15" fmla="*/ 378 h 680"/>
                  <a:gd name="T16" fmla="*/ 75 w 97"/>
                  <a:gd name="T17" fmla="*/ 342 h 680"/>
                  <a:gd name="T18" fmla="*/ 71 w 97"/>
                  <a:gd name="T19" fmla="*/ 314 h 680"/>
                  <a:gd name="T20" fmla="*/ 68 w 97"/>
                  <a:gd name="T21" fmla="*/ 296 h 680"/>
                  <a:gd name="T22" fmla="*/ 68 w 97"/>
                  <a:gd name="T23" fmla="*/ 290 h 680"/>
                  <a:gd name="T24" fmla="*/ 62 w 97"/>
                  <a:gd name="T25" fmla="*/ 254 h 680"/>
                  <a:gd name="T26" fmla="*/ 52 w 97"/>
                  <a:gd name="T27" fmla="*/ 215 h 680"/>
                  <a:gd name="T28" fmla="*/ 44 w 97"/>
                  <a:gd name="T29" fmla="*/ 175 h 680"/>
                  <a:gd name="T30" fmla="*/ 35 w 97"/>
                  <a:gd name="T31" fmla="*/ 136 h 680"/>
                  <a:gd name="T32" fmla="*/ 26 w 97"/>
                  <a:gd name="T33" fmla="*/ 100 h 680"/>
                  <a:gd name="T34" fmla="*/ 18 w 97"/>
                  <a:gd name="T35" fmla="*/ 66 h 680"/>
                  <a:gd name="T36" fmla="*/ 11 w 97"/>
                  <a:gd name="T37" fmla="*/ 39 h 680"/>
                  <a:gd name="T38" fmla="*/ 5 w 97"/>
                  <a:gd name="T39" fmla="*/ 18 h 680"/>
                  <a:gd name="T40" fmla="*/ 2 w 97"/>
                  <a:gd name="T41" fmla="*/ 6 h 680"/>
                  <a:gd name="T42" fmla="*/ 0 w 97"/>
                  <a:gd name="T43" fmla="*/ 0 h 680"/>
                  <a:gd name="T44" fmla="*/ 19 w 97"/>
                  <a:gd name="T45" fmla="*/ 72 h 680"/>
                  <a:gd name="T46" fmla="*/ 35 w 97"/>
                  <a:gd name="T47" fmla="*/ 142 h 680"/>
                  <a:gd name="T48" fmla="*/ 47 w 97"/>
                  <a:gd name="T49" fmla="*/ 203 h 680"/>
                  <a:gd name="T50" fmla="*/ 56 w 97"/>
                  <a:gd name="T51" fmla="*/ 257 h 680"/>
                  <a:gd name="T52" fmla="*/ 63 w 97"/>
                  <a:gd name="T53" fmla="*/ 302 h 680"/>
                  <a:gd name="T54" fmla="*/ 67 w 97"/>
                  <a:gd name="T55" fmla="*/ 342 h 680"/>
                  <a:gd name="T56" fmla="*/ 70 w 97"/>
                  <a:gd name="T57" fmla="*/ 375 h 680"/>
                  <a:gd name="T58" fmla="*/ 71 w 97"/>
                  <a:gd name="T59" fmla="*/ 396 h 680"/>
                  <a:gd name="T60" fmla="*/ 72 w 97"/>
                  <a:gd name="T61" fmla="*/ 411 h 680"/>
                  <a:gd name="T62" fmla="*/ 72 w 97"/>
                  <a:gd name="T63" fmla="*/ 414 h 680"/>
                  <a:gd name="T64" fmla="*/ 75 w 97"/>
                  <a:gd name="T65" fmla="*/ 466 h 680"/>
                  <a:gd name="T66" fmla="*/ 76 w 97"/>
                  <a:gd name="T67" fmla="*/ 514 h 680"/>
                  <a:gd name="T68" fmla="*/ 77 w 97"/>
                  <a:gd name="T69" fmla="*/ 553 h 680"/>
                  <a:gd name="T70" fmla="*/ 77 w 97"/>
                  <a:gd name="T71" fmla="*/ 587 h 680"/>
                  <a:gd name="T72" fmla="*/ 76 w 97"/>
                  <a:gd name="T73" fmla="*/ 617 h 680"/>
                  <a:gd name="T74" fmla="*/ 76 w 97"/>
                  <a:gd name="T75" fmla="*/ 641 h 680"/>
                  <a:gd name="T76" fmla="*/ 75 w 97"/>
                  <a:gd name="T77" fmla="*/ 659 h 680"/>
                  <a:gd name="T78" fmla="*/ 73 w 97"/>
                  <a:gd name="T79" fmla="*/ 671 h 680"/>
                  <a:gd name="T80" fmla="*/ 73 w 97"/>
                  <a:gd name="T81" fmla="*/ 677 h 680"/>
                  <a:gd name="T82" fmla="*/ 73 w 97"/>
                  <a:gd name="T83" fmla="*/ 680 h 680"/>
                  <a:gd name="T84" fmla="*/ 97 w 97"/>
                  <a:gd name="T85" fmla="*/ 680 h 680"/>
                  <a:gd name="T86" fmla="*/ 97 w 97"/>
                  <a:gd name="T87" fmla="*/ 680 h 6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7"/>
                  <a:gd name="T133" fmla="*/ 0 h 680"/>
                  <a:gd name="T134" fmla="*/ 97 w 97"/>
                  <a:gd name="T135" fmla="*/ 680 h 6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7" h="680">
                    <a:moveTo>
                      <a:pt x="97" y="680"/>
                    </a:moveTo>
                    <a:lnTo>
                      <a:pt x="97" y="680"/>
                    </a:lnTo>
                    <a:lnTo>
                      <a:pt x="97" y="629"/>
                    </a:lnTo>
                    <a:lnTo>
                      <a:pt x="95" y="575"/>
                    </a:lnTo>
                    <a:lnTo>
                      <a:pt x="91" y="520"/>
                    </a:lnTo>
                    <a:lnTo>
                      <a:pt x="87" y="469"/>
                    </a:lnTo>
                    <a:lnTo>
                      <a:pt x="83" y="420"/>
                    </a:lnTo>
                    <a:lnTo>
                      <a:pt x="79" y="378"/>
                    </a:lnTo>
                    <a:lnTo>
                      <a:pt x="75" y="342"/>
                    </a:lnTo>
                    <a:lnTo>
                      <a:pt x="71" y="314"/>
                    </a:lnTo>
                    <a:lnTo>
                      <a:pt x="68" y="296"/>
                    </a:lnTo>
                    <a:lnTo>
                      <a:pt x="68" y="290"/>
                    </a:lnTo>
                    <a:lnTo>
                      <a:pt x="62" y="254"/>
                    </a:lnTo>
                    <a:lnTo>
                      <a:pt x="52" y="215"/>
                    </a:lnTo>
                    <a:lnTo>
                      <a:pt x="44" y="175"/>
                    </a:lnTo>
                    <a:lnTo>
                      <a:pt x="35" y="136"/>
                    </a:lnTo>
                    <a:lnTo>
                      <a:pt x="26" y="100"/>
                    </a:lnTo>
                    <a:lnTo>
                      <a:pt x="18" y="66"/>
                    </a:lnTo>
                    <a:lnTo>
                      <a:pt x="11" y="39"/>
                    </a:lnTo>
                    <a:lnTo>
                      <a:pt x="5" y="18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19" y="72"/>
                    </a:lnTo>
                    <a:lnTo>
                      <a:pt x="35" y="142"/>
                    </a:lnTo>
                    <a:lnTo>
                      <a:pt x="47" y="203"/>
                    </a:lnTo>
                    <a:lnTo>
                      <a:pt x="56" y="257"/>
                    </a:lnTo>
                    <a:lnTo>
                      <a:pt x="63" y="302"/>
                    </a:lnTo>
                    <a:lnTo>
                      <a:pt x="67" y="342"/>
                    </a:lnTo>
                    <a:lnTo>
                      <a:pt x="70" y="375"/>
                    </a:lnTo>
                    <a:lnTo>
                      <a:pt x="71" y="396"/>
                    </a:lnTo>
                    <a:lnTo>
                      <a:pt x="72" y="411"/>
                    </a:lnTo>
                    <a:lnTo>
                      <a:pt x="72" y="414"/>
                    </a:lnTo>
                    <a:lnTo>
                      <a:pt x="75" y="466"/>
                    </a:lnTo>
                    <a:lnTo>
                      <a:pt x="76" y="514"/>
                    </a:lnTo>
                    <a:lnTo>
                      <a:pt x="77" y="553"/>
                    </a:lnTo>
                    <a:lnTo>
                      <a:pt x="77" y="587"/>
                    </a:lnTo>
                    <a:lnTo>
                      <a:pt x="76" y="617"/>
                    </a:lnTo>
                    <a:lnTo>
                      <a:pt x="76" y="641"/>
                    </a:lnTo>
                    <a:lnTo>
                      <a:pt x="75" y="659"/>
                    </a:lnTo>
                    <a:lnTo>
                      <a:pt x="73" y="671"/>
                    </a:lnTo>
                    <a:lnTo>
                      <a:pt x="73" y="677"/>
                    </a:lnTo>
                    <a:lnTo>
                      <a:pt x="73" y="680"/>
                    </a:lnTo>
                    <a:lnTo>
                      <a:pt x="97" y="68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1" name="Freeform 83"/>
              <p:cNvSpPr>
                <a:spLocks/>
              </p:cNvSpPr>
              <p:nvPr/>
            </p:nvSpPr>
            <p:spPr bwMode="auto">
              <a:xfrm>
                <a:off x="1667" y="3198"/>
                <a:ext cx="97" cy="680"/>
              </a:xfrm>
              <a:custGeom>
                <a:avLst/>
                <a:gdLst>
                  <a:gd name="T0" fmla="*/ 97 w 97"/>
                  <a:gd name="T1" fmla="*/ 680 h 680"/>
                  <a:gd name="T2" fmla="*/ 97 w 97"/>
                  <a:gd name="T3" fmla="*/ 680 h 680"/>
                  <a:gd name="T4" fmla="*/ 97 w 97"/>
                  <a:gd name="T5" fmla="*/ 629 h 680"/>
                  <a:gd name="T6" fmla="*/ 95 w 97"/>
                  <a:gd name="T7" fmla="*/ 575 h 680"/>
                  <a:gd name="T8" fmla="*/ 91 w 97"/>
                  <a:gd name="T9" fmla="*/ 520 h 680"/>
                  <a:gd name="T10" fmla="*/ 87 w 97"/>
                  <a:gd name="T11" fmla="*/ 469 h 680"/>
                  <a:gd name="T12" fmla="*/ 83 w 97"/>
                  <a:gd name="T13" fmla="*/ 420 h 680"/>
                  <a:gd name="T14" fmla="*/ 79 w 97"/>
                  <a:gd name="T15" fmla="*/ 378 h 680"/>
                  <a:gd name="T16" fmla="*/ 75 w 97"/>
                  <a:gd name="T17" fmla="*/ 342 h 680"/>
                  <a:gd name="T18" fmla="*/ 71 w 97"/>
                  <a:gd name="T19" fmla="*/ 314 h 680"/>
                  <a:gd name="T20" fmla="*/ 68 w 97"/>
                  <a:gd name="T21" fmla="*/ 296 h 680"/>
                  <a:gd name="T22" fmla="*/ 68 w 97"/>
                  <a:gd name="T23" fmla="*/ 290 h 680"/>
                  <a:gd name="T24" fmla="*/ 62 w 97"/>
                  <a:gd name="T25" fmla="*/ 254 h 680"/>
                  <a:gd name="T26" fmla="*/ 52 w 97"/>
                  <a:gd name="T27" fmla="*/ 215 h 680"/>
                  <a:gd name="T28" fmla="*/ 44 w 97"/>
                  <a:gd name="T29" fmla="*/ 175 h 680"/>
                  <a:gd name="T30" fmla="*/ 35 w 97"/>
                  <a:gd name="T31" fmla="*/ 136 h 680"/>
                  <a:gd name="T32" fmla="*/ 26 w 97"/>
                  <a:gd name="T33" fmla="*/ 100 h 680"/>
                  <a:gd name="T34" fmla="*/ 18 w 97"/>
                  <a:gd name="T35" fmla="*/ 66 h 680"/>
                  <a:gd name="T36" fmla="*/ 11 w 97"/>
                  <a:gd name="T37" fmla="*/ 39 h 680"/>
                  <a:gd name="T38" fmla="*/ 5 w 97"/>
                  <a:gd name="T39" fmla="*/ 18 h 680"/>
                  <a:gd name="T40" fmla="*/ 2 w 97"/>
                  <a:gd name="T41" fmla="*/ 6 h 680"/>
                  <a:gd name="T42" fmla="*/ 0 w 97"/>
                  <a:gd name="T43" fmla="*/ 0 h 680"/>
                  <a:gd name="T44" fmla="*/ 19 w 97"/>
                  <a:gd name="T45" fmla="*/ 72 h 680"/>
                  <a:gd name="T46" fmla="*/ 35 w 97"/>
                  <a:gd name="T47" fmla="*/ 142 h 680"/>
                  <a:gd name="T48" fmla="*/ 47 w 97"/>
                  <a:gd name="T49" fmla="*/ 203 h 680"/>
                  <a:gd name="T50" fmla="*/ 56 w 97"/>
                  <a:gd name="T51" fmla="*/ 257 h 680"/>
                  <a:gd name="T52" fmla="*/ 63 w 97"/>
                  <a:gd name="T53" fmla="*/ 302 h 680"/>
                  <a:gd name="T54" fmla="*/ 67 w 97"/>
                  <a:gd name="T55" fmla="*/ 342 h 680"/>
                  <a:gd name="T56" fmla="*/ 70 w 97"/>
                  <a:gd name="T57" fmla="*/ 375 h 680"/>
                  <a:gd name="T58" fmla="*/ 71 w 97"/>
                  <a:gd name="T59" fmla="*/ 396 h 680"/>
                  <a:gd name="T60" fmla="*/ 72 w 97"/>
                  <a:gd name="T61" fmla="*/ 411 h 680"/>
                  <a:gd name="T62" fmla="*/ 72 w 97"/>
                  <a:gd name="T63" fmla="*/ 414 h 680"/>
                  <a:gd name="T64" fmla="*/ 75 w 97"/>
                  <a:gd name="T65" fmla="*/ 466 h 680"/>
                  <a:gd name="T66" fmla="*/ 76 w 97"/>
                  <a:gd name="T67" fmla="*/ 514 h 680"/>
                  <a:gd name="T68" fmla="*/ 77 w 97"/>
                  <a:gd name="T69" fmla="*/ 553 h 680"/>
                  <a:gd name="T70" fmla="*/ 77 w 97"/>
                  <a:gd name="T71" fmla="*/ 587 h 680"/>
                  <a:gd name="T72" fmla="*/ 76 w 97"/>
                  <a:gd name="T73" fmla="*/ 617 h 680"/>
                  <a:gd name="T74" fmla="*/ 76 w 97"/>
                  <a:gd name="T75" fmla="*/ 641 h 680"/>
                  <a:gd name="T76" fmla="*/ 75 w 97"/>
                  <a:gd name="T77" fmla="*/ 659 h 680"/>
                  <a:gd name="T78" fmla="*/ 73 w 97"/>
                  <a:gd name="T79" fmla="*/ 671 h 680"/>
                  <a:gd name="T80" fmla="*/ 73 w 97"/>
                  <a:gd name="T81" fmla="*/ 677 h 680"/>
                  <a:gd name="T82" fmla="*/ 73 w 97"/>
                  <a:gd name="T83" fmla="*/ 680 h 680"/>
                  <a:gd name="T84" fmla="*/ 97 w 97"/>
                  <a:gd name="T85" fmla="*/ 680 h 680"/>
                  <a:gd name="T86" fmla="*/ 97 w 97"/>
                  <a:gd name="T87" fmla="*/ 680 h 6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7"/>
                  <a:gd name="T133" fmla="*/ 0 h 680"/>
                  <a:gd name="T134" fmla="*/ 97 w 97"/>
                  <a:gd name="T135" fmla="*/ 680 h 6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7" h="680">
                    <a:moveTo>
                      <a:pt x="97" y="680"/>
                    </a:moveTo>
                    <a:lnTo>
                      <a:pt x="97" y="680"/>
                    </a:lnTo>
                    <a:lnTo>
                      <a:pt x="97" y="629"/>
                    </a:lnTo>
                    <a:lnTo>
                      <a:pt x="95" y="575"/>
                    </a:lnTo>
                    <a:lnTo>
                      <a:pt x="91" y="520"/>
                    </a:lnTo>
                    <a:lnTo>
                      <a:pt x="87" y="469"/>
                    </a:lnTo>
                    <a:lnTo>
                      <a:pt x="83" y="420"/>
                    </a:lnTo>
                    <a:lnTo>
                      <a:pt x="79" y="378"/>
                    </a:lnTo>
                    <a:lnTo>
                      <a:pt x="75" y="342"/>
                    </a:lnTo>
                    <a:lnTo>
                      <a:pt x="71" y="314"/>
                    </a:lnTo>
                    <a:lnTo>
                      <a:pt x="68" y="296"/>
                    </a:lnTo>
                    <a:lnTo>
                      <a:pt x="68" y="290"/>
                    </a:lnTo>
                    <a:lnTo>
                      <a:pt x="62" y="254"/>
                    </a:lnTo>
                    <a:lnTo>
                      <a:pt x="52" y="215"/>
                    </a:lnTo>
                    <a:lnTo>
                      <a:pt x="44" y="175"/>
                    </a:lnTo>
                    <a:lnTo>
                      <a:pt x="35" y="136"/>
                    </a:lnTo>
                    <a:lnTo>
                      <a:pt x="26" y="100"/>
                    </a:lnTo>
                    <a:lnTo>
                      <a:pt x="18" y="66"/>
                    </a:lnTo>
                    <a:lnTo>
                      <a:pt x="11" y="39"/>
                    </a:lnTo>
                    <a:lnTo>
                      <a:pt x="5" y="18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19" y="72"/>
                    </a:lnTo>
                    <a:lnTo>
                      <a:pt x="35" y="142"/>
                    </a:lnTo>
                    <a:lnTo>
                      <a:pt x="47" y="203"/>
                    </a:lnTo>
                    <a:lnTo>
                      <a:pt x="56" y="257"/>
                    </a:lnTo>
                    <a:lnTo>
                      <a:pt x="63" y="302"/>
                    </a:lnTo>
                    <a:lnTo>
                      <a:pt x="67" y="342"/>
                    </a:lnTo>
                    <a:lnTo>
                      <a:pt x="70" y="375"/>
                    </a:lnTo>
                    <a:lnTo>
                      <a:pt x="71" y="396"/>
                    </a:lnTo>
                    <a:lnTo>
                      <a:pt x="72" y="411"/>
                    </a:lnTo>
                    <a:lnTo>
                      <a:pt x="72" y="414"/>
                    </a:lnTo>
                    <a:lnTo>
                      <a:pt x="75" y="466"/>
                    </a:lnTo>
                    <a:lnTo>
                      <a:pt x="76" y="514"/>
                    </a:lnTo>
                    <a:lnTo>
                      <a:pt x="77" y="553"/>
                    </a:lnTo>
                    <a:lnTo>
                      <a:pt x="77" y="587"/>
                    </a:lnTo>
                    <a:lnTo>
                      <a:pt x="76" y="617"/>
                    </a:lnTo>
                    <a:lnTo>
                      <a:pt x="76" y="641"/>
                    </a:lnTo>
                    <a:lnTo>
                      <a:pt x="75" y="659"/>
                    </a:lnTo>
                    <a:lnTo>
                      <a:pt x="73" y="671"/>
                    </a:lnTo>
                    <a:lnTo>
                      <a:pt x="73" y="677"/>
                    </a:lnTo>
                    <a:lnTo>
                      <a:pt x="73" y="680"/>
                    </a:lnTo>
                    <a:lnTo>
                      <a:pt x="97" y="68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2" name="Freeform 84"/>
              <p:cNvSpPr>
                <a:spLocks/>
              </p:cNvSpPr>
              <p:nvPr/>
            </p:nvSpPr>
            <p:spPr bwMode="auto">
              <a:xfrm>
                <a:off x="1665" y="3337"/>
                <a:ext cx="203" cy="638"/>
              </a:xfrm>
              <a:custGeom>
                <a:avLst/>
                <a:gdLst>
                  <a:gd name="T0" fmla="*/ 181 w 203"/>
                  <a:gd name="T1" fmla="*/ 638 h 638"/>
                  <a:gd name="T2" fmla="*/ 180 w 203"/>
                  <a:gd name="T3" fmla="*/ 547 h 638"/>
                  <a:gd name="T4" fmla="*/ 174 w 203"/>
                  <a:gd name="T5" fmla="*/ 460 h 638"/>
                  <a:gd name="T6" fmla="*/ 165 w 203"/>
                  <a:gd name="T7" fmla="*/ 372 h 638"/>
                  <a:gd name="T8" fmla="*/ 153 w 203"/>
                  <a:gd name="T9" fmla="*/ 287 h 638"/>
                  <a:gd name="T10" fmla="*/ 137 w 203"/>
                  <a:gd name="T11" fmla="*/ 209 h 638"/>
                  <a:gd name="T12" fmla="*/ 118 w 203"/>
                  <a:gd name="T13" fmla="*/ 139 h 638"/>
                  <a:gd name="T14" fmla="*/ 94 w 203"/>
                  <a:gd name="T15" fmla="*/ 82 h 638"/>
                  <a:gd name="T16" fmla="*/ 68 w 203"/>
                  <a:gd name="T17" fmla="*/ 39 h 638"/>
                  <a:gd name="T18" fmla="*/ 37 w 203"/>
                  <a:gd name="T19" fmla="*/ 9 h 638"/>
                  <a:gd name="T20" fmla="*/ 3 w 203"/>
                  <a:gd name="T21" fmla="*/ 0 h 638"/>
                  <a:gd name="T22" fmla="*/ 0 w 203"/>
                  <a:gd name="T23" fmla="*/ 0 h 638"/>
                  <a:gd name="T24" fmla="*/ 35 w 203"/>
                  <a:gd name="T25" fmla="*/ 3 h 638"/>
                  <a:gd name="T26" fmla="*/ 66 w 203"/>
                  <a:gd name="T27" fmla="*/ 27 h 638"/>
                  <a:gd name="T28" fmla="*/ 94 w 203"/>
                  <a:gd name="T29" fmla="*/ 70 h 638"/>
                  <a:gd name="T30" fmla="*/ 120 w 203"/>
                  <a:gd name="T31" fmla="*/ 127 h 638"/>
                  <a:gd name="T32" fmla="*/ 143 w 203"/>
                  <a:gd name="T33" fmla="*/ 197 h 638"/>
                  <a:gd name="T34" fmla="*/ 161 w 203"/>
                  <a:gd name="T35" fmla="*/ 278 h 638"/>
                  <a:gd name="T36" fmla="*/ 177 w 203"/>
                  <a:gd name="T37" fmla="*/ 363 h 638"/>
                  <a:gd name="T38" fmla="*/ 189 w 203"/>
                  <a:gd name="T39" fmla="*/ 454 h 638"/>
                  <a:gd name="T40" fmla="*/ 198 w 203"/>
                  <a:gd name="T41" fmla="*/ 544 h 638"/>
                  <a:gd name="T42" fmla="*/ 203 w 203"/>
                  <a:gd name="T43" fmla="*/ 635 h 638"/>
                  <a:gd name="T44" fmla="*/ 181 w 203"/>
                  <a:gd name="T45" fmla="*/ 638 h 638"/>
                  <a:gd name="T46" fmla="*/ 181 w 203"/>
                  <a:gd name="T47" fmla="*/ 638 h 6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8"/>
                  <a:gd name="T74" fmla="*/ 203 w 203"/>
                  <a:gd name="T75" fmla="*/ 638 h 6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8">
                    <a:moveTo>
                      <a:pt x="181" y="638"/>
                    </a:moveTo>
                    <a:lnTo>
                      <a:pt x="180" y="547"/>
                    </a:lnTo>
                    <a:lnTo>
                      <a:pt x="174" y="460"/>
                    </a:lnTo>
                    <a:lnTo>
                      <a:pt x="165" y="372"/>
                    </a:lnTo>
                    <a:lnTo>
                      <a:pt x="153" y="287"/>
                    </a:lnTo>
                    <a:lnTo>
                      <a:pt x="137" y="209"/>
                    </a:lnTo>
                    <a:lnTo>
                      <a:pt x="118" y="139"/>
                    </a:lnTo>
                    <a:lnTo>
                      <a:pt x="94" y="82"/>
                    </a:lnTo>
                    <a:lnTo>
                      <a:pt x="68" y="39"/>
                    </a:lnTo>
                    <a:lnTo>
                      <a:pt x="37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5" y="3"/>
                    </a:lnTo>
                    <a:lnTo>
                      <a:pt x="66" y="27"/>
                    </a:lnTo>
                    <a:lnTo>
                      <a:pt x="94" y="70"/>
                    </a:lnTo>
                    <a:lnTo>
                      <a:pt x="120" y="127"/>
                    </a:lnTo>
                    <a:lnTo>
                      <a:pt x="143" y="197"/>
                    </a:lnTo>
                    <a:lnTo>
                      <a:pt x="161" y="278"/>
                    </a:lnTo>
                    <a:lnTo>
                      <a:pt x="177" y="363"/>
                    </a:lnTo>
                    <a:lnTo>
                      <a:pt x="189" y="454"/>
                    </a:lnTo>
                    <a:lnTo>
                      <a:pt x="198" y="544"/>
                    </a:lnTo>
                    <a:lnTo>
                      <a:pt x="203" y="635"/>
                    </a:lnTo>
                    <a:lnTo>
                      <a:pt x="181" y="63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3" name="Freeform 85"/>
              <p:cNvSpPr>
                <a:spLocks/>
              </p:cNvSpPr>
              <p:nvPr/>
            </p:nvSpPr>
            <p:spPr bwMode="auto">
              <a:xfrm>
                <a:off x="1665" y="3337"/>
                <a:ext cx="203" cy="638"/>
              </a:xfrm>
              <a:custGeom>
                <a:avLst/>
                <a:gdLst>
                  <a:gd name="T0" fmla="*/ 181 w 203"/>
                  <a:gd name="T1" fmla="*/ 638 h 638"/>
                  <a:gd name="T2" fmla="*/ 180 w 203"/>
                  <a:gd name="T3" fmla="*/ 547 h 638"/>
                  <a:gd name="T4" fmla="*/ 174 w 203"/>
                  <a:gd name="T5" fmla="*/ 460 h 638"/>
                  <a:gd name="T6" fmla="*/ 165 w 203"/>
                  <a:gd name="T7" fmla="*/ 372 h 638"/>
                  <a:gd name="T8" fmla="*/ 153 w 203"/>
                  <a:gd name="T9" fmla="*/ 287 h 638"/>
                  <a:gd name="T10" fmla="*/ 137 w 203"/>
                  <a:gd name="T11" fmla="*/ 209 h 638"/>
                  <a:gd name="T12" fmla="*/ 118 w 203"/>
                  <a:gd name="T13" fmla="*/ 139 h 638"/>
                  <a:gd name="T14" fmla="*/ 94 w 203"/>
                  <a:gd name="T15" fmla="*/ 82 h 638"/>
                  <a:gd name="T16" fmla="*/ 68 w 203"/>
                  <a:gd name="T17" fmla="*/ 39 h 638"/>
                  <a:gd name="T18" fmla="*/ 37 w 203"/>
                  <a:gd name="T19" fmla="*/ 9 h 638"/>
                  <a:gd name="T20" fmla="*/ 3 w 203"/>
                  <a:gd name="T21" fmla="*/ 0 h 638"/>
                  <a:gd name="T22" fmla="*/ 0 w 203"/>
                  <a:gd name="T23" fmla="*/ 0 h 638"/>
                  <a:gd name="T24" fmla="*/ 35 w 203"/>
                  <a:gd name="T25" fmla="*/ 3 h 638"/>
                  <a:gd name="T26" fmla="*/ 66 w 203"/>
                  <a:gd name="T27" fmla="*/ 27 h 638"/>
                  <a:gd name="T28" fmla="*/ 94 w 203"/>
                  <a:gd name="T29" fmla="*/ 70 h 638"/>
                  <a:gd name="T30" fmla="*/ 120 w 203"/>
                  <a:gd name="T31" fmla="*/ 127 h 638"/>
                  <a:gd name="T32" fmla="*/ 143 w 203"/>
                  <a:gd name="T33" fmla="*/ 197 h 638"/>
                  <a:gd name="T34" fmla="*/ 161 w 203"/>
                  <a:gd name="T35" fmla="*/ 278 h 638"/>
                  <a:gd name="T36" fmla="*/ 177 w 203"/>
                  <a:gd name="T37" fmla="*/ 363 h 638"/>
                  <a:gd name="T38" fmla="*/ 189 w 203"/>
                  <a:gd name="T39" fmla="*/ 454 h 638"/>
                  <a:gd name="T40" fmla="*/ 198 w 203"/>
                  <a:gd name="T41" fmla="*/ 544 h 638"/>
                  <a:gd name="T42" fmla="*/ 203 w 203"/>
                  <a:gd name="T43" fmla="*/ 635 h 638"/>
                  <a:gd name="T44" fmla="*/ 181 w 203"/>
                  <a:gd name="T45" fmla="*/ 638 h 638"/>
                  <a:gd name="T46" fmla="*/ 181 w 203"/>
                  <a:gd name="T47" fmla="*/ 638 h 6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8"/>
                  <a:gd name="T74" fmla="*/ 203 w 203"/>
                  <a:gd name="T75" fmla="*/ 638 h 6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8">
                    <a:moveTo>
                      <a:pt x="181" y="638"/>
                    </a:moveTo>
                    <a:lnTo>
                      <a:pt x="180" y="547"/>
                    </a:lnTo>
                    <a:lnTo>
                      <a:pt x="174" y="460"/>
                    </a:lnTo>
                    <a:lnTo>
                      <a:pt x="165" y="372"/>
                    </a:lnTo>
                    <a:lnTo>
                      <a:pt x="153" y="287"/>
                    </a:lnTo>
                    <a:lnTo>
                      <a:pt x="137" y="209"/>
                    </a:lnTo>
                    <a:lnTo>
                      <a:pt x="118" y="139"/>
                    </a:lnTo>
                    <a:lnTo>
                      <a:pt x="94" y="82"/>
                    </a:lnTo>
                    <a:lnTo>
                      <a:pt x="68" y="39"/>
                    </a:lnTo>
                    <a:lnTo>
                      <a:pt x="37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5" y="3"/>
                    </a:lnTo>
                    <a:lnTo>
                      <a:pt x="66" y="27"/>
                    </a:lnTo>
                    <a:lnTo>
                      <a:pt x="94" y="70"/>
                    </a:lnTo>
                    <a:lnTo>
                      <a:pt x="120" y="127"/>
                    </a:lnTo>
                    <a:lnTo>
                      <a:pt x="143" y="197"/>
                    </a:lnTo>
                    <a:lnTo>
                      <a:pt x="161" y="278"/>
                    </a:lnTo>
                    <a:lnTo>
                      <a:pt x="177" y="363"/>
                    </a:lnTo>
                    <a:lnTo>
                      <a:pt x="189" y="454"/>
                    </a:lnTo>
                    <a:lnTo>
                      <a:pt x="198" y="544"/>
                    </a:lnTo>
                    <a:lnTo>
                      <a:pt x="203" y="635"/>
                    </a:lnTo>
                    <a:lnTo>
                      <a:pt x="181" y="638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4" name="Freeform 86"/>
              <p:cNvSpPr>
                <a:spLocks/>
              </p:cNvSpPr>
              <p:nvPr/>
            </p:nvSpPr>
            <p:spPr bwMode="auto">
              <a:xfrm>
                <a:off x="2330" y="3258"/>
                <a:ext cx="123" cy="666"/>
              </a:xfrm>
              <a:custGeom>
                <a:avLst/>
                <a:gdLst>
                  <a:gd name="T0" fmla="*/ 123 w 123"/>
                  <a:gd name="T1" fmla="*/ 660 h 666"/>
                  <a:gd name="T2" fmla="*/ 123 w 123"/>
                  <a:gd name="T3" fmla="*/ 660 h 666"/>
                  <a:gd name="T4" fmla="*/ 120 w 123"/>
                  <a:gd name="T5" fmla="*/ 608 h 666"/>
                  <a:gd name="T6" fmla="*/ 116 w 123"/>
                  <a:gd name="T7" fmla="*/ 554 h 666"/>
                  <a:gd name="T8" fmla="*/ 111 w 123"/>
                  <a:gd name="T9" fmla="*/ 502 h 666"/>
                  <a:gd name="T10" fmla="*/ 104 w 123"/>
                  <a:gd name="T11" fmla="*/ 451 h 666"/>
                  <a:gd name="T12" fmla="*/ 98 w 123"/>
                  <a:gd name="T13" fmla="*/ 403 h 666"/>
                  <a:gd name="T14" fmla="*/ 93 w 123"/>
                  <a:gd name="T15" fmla="*/ 363 h 666"/>
                  <a:gd name="T16" fmla="*/ 87 w 123"/>
                  <a:gd name="T17" fmla="*/ 327 h 666"/>
                  <a:gd name="T18" fmla="*/ 82 w 123"/>
                  <a:gd name="T19" fmla="*/ 300 h 666"/>
                  <a:gd name="T20" fmla="*/ 79 w 123"/>
                  <a:gd name="T21" fmla="*/ 285 h 666"/>
                  <a:gd name="T22" fmla="*/ 78 w 123"/>
                  <a:gd name="T23" fmla="*/ 279 h 666"/>
                  <a:gd name="T24" fmla="*/ 70 w 123"/>
                  <a:gd name="T25" fmla="*/ 242 h 666"/>
                  <a:gd name="T26" fmla="*/ 61 w 123"/>
                  <a:gd name="T27" fmla="*/ 203 h 666"/>
                  <a:gd name="T28" fmla="*/ 50 w 123"/>
                  <a:gd name="T29" fmla="*/ 167 h 666"/>
                  <a:gd name="T30" fmla="*/ 40 w 123"/>
                  <a:gd name="T31" fmla="*/ 130 h 666"/>
                  <a:gd name="T32" fmla="*/ 31 w 123"/>
                  <a:gd name="T33" fmla="*/ 97 h 666"/>
                  <a:gd name="T34" fmla="*/ 20 w 123"/>
                  <a:gd name="T35" fmla="*/ 64 h 666"/>
                  <a:gd name="T36" fmla="*/ 12 w 123"/>
                  <a:gd name="T37" fmla="*/ 40 h 666"/>
                  <a:gd name="T38" fmla="*/ 5 w 123"/>
                  <a:gd name="T39" fmla="*/ 18 h 666"/>
                  <a:gd name="T40" fmla="*/ 1 w 123"/>
                  <a:gd name="T41" fmla="*/ 6 h 666"/>
                  <a:gd name="T42" fmla="*/ 0 w 123"/>
                  <a:gd name="T43" fmla="*/ 0 h 666"/>
                  <a:gd name="T44" fmla="*/ 21 w 123"/>
                  <a:gd name="T45" fmla="*/ 70 h 666"/>
                  <a:gd name="T46" fmla="*/ 40 w 123"/>
                  <a:gd name="T47" fmla="*/ 133 h 666"/>
                  <a:gd name="T48" fmla="*/ 54 w 123"/>
                  <a:gd name="T49" fmla="*/ 194 h 666"/>
                  <a:gd name="T50" fmla="*/ 65 w 123"/>
                  <a:gd name="T51" fmla="*/ 245 h 666"/>
                  <a:gd name="T52" fmla="*/ 74 w 123"/>
                  <a:gd name="T53" fmla="*/ 291 h 666"/>
                  <a:gd name="T54" fmla="*/ 79 w 123"/>
                  <a:gd name="T55" fmla="*/ 327 h 666"/>
                  <a:gd name="T56" fmla="*/ 83 w 123"/>
                  <a:gd name="T57" fmla="*/ 360 h 666"/>
                  <a:gd name="T58" fmla="*/ 86 w 123"/>
                  <a:gd name="T59" fmla="*/ 381 h 666"/>
                  <a:gd name="T60" fmla="*/ 87 w 123"/>
                  <a:gd name="T61" fmla="*/ 397 h 666"/>
                  <a:gd name="T62" fmla="*/ 87 w 123"/>
                  <a:gd name="T63" fmla="*/ 400 h 666"/>
                  <a:gd name="T64" fmla="*/ 91 w 123"/>
                  <a:gd name="T65" fmla="*/ 451 h 666"/>
                  <a:gd name="T66" fmla="*/ 95 w 123"/>
                  <a:gd name="T67" fmla="*/ 496 h 666"/>
                  <a:gd name="T68" fmla="*/ 98 w 123"/>
                  <a:gd name="T69" fmla="*/ 536 h 666"/>
                  <a:gd name="T70" fmla="*/ 99 w 123"/>
                  <a:gd name="T71" fmla="*/ 572 h 666"/>
                  <a:gd name="T72" fmla="*/ 99 w 123"/>
                  <a:gd name="T73" fmla="*/ 599 h 666"/>
                  <a:gd name="T74" fmla="*/ 99 w 123"/>
                  <a:gd name="T75" fmla="*/ 623 h 666"/>
                  <a:gd name="T76" fmla="*/ 99 w 123"/>
                  <a:gd name="T77" fmla="*/ 642 h 666"/>
                  <a:gd name="T78" fmla="*/ 99 w 123"/>
                  <a:gd name="T79" fmla="*/ 654 h 666"/>
                  <a:gd name="T80" fmla="*/ 99 w 123"/>
                  <a:gd name="T81" fmla="*/ 663 h 666"/>
                  <a:gd name="T82" fmla="*/ 99 w 123"/>
                  <a:gd name="T83" fmla="*/ 666 h 666"/>
                  <a:gd name="T84" fmla="*/ 123 w 123"/>
                  <a:gd name="T85" fmla="*/ 660 h 666"/>
                  <a:gd name="T86" fmla="*/ 123 w 123"/>
                  <a:gd name="T87" fmla="*/ 660 h 6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3"/>
                  <a:gd name="T133" fmla="*/ 0 h 666"/>
                  <a:gd name="T134" fmla="*/ 123 w 123"/>
                  <a:gd name="T135" fmla="*/ 666 h 6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3" h="666">
                    <a:moveTo>
                      <a:pt x="123" y="660"/>
                    </a:moveTo>
                    <a:lnTo>
                      <a:pt x="123" y="660"/>
                    </a:lnTo>
                    <a:lnTo>
                      <a:pt x="120" y="608"/>
                    </a:lnTo>
                    <a:lnTo>
                      <a:pt x="116" y="554"/>
                    </a:lnTo>
                    <a:lnTo>
                      <a:pt x="111" y="502"/>
                    </a:lnTo>
                    <a:lnTo>
                      <a:pt x="104" y="451"/>
                    </a:lnTo>
                    <a:lnTo>
                      <a:pt x="98" y="403"/>
                    </a:lnTo>
                    <a:lnTo>
                      <a:pt x="93" y="363"/>
                    </a:lnTo>
                    <a:lnTo>
                      <a:pt x="87" y="327"/>
                    </a:lnTo>
                    <a:lnTo>
                      <a:pt x="82" y="300"/>
                    </a:lnTo>
                    <a:lnTo>
                      <a:pt x="79" y="285"/>
                    </a:lnTo>
                    <a:lnTo>
                      <a:pt x="78" y="279"/>
                    </a:lnTo>
                    <a:lnTo>
                      <a:pt x="70" y="242"/>
                    </a:lnTo>
                    <a:lnTo>
                      <a:pt x="61" y="203"/>
                    </a:lnTo>
                    <a:lnTo>
                      <a:pt x="50" y="167"/>
                    </a:lnTo>
                    <a:lnTo>
                      <a:pt x="40" y="130"/>
                    </a:lnTo>
                    <a:lnTo>
                      <a:pt x="31" y="97"/>
                    </a:lnTo>
                    <a:lnTo>
                      <a:pt x="20" y="64"/>
                    </a:lnTo>
                    <a:lnTo>
                      <a:pt x="12" y="40"/>
                    </a:lnTo>
                    <a:lnTo>
                      <a:pt x="5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1" y="70"/>
                    </a:lnTo>
                    <a:lnTo>
                      <a:pt x="40" y="133"/>
                    </a:lnTo>
                    <a:lnTo>
                      <a:pt x="54" y="194"/>
                    </a:lnTo>
                    <a:lnTo>
                      <a:pt x="65" y="245"/>
                    </a:lnTo>
                    <a:lnTo>
                      <a:pt x="74" y="291"/>
                    </a:lnTo>
                    <a:lnTo>
                      <a:pt x="79" y="327"/>
                    </a:lnTo>
                    <a:lnTo>
                      <a:pt x="83" y="360"/>
                    </a:lnTo>
                    <a:lnTo>
                      <a:pt x="86" y="381"/>
                    </a:lnTo>
                    <a:lnTo>
                      <a:pt x="87" y="397"/>
                    </a:lnTo>
                    <a:lnTo>
                      <a:pt x="87" y="400"/>
                    </a:lnTo>
                    <a:lnTo>
                      <a:pt x="91" y="451"/>
                    </a:lnTo>
                    <a:lnTo>
                      <a:pt x="95" y="496"/>
                    </a:lnTo>
                    <a:lnTo>
                      <a:pt x="98" y="536"/>
                    </a:lnTo>
                    <a:lnTo>
                      <a:pt x="99" y="572"/>
                    </a:lnTo>
                    <a:lnTo>
                      <a:pt x="99" y="599"/>
                    </a:lnTo>
                    <a:lnTo>
                      <a:pt x="99" y="623"/>
                    </a:lnTo>
                    <a:lnTo>
                      <a:pt x="99" y="642"/>
                    </a:lnTo>
                    <a:lnTo>
                      <a:pt x="99" y="654"/>
                    </a:lnTo>
                    <a:lnTo>
                      <a:pt x="99" y="663"/>
                    </a:lnTo>
                    <a:lnTo>
                      <a:pt x="99" y="666"/>
                    </a:lnTo>
                    <a:lnTo>
                      <a:pt x="123" y="66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5" name="Freeform 87"/>
              <p:cNvSpPr>
                <a:spLocks/>
              </p:cNvSpPr>
              <p:nvPr/>
            </p:nvSpPr>
            <p:spPr bwMode="auto">
              <a:xfrm>
                <a:off x="2330" y="3258"/>
                <a:ext cx="123" cy="666"/>
              </a:xfrm>
              <a:custGeom>
                <a:avLst/>
                <a:gdLst>
                  <a:gd name="T0" fmla="*/ 123 w 123"/>
                  <a:gd name="T1" fmla="*/ 660 h 666"/>
                  <a:gd name="T2" fmla="*/ 123 w 123"/>
                  <a:gd name="T3" fmla="*/ 660 h 666"/>
                  <a:gd name="T4" fmla="*/ 120 w 123"/>
                  <a:gd name="T5" fmla="*/ 608 h 666"/>
                  <a:gd name="T6" fmla="*/ 116 w 123"/>
                  <a:gd name="T7" fmla="*/ 554 h 666"/>
                  <a:gd name="T8" fmla="*/ 111 w 123"/>
                  <a:gd name="T9" fmla="*/ 502 h 666"/>
                  <a:gd name="T10" fmla="*/ 104 w 123"/>
                  <a:gd name="T11" fmla="*/ 451 h 666"/>
                  <a:gd name="T12" fmla="*/ 98 w 123"/>
                  <a:gd name="T13" fmla="*/ 403 h 666"/>
                  <a:gd name="T14" fmla="*/ 93 w 123"/>
                  <a:gd name="T15" fmla="*/ 363 h 666"/>
                  <a:gd name="T16" fmla="*/ 87 w 123"/>
                  <a:gd name="T17" fmla="*/ 327 h 666"/>
                  <a:gd name="T18" fmla="*/ 82 w 123"/>
                  <a:gd name="T19" fmla="*/ 300 h 666"/>
                  <a:gd name="T20" fmla="*/ 79 w 123"/>
                  <a:gd name="T21" fmla="*/ 285 h 666"/>
                  <a:gd name="T22" fmla="*/ 78 w 123"/>
                  <a:gd name="T23" fmla="*/ 279 h 666"/>
                  <a:gd name="T24" fmla="*/ 70 w 123"/>
                  <a:gd name="T25" fmla="*/ 242 h 666"/>
                  <a:gd name="T26" fmla="*/ 61 w 123"/>
                  <a:gd name="T27" fmla="*/ 203 h 666"/>
                  <a:gd name="T28" fmla="*/ 50 w 123"/>
                  <a:gd name="T29" fmla="*/ 167 h 666"/>
                  <a:gd name="T30" fmla="*/ 40 w 123"/>
                  <a:gd name="T31" fmla="*/ 130 h 666"/>
                  <a:gd name="T32" fmla="*/ 31 w 123"/>
                  <a:gd name="T33" fmla="*/ 97 h 666"/>
                  <a:gd name="T34" fmla="*/ 20 w 123"/>
                  <a:gd name="T35" fmla="*/ 64 h 666"/>
                  <a:gd name="T36" fmla="*/ 12 w 123"/>
                  <a:gd name="T37" fmla="*/ 40 h 666"/>
                  <a:gd name="T38" fmla="*/ 5 w 123"/>
                  <a:gd name="T39" fmla="*/ 18 h 666"/>
                  <a:gd name="T40" fmla="*/ 1 w 123"/>
                  <a:gd name="T41" fmla="*/ 6 h 666"/>
                  <a:gd name="T42" fmla="*/ 0 w 123"/>
                  <a:gd name="T43" fmla="*/ 0 h 666"/>
                  <a:gd name="T44" fmla="*/ 21 w 123"/>
                  <a:gd name="T45" fmla="*/ 70 h 666"/>
                  <a:gd name="T46" fmla="*/ 40 w 123"/>
                  <a:gd name="T47" fmla="*/ 133 h 666"/>
                  <a:gd name="T48" fmla="*/ 54 w 123"/>
                  <a:gd name="T49" fmla="*/ 194 h 666"/>
                  <a:gd name="T50" fmla="*/ 65 w 123"/>
                  <a:gd name="T51" fmla="*/ 245 h 666"/>
                  <a:gd name="T52" fmla="*/ 74 w 123"/>
                  <a:gd name="T53" fmla="*/ 291 h 666"/>
                  <a:gd name="T54" fmla="*/ 79 w 123"/>
                  <a:gd name="T55" fmla="*/ 327 h 666"/>
                  <a:gd name="T56" fmla="*/ 83 w 123"/>
                  <a:gd name="T57" fmla="*/ 360 h 666"/>
                  <a:gd name="T58" fmla="*/ 86 w 123"/>
                  <a:gd name="T59" fmla="*/ 381 h 666"/>
                  <a:gd name="T60" fmla="*/ 87 w 123"/>
                  <a:gd name="T61" fmla="*/ 397 h 666"/>
                  <a:gd name="T62" fmla="*/ 87 w 123"/>
                  <a:gd name="T63" fmla="*/ 400 h 666"/>
                  <a:gd name="T64" fmla="*/ 91 w 123"/>
                  <a:gd name="T65" fmla="*/ 451 h 666"/>
                  <a:gd name="T66" fmla="*/ 95 w 123"/>
                  <a:gd name="T67" fmla="*/ 496 h 666"/>
                  <a:gd name="T68" fmla="*/ 98 w 123"/>
                  <a:gd name="T69" fmla="*/ 536 h 666"/>
                  <a:gd name="T70" fmla="*/ 99 w 123"/>
                  <a:gd name="T71" fmla="*/ 572 h 666"/>
                  <a:gd name="T72" fmla="*/ 99 w 123"/>
                  <a:gd name="T73" fmla="*/ 599 h 666"/>
                  <a:gd name="T74" fmla="*/ 99 w 123"/>
                  <a:gd name="T75" fmla="*/ 623 h 666"/>
                  <a:gd name="T76" fmla="*/ 99 w 123"/>
                  <a:gd name="T77" fmla="*/ 642 h 666"/>
                  <a:gd name="T78" fmla="*/ 99 w 123"/>
                  <a:gd name="T79" fmla="*/ 654 h 666"/>
                  <a:gd name="T80" fmla="*/ 99 w 123"/>
                  <a:gd name="T81" fmla="*/ 663 h 666"/>
                  <a:gd name="T82" fmla="*/ 99 w 123"/>
                  <a:gd name="T83" fmla="*/ 666 h 666"/>
                  <a:gd name="T84" fmla="*/ 123 w 123"/>
                  <a:gd name="T85" fmla="*/ 660 h 666"/>
                  <a:gd name="T86" fmla="*/ 123 w 123"/>
                  <a:gd name="T87" fmla="*/ 660 h 6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3"/>
                  <a:gd name="T133" fmla="*/ 0 h 666"/>
                  <a:gd name="T134" fmla="*/ 123 w 123"/>
                  <a:gd name="T135" fmla="*/ 666 h 6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3" h="666">
                    <a:moveTo>
                      <a:pt x="123" y="660"/>
                    </a:moveTo>
                    <a:lnTo>
                      <a:pt x="123" y="660"/>
                    </a:lnTo>
                    <a:lnTo>
                      <a:pt x="120" y="608"/>
                    </a:lnTo>
                    <a:lnTo>
                      <a:pt x="116" y="554"/>
                    </a:lnTo>
                    <a:lnTo>
                      <a:pt x="111" y="502"/>
                    </a:lnTo>
                    <a:lnTo>
                      <a:pt x="104" y="451"/>
                    </a:lnTo>
                    <a:lnTo>
                      <a:pt x="98" y="403"/>
                    </a:lnTo>
                    <a:lnTo>
                      <a:pt x="93" y="363"/>
                    </a:lnTo>
                    <a:lnTo>
                      <a:pt x="87" y="327"/>
                    </a:lnTo>
                    <a:lnTo>
                      <a:pt x="82" y="300"/>
                    </a:lnTo>
                    <a:lnTo>
                      <a:pt x="79" y="285"/>
                    </a:lnTo>
                    <a:lnTo>
                      <a:pt x="78" y="279"/>
                    </a:lnTo>
                    <a:lnTo>
                      <a:pt x="70" y="242"/>
                    </a:lnTo>
                    <a:lnTo>
                      <a:pt x="61" y="203"/>
                    </a:lnTo>
                    <a:lnTo>
                      <a:pt x="50" y="167"/>
                    </a:lnTo>
                    <a:lnTo>
                      <a:pt x="40" y="130"/>
                    </a:lnTo>
                    <a:lnTo>
                      <a:pt x="31" y="97"/>
                    </a:lnTo>
                    <a:lnTo>
                      <a:pt x="20" y="64"/>
                    </a:lnTo>
                    <a:lnTo>
                      <a:pt x="12" y="40"/>
                    </a:lnTo>
                    <a:lnTo>
                      <a:pt x="5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1" y="70"/>
                    </a:lnTo>
                    <a:lnTo>
                      <a:pt x="40" y="133"/>
                    </a:lnTo>
                    <a:lnTo>
                      <a:pt x="54" y="194"/>
                    </a:lnTo>
                    <a:lnTo>
                      <a:pt x="65" y="245"/>
                    </a:lnTo>
                    <a:lnTo>
                      <a:pt x="74" y="291"/>
                    </a:lnTo>
                    <a:lnTo>
                      <a:pt x="79" y="327"/>
                    </a:lnTo>
                    <a:lnTo>
                      <a:pt x="83" y="360"/>
                    </a:lnTo>
                    <a:lnTo>
                      <a:pt x="86" y="381"/>
                    </a:lnTo>
                    <a:lnTo>
                      <a:pt x="87" y="397"/>
                    </a:lnTo>
                    <a:lnTo>
                      <a:pt x="87" y="400"/>
                    </a:lnTo>
                    <a:lnTo>
                      <a:pt x="91" y="451"/>
                    </a:lnTo>
                    <a:lnTo>
                      <a:pt x="95" y="496"/>
                    </a:lnTo>
                    <a:lnTo>
                      <a:pt x="98" y="536"/>
                    </a:lnTo>
                    <a:lnTo>
                      <a:pt x="99" y="572"/>
                    </a:lnTo>
                    <a:lnTo>
                      <a:pt x="99" y="599"/>
                    </a:lnTo>
                    <a:lnTo>
                      <a:pt x="99" y="623"/>
                    </a:lnTo>
                    <a:lnTo>
                      <a:pt x="99" y="642"/>
                    </a:lnTo>
                    <a:lnTo>
                      <a:pt x="99" y="654"/>
                    </a:lnTo>
                    <a:lnTo>
                      <a:pt x="99" y="663"/>
                    </a:lnTo>
                    <a:lnTo>
                      <a:pt x="99" y="666"/>
                    </a:lnTo>
                    <a:lnTo>
                      <a:pt x="123" y="66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6" name="Freeform 88"/>
              <p:cNvSpPr>
                <a:spLocks/>
              </p:cNvSpPr>
              <p:nvPr/>
            </p:nvSpPr>
            <p:spPr bwMode="auto">
              <a:xfrm>
                <a:off x="400" y="2911"/>
                <a:ext cx="77" cy="1091"/>
              </a:xfrm>
              <a:custGeom>
                <a:avLst/>
                <a:gdLst>
                  <a:gd name="T0" fmla="*/ 9 w 77"/>
                  <a:gd name="T1" fmla="*/ 1088 h 1091"/>
                  <a:gd name="T2" fmla="*/ 9 w 77"/>
                  <a:gd name="T3" fmla="*/ 1091 h 1091"/>
                  <a:gd name="T4" fmla="*/ 4 w 77"/>
                  <a:gd name="T5" fmla="*/ 1010 h 1091"/>
                  <a:gd name="T6" fmla="*/ 2 w 77"/>
                  <a:gd name="T7" fmla="*/ 925 h 1091"/>
                  <a:gd name="T8" fmla="*/ 0 w 77"/>
                  <a:gd name="T9" fmla="*/ 843 h 1091"/>
                  <a:gd name="T10" fmla="*/ 0 w 77"/>
                  <a:gd name="T11" fmla="*/ 762 h 1091"/>
                  <a:gd name="T12" fmla="*/ 2 w 77"/>
                  <a:gd name="T13" fmla="*/ 689 h 1091"/>
                  <a:gd name="T14" fmla="*/ 3 w 77"/>
                  <a:gd name="T15" fmla="*/ 620 h 1091"/>
                  <a:gd name="T16" fmla="*/ 5 w 77"/>
                  <a:gd name="T17" fmla="*/ 562 h 1091"/>
                  <a:gd name="T18" fmla="*/ 7 w 77"/>
                  <a:gd name="T19" fmla="*/ 520 h 1091"/>
                  <a:gd name="T20" fmla="*/ 8 w 77"/>
                  <a:gd name="T21" fmla="*/ 493 h 1091"/>
                  <a:gd name="T22" fmla="*/ 9 w 77"/>
                  <a:gd name="T23" fmla="*/ 480 h 1091"/>
                  <a:gd name="T24" fmla="*/ 15 w 77"/>
                  <a:gd name="T25" fmla="*/ 420 h 1091"/>
                  <a:gd name="T26" fmla="*/ 23 w 77"/>
                  <a:gd name="T27" fmla="*/ 356 h 1091"/>
                  <a:gd name="T28" fmla="*/ 31 w 77"/>
                  <a:gd name="T29" fmla="*/ 290 h 1091"/>
                  <a:gd name="T30" fmla="*/ 40 w 77"/>
                  <a:gd name="T31" fmla="*/ 226 h 1091"/>
                  <a:gd name="T32" fmla="*/ 49 w 77"/>
                  <a:gd name="T33" fmla="*/ 166 h 1091"/>
                  <a:gd name="T34" fmla="*/ 58 w 77"/>
                  <a:gd name="T35" fmla="*/ 111 h 1091"/>
                  <a:gd name="T36" fmla="*/ 66 w 77"/>
                  <a:gd name="T37" fmla="*/ 66 h 1091"/>
                  <a:gd name="T38" fmla="*/ 71 w 77"/>
                  <a:gd name="T39" fmla="*/ 30 h 1091"/>
                  <a:gd name="T40" fmla="*/ 75 w 77"/>
                  <a:gd name="T41" fmla="*/ 9 h 1091"/>
                  <a:gd name="T42" fmla="*/ 77 w 77"/>
                  <a:gd name="T43" fmla="*/ 0 h 1091"/>
                  <a:gd name="T44" fmla="*/ 57 w 77"/>
                  <a:gd name="T45" fmla="*/ 124 h 1091"/>
                  <a:gd name="T46" fmla="*/ 41 w 77"/>
                  <a:gd name="T47" fmla="*/ 232 h 1091"/>
                  <a:gd name="T48" fmla="*/ 31 w 77"/>
                  <a:gd name="T49" fmla="*/ 332 h 1091"/>
                  <a:gd name="T50" fmla="*/ 23 w 77"/>
                  <a:gd name="T51" fmla="*/ 420 h 1091"/>
                  <a:gd name="T52" fmla="*/ 19 w 77"/>
                  <a:gd name="T53" fmla="*/ 496 h 1091"/>
                  <a:gd name="T54" fmla="*/ 16 w 77"/>
                  <a:gd name="T55" fmla="*/ 559 h 1091"/>
                  <a:gd name="T56" fmla="*/ 16 w 77"/>
                  <a:gd name="T57" fmla="*/ 607 h 1091"/>
                  <a:gd name="T58" fmla="*/ 16 w 77"/>
                  <a:gd name="T59" fmla="*/ 644 h 1091"/>
                  <a:gd name="T60" fmla="*/ 17 w 77"/>
                  <a:gd name="T61" fmla="*/ 665 h 1091"/>
                  <a:gd name="T62" fmla="*/ 17 w 77"/>
                  <a:gd name="T63" fmla="*/ 671 h 1091"/>
                  <a:gd name="T64" fmla="*/ 19 w 77"/>
                  <a:gd name="T65" fmla="*/ 753 h 1091"/>
                  <a:gd name="T66" fmla="*/ 23 w 77"/>
                  <a:gd name="T67" fmla="*/ 822 h 1091"/>
                  <a:gd name="T68" fmla="*/ 25 w 77"/>
                  <a:gd name="T69" fmla="*/ 883 h 1091"/>
                  <a:gd name="T70" fmla="*/ 29 w 77"/>
                  <a:gd name="T71" fmla="*/ 937 h 1091"/>
                  <a:gd name="T72" fmla="*/ 33 w 77"/>
                  <a:gd name="T73" fmla="*/ 979 h 1091"/>
                  <a:gd name="T74" fmla="*/ 37 w 77"/>
                  <a:gd name="T75" fmla="*/ 1016 h 1091"/>
                  <a:gd name="T76" fmla="*/ 41 w 77"/>
                  <a:gd name="T77" fmla="*/ 1043 h 1091"/>
                  <a:gd name="T78" fmla="*/ 44 w 77"/>
                  <a:gd name="T79" fmla="*/ 1061 h 1091"/>
                  <a:gd name="T80" fmla="*/ 45 w 77"/>
                  <a:gd name="T81" fmla="*/ 1073 h 1091"/>
                  <a:gd name="T82" fmla="*/ 46 w 77"/>
                  <a:gd name="T83" fmla="*/ 1076 h 1091"/>
                  <a:gd name="T84" fmla="*/ 9 w 77"/>
                  <a:gd name="T85" fmla="*/ 1091 h 1091"/>
                  <a:gd name="T86" fmla="*/ 9 w 77"/>
                  <a:gd name="T87" fmla="*/ 1091 h 1091"/>
                  <a:gd name="T88" fmla="*/ 9 w 77"/>
                  <a:gd name="T89" fmla="*/ 1088 h 10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7"/>
                  <a:gd name="T136" fmla="*/ 0 h 1091"/>
                  <a:gd name="T137" fmla="*/ 77 w 77"/>
                  <a:gd name="T138" fmla="*/ 1091 h 109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7" h="1091">
                    <a:moveTo>
                      <a:pt x="9" y="1088"/>
                    </a:moveTo>
                    <a:lnTo>
                      <a:pt x="9" y="1091"/>
                    </a:lnTo>
                    <a:lnTo>
                      <a:pt x="4" y="1010"/>
                    </a:lnTo>
                    <a:lnTo>
                      <a:pt x="2" y="925"/>
                    </a:lnTo>
                    <a:lnTo>
                      <a:pt x="0" y="843"/>
                    </a:lnTo>
                    <a:lnTo>
                      <a:pt x="0" y="762"/>
                    </a:lnTo>
                    <a:lnTo>
                      <a:pt x="2" y="689"/>
                    </a:lnTo>
                    <a:lnTo>
                      <a:pt x="3" y="620"/>
                    </a:lnTo>
                    <a:lnTo>
                      <a:pt x="5" y="562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9" y="480"/>
                    </a:lnTo>
                    <a:lnTo>
                      <a:pt x="15" y="420"/>
                    </a:lnTo>
                    <a:lnTo>
                      <a:pt x="23" y="356"/>
                    </a:lnTo>
                    <a:lnTo>
                      <a:pt x="31" y="290"/>
                    </a:lnTo>
                    <a:lnTo>
                      <a:pt x="40" y="226"/>
                    </a:lnTo>
                    <a:lnTo>
                      <a:pt x="49" y="166"/>
                    </a:lnTo>
                    <a:lnTo>
                      <a:pt x="58" y="111"/>
                    </a:lnTo>
                    <a:lnTo>
                      <a:pt x="66" y="66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4"/>
                    </a:lnTo>
                    <a:lnTo>
                      <a:pt x="41" y="232"/>
                    </a:lnTo>
                    <a:lnTo>
                      <a:pt x="31" y="332"/>
                    </a:lnTo>
                    <a:lnTo>
                      <a:pt x="23" y="420"/>
                    </a:lnTo>
                    <a:lnTo>
                      <a:pt x="19" y="496"/>
                    </a:lnTo>
                    <a:lnTo>
                      <a:pt x="16" y="559"/>
                    </a:lnTo>
                    <a:lnTo>
                      <a:pt x="16" y="607"/>
                    </a:lnTo>
                    <a:lnTo>
                      <a:pt x="16" y="644"/>
                    </a:lnTo>
                    <a:lnTo>
                      <a:pt x="17" y="665"/>
                    </a:lnTo>
                    <a:lnTo>
                      <a:pt x="17" y="671"/>
                    </a:lnTo>
                    <a:lnTo>
                      <a:pt x="19" y="753"/>
                    </a:lnTo>
                    <a:lnTo>
                      <a:pt x="23" y="822"/>
                    </a:lnTo>
                    <a:lnTo>
                      <a:pt x="25" y="883"/>
                    </a:lnTo>
                    <a:lnTo>
                      <a:pt x="29" y="937"/>
                    </a:lnTo>
                    <a:lnTo>
                      <a:pt x="33" y="979"/>
                    </a:lnTo>
                    <a:lnTo>
                      <a:pt x="37" y="1016"/>
                    </a:lnTo>
                    <a:lnTo>
                      <a:pt x="41" y="1043"/>
                    </a:lnTo>
                    <a:lnTo>
                      <a:pt x="44" y="1061"/>
                    </a:lnTo>
                    <a:lnTo>
                      <a:pt x="45" y="1073"/>
                    </a:lnTo>
                    <a:lnTo>
                      <a:pt x="46" y="1076"/>
                    </a:lnTo>
                    <a:lnTo>
                      <a:pt x="9" y="1091"/>
                    </a:lnTo>
                    <a:lnTo>
                      <a:pt x="9" y="108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7" name="Freeform 89"/>
              <p:cNvSpPr>
                <a:spLocks/>
              </p:cNvSpPr>
              <p:nvPr/>
            </p:nvSpPr>
            <p:spPr bwMode="auto">
              <a:xfrm>
                <a:off x="400" y="2911"/>
                <a:ext cx="77" cy="1091"/>
              </a:xfrm>
              <a:custGeom>
                <a:avLst/>
                <a:gdLst>
                  <a:gd name="T0" fmla="*/ 9 w 77"/>
                  <a:gd name="T1" fmla="*/ 1088 h 1091"/>
                  <a:gd name="T2" fmla="*/ 9 w 77"/>
                  <a:gd name="T3" fmla="*/ 1091 h 1091"/>
                  <a:gd name="T4" fmla="*/ 4 w 77"/>
                  <a:gd name="T5" fmla="*/ 1010 h 1091"/>
                  <a:gd name="T6" fmla="*/ 2 w 77"/>
                  <a:gd name="T7" fmla="*/ 925 h 1091"/>
                  <a:gd name="T8" fmla="*/ 0 w 77"/>
                  <a:gd name="T9" fmla="*/ 843 h 1091"/>
                  <a:gd name="T10" fmla="*/ 0 w 77"/>
                  <a:gd name="T11" fmla="*/ 762 h 1091"/>
                  <a:gd name="T12" fmla="*/ 2 w 77"/>
                  <a:gd name="T13" fmla="*/ 689 h 1091"/>
                  <a:gd name="T14" fmla="*/ 3 w 77"/>
                  <a:gd name="T15" fmla="*/ 620 h 1091"/>
                  <a:gd name="T16" fmla="*/ 5 w 77"/>
                  <a:gd name="T17" fmla="*/ 562 h 1091"/>
                  <a:gd name="T18" fmla="*/ 7 w 77"/>
                  <a:gd name="T19" fmla="*/ 520 h 1091"/>
                  <a:gd name="T20" fmla="*/ 8 w 77"/>
                  <a:gd name="T21" fmla="*/ 493 h 1091"/>
                  <a:gd name="T22" fmla="*/ 9 w 77"/>
                  <a:gd name="T23" fmla="*/ 480 h 1091"/>
                  <a:gd name="T24" fmla="*/ 15 w 77"/>
                  <a:gd name="T25" fmla="*/ 420 h 1091"/>
                  <a:gd name="T26" fmla="*/ 23 w 77"/>
                  <a:gd name="T27" fmla="*/ 356 h 1091"/>
                  <a:gd name="T28" fmla="*/ 31 w 77"/>
                  <a:gd name="T29" fmla="*/ 290 h 1091"/>
                  <a:gd name="T30" fmla="*/ 40 w 77"/>
                  <a:gd name="T31" fmla="*/ 226 h 1091"/>
                  <a:gd name="T32" fmla="*/ 49 w 77"/>
                  <a:gd name="T33" fmla="*/ 166 h 1091"/>
                  <a:gd name="T34" fmla="*/ 58 w 77"/>
                  <a:gd name="T35" fmla="*/ 111 h 1091"/>
                  <a:gd name="T36" fmla="*/ 66 w 77"/>
                  <a:gd name="T37" fmla="*/ 66 h 1091"/>
                  <a:gd name="T38" fmla="*/ 71 w 77"/>
                  <a:gd name="T39" fmla="*/ 30 h 1091"/>
                  <a:gd name="T40" fmla="*/ 75 w 77"/>
                  <a:gd name="T41" fmla="*/ 9 h 1091"/>
                  <a:gd name="T42" fmla="*/ 77 w 77"/>
                  <a:gd name="T43" fmla="*/ 0 h 1091"/>
                  <a:gd name="T44" fmla="*/ 57 w 77"/>
                  <a:gd name="T45" fmla="*/ 124 h 1091"/>
                  <a:gd name="T46" fmla="*/ 41 w 77"/>
                  <a:gd name="T47" fmla="*/ 232 h 1091"/>
                  <a:gd name="T48" fmla="*/ 31 w 77"/>
                  <a:gd name="T49" fmla="*/ 332 h 1091"/>
                  <a:gd name="T50" fmla="*/ 23 w 77"/>
                  <a:gd name="T51" fmla="*/ 420 h 1091"/>
                  <a:gd name="T52" fmla="*/ 19 w 77"/>
                  <a:gd name="T53" fmla="*/ 496 h 1091"/>
                  <a:gd name="T54" fmla="*/ 16 w 77"/>
                  <a:gd name="T55" fmla="*/ 559 h 1091"/>
                  <a:gd name="T56" fmla="*/ 16 w 77"/>
                  <a:gd name="T57" fmla="*/ 607 h 1091"/>
                  <a:gd name="T58" fmla="*/ 16 w 77"/>
                  <a:gd name="T59" fmla="*/ 644 h 1091"/>
                  <a:gd name="T60" fmla="*/ 17 w 77"/>
                  <a:gd name="T61" fmla="*/ 665 h 1091"/>
                  <a:gd name="T62" fmla="*/ 17 w 77"/>
                  <a:gd name="T63" fmla="*/ 671 h 1091"/>
                  <a:gd name="T64" fmla="*/ 19 w 77"/>
                  <a:gd name="T65" fmla="*/ 753 h 1091"/>
                  <a:gd name="T66" fmla="*/ 23 w 77"/>
                  <a:gd name="T67" fmla="*/ 822 h 1091"/>
                  <a:gd name="T68" fmla="*/ 25 w 77"/>
                  <a:gd name="T69" fmla="*/ 883 h 1091"/>
                  <a:gd name="T70" fmla="*/ 29 w 77"/>
                  <a:gd name="T71" fmla="*/ 937 h 1091"/>
                  <a:gd name="T72" fmla="*/ 33 w 77"/>
                  <a:gd name="T73" fmla="*/ 979 h 1091"/>
                  <a:gd name="T74" fmla="*/ 37 w 77"/>
                  <a:gd name="T75" fmla="*/ 1016 h 1091"/>
                  <a:gd name="T76" fmla="*/ 41 w 77"/>
                  <a:gd name="T77" fmla="*/ 1043 h 1091"/>
                  <a:gd name="T78" fmla="*/ 44 w 77"/>
                  <a:gd name="T79" fmla="*/ 1061 h 1091"/>
                  <a:gd name="T80" fmla="*/ 45 w 77"/>
                  <a:gd name="T81" fmla="*/ 1073 h 1091"/>
                  <a:gd name="T82" fmla="*/ 46 w 77"/>
                  <a:gd name="T83" fmla="*/ 1076 h 1091"/>
                  <a:gd name="T84" fmla="*/ 9 w 77"/>
                  <a:gd name="T85" fmla="*/ 1091 h 1091"/>
                  <a:gd name="T86" fmla="*/ 9 w 77"/>
                  <a:gd name="T87" fmla="*/ 1091 h 10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091"/>
                  <a:gd name="T134" fmla="*/ 77 w 77"/>
                  <a:gd name="T135" fmla="*/ 1091 h 109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091">
                    <a:moveTo>
                      <a:pt x="9" y="1088"/>
                    </a:moveTo>
                    <a:lnTo>
                      <a:pt x="9" y="1091"/>
                    </a:lnTo>
                    <a:lnTo>
                      <a:pt x="4" y="1010"/>
                    </a:lnTo>
                    <a:lnTo>
                      <a:pt x="2" y="925"/>
                    </a:lnTo>
                    <a:lnTo>
                      <a:pt x="0" y="843"/>
                    </a:lnTo>
                    <a:lnTo>
                      <a:pt x="0" y="762"/>
                    </a:lnTo>
                    <a:lnTo>
                      <a:pt x="2" y="689"/>
                    </a:lnTo>
                    <a:lnTo>
                      <a:pt x="3" y="620"/>
                    </a:lnTo>
                    <a:lnTo>
                      <a:pt x="5" y="562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9" y="480"/>
                    </a:lnTo>
                    <a:lnTo>
                      <a:pt x="15" y="420"/>
                    </a:lnTo>
                    <a:lnTo>
                      <a:pt x="23" y="356"/>
                    </a:lnTo>
                    <a:lnTo>
                      <a:pt x="31" y="290"/>
                    </a:lnTo>
                    <a:lnTo>
                      <a:pt x="40" y="226"/>
                    </a:lnTo>
                    <a:lnTo>
                      <a:pt x="49" y="166"/>
                    </a:lnTo>
                    <a:lnTo>
                      <a:pt x="58" y="111"/>
                    </a:lnTo>
                    <a:lnTo>
                      <a:pt x="66" y="66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4"/>
                    </a:lnTo>
                    <a:lnTo>
                      <a:pt x="41" y="232"/>
                    </a:lnTo>
                    <a:lnTo>
                      <a:pt x="31" y="332"/>
                    </a:lnTo>
                    <a:lnTo>
                      <a:pt x="23" y="420"/>
                    </a:lnTo>
                    <a:lnTo>
                      <a:pt x="19" y="496"/>
                    </a:lnTo>
                    <a:lnTo>
                      <a:pt x="16" y="559"/>
                    </a:lnTo>
                    <a:lnTo>
                      <a:pt x="16" y="607"/>
                    </a:lnTo>
                    <a:lnTo>
                      <a:pt x="16" y="644"/>
                    </a:lnTo>
                    <a:lnTo>
                      <a:pt x="17" y="665"/>
                    </a:lnTo>
                    <a:lnTo>
                      <a:pt x="17" y="671"/>
                    </a:lnTo>
                    <a:lnTo>
                      <a:pt x="19" y="753"/>
                    </a:lnTo>
                    <a:lnTo>
                      <a:pt x="23" y="822"/>
                    </a:lnTo>
                    <a:lnTo>
                      <a:pt x="25" y="883"/>
                    </a:lnTo>
                    <a:lnTo>
                      <a:pt x="29" y="937"/>
                    </a:lnTo>
                    <a:lnTo>
                      <a:pt x="33" y="979"/>
                    </a:lnTo>
                    <a:lnTo>
                      <a:pt x="37" y="1016"/>
                    </a:lnTo>
                    <a:lnTo>
                      <a:pt x="41" y="1043"/>
                    </a:lnTo>
                    <a:lnTo>
                      <a:pt x="44" y="1061"/>
                    </a:lnTo>
                    <a:lnTo>
                      <a:pt x="45" y="1073"/>
                    </a:lnTo>
                    <a:lnTo>
                      <a:pt x="46" y="1076"/>
                    </a:lnTo>
                    <a:lnTo>
                      <a:pt x="9" y="1091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8" name="Freeform 90"/>
              <p:cNvSpPr>
                <a:spLocks/>
              </p:cNvSpPr>
              <p:nvPr/>
            </p:nvSpPr>
            <p:spPr bwMode="auto">
              <a:xfrm>
                <a:off x="2312" y="2853"/>
                <a:ext cx="173" cy="1162"/>
              </a:xfrm>
              <a:custGeom>
                <a:avLst/>
                <a:gdLst>
                  <a:gd name="T0" fmla="*/ 56 w 173"/>
                  <a:gd name="T1" fmla="*/ 1140 h 1162"/>
                  <a:gd name="T2" fmla="*/ 38 w 173"/>
                  <a:gd name="T3" fmla="*/ 1010 h 1162"/>
                  <a:gd name="T4" fmla="*/ 26 w 173"/>
                  <a:gd name="T5" fmla="*/ 874 h 1162"/>
                  <a:gd name="T6" fmla="*/ 18 w 173"/>
                  <a:gd name="T7" fmla="*/ 735 h 1162"/>
                  <a:gd name="T8" fmla="*/ 17 w 173"/>
                  <a:gd name="T9" fmla="*/ 599 h 1162"/>
                  <a:gd name="T10" fmla="*/ 22 w 173"/>
                  <a:gd name="T11" fmla="*/ 469 h 1162"/>
                  <a:gd name="T12" fmla="*/ 35 w 173"/>
                  <a:gd name="T13" fmla="*/ 345 h 1162"/>
                  <a:gd name="T14" fmla="*/ 55 w 173"/>
                  <a:gd name="T15" fmla="*/ 233 h 1162"/>
                  <a:gd name="T16" fmla="*/ 84 w 173"/>
                  <a:gd name="T17" fmla="*/ 136 h 1162"/>
                  <a:gd name="T18" fmla="*/ 121 w 173"/>
                  <a:gd name="T19" fmla="*/ 61 h 1162"/>
                  <a:gd name="T20" fmla="*/ 169 w 173"/>
                  <a:gd name="T21" fmla="*/ 3 h 1162"/>
                  <a:gd name="T22" fmla="*/ 173 w 173"/>
                  <a:gd name="T23" fmla="*/ 0 h 1162"/>
                  <a:gd name="T24" fmla="*/ 124 w 173"/>
                  <a:gd name="T25" fmla="*/ 45 h 1162"/>
                  <a:gd name="T26" fmla="*/ 83 w 173"/>
                  <a:gd name="T27" fmla="*/ 121 h 1162"/>
                  <a:gd name="T28" fmla="*/ 52 w 173"/>
                  <a:gd name="T29" fmla="*/ 215 h 1162"/>
                  <a:gd name="T30" fmla="*/ 29 w 173"/>
                  <a:gd name="T31" fmla="*/ 330 h 1162"/>
                  <a:gd name="T32" fmla="*/ 13 w 173"/>
                  <a:gd name="T33" fmla="*/ 457 h 1162"/>
                  <a:gd name="T34" fmla="*/ 2 w 173"/>
                  <a:gd name="T35" fmla="*/ 596 h 1162"/>
                  <a:gd name="T36" fmla="*/ 0 w 173"/>
                  <a:gd name="T37" fmla="*/ 738 h 1162"/>
                  <a:gd name="T38" fmla="*/ 4 w 173"/>
                  <a:gd name="T39" fmla="*/ 883 h 1162"/>
                  <a:gd name="T40" fmla="*/ 12 w 173"/>
                  <a:gd name="T41" fmla="*/ 1025 h 1162"/>
                  <a:gd name="T42" fmla="*/ 25 w 173"/>
                  <a:gd name="T43" fmla="*/ 1162 h 1162"/>
                  <a:gd name="T44" fmla="*/ 56 w 173"/>
                  <a:gd name="T45" fmla="*/ 1140 h 1162"/>
                  <a:gd name="T46" fmla="*/ 56 w 173"/>
                  <a:gd name="T47" fmla="*/ 1140 h 11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3"/>
                  <a:gd name="T73" fmla="*/ 0 h 1162"/>
                  <a:gd name="T74" fmla="*/ 173 w 173"/>
                  <a:gd name="T75" fmla="*/ 1162 h 11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3" h="1162">
                    <a:moveTo>
                      <a:pt x="56" y="1140"/>
                    </a:moveTo>
                    <a:lnTo>
                      <a:pt x="38" y="1010"/>
                    </a:lnTo>
                    <a:lnTo>
                      <a:pt x="26" y="874"/>
                    </a:lnTo>
                    <a:lnTo>
                      <a:pt x="18" y="735"/>
                    </a:lnTo>
                    <a:lnTo>
                      <a:pt x="17" y="599"/>
                    </a:lnTo>
                    <a:lnTo>
                      <a:pt x="22" y="469"/>
                    </a:lnTo>
                    <a:lnTo>
                      <a:pt x="35" y="345"/>
                    </a:lnTo>
                    <a:lnTo>
                      <a:pt x="55" y="233"/>
                    </a:lnTo>
                    <a:lnTo>
                      <a:pt x="84" y="136"/>
                    </a:lnTo>
                    <a:lnTo>
                      <a:pt x="121" y="61"/>
                    </a:lnTo>
                    <a:lnTo>
                      <a:pt x="169" y="3"/>
                    </a:lnTo>
                    <a:lnTo>
                      <a:pt x="173" y="0"/>
                    </a:lnTo>
                    <a:lnTo>
                      <a:pt x="124" y="45"/>
                    </a:lnTo>
                    <a:lnTo>
                      <a:pt x="83" y="121"/>
                    </a:lnTo>
                    <a:lnTo>
                      <a:pt x="52" y="215"/>
                    </a:lnTo>
                    <a:lnTo>
                      <a:pt x="29" y="330"/>
                    </a:lnTo>
                    <a:lnTo>
                      <a:pt x="13" y="457"/>
                    </a:lnTo>
                    <a:lnTo>
                      <a:pt x="2" y="596"/>
                    </a:lnTo>
                    <a:lnTo>
                      <a:pt x="0" y="738"/>
                    </a:lnTo>
                    <a:lnTo>
                      <a:pt x="4" y="883"/>
                    </a:lnTo>
                    <a:lnTo>
                      <a:pt x="12" y="1025"/>
                    </a:lnTo>
                    <a:lnTo>
                      <a:pt x="25" y="1162"/>
                    </a:lnTo>
                    <a:lnTo>
                      <a:pt x="56" y="114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9" name="Freeform 91"/>
              <p:cNvSpPr>
                <a:spLocks/>
              </p:cNvSpPr>
              <p:nvPr/>
            </p:nvSpPr>
            <p:spPr bwMode="auto">
              <a:xfrm>
                <a:off x="2312" y="2853"/>
                <a:ext cx="173" cy="1162"/>
              </a:xfrm>
              <a:custGeom>
                <a:avLst/>
                <a:gdLst>
                  <a:gd name="T0" fmla="*/ 56 w 173"/>
                  <a:gd name="T1" fmla="*/ 1140 h 1162"/>
                  <a:gd name="T2" fmla="*/ 38 w 173"/>
                  <a:gd name="T3" fmla="*/ 1010 h 1162"/>
                  <a:gd name="T4" fmla="*/ 26 w 173"/>
                  <a:gd name="T5" fmla="*/ 874 h 1162"/>
                  <a:gd name="T6" fmla="*/ 18 w 173"/>
                  <a:gd name="T7" fmla="*/ 735 h 1162"/>
                  <a:gd name="T8" fmla="*/ 17 w 173"/>
                  <a:gd name="T9" fmla="*/ 599 h 1162"/>
                  <a:gd name="T10" fmla="*/ 22 w 173"/>
                  <a:gd name="T11" fmla="*/ 469 h 1162"/>
                  <a:gd name="T12" fmla="*/ 35 w 173"/>
                  <a:gd name="T13" fmla="*/ 345 h 1162"/>
                  <a:gd name="T14" fmla="*/ 55 w 173"/>
                  <a:gd name="T15" fmla="*/ 233 h 1162"/>
                  <a:gd name="T16" fmla="*/ 84 w 173"/>
                  <a:gd name="T17" fmla="*/ 136 h 1162"/>
                  <a:gd name="T18" fmla="*/ 121 w 173"/>
                  <a:gd name="T19" fmla="*/ 61 h 1162"/>
                  <a:gd name="T20" fmla="*/ 169 w 173"/>
                  <a:gd name="T21" fmla="*/ 3 h 1162"/>
                  <a:gd name="T22" fmla="*/ 173 w 173"/>
                  <a:gd name="T23" fmla="*/ 0 h 1162"/>
                  <a:gd name="T24" fmla="*/ 124 w 173"/>
                  <a:gd name="T25" fmla="*/ 45 h 1162"/>
                  <a:gd name="T26" fmla="*/ 83 w 173"/>
                  <a:gd name="T27" fmla="*/ 121 h 1162"/>
                  <a:gd name="T28" fmla="*/ 52 w 173"/>
                  <a:gd name="T29" fmla="*/ 215 h 1162"/>
                  <a:gd name="T30" fmla="*/ 29 w 173"/>
                  <a:gd name="T31" fmla="*/ 330 h 1162"/>
                  <a:gd name="T32" fmla="*/ 13 w 173"/>
                  <a:gd name="T33" fmla="*/ 457 h 1162"/>
                  <a:gd name="T34" fmla="*/ 2 w 173"/>
                  <a:gd name="T35" fmla="*/ 596 h 1162"/>
                  <a:gd name="T36" fmla="*/ 0 w 173"/>
                  <a:gd name="T37" fmla="*/ 738 h 1162"/>
                  <a:gd name="T38" fmla="*/ 4 w 173"/>
                  <a:gd name="T39" fmla="*/ 883 h 1162"/>
                  <a:gd name="T40" fmla="*/ 12 w 173"/>
                  <a:gd name="T41" fmla="*/ 1025 h 1162"/>
                  <a:gd name="T42" fmla="*/ 25 w 173"/>
                  <a:gd name="T43" fmla="*/ 1162 h 1162"/>
                  <a:gd name="T44" fmla="*/ 56 w 173"/>
                  <a:gd name="T45" fmla="*/ 1140 h 1162"/>
                  <a:gd name="T46" fmla="*/ 56 w 173"/>
                  <a:gd name="T47" fmla="*/ 1140 h 11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3"/>
                  <a:gd name="T73" fmla="*/ 0 h 1162"/>
                  <a:gd name="T74" fmla="*/ 173 w 173"/>
                  <a:gd name="T75" fmla="*/ 1162 h 11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3" h="1162">
                    <a:moveTo>
                      <a:pt x="56" y="1140"/>
                    </a:moveTo>
                    <a:lnTo>
                      <a:pt x="38" y="1010"/>
                    </a:lnTo>
                    <a:lnTo>
                      <a:pt x="26" y="874"/>
                    </a:lnTo>
                    <a:lnTo>
                      <a:pt x="18" y="735"/>
                    </a:lnTo>
                    <a:lnTo>
                      <a:pt x="17" y="599"/>
                    </a:lnTo>
                    <a:lnTo>
                      <a:pt x="22" y="469"/>
                    </a:lnTo>
                    <a:lnTo>
                      <a:pt x="35" y="345"/>
                    </a:lnTo>
                    <a:lnTo>
                      <a:pt x="55" y="233"/>
                    </a:lnTo>
                    <a:lnTo>
                      <a:pt x="84" y="136"/>
                    </a:lnTo>
                    <a:lnTo>
                      <a:pt x="121" y="61"/>
                    </a:lnTo>
                    <a:lnTo>
                      <a:pt x="169" y="3"/>
                    </a:lnTo>
                    <a:lnTo>
                      <a:pt x="173" y="0"/>
                    </a:lnTo>
                    <a:lnTo>
                      <a:pt x="124" y="45"/>
                    </a:lnTo>
                    <a:lnTo>
                      <a:pt x="83" y="121"/>
                    </a:lnTo>
                    <a:lnTo>
                      <a:pt x="52" y="215"/>
                    </a:lnTo>
                    <a:lnTo>
                      <a:pt x="29" y="330"/>
                    </a:lnTo>
                    <a:lnTo>
                      <a:pt x="13" y="457"/>
                    </a:lnTo>
                    <a:lnTo>
                      <a:pt x="2" y="596"/>
                    </a:lnTo>
                    <a:lnTo>
                      <a:pt x="0" y="738"/>
                    </a:lnTo>
                    <a:lnTo>
                      <a:pt x="4" y="883"/>
                    </a:lnTo>
                    <a:lnTo>
                      <a:pt x="12" y="1025"/>
                    </a:lnTo>
                    <a:lnTo>
                      <a:pt x="25" y="1162"/>
                    </a:lnTo>
                    <a:lnTo>
                      <a:pt x="56" y="114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0" name="Freeform 92"/>
              <p:cNvSpPr>
                <a:spLocks/>
              </p:cNvSpPr>
              <p:nvPr/>
            </p:nvSpPr>
            <p:spPr bwMode="auto">
              <a:xfrm>
                <a:off x="1466" y="2790"/>
                <a:ext cx="77" cy="1091"/>
              </a:xfrm>
              <a:custGeom>
                <a:avLst/>
                <a:gdLst>
                  <a:gd name="T0" fmla="*/ 9 w 77"/>
                  <a:gd name="T1" fmla="*/ 1088 h 1091"/>
                  <a:gd name="T2" fmla="*/ 9 w 77"/>
                  <a:gd name="T3" fmla="*/ 1091 h 1091"/>
                  <a:gd name="T4" fmla="*/ 4 w 77"/>
                  <a:gd name="T5" fmla="*/ 1010 h 1091"/>
                  <a:gd name="T6" fmla="*/ 1 w 77"/>
                  <a:gd name="T7" fmla="*/ 925 h 1091"/>
                  <a:gd name="T8" fmla="*/ 0 w 77"/>
                  <a:gd name="T9" fmla="*/ 843 h 1091"/>
                  <a:gd name="T10" fmla="*/ 0 w 77"/>
                  <a:gd name="T11" fmla="*/ 762 h 1091"/>
                  <a:gd name="T12" fmla="*/ 1 w 77"/>
                  <a:gd name="T13" fmla="*/ 686 h 1091"/>
                  <a:gd name="T14" fmla="*/ 3 w 77"/>
                  <a:gd name="T15" fmla="*/ 620 h 1091"/>
                  <a:gd name="T16" fmla="*/ 5 w 77"/>
                  <a:gd name="T17" fmla="*/ 562 h 1091"/>
                  <a:gd name="T18" fmla="*/ 7 w 77"/>
                  <a:gd name="T19" fmla="*/ 520 h 1091"/>
                  <a:gd name="T20" fmla="*/ 8 w 77"/>
                  <a:gd name="T21" fmla="*/ 493 h 1091"/>
                  <a:gd name="T22" fmla="*/ 9 w 77"/>
                  <a:gd name="T23" fmla="*/ 480 h 1091"/>
                  <a:gd name="T24" fmla="*/ 15 w 77"/>
                  <a:gd name="T25" fmla="*/ 420 h 1091"/>
                  <a:gd name="T26" fmla="*/ 23 w 77"/>
                  <a:gd name="T27" fmla="*/ 356 h 1091"/>
                  <a:gd name="T28" fmla="*/ 30 w 77"/>
                  <a:gd name="T29" fmla="*/ 290 h 1091"/>
                  <a:gd name="T30" fmla="*/ 40 w 77"/>
                  <a:gd name="T31" fmla="*/ 226 h 1091"/>
                  <a:gd name="T32" fmla="*/ 49 w 77"/>
                  <a:gd name="T33" fmla="*/ 166 h 1091"/>
                  <a:gd name="T34" fmla="*/ 58 w 77"/>
                  <a:gd name="T35" fmla="*/ 111 h 1091"/>
                  <a:gd name="T36" fmla="*/ 66 w 77"/>
                  <a:gd name="T37" fmla="*/ 66 h 1091"/>
                  <a:gd name="T38" fmla="*/ 71 w 77"/>
                  <a:gd name="T39" fmla="*/ 30 h 1091"/>
                  <a:gd name="T40" fmla="*/ 75 w 77"/>
                  <a:gd name="T41" fmla="*/ 9 h 1091"/>
                  <a:gd name="T42" fmla="*/ 77 w 77"/>
                  <a:gd name="T43" fmla="*/ 0 h 1091"/>
                  <a:gd name="T44" fmla="*/ 57 w 77"/>
                  <a:gd name="T45" fmla="*/ 121 h 1091"/>
                  <a:gd name="T46" fmla="*/ 41 w 77"/>
                  <a:gd name="T47" fmla="*/ 232 h 1091"/>
                  <a:gd name="T48" fmla="*/ 30 w 77"/>
                  <a:gd name="T49" fmla="*/ 332 h 1091"/>
                  <a:gd name="T50" fmla="*/ 23 w 77"/>
                  <a:gd name="T51" fmla="*/ 420 h 1091"/>
                  <a:gd name="T52" fmla="*/ 19 w 77"/>
                  <a:gd name="T53" fmla="*/ 496 h 1091"/>
                  <a:gd name="T54" fmla="*/ 16 w 77"/>
                  <a:gd name="T55" fmla="*/ 559 h 1091"/>
                  <a:gd name="T56" fmla="*/ 16 w 77"/>
                  <a:gd name="T57" fmla="*/ 607 h 1091"/>
                  <a:gd name="T58" fmla="*/ 16 w 77"/>
                  <a:gd name="T59" fmla="*/ 644 h 1091"/>
                  <a:gd name="T60" fmla="*/ 17 w 77"/>
                  <a:gd name="T61" fmla="*/ 665 h 1091"/>
                  <a:gd name="T62" fmla="*/ 17 w 77"/>
                  <a:gd name="T63" fmla="*/ 671 h 1091"/>
                  <a:gd name="T64" fmla="*/ 19 w 77"/>
                  <a:gd name="T65" fmla="*/ 753 h 1091"/>
                  <a:gd name="T66" fmla="*/ 23 w 77"/>
                  <a:gd name="T67" fmla="*/ 822 h 1091"/>
                  <a:gd name="T68" fmla="*/ 25 w 77"/>
                  <a:gd name="T69" fmla="*/ 883 h 1091"/>
                  <a:gd name="T70" fmla="*/ 29 w 77"/>
                  <a:gd name="T71" fmla="*/ 937 h 1091"/>
                  <a:gd name="T72" fmla="*/ 33 w 77"/>
                  <a:gd name="T73" fmla="*/ 980 h 1091"/>
                  <a:gd name="T74" fmla="*/ 37 w 77"/>
                  <a:gd name="T75" fmla="*/ 1016 h 1091"/>
                  <a:gd name="T76" fmla="*/ 41 w 77"/>
                  <a:gd name="T77" fmla="*/ 1043 h 1091"/>
                  <a:gd name="T78" fmla="*/ 44 w 77"/>
                  <a:gd name="T79" fmla="*/ 1061 h 1091"/>
                  <a:gd name="T80" fmla="*/ 45 w 77"/>
                  <a:gd name="T81" fmla="*/ 1073 h 1091"/>
                  <a:gd name="T82" fmla="*/ 46 w 77"/>
                  <a:gd name="T83" fmla="*/ 1076 h 1091"/>
                  <a:gd name="T84" fmla="*/ 9 w 77"/>
                  <a:gd name="T85" fmla="*/ 1091 h 1091"/>
                  <a:gd name="T86" fmla="*/ 9 w 77"/>
                  <a:gd name="T87" fmla="*/ 1091 h 1091"/>
                  <a:gd name="T88" fmla="*/ 9 w 77"/>
                  <a:gd name="T89" fmla="*/ 1088 h 10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7"/>
                  <a:gd name="T136" fmla="*/ 0 h 1091"/>
                  <a:gd name="T137" fmla="*/ 77 w 77"/>
                  <a:gd name="T138" fmla="*/ 1091 h 109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7" h="1091">
                    <a:moveTo>
                      <a:pt x="9" y="1088"/>
                    </a:moveTo>
                    <a:lnTo>
                      <a:pt x="9" y="1091"/>
                    </a:lnTo>
                    <a:lnTo>
                      <a:pt x="4" y="1010"/>
                    </a:lnTo>
                    <a:lnTo>
                      <a:pt x="1" y="925"/>
                    </a:lnTo>
                    <a:lnTo>
                      <a:pt x="0" y="843"/>
                    </a:lnTo>
                    <a:lnTo>
                      <a:pt x="0" y="762"/>
                    </a:lnTo>
                    <a:lnTo>
                      <a:pt x="1" y="686"/>
                    </a:lnTo>
                    <a:lnTo>
                      <a:pt x="3" y="620"/>
                    </a:lnTo>
                    <a:lnTo>
                      <a:pt x="5" y="562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9" y="480"/>
                    </a:lnTo>
                    <a:lnTo>
                      <a:pt x="15" y="420"/>
                    </a:lnTo>
                    <a:lnTo>
                      <a:pt x="23" y="356"/>
                    </a:lnTo>
                    <a:lnTo>
                      <a:pt x="30" y="290"/>
                    </a:lnTo>
                    <a:lnTo>
                      <a:pt x="40" y="226"/>
                    </a:lnTo>
                    <a:lnTo>
                      <a:pt x="49" y="166"/>
                    </a:lnTo>
                    <a:lnTo>
                      <a:pt x="58" y="111"/>
                    </a:lnTo>
                    <a:lnTo>
                      <a:pt x="66" y="66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1"/>
                    </a:lnTo>
                    <a:lnTo>
                      <a:pt x="41" y="232"/>
                    </a:lnTo>
                    <a:lnTo>
                      <a:pt x="30" y="332"/>
                    </a:lnTo>
                    <a:lnTo>
                      <a:pt x="23" y="420"/>
                    </a:lnTo>
                    <a:lnTo>
                      <a:pt x="19" y="496"/>
                    </a:lnTo>
                    <a:lnTo>
                      <a:pt x="16" y="559"/>
                    </a:lnTo>
                    <a:lnTo>
                      <a:pt x="16" y="607"/>
                    </a:lnTo>
                    <a:lnTo>
                      <a:pt x="16" y="644"/>
                    </a:lnTo>
                    <a:lnTo>
                      <a:pt x="17" y="665"/>
                    </a:lnTo>
                    <a:lnTo>
                      <a:pt x="17" y="671"/>
                    </a:lnTo>
                    <a:lnTo>
                      <a:pt x="19" y="753"/>
                    </a:lnTo>
                    <a:lnTo>
                      <a:pt x="23" y="822"/>
                    </a:lnTo>
                    <a:lnTo>
                      <a:pt x="25" y="883"/>
                    </a:lnTo>
                    <a:lnTo>
                      <a:pt x="29" y="937"/>
                    </a:lnTo>
                    <a:lnTo>
                      <a:pt x="33" y="980"/>
                    </a:lnTo>
                    <a:lnTo>
                      <a:pt x="37" y="1016"/>
                    </a:lnTo>
                    <a:lnTo>
                      <a:pt x="41" y="1043"/>
                    </a:lnTo>
                    <a:lnTo>
                      <a:pt x="44" y="1061"/>
                    </a:lnTo>
                    <a:lnTo>
                      <a:pt x="45" y="1073"/>
                    </a:lnTo>
                    <a:lnTo>
                      <a:pt x="46" y="1076"/>
                    </a:lnTo>
                    <a:lnTo>
                      <a:pt x="9" y="1091"/>
                    </a:lnTo>
                    <a:lnTo>
                      <a:pt x="9" y="108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1" name="Freeform 93"/>
              <p:cNvSpPr>
                <a:spLocks/>
              </p:cNvSpPr>
              <p:nvPr/>
            </p:nvSpPr>
            <p:spPr bwMode="auto">
              <a:xfrm>
                <a:off x="1466" y="2790"/>
                <a:ext cx="77" cy="1091"/>
              </a:xfrm>
              <a:custGeom>
                <a:avLst/>
                <a:gdLst>
                  <a:gd name="T0" fmla="*/ 9 w 77"/>
                  <a:gd name="T1" fmla="*/ 1088 h 1091"/>
                  <a:gd name="T2" fmla="*/ 9 w 77"/>
                  <a:gd name="T3" fmla="*/ 1091 h 1091"/>
                  <a:gd name="T4" fmla="*/ 4 w 77"/>
                  <a:gd name="T5" fmla="*/ 1010 h 1091"/>
                  <a:gd name="T6" fmla="*/ 1 w 77"/>
                  <a:gd name="T7" fmla="*/ 925 h 1091"/>
                  <a:gd name="T8" fmla="*/ 0 w 77"/>
                  <a:gd name="T9" fmla="*/ 843 h 1091"/>
                  <a:gd name="T10" fmla="*/ 0 w 77"/>
                  <a:gd name="T11" fmla="*/ 762 h 1091"/>
                  <a:gd name="T12" fmla="*/ 1 w 77"/>
                  <a:gd name="T13" fmla="*/ 686 h 1091"/>
                  <a:gd name="T14" fmla="*/ 3 w 77"/>
                  <a:gd name="T15" fmla="*/ 620 h 1091"/>
                  <a:gd name="T16" fmla="*/ 5 w 77"/>
                  <a:gd name="T17" fmla="*/ 562 h 1091"/>
                  <a:gd name="T18" fmla="*/ 7 w 77"/>
                  <a:gd name="T19" fmla="*/ 520 h 1091"/>
                  <a:gd name="T20" fmla="*/ 8 w 77"/>
                  <a:gd name="T21" fmla="*/ 493 h 1091"/>
                  <a:gd name="T22" fmla="*/ 9 w 77"/>
                  <a:gd name="T23" fmla="*/ 480 h 1091"/>
                  <a:gd name="T24" fmla="*/ 15 w 77"/>
                  <a:gd name="T25" fmla="*/ 420 h 1091"/>
                  <a:gd name="T26" fmla="*/ 23 w 77"/>
                  <a:gd name="T27" fmla="*/ 356 h 1091"/>
                  <a:gd name="T28" fmla="*/ 30 w 77"/>
                  <a:gd name="T29" fmla="*/ 290 h 1091"/>
                  <a:gd name="T30" fmla="*/ 40 w 77"/>
                  <a:gd name="T31" fmla="*/ 226 h 1091"/>
                  <a:gd name="T32" fmla="*/ 49 w 77"/>
                  <a:gd name="T33" fmla="*/ 166 h 1091"/>
                  <a:gd name="T34" fmla="*/ 58 w 77"/>
                  <a:gd name="T35" fmla="*/ 111 h 1091"/>
                  <a:gd name="T36" fmla="*/ 66 w 77"/>
                  <a:gd name="T37" fmla="*/ 66 h 1091"/>
                  <a:gd name="T38" fmla="*/ 71 w 77"/>
                  <a:gd name="T39" fmla="*/ 30 h 1091"/>
                  <a:gd name="T40" fmla="*/ 75 w 77"/>
                  <a:gd name="T41" fmla="*/ 9 h 1091"/>
                  <a:gd name="T42" fmla="*/ 77 w 77"/>
                  <a:gd name="T43" fmla="*/ 0 h 1091"/>
                  <a:gd name="T44" fmla="*/ 57 w 77"/>
                  <a:gd name="T45" fmla="*/ 121 h 1091"/>
                  <a:gd name="T46" fmla="*/ 41 w 77"/>
                  <a:gd name="T47" fmla="*/ 232 h 1091"/>
                  <a:gd name="T48" fmla="*/ 30 w 77"/>
                  <a:gd name="T49" fmla="*/ 332 h 1091"/>
                  <a:gd name="T50" fmla="*/ 23 w 77"/>
                  <a:gd name="T51" fmla="*/ 420 h 1091"/>
                  <a:gd name="T52" fmla="*/ 19 w 77"/>
                  <a:gd name="T53" fmla="*/ 496 h 1091"/>
                  <a:gd name="T54" fmla="*/ 16 w 77"/>
                  <a:gd name="T55" fmla="*/ 559 h 1091"/>
                  <a:gd name="T56" fmla="*/ 16 w 77"/>
                  <a:gd name="T57" fmla="*/ 607 h 1091"/>
                  <a:gd name="T58" fmla="*/ 16 w 77"/>
                  <a:gd name="T59" fmla="*/ 644 h 1091"/>
                  <a:gd name="T60" fmla="*/ 17 w 77"/>
                  <a:gd name="T61" fmla="*/ 665 h 1091"/>
                  <a:gd name="T62" fmla="*/ 17 w 77"/>
                  <a:gd name="T63" fmla="*/ 671 h 1091"/>
                  <a:gd name="T64" fmla="*/ 19 w 77"/>
                  <a:gd name="T65" fmla="*/ 753 h 1091"/>
                  <a:gd name="T66" fmla="*/ 23 w 77"/>
                  <a:gd name="T67" fmla="*/ 822 h 1091"/>
                  <a:gd name="T68" fmla="*/ 25 w 77"/>
                  <a:gd name="T69" fmla="*/ 883 h 1091"/>
                  <a:gd name="T70" fmla="*/ 29 w 77"/>
                  <a:gd name="T71" fmla="*/ 937 h 1091"/>
                  <a:gd name="T72" fmla="*/ 33 w 77"/>
                  <a:gd name="T73" fmla="*/ 980 h 1091"/>
                  <a:gd name="T74" fmla="*/ 37 w 77"/>
                  <a:gd name="T75" fmla="*/ 1016 h 1091"/>
                  <a:gd name="T76" fmla="*/ 41 w 77"/>
                  <a:gd name="T77" fmla="*/ 1043 h 1091"/>
                  <a:gd name="T78" fmla="*/ 44 w 77"/>
                  <a:gd name="T79" fmla="*/ 1061 h 1091"/>
                  <a:gd name="T80" fmla="*/ 45 w 77"/>
                  <a:gd name="T81" fmla="*/ 1073 h 1091"/>
                  <a:gd name="T82" fmla="*/ 46 w 77"/>
                  <a:gd name="T83" fmla="*/ 1076 h 1091"/>
                  <a:gd name="T84" fmla="*/ 9 w 77"/>
                  <a:gd name="T85" fmla="*/ 1091 h 1091"/>
                  <a:gd name="T86" fmla="*/ 9 w 77"/>
                  <a:gd name="T87" fmla="*/ 1091 h 10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091"/>
                  <a:gd name="T134" fmla="*/ 77 w 77"/>
                  <a:gd name="T135" fmla="*/ 1091 h 109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091">
                    <a:moveTo>
                      <a:pt x="9" y="1088"/>
                    </a:moveTo>
                    <a:lnTo>
                      <a:pt x="9" y="1091"/>
                    </a:lnTo>
                    <a:lnTo>
                      <a:pt x="4" y="1010"/>
                    </a:lnTo>
                    <a:lnTo>
                      <a:pt x="1" y="925"/>
                    </a:lnTo>
                    <a:lnTo>
                      <a:pt x="0" y="843"/>
                    </a:lnTo>
                    <a:lnTo>
                      <a:pt x="0" y="762"/>
                    </a:lnTo>
                    <a:lnTo>
                      <a:pt x="1" y="686"/>
                    </a:lnTo>
                    <a:lnTo>
                      <a:pt x="3" y="620"/>
                    </a:lnTo>
                    <a:lnTo>
                      <a:pt x="5" y="562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9" y="480"/>
                    </a:lnTo>
                    <a:lnTo>
                      <a:pt x="15" y="420"/>
                    </a:lnTo>
                    <a:lnTo>
                      <a:pt x="23" y="356"/>
                    </a:lnTo>
                    <a:lnTo>
                      <a:pt x="30" y="290"/>
                    </a:lnTo>
                    <a:lnTo>
                      <a:pt x="40" y="226"/>
                    </a:lnTo>
                    <a:lnTo>
                      <a:pt x="49" y="166"/>
                    </a:lnTo>
                    <a:lnTo>
                      <a:pt x="58" y="111"/>
                    </a:lnTo>
                    <a:lnTo>
                      <a:pt x="66" y="66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1"/>
                    </a:lnTo>
                    <a:lnTo>
                      <a:pt x="41" y="232"/>
                    </a:lnTo>
                    <a:lnTo>
                      <a:pt x="30" y="332"/>
                    </a:lnTo>
                    <a:lnTo>
                      <a:pt x="23" y="420"/>
                    </a:lnTo>
                    <a:lnTo>
                      <a:pt x="19" y="496"/>
                    </a:lnTo>
                    <a:lnTo>
                      <a:pt x="16" y="559"/>
                    </a:lnTo>
                    <a:lnTo>
                      <a:pt x="16" y="607"/>
                    </a:lnTo>
                    <a:lnTo>
                      <a:pt x="16" y="644"/>
                    </a:lnTo>
                    <a:lnTo>
                      <a:pt x="17" y="665"/>
                    </a:lnTo>
                    <a:lnTo>
                      <a:pt x="17" y="671"/>
                    </a:lnTo>
                    <a:lnTo>
                      <a:pt x="19" y="753"/>
                    </a:lnTo>
                    <a:lnTo>
                      <a:pt x="23" y="822"/>
                    </a:lnTo>
                    <a:lnTo>
                      <a:pt x="25" y="883"/>
                    </a:lnTo>
                    <a:lnTo>
                      <a:pt x="29" y="937"/>
                    </a:lnTo>
                    <a:lnTo>
                      <a:pt x="33" y="980"/>
                    </a:lnTo>
                    <a:lnTo>
                      <a:pt x="37" y="1016"/>
                    </a:lnTo>
                    <a:lnTo>
                      <a:pt x="41" y="1043"/>
                    </a:lnTo>
                    <a:lnTo>
                      <a:pt x="44" y="1061"/>
                    </a:lnTo>
                    <a:lnTo>
                      <a:pt x="45" y="1073"/>
                    </a:lnTo>
                    <a:lnTo>
                      <a:pt x="46" y="1076"/>
                    </a:lnTo>
                    <a:lnTo>
                      <a:pt x="9" y="1091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2" name="Freeform 94"/>
              <p:cNvSpPr>
                <a:spLocks/>
              </p:cNvSpPr>
              <p:nvPr/>
            </p:nvSpPr>
            <p:spPr bwMode="auto">
              <a:xfrm>
                <a:off x="3527" y="3255"/>
                <a:ext cx="97" cy="681"/>
              </a:xfrm>
              <a:custGeom>
                <a:avLst/>
                <a:gdLst>
                  <a:gd name="T0" fmla="*/ 97 w 97"/>
                  <a:gd name="T1" fmla="*/ 681 h 681"/>
                  <a:gd name="T2" fmla="*/ 97 w 97"/>
                  <a:gd name="T3" fmla="*/ 681 h 681"/>
                  <a:gd name="T4" fmla="*/ 96 w 97"/>
                  <a:gd name="T5" fmla="*/ 626 h 681"/>
                  <a:gd name="T6" fmla="*/ 95 w 97"/>
                  <a:gd name="T7" fmla="*/ 572 h 681"/>
                  <a:gd name="T8" fmla="*/ 91 w 97"/>
                  <a:gd name="T9" fmla="*/ 521 h 681"/>
                  <a:gd name="T10" fmla="*/ 87 w 97"/>
                  <a:gd name="T11" fmla="*/ 469 h 681"/>
                  <a:gd name="T12" fmla="*/ 83 w 97"/>
                  <a:gd name="T13" fmla="*/ 421 h 681"/>
                  <a:gd name="T14" fmla="*/ 77 w 97"/>
                  <a:gd name="T15" fmla="*/ 378 h 681"/>
                  <a:gd name="T16" fmla="*/ 74 w 97"/>
                  <a:gd name="T17" fmla="*/ 342 h 681"/>
                  <a:gd name="T18" fmla="*/ 71 w 97"/>
                  <a:gd name="T19" fmla="*/ 315 h 681"/>
                  <a:gd name="T20" fmla="*/ 68 w 97"/>
                  <a:gd name="T21" fmla="*/ 297 h 681"/>
                  <a:gd name="T22" fmla="*/ 68 w 97"/>
                  <a:gd name="T23" fmla="*/ 291 h 681"/>
                  <a:gd name="T24" fmla="*/ 60 w 97"/>
                  <a:gd name="T25" fmla="*/ 254 h 681"/>
                  <a:gd name="T26" fmla="*/ 52 w 97"/>
                  <a:gd name="T27" fmla="*/ 215 h 681"/>
                  <a:gd name="T28" fmla="*/ 44 w 97"/>
                  <a:gd name="T29" fmla="*/ 176 h 681"/>
                  <a:gd name="T30" fmla="*/ 35 w 97"/>
                  <a:gd name="T31" fmla="*/ 136 h 681"/>
                  <a:gd name="T32" fmla="*/ 26 w 97"/>
                  <a:gd name="T33" fmla="*/ 100 h 681"/>
                  <a:gd name="T34" fmla="*/ 18 w 97"/>
                  <a:gd name="T35" fmla="*/ 67 h 681"/>
                  <a:gd name="T36" fmla="*/ 12 w 97"/>
                  <a:gd name="T37" fmla="*/ 40 h 681"/>
                  <a:gd name="T38" fmla="*/ 5 w 97"/>
                  <a:gd name="T39" fmla="*/ 18 h 681"/>
                  <a:gd name="T40" fmla="*/ 1 w 97"/>
                  <a:gd name="T41" fmla="*/ 3 h 681"/>
                  <a:gd name="T42" fmla="*/ 0 w 97"/>
                  <a:gd name="T43" fmla="*/ 0 h 681"/>
                  <a:gd name="T44" fmla="*/ 19 w 97"/>
                  <a:gd name="T45" fmla="*/ 73 h 681"/>
                  <a:gd name="T46" fmla="*/ 34 w 97"/>
                  <a:gd name="T47" fmla="*/ 139 h 681"/>
                  <a:gd name="T48" fmla="*/ 47 w 97"/>
                  <a:gd name="T49" fmla="*/ 200 h 681"/>
                  <a:gd name="T50" fmla="*/ 55 w 97"/>
                  <a:gd name="T51" fmla="*/ 254 h 681"/>
                  <a:gd name="T52" fmla="*/ 62 w 97"/>
                  <a:gd name="T53" fmla="*/ 303 h 681"/>
                  <a:gd name="T54" fmla="*/ 67 w 97"/>
                  <a:gd name="T55" fmla="*/ 342 h 681"/>
                  <a:gd name="T56" fmla="*/ 70 w 97"/>
                  <a:gd name="T57" fmla="*/ 372 h 681"/>
                  <a:gd name="T58" fmla="*/ 71 w 97"/>
                  <a:gd name="T59" fmla="*/ 397 h 681"/>
                  <a:gd name="T60" fmla="*/ 72 w 97"/>
                  <a:gd name="T61" fmla="*/ 409 h 681"/>
                  <a:gd name="T62" fmla="*/ 72 w 97"/>
                  <a:gd name="T63" fmla="*/ 415 h 681"/>
                  <a:gd name="T64" fmla="*/ 75 w 97"/>
                  <a:gd name="T65" fmla="*/ 466 h 681"/>
                  <a:gd name="T66" fmla="*/ 76 w 97"/>
                  <a:gd name="T67" fmla="*/ 511 h 681"/>
                  <a:gd name="T68" fmla="*/ 76 w 97"/>
                  <a:gd name="T69" fmla="*/ 554 h 681"/>
                  <a:gd name="T70" fmla="*/ 77 w 97"/>
                  <a:gd name="T71" fmla="*/ 587 h 681"/>
                  <a:gd name="T72" fmla="*/ 76 w 97"/>
                  <a:gd name="T73" fmla="*/ 617 h 681"/>
                  <a:gd name="T74" fmla="*/ 76 w 97"/>
                  <a:gd name="T75" fmla="*/ 639 h 681"/>
                  <a:gd name="T76" fmla="*/ 75 w 97"/>
                  <a:gd name="T77" fmla="*/ 657 h 681"/>
                  <a:gd name="T78" fmla="*/ 74 w 97"/>
                  <a:gd name="T79" fmla="*/ 672 h 681"/>
                  <a:gd name="T80" fmla="*/ 74 w 97"/>
                  <a:gd name="T81" fmla="*/ 678 h 681"/>
                  <a:gd name="T82" fmla="*/ 74 w 97"/>
                  <a:gd name="T83" fmla="*/ 681 h 681"/>
                  <a:gd name="T84" fmla="*/ 97 w 97"/>
                  <a:gd name="T85" fmla="*/ 681 h 681"/>
                  <a:gd name="T86" fmla="*/ 97 w 97"/>
                  <a:gd name="T87" fmla="*/ 681 h 6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7"/>
                  <a:gd name="T133" fmla="*/ 0 h 681"/>
                  <a:gd name="T134" fmla="*/ 97 w 97"/>
                  <a:gd name="T135" fmla="*/ 681 h 6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7" h="681">
                    <a:moveTo>
                      <a:pt x="97" y="681"/>
                    </a:moveTo>
                    <a:lnTo>
                      <a:pt x="97" y="681"/>
                    </a:lnTo>
                    <a:lnTo>
                      <a:pt x="96" y="626"/>
                    </a:lnTo>
                    <a:lnTo>
                      <a:pt x="95" y="572"/>
                    </a:lnTo>
                    <a:lnTo>
                      <a:pt x="91" y="521"/>
                    </a:lnTo>
                    <a:lnTo>
                      <a:pt x="87" y="469"/>
                    </a:lnTo>
                    <a:lnTo>
                      <a:pt x="83" y="421"/>
                    </a:lnTo>
                    <a:lnTo>
                      <a:pt x="77" y="378"/>
                    </a:lnTo>
                    <a:lnTo>
                      <a:pt x="74" y="342"/>
                    </a:lnTo>
                    <a:lnTo>
                      <a:pt x="71" y="315"/>
                    </a:lnTo>
                    <a:lnTo>
                      <a:pt x="68" y="297"/>
                    </a:lnTo>
                    <a:lnTo>
                      <a:pt x="68" y="291"/>
                    </a:lnTo>
                    <a:lnTo>
                      <a:pt x="60" y="254"/>
                    </a:lnTo>
                    <a:lnTo>
                      <a:pt x="52" y="215"/>
                    </a:lnTo>
                    <a:lnTo>
                      <a:pt x="44" y="176"/>
                    </a:lnTo>
                    <a:lnTo>
                      <a:pt x="35" y="136"/>
                    </a:lnTo>
                    <a:lnTo>
                      <a:pt x="26" y="100"/>
                    </a:lnTo>
                    <a:lnTo>
                      <a:pt x="18" y="67"/>
                    </a:lnTo>
                    <a:lnTo>
                      <a:pt x="12" y="40"/>
                    </a:lnTo>
                    <a:lnTo>
                      <a:pt x="5" y="18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9" y="73"/>
                    </a:lnTo>
                    <a:lnTo>
                      <a:pt x="34" y="139"/>
                    </a:lnTo>
                    <a:lnTo>
                      <a:pt x="47" y="200"/>
                    </a:lnTo>
                    <a:lnTo>
                      <a:pt x="55" y="254"/>
                    </a:lnTo>
                    <a:lnTo>
                      <a:pt x="62" y="303"/>
                    </a:lnTo>
                    <a:lnTo>
                      <a:pt x="67" y="342"/>
                    </a:lnTo>
                    <a:lnTo>
                      <a:pt x="70" y="372"/>
                    </a:lnTo>
                    <a:lnTo>
                      <a:pt x="71" y="397"/>
                    </a:lnTo>
                    <a:lnTo>
                      <a:pt x="72" y="409"/>
                    </a:lnTo>
                    <a:lnTo>
                      <a:pt x="72" y="415"/>
                    </a:lnTo>
                    <a:lnTo>
                      <a:pt x="75" y="466"/>
                    </a:lnTo>
                    <a:lnTo>
                      <a:pt x="76" y="511"/>
                    </a:lnTo>
                    <a:lnTo>
                      <a:pt x="76" y="554"/>
                    </a:lnTo>
                    <a:lnTo>
                      <a:pt x="77" y="587"/>
                    </a:lnTo>
                    <a:lnTo>
                      <a:pt x="76" y="617"/>
                    </a:lnTo>
                    <a:lnTo>
                      <a:pt x="76" y="639"/>
                    </a:lnTo>
                    <a:lnTo>
                      <a:pt x="75" y="657"/>
                    </a:lnTo>
                    <a:lnTo>
                      <a:pt x="74" y="672"/>
                    </a:lnTo>
                    <a:lnTo>
                      <a:pt x="74" y="678"/>
                    </a:lnTo>
                    <a:lnTo>
                      <a:pt x="74" y="681"/>
                    </a:lnTo>
                    <a:lnTo>
                      <a:pt x="97" y="681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3" name="Freeform 95"/>
              <p:cNvSpPr>
                <a:spLocks/>
              </p:cNvSpPr>
              <p:nvPr/>
            </p:nvSpPr>
            <p:spPr bwMode="auto">
              <a:xfrm>
                <a:off x="3527" y="3255"/>
                <a:ext cx="97" cy="681"/>
              </a:xfrm>
              <a:custGeom>
                <a:avLst/>
                <a:gdLst>
                  <a:gd name="T0" fmla="*/ 97 w 97"/>
                  <a:gd name="T1" fmla="*/ 681 h 681"/>
                  <a:gd name="T2" fmla="*/ 97 w 97"/>
                  <a:gd name="T3" fmla="*/ 681 h 681"/>
                  <a:gd name="T4" fmla="*/ 96 w 97"/>
                  <a:gd name="T5" fmla="*/ 626 h 681"/>
                  <a:gd name="T6" fmla="*/ 95 w 97"/>
                  <a:gd name="T7" fmla="*/ 572 h 681"/>
                  <a:gd name="T8" fmla="*/ 91 w 97"/>
                  <a:gd name="T9" fmla="*/ 521 h 681"/>
                  <a:gd name="T10" fmla="*/ 87 w 97"/>
                  <a:gd name="T11" fmla="*/ 469 h 681"/>
                  <a:gd name="T12" fmla="*/ 83 w 97"/>
                  <a:gd name="T13" fmla="*/ 421 h 681"/>
                  <a:gd name="T14" fmla="*/ 77 w 97"/>
                  <a:gd name="T15" fmla="*/ 378 h 681"/>
                  <a:gd name="T16" fmla="*/ 74 w 97"/>
                  <a:gd name="T17" fmla="*/ 342 h 681"/>
                  <a:gd name="T18" fmla="*/ 71 w 97"/>
                  <a:gd name="T19" fmla="*/ 315 h 681"/>
                  <a:gd name="T20" fmla="*/ 68 w 97"/>
                  <a:gd name="T21" fmla="*/ 297 h 681"/>
                  <a:gd name="T22" fmla="*/ 68 w 97"/>
                  <a:gd name="T23" fmla="*/ 291 h 681"/>
                  <a:gd name="T24" fmla="*/ 60 w 97"/>
                  <a:gd name="T25" fmla="*/ 254 h 681"/>
                  <a:gd name="T26" fmla="*/ 52 w 97"/>
                  <a:gd name="T27" fmla="*/ 215 h 681"/>
                  <a:gd name="T28" fmla="*/ 44 w 97"/>
                  <a:gd name="T29" fmla="*/ 176 h 681"/>
                  <a:gd name="T30" fmla="*/ 35 w 97"/>
                  <a:gd name="T31" fmla="*/ 136 h 681"/>
                  <a:gd name="T32" fmla="*/ 26 w 97"/>
                  <a:gd name="T33" fmla="*/ 100 h 681"/>
                  <a:gd name="T34" fmla="*/ 18 w 97"/>
                  <a:gd name="T35" fmla="*/ 67 h 681"/>
                  <a:gd name="T36" fmla="*/ 12 w 97"/>
                  <a:gd name="T37" fmla="*/ 40 h 681"/>
                  <a:gd name="T38" fmla="*/ 5 w 97"/>
                  <a:gd name="T39" fmla="*/ 18 h 681"/>
                  <a:gd name="T40" fmla="*/ 1 w 97"/>
                  <a:gd name="T41" fmla="*/ 3 h 681"/>
                  <a:gd name="T42" fmla="*/ 0 w 97"/>
                  <a:gd name="T43" fmla="*/ 0 h 681"/>
                  <a:gd name="T44" fmla="*/ 19 w 97"/>
                  <a:gd name="T45" fmla="*/ 73 h 681"/>
                  <a:gd name="T46" fmla="*/ 34 w 97"/>
                  <a:gd name="T47" fmla="*/ 139 h 681"/>
                  <a:gd name="T48" fmla="*/ 47 w 97"/>
                  <a:gd name="T49" fmla="*/ 200 h 681"/>
                  <a:gd name="T50" fmla="*/ 55 w 97"/>
                  <a:gd name="T51" fmla="*/ 254 h 681"/>
                  <a:gd name="T52" fmla="*/ 62 w 97"/>
                  <a:gd name="T53" fmla="*/ 303 h 681"/>
                  <a:gd name="T54" fmla="*/ 67 w 97"/>
                  <a:gd name="T55" fmla="*/ 342 h 681"/>
                  <a:gd name="T56" fmla="*/ 70 w 97"/>
                  <a:gd name="T57" fmla="*/ 372 h 681"/>
                  <a:gd name="T58" fmla="*/ 71 w 97"/>
                  <a:gd name="T59" fmla="*/ 397 h 681"/>
                  <a:gd name="T60" fmla="*/ 72 w 97"/>
                  <a:gd name="T61" fmla="*/ 409 h 681"/>
                  <a:gd name="T62" fmla="*/ 72 w 97"/>
                  <a:gd name="T63" fmla="*/ 415 h 681"/>
                  <a:gd name="T64" fmla="*/ 75 w 97"/>
                  <a:gd name="T65" fmla="*/ 466 h 681"/>
                  <a:gd name="T66" fmla="*/ 76 w 97"/>
                  <a:gd name="T67" fmla="*/ 511 h 681"/>
                  <a:gd name="T68" fmla="*/ 76 w 97"/>
                  <a:gd name="T69" fmla="*/ 554 h 681"/>
                  <a:gd name="T70" fmla="*/ 77 w 97"/>
                  <a:gd name="T71" fmla="*/ 587 h 681"/>
                  <a:gd name="T72" fmla="*/ 76 w 97"/>
                  <a:gd name="T73" fmla="*/ 617 h 681"/>
                  <a:gd name="T74" fmla="*/ 76 w 97"/>
                  <a:gd name="T75" fmla="*/ 639 h 681"/>
                  <a:gd name="T76" fmla="*/ 75 w 97"/>
                  <a:gd name="T77" fmla="*/ 657 h 681"/>
                  <a:gd name="T78" fmla="*/ 74 w 97"/>
                  <a:gd name="T79" fmla="*/ 672 h 681"/>
                  <a:gd name="T80" fmla="*/ 74 w 97"/>
                  <a:gd name="T81" fmla="*/ 678 h 681"/>
                  <a:gd name="T82" fmla="*/ 74 w 97"/>
                  <a:gd name="T83" fmla="*/ 681 h 681"/>
                  <a:gd name="T84" fmla="*/ 97 w 97"/>
                  <a:gd name="T85" fmla="*/ 681 h 681"/>
                  <a:gd name="T86" fmla="*/ 97 w 97"/>
                  <a:gd name="T87" fmla="*/ 681 h 6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7"/>
                  <a:gd name="T133" fmla="*/ 0 h 681"/>
                  <a:gd name="T134" fmla="*/ 97 w 97"/>
                  <a:gd name="T135" fmla="*/ 681 h 6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7" h="681">
                    <a:moveTo>
                      <a:pt x="97" y="681"/>
                    </a:moveTo>
                    <a:lnTo>
                      <a:pt x="97" y="681"/>
                    </a:lnTo>
                    <a:lnTo>
                      <a:pt x="96" y="626"/>
                    </a:lnTo>
                    <a:lnTo>
                      <a:pt x="95" y="572"/>
                    </a:lnTo>
                    <a:lnTo>
                      <a:pt x="91" y="521"/>
                    </a:lnTo>
                    <a:lnTo>
                      <a:pt x="87" y="469"/>
                    </a:lnTo>
                    <a:lnTo>
                      <a:pt x="83" y="421"/>
                    </a:lnTo>
                    <a:lnTo>
                      <a:pt x="77" y="378"/>
                    </a:lnTo>
                    <a:lnTo>
                      <a:pt x="74" y="342"/>
                    </a:lnTo>
                    <a:lnTo>
                      <a:pt x="71" y="315"/>
                    </a:lnTo>
                    <a:lnTo>
                      <a:pt x="68" y="297"/>
                    </a:lnTo>
                    <a:lnTo>
                      <a:pt x="68" y="291"/>
                    </a:lnTo>
                    <a:lnTo>
                      <a:pt x="60" y="254"/>
                    </a:lnTo>
                    <a:lnTo>
                      <a:pt x="52" y="215"/>
                    </a:lnTo>
                    <a:lnTo>
                      <a:pt x="44" y="176"/>
                    </a:lnTo>
                    <a:lnTo>
                      <a:pt x="35" y="136"/>
                    </a:lnTo>
                    <a:lnTo>
                      <a:pt x="26" y="100"/>
                    </a:lnTo>
                    <a:lnTo>
                      <a:pt x="18" y="67"/>
                    </a:lnTo>
                    <a:lnTo>
                      <a:pt x="12" y="40"/>
                    </a:lnTo>
                    <a:lnTo>
                      <a:pt x="5" y="18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9" y="73"/>
                    </a:lnTo>
                    <a:lnTo>
                      <a:pt x="34" y="139"/>
                    </a:lnTo>
                    <a:lnTo>
                      <a:pt x="47" y="200"/>
                    </a:lnTo>
                    <a:lnTo>
                      <a:pt x="55" y="254"/>
                    </a:lnTo>
                    <a:lnTo>
                      <a:pt x="62" y="303"/>
                    </a:lnTo>
                    <a:lnTo>
                      <a:pt x="67" y="342"/>
                    </a:lnTo>
                    <a:lnTo>
                      <a:pt x="70" y="372"/>
                    </a:lnTo>
                    <a:lnTo>
                      <a:pt x="71" y="397"/>
                    </a:lnTo>
                    <a:lnTo>
                      <a:pt x="72" y="409"/>
                    </a:lnTo>
                    <a:lnTo>
                      <a:pt x="72" y="415"/>
                    </a:lnTo>
                    <a:lnTo>
                      <a:pt x="75" y="466"/>
                    </a:lnTo>
                    <a:lnTo>
                      <a:pt x="76" y="511"/>
                    </a:lnTo>
                    <a:lnTo>
                      <a:pt x="76" y="554"/>
                    </a:lnTo>
                    <a:lnTo>
                      <a:pt x="77" y="587"/>
                    </a:lnTo>
                    <a:lnTo>
                      <a:pt x="76" y="617"/>
                    </a:lnTo>
                    <a:lnTo>
                      <a:pt x="76" y="639"/>
                    </a:lnTo>
                    <a:lnTo>
                      <a:pt x="75" y="657"/>
                    </a:lnTo>
                    <a:lnTo>
                      <a:pt x="74" y="672"/>
                    </a:lnTo>
                    <a:lnTo>
                      <a:pt x="74" y="678"/>
                    </a:lnTo>
                    <a:lnTo>
                      <a:pt x="74" y="681"/>
                    </a:lnTo>
                    <a:lnTo>
                      <a:pt x="97" y="681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4" name="Freeform 96"/>
              <p:cNvSpPr>
                <a:spLocks/>
              </p:cNvSpPr>
              <p:nvPr/>
            </p:nvSpPr>
            <p:spPr bwMode="auto">
              <a:xfrm>
                <a:off x="3664" y="3316"/>
                <a:ext cx="97" cy="680"/>
              </a:xfrm>
              <a:custGeom>
                <a:avLst/>
                <a:gdLst>
                  <a:gd name="T0" fmla="*/ 0 w 97"/>
                  <a:gd name="T1" fmla="*/ 677 h 680"/>
                  <a:gd name="T2" fmla="*/ 0 w 97"/>
                  <a:gd name="T3" fmla="*/ 680 h 680"/>
                  <a:gd name="T4" fmla="*/ 1 w 97"/>
                  <a:gd name="T5" fmla="*/ 626 h 680"/>
                  <a:gd name="T6" fmla="*/ 4 w 97"/>
                  <a:gd name="T7" fmla="*/ 571 h 680"/>
                  <a:gd name="T8" fmla="*/ 6 w 97"/>
                  <a:gd name="T9" fmla="*/ 520 h 680"/>
                  <a:gd name="T10" fmla="*/ 10 w 97"/>
                  <a:gd name="T11" fmla="*/ 469 h 680"/>
                  <a:gd name="T12" fmla="*/ 16 w 97"/>
                  <a:gd name="T13" fmla="*/ 420 h 680"/>
                  <a:gd name="T14" fmla="*/ 20 w 97"/>
                  <a:gd name="T15" fmla="*/ 378 h 680"/>
                  <a:gd name="T16" fmla="*/ 24 w 97"/>
                  <a:gd name="T17" fmla="*/ 342 h 680"/>
                  <a:gd name="T18" fmla="*/ 28 w 97"/>
                  <a:gd name="T19" fmla="*/ 314 h 680"/>
                  <a:gd name="T20" fmla="*/ 29 w 97"/>
                  <a:gd name="T21" fmla="*/ 296 h 680"/>
                  <a:gd name="T22" fmla="*/ 30 w 97"/>
                  <a:gd name="T23" fmla="*/ 290 h 680"/>
                  <a:gd name="T24" fmla="*/ 37 w 97"/>
                  <a:gd name="T25" fmla="*/ 251 h 680"/>
                  <a:gd name="T26" fmla="*/ 45 w 97"/>
                  <a:gd name="T27" fmla="*/ 212 h 680"/>
                  <a:gd name="T28" fmla="*/ 54 w 97"/>
                  <a:gd name="T29" fmla="*/ 172 h 680"/>
                  <a:gd name="T30" fmla="*/ 63 w 97"/>
                  <a:gd name="T31" fmla="*/ 136 h 680"/>
                  <a:gd name="T32" fmla="*/ 71 w 97"/>
                  <a:gd name="T33" fmla="*/ 100 h 680"/>
                  <a:gd name="T34" fmla="*/ 79 w 97"/>
                  <a:gd name="T35" fmla="*/ 66 h 680"/>
                  <a:gd name="T36" fmla="*/ 87 w 97"/>
                  <a:gd name="T37" fmla="*/ 39 h 680"/>
                  <a:gd name="T38" fmla="*/ 92 w 97"/>
                  <a:gd name="T39" fmla="*/ 18 h 680"/>
                  <a:gd name="T40" fmla="*/ 96 w 97"/>
                  <a:gd name="T41" fmla="*/ 3 h 680"/>
                  <a:gd name="T42" fmla="*/ 97 w 97"/>
                  <a:gd name="T43" fmla="*/ 0 h 680"/>
                  <a:gd name="T44" fmla="*/ 79 w 97"/>
                  <a:gd name="T45" fmla="*/ 72 h 680"/>
                  <a:gd name="T46" fmla="*/ 63 w 97"/>
                  <a:gd name="T47" fmla="*/ 139 h 680"/>
                  <a:gd name="T48" fmla="*/ 51 w 97"/>
                  <a:gd name="T49" fmla="*/ 199 h 680"/>
                  <a:gd name="T50" fmla="*/ 42 w 97"/>
                  <a:gd name="T51" fmla="*/ 254 h 680"/>
                  <a:gd name="T52" fmla="*/ 35 w 97"/>
                  <a:gd name="T53" fmla="*/ 302 h 680"/>
                  <a:gd name="T54" fmla="*/ 32 w 97"/>
                  <a:gd name="T55" fmla="*/ 342 h 680"/>
                  <a:gd name="T56" fmla="*/ 28 w 97"/>
                  <a:gd name="T57" fmla="*/ 372 h 680"/>
                  <a:gd name="T58" fmla="*/ 26 w 97"/>
                  <a:gd name="T59" fmla="*/ 396 h 680"/>
                  <a:gd name="T60" fmla="*/ 26 w 97"/>
                  <a:gd name="T61" fmla="*/ 408 h 680"/>
                  <a:gd name="T62" fmla="*/ 26 w 97"/>
                  <a:gd name="T63" fmla="*/ 414 h 680"/>
                  <a:gd name="T64" fmla="*/ 24 w 97"/>
                  <a:gd name="T65" fmla="*/ 466 h 680"/>
                  <a:gd name="T66" fmla="*/ 22 w 97"/>
                  <a:gd name="T67" fmla="*/ 511 h 680"/>
                  <a:gd name="T68" fmla="*/ 21 w 97"/>
                  <a:gd name="T69" fmla="*/ 550 h 680"/>
                  <a:gd name="T70" fmla="*/ 21 w 97"/>
                  <a:gd name="T71" fmla="*/ 587 h 680"/>
                  <a:gd name="T72" fmla="*/ 21 w 97"/>
                  <a:gd name="T73" fmla="*/ 614 h 680"/>
                  <a:gd name="T74" fmla="*/ 22 w 97"/>
                  <a:gd name="T75" fmla="*/ 638 h 680"/>
                  <a:gd name="T76" fmla="*/ 22 w 97"/>
                  <a:gd name="T77" fmla="*/ 656 h 680"/>
                  <a:gd name="T78" fmla="*/ 24 w 97"/>
                  <a:gd name="T79" fmla="*/ 668 h 680"/>
                  <a:gd name="T80" fmla="*/ 25 w 97"/>
                  <a:gd name="T81" fmla="*/ 677 h 680"/>
                  <a:gd name="T82" fmla="*/ 25 w 97"/>
                  <a:gd name="T83" fmla="*/ 680 h 680"/>
                  <a:gd name="T84" fmla="*/ 0 w 97"/>
                  <a:gd name="T85" fmla="*/ 680 h 680"/>
                  <a:gd name="T86" fmla="*/ 0 w 97"/>
                  <a:gd name="T87" fmla="*/ 680 h 680"/>
                  <a:gd name="T88" fmla="*/ 0 w 97"/>
                  <a:gd name="T89" fmla="*/ 677 h 6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7"/>
                  <a:gd name="T136" fmla="*/ 0 h 680"/>
                  <a:gd name="T137" fmla="*/ 97 w 97"/>
                  <a:gd name="T138" fmla="*/ 680 h 6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7" h="680">
                    <a:moveTo>
                      <a:pt x="0" y="677"/>
                    </a:moveTo>
                    <a:lnTo>
                      <a:pt x="0" y="680"/>
                    </a:lnTo>
                    <a:lnTo>
                      <a:pt x="1" y="626"/>
                    </a:lnTo>
                    <a:lnTo>
                      <a:pt x="4" y="571"/>
                    </a:lnTo>
                    <a:lnTo>
                      <a:pt x="6" y="520"/>
                    </a:lnTo>
                    <a:lnTo>
                      <a:pt x="10" y="469"/>
                    </a:lnTo>
                    <a:lnTo>
                      <a:pt x="16" y="420"/>
                    </a:lnTo>
                    <a:lnTo>
                      <a:pt x="20" y="378"/>
                    </a:lnTo>
                    <a:lnTo>
                      <a:pt x="24" y="342"/>
                    </a:lnTo>
                    <a:lnTo>
                      <a:pt x="28" y="314"/>
                    </a:lnTo>
                    <a:lnTo>
                      <a:pt x="29" y="296"/>
                    </a:lnTo>
                    <a:lnTo>
                      <a:pt x="30" y="290"/>
                    </a:lnTo>
                    <a:lnTo>
                      <a:pt x="37" y="251"/>
                    </a:lnTo>
                    <a:lnTo>
                      <a:pt x="45" y="212"/>
                    </a:lnTo>
                    <a:lnTo>
                      <a:pt x="54" y="172"/>
                    </a:lnTo>
                    <a:lnTo>
                      <a:pt x="63" y="136"/>
                    </a:lnTo>
                    <a:lnTo>
                      <a:pt x="71" y="100"/>
                    </a:lnTo>
                    <a:lnTo>
                      <a:pt x="79" y="66"/>
                    </a:lnTo>
                    <a:lnTo>
                      <a:pt x="87" y="39"/>
                    </a:lnTo>
                    <a:lnTo>
                      <a:pt x="92" y="18"/>
                    </a:lnTo>
                    <a:lnTo>
                      <a:pt x="96" y="3"/>
                    </a:lnTo>
                    <a:lnTo>
                      <a:pt x="97" y="0"/>
                    </a:lnTo>
                    <a:lnTo>
                      <a:pt x="79" y="72"/>
                    </a:lnTo>
                    <a:lnTo>
                      <a:pt x="63" y="139"/>
                    </a:lnTo>
                    <a:lnTo>
                      <a:pt x="51" y="199"/>
                    </a:lnTo>
                    <a:lnTo>
                      <a:pt x="42" y="254"/>
                    </a:lnTo>
                    <a:lnTo>
                      <a:pt x="35" y="302"/>
                    </a:lnTo>
                    <a:lnTo>
                      <a:pt x="32" y="342"/>
                    </a:lnTo>
                    <a:lnTo>
                      <a:pt x="28" y="372"/>
                    </a:lnTo>
                    <a:lnTo>
                      <a:pt x="26" y="396"/>
                    </a:lnTo>
                    <a:lnTo>
                      <a:pt x="26" y="408"/>
                    </a:lnTo>
                    <a:lnTo>
                      <a:pt x="26" y="414"/>
                    </a:lnTo>
                    <a:lnTo>
                      <a:pt x="24" y="466"/>
                    </a:lnTo>
                    <a:lnTo>
                      <a:pt x="22" y="511"/>
                    </a:lnTo>
                    <a:lnTo>
                      <a:pt x="21" y="550"/>
                    </a:lnTo>
                    <a:lnTo>
                      <a:pt x="21" y="587"/>
                    </a:lnTo>
                    <a:lnTo>
                      <a:pt x="21" y="614"/>
                    </a:lnTo>
                    <a:lnTo>
                      <a:pt x="22" y="638"/>
                    </a:lnTo>
                    <a:lnTo>
                      <a:pt x="22" y="656"/>
                    </a:lnTo>
                    <a:lnTo>
                      <a:pt x="24" y="668"/>
                    </a:lnTo>
                    <a:lnTo>
                      <a:pt x="25" y="677"/>
                    </a:lnTo>
                    <a:lnTo>
                      <a:pt x="25" y="680"/>
                    </a:lnTo>
                    <a:lnTo>
                      <a:pt x="0" y="680"/>
                    </a:lnTo>
                    <a:lnTo>
                      <a:pt x="0" y="677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5" name="Freeform 97"/>
              <p:cNvSpPr>
                <a:spLocks/>
              </p:cNvSpPr>
              <p:nvPr/>
            </p:nvSpPr>
            <p:spPr bwMode="auto">
              <a:xfrm>
                <a:off x="3664" y="3316"/>
                <a:ext cx="97" cy="680"/>
              </a:xfrm>
              <a:custGeom>
                <a:avLst/>
                <a:gdLst>
                  <a:gd name="T0" fmla="*/ 0 w 97"/>
                  <a:gd name="T1" fmla="*/ 677 h 680"/>
                  <a:gd name="T2" fmla="*/ 0 w 97"/>
                  <a:gd name="T3" fmla="*/ 680 h 680"/>
                  <a:gd name="T4" fmla="*/ 1 w 97"/>
                  <a:gd name="T5" fmla="*/ 626 h 680"/>
                  <a:gd name="T6" fmla="*/ 4 w 97"/>
                  <a:gd name="T7" fmla="*/ 571 h 680"/>
                  <a:gd name="T8" fmla="*/ 6 w 97"/>
                  <a:gd name="T9" fmla="*/ 520 h 680"/>
                  <a:gd name="T10" fmla="*/ 10 w 97"/>
                  <a:gd name="T11" fmla="*/ 469 h 680"/>
                  <a:gd name="T12" fmla="*/ 16 w 97"/>
                  <a:gd name="T13" fmla="*/ 420 h 680"/>
                  <a:gd name="T14" fmla="*/ 20 w 97"/>
                  <a:gd name="T15" fmla="*/ 378 h 680"/>
                  <a:gd name="T16" fmla="*/ 24 w 97"/>
                  <a:gd name="T17" fmla="*/ 342 h 680"/>
                  <a:gd name="T18" fmla="*/ 28 w 97"/>
                  <a:gd name="T19" fmla="*/ 314 h 680"/>
                  <a:gd name="T20" fmla="*/ 29 w 97"/>
                  <a:gd name="T21" fmla="*/ 296 h 680"/>
                  <a:gd name="T22" fmla="*/ 30 w 97"/>
                  <a:gd name="T23" fmla="*/ 290 h 680"/>
                  <a:gd name="T24" fmla="*/ 37 w 97"/>
                  <a:gd name="T25" fmla="*/ 251 h 680"/>
                  <a:gd name="T26" fmla="*/ 45 w 97"/>
                  <a:gd name="T27" fmla="*/ 212 h 680"/>
                  <a:gd name="T28" fmla="*/ 54 w 97"/>
                  <a:gd name="T29" fmla="*/ 172 h 680"/>
                  <a:gd name="T30" fmla="*/ 63 w 97"/>
                  <a:gd name="T31" fmla="*/ 136 h 680"/>
                  <a:gd name="T32" fmla="*/ 71 w 97"/>
                  <a:gd name="T33" fmla="*/ 100 h 680"/>
                  <a:gd name="T34" fmla="*/ 79 w 97"/>
                  <a:gd name="T35" fmla="*/ 66 h 680"/>
                  <a:gd name="T36" fmla="*/ 87 w 97"/>
                  <a:gd name="T37" fmla="*/ 39 h 680"/>
                  <a:gd name="T38" fmla="*/ 92 w 97"/>
                  <a:gd name="T39" fmla="*/ 18 h 680"/>
                  <a:gd name="T40" fmla="*/ 96 w 97"/>
                  <a:gd name="T41" fmla="*/ 3 h 680"/>
                  <a:gd name="T42" fmla="*/ 97 w 97"/>
                  <a:gd name="T43" fmla="*/ 0 h 680"/>
                  <a:gd name="T44" fmla="*/ 79 w 97"/>
                  <a:gd name="T45" fmla="*/ 72 h 680"/>
                  <a:gd name="T46" fmla="*/ 63 w 97"/>
                  <a:gd name="T47" fmla="*/ 139 h 680"/>
                  <a:gd name="T48" fmla="*/ 51 w 97"/>
                  <a:gd name="T49" fmla="*/ 199 h 680"/>
                  <a:gd name="T50" fmla="*/ 42 w 97"/>
                  <a:gd name="T51" fmla="*/ 254 h 680"/>
                  <a:gd name="T52" fmla="*/ 35 w 97"/>
                  <a:gd name="T53" fmla="*/ 302 h 680"/>
                  <a:gd name="T54" fmla="*/ 32 w 97"/>
                  <a:gd name="T55" fmla="*/ 342 h 680"/>
                  <a:gd name="T56" fmla="*/ 28 w 97"/>
                  <a:gd name="T57" fmla="*/ 372 h 680"/>
                  <a:gd name="T58" fmla="*/ 26 w 97"/>
                  <a:gd name="T59" fmla="*/ 396 h 680"/>
                  <a:gd name="T60" fmla="*/ 26 w 97"/>
                  <a:gd name="T61" fmla="*/ 408 h 680"/>
                  <a:gd name="T62" fmla="*/ 26 w 97"/>
                  <a:gd name="T63" fmla="*/ 414 h 680"/>
                  <a:gd name="T64" fmla="*/ 24 w 97"/>
                  <a:gd name="T65" fmla="*/ 466 h 680"/>
                  <a:gd name="T66" fmla="*/ 22 w 97"/>
                  <a:gd name="T67" fmla="*/ 511 h 680"/>
                  <a:gd name="T68" fmla="*/ 21 w 97"/>
                  <a:gd name="T69" fmla="*/ 550 h 680"/>
                  <a:gd name="T70" fmla="*/ 21 w 97"/>
                  <a:gd name="T71" fmla="*/ 587 h 680"/>
                  <a:gd name="T72" fmla="*/ 21 w 97"/>
                  <a:gd name="T73" fmla="*/ 614 h 680"/>
                  <a:gd name="T74" fmla="*/ 22 w 97"/>
                  <a:gd name="T75" fmla="*/ 638 h 680"/>
                  <a:gd name="T76" fmla="*/ 22 w 97"/>
                  <a:gd name="T77" fmla="*/ 656 h 680"/>
                  <a:gd name="T78" fmla="*/ 24 w 97"/>
                  <a:gd name="T79" fmla="*/ 668 h 680"/>
                  <a:gd name="T80" fmla="*/ 25 w 97"/>
                  <a:gd name="T81" fmla="*/ 677 h 680"/>
                  <a:gd name="T82" fmla="*/ 25 w 97"/>
                  <a:gd name="T83" fmla="*/ 680 h 680"/>
                  <a:gd name="T84" fmla="*/ 0 w 97"/>
                  <a:gd name="T85" fmla="*/ 680 h 680"/>
                  <a:gd name="T86" fmla="*/ 0 w 97"/>
                  <a:gd name="T87" fmla="*/ 680 h 6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7"/>
                  <a:gd name="T133" fmla="*/ 0 h 680"/>
                  <a:gd name="T134" fmla="*/ 97 w 97"/>
                  <a:gd name="T135" fmla="*/ 680 h 6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7" h="680">
                    <a:moveTo>
                      <a:pt x="0" y="677"/>
                    </a:moveTo>
                    <a:lnTo>
                      <a:pt x="0" y="680"/>
                    </a:lnTo>
                    <a:lnTo>
                      <a:pt x="1" y="626"/>
                    </a:lnTo>
                    <a:lnTo>
                      <a:pt x="4" y="571"/>
                    </a:lnTo>
                    <a:lnTo>
                      <a:pt x="6" y="520"/>
                    </a:lnTo>
                    <a:lnTo>
                      <a:pt x="10" y="469"/>
                    </a:lnTo>
                    <a:lnTo>
                      <a:pt x="16" y="420"/>
                    </a:lnTo>
                    <a:lnTo>
                      <a:pt x="20" y="378"/>
                    </a:lnTo>
                    <a:lnTo>
                      <a:pt x="24" y="342"/>
                    </a:lnTo>
                    <a:lnTo>
                      <a:pt x="28" y="314"/>
                    </a:lnTo>
                    <a:lnTo>
                      <a:pt x="29" y="296"/>
                    </a:lnTo>
                    <a:lnTo>
                      <a:pt x="30" y="290"/>
                    </a:lnTo>
                    <a:lnTo>
                      <a:pt x="37" y="251"/>
                    </a:lnTo>
                    <a:lnTo>
                      <a:pt x="45" y="212"/>
                    </a:lnTo>
                    <a:lnTo>
                      <a:pt x="54" y="172"/>
                    </a:lnTo>
                    <a:lnTo>
                      <a:pt x="63" y="136"/>
                    </a:lnTo>
                    <a:lnTo>
                      <a:pt x="71" y="100"/>
                    </a:lnTo>
                    <a:lnTo>
                      <a:pt x="79" y="66"/>
                    </a:lnTo>
                    <a:lnTo>
                      <a:pt x="87" y="39"/>
                    </a:lnTo>
                    <a:lnTo>
                      <a:pt x="92" y="18"/>
                    </a:lnTo>
                    <a:lnTo>
                      <a:pt x="96" y="3"/>
                    </a:lnTo>
                    <a:lnTo>
                      <a:pt x="97" y="0"/>
                    </a:lnTo>
                    <a:lnTo>
                      <a:pt x="79" y="72"/>
                    </a:lnTo>
                    <a:lnTo>
                      <a:pt x="63" y="139"/>
                    </a:lnTo>
                    <a:lnTo>
                      <a:pt x="51" y="199"/>
                    </a:lnTo>
                    <a:lnTo>
                      <a:pt x="42" y="254"/>
                    </a:lnTo>
                    <a:lnTo>
                      <a:pt x="35" y="302"/>
                    </a:lnTo>
                    <a:lnTo>
                      <a:pt x="32" y="342"/>
                    </a:lnTo>
                    <a:lnTo>
                      <a:pt x="28" y="372"/>
                    </a:lnTo>
                    <a:lnTo>
                      <a:pt x="26" y="396"/>
                    </a:lnTo>
                    <a:lnTo>
                      <a:pt x="26" y="408"/>
                    </a:lnTo>
                    <a:lnTo>
                      <a:pt x="26" y="414"/>
                    </a:lnTo>
                    <a:lnTo>
                      <a:pt x="24" y="466"/>
                    </a:lnTo>
                    <a:lnTo>
                      <a:pt x="22" y="511"/>
                    </a:lnTo>
                    <a:lnTo>
                      <a:pt x="21" y="550"/>
                    </a:lnTo>
                    <a:lnTo>
                      <a:pt x="21" y="587"/>
                    </a:lnTo>
                    <a:lnTo>
                      <a:pt x="21" y="614"/>
                    </a:lnTo>
                    <a:lnTo>
                      <a:pt x="22" y="638"/>
                    </a:lnTo>
                    <a:lnTo>
                      <a:pt x="22" y="656"/>
                    </a:lnTo>
                    <a:lnTo>
                      <a:pt x="24" y="668"/>
                    </a:lnTo>
                    <a:lnTo>
                      <a:pt x="25" y="677"/>
                    </a:lnTo>
                    <a:lnTo>
                      <a:pt x="25" y="680"/>
                    </a:lnTo>
                    <a:lnTo>
                      <a:pt x="0" y="68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6" name="Freeform 98"/>
              <p:cNvSpPr>
                <a:spLocks/>
              </p:cNvSpPr>
              <p:nvPr/>
            </p:nvSpPr>
            <p:spPr bwMode="auto">
              <a:xfrm>
                <a:off x="1826" y="2741"/>
                <a:ext cx="123" cy="542"/>
              </a:xfrm>
              <a:custGeom>
                <a:avLst/>
                <a:gdLst>
                  <a:gd name="T0" fmla="*/ 123 w 123"/>
                  <a:gd name="T1" fmla="*/ 218 h 542"/>
                  <a:gd name="T2" fmla="*/ 123 w 123"/>
                  <a:gd name="T3" fmla="*/ 269 h 542"/>
                  <a:gd name="T4" fmla="*/ 120 w 123"/>
                  <a:gd name="T5" fmla="*/ 321 h 542"/>
                  <a:gd name="T6" fmla="*/ 116 w 123"/>
                  <a:gd name="T7" fmla="*/ 366 h 542"/>
                  <a:gd name="T8" fmla="*/ 112 w 123"/>
                  <a:gd name="T9" fmla="*/ 408 h 542"/>
                  <a:gd name="T10" fmla="*/ 106 w 123"/>
                  <a:gd name="T11" fmla="*/ 448 h 542"/>
                  <a:gd name="T12" fmla="*/ 99 w 123"/>
                  <a:gd name="T13" fmla="*/ 478 h 542"/>
                  <a:gd name="T14" fmla="*/ 91 w 123"/>
                  <a:gd name="T15" fmla="*/ 505 h 542"/>
                  <a:gd name="T16" fmla="*/ 82 w 123"/>
                  <a:gd name="T17" fmla="*/ 526 h 542"/>
                  <a:gd name="T18" fmla="*/ 73 w 123"/>
                  <a:gd name="T19" fmla="*/ 539 h 542"/>
                  <a:gd name="T20" fmla="*/ 62 w 123"/>
                  <a:gd name="T21" fmla="*/ 542 h 542"/>
                  <a:gd name="T22" fmla="*/ 53 w 123"/>
                  <a:gd name="T23" fmla="*/ 539 h 542"/>
                  <a:gd name="T24" fmla="*/ 42 w 123"/>
                  <a:gd name="T25" fmla="*/ 526 h 542"/>
                  <a:gd name="T26" fmla="*/ 35 w 123"/>
                  <a:gd name="T27" fmla="*/ 505 h 542"/>
                  <a:gd name="T28" fmla="*/ 25 w 123"/>
                  <a:gd name="T29" fmla="*/ 478 h 542"/>
                  <a:gd name="T30" fmla="*/ 19 w 123"/>
                  <a:gd name="T31" fmla="*/ 448 h 542"/>
                  <a:gd name="T32" fmla="*/ 12 w 123"/>
                  <a:gd name="T33" fmla="*/ 408 h 542"/>
                  <a:gd name="T34" fmla="*/ 7 w 123"/>
                  <a:gd name="T35" fmla="*/ 366 h 542"/>
                  <a:gd name="T36" fmla="*/ 4 w 123"/>
                  <a:gd name="T37" fmla="*/ 321 h 542"/>
                  <a:gd name="T38" fmla="*/ 2 w 123"/>
                  <a:gd name="T39" fmla="*/ 269 h 542"/>
                  <a:gd name="T40" fmla="*/ 0 w 123"/>
                  <a:gd name="T41" fmla="*/ 218 h 542"/>
                  <a:gd name="T42" fmla="*/ 0 w 123"/>
                  <a:gd name="T43" fmla="*/ 0 h 542"/>
                  <a:gd name="T44" fmla="*/ 35 w 123"/>
                  <a:gd name="T45" fmla="*/ 212 h 542"/>
                  <a:gd name="T46" fmla="*/ 60 w 123"/>
                  <a:gd name="T47" fmla="*/ 0 h 542"/>
                  <a:gd name="T48" fmla="*/ 83 w 123"/>
                  <a:gd name="T49" fmla="*/ 206 h 542"/>
                  <a:gd name="T50" fmla="*/ 123 w 123"/>
                  <a:gd name="T51" fmla="*/ 0 h 542"/>
                  <a:gd name="T52" fmla="*/ 123 w 123"/>
                  <a:gd name="T53" fmla="*/ 218 h 542"/>
                  <a:gd name="T54" fmla="*/ 123 w 123"/>
                  <a:gd name="T55" fmla="*/ 218 h 5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542"/>
                  <a:gd name="T86" fmla="*/ 123 w 123"/>
                  <a:gd name="T87" fmla="*/ 542 h 54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542">
                    <a:moveTo>
                      <a:pt x="123" y="218"/>
                    </a:moveTo>
                    <a:lnTo>
                      <a:pt x="123" y="269"/>
                    </a:lnTo>
                    <a:lnTo>
                      <a:pt x="120" y="321"/>
                    </a:lnTo>
                    <a:lnTo>
                      <a:pt x="116" y="366"/>
                    </a:lnTo>
                    <a:lnTo>
                      <a:pt x="112" y="408"/>
                    </a:lnTo>
                    <a:lnTo>
                      <a:pt x="106" y="448"/>
                    </a:lnTo>
                    <a:lnTo>
                      <a:pt x="99" y="478"/>
                    </a:lnTo>
                    <a:lnTo>
                      <a:pt x="91" y="505"/>
                    </a:lnTo>
                    <a:lnTo>
                      <a:pt x="82" y="526"/>
                    </a:lnTo>
                    <a:lnTo>
                      <a:pt x="73" y="539"/>
                    </a:lnTo>
                    <a:lnTo>
                      <a:pt x="62" y="542"/>
                    </a:lnTo>
                    <a:lnTo>
                      <a:pt x="53" y="539"/>
                    </a:lnTo>
                    <a:lnTo>
                      <a:pt x="42" y="526"/>
                    </a:lnTo>
                    <a:lnTo>
                      <a:pt x="35" y="505"/>
                    </a:lnTo>
                    <a:lnTo>
                      <a:pt x="25" y="478"/>
                    </a:lnTo>
                    <a:lnTo>
                      <a:pt x="19" y="448"/>
                    </a:lnTo>
                    <a:lnTo>
                      <a:pt x="12" y="408"/>
                    </a:lnTo>
                    <a:lnTo>
                      <a:pt x="7" y="366"/>
                    </a:lnTo>
                    <a:lnTo>
                      <a:pt x="4" y="321"/>
                    </a:lnTo>
                    <a:lnTo>
                      <a:pt x="2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35" y="212"/>
                    </a:lnTo>
                    <a:lnTo>
                      <a:pt x="60" y="0"/>
                    </a:lnTo>
                    <a:lnTo>
                      <a:pt x="83" y="206"/>
                    </a:lnTo>
                    <a:lnTo>
                      <a:pt x="123" y="0"/>
                    </a:lnTo>
                    <a:lnTo>
                      <a:pt x="123" y="218"/>
                    </a:lnTo>
                    <a:close/>
                  </a:path>
                </a:pathLst>
              </a:custGeom>
              <a:solidFill>
                <a:srgbClr val="BF5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7" name="Freeform 99"/>
              <p:cNvSpPr>
                <a:spLocks/>
              </p:cNvSpPr>
              <p:nvPr/>
            </p:nvSpPr>
            <p:spPr bwMode="auto">
              <a:xfrm>
                <a:off x="1826" y="2741"/>
                <a:ext cx="123" cy="542"/>
              </a:xfrm>
              <a:custGeom>
                <a:avLst/>
                <a:gdLst>
                  <a:gd name="T0" fmla="*/ 123 w 123"/>
                  <a:gd name="T1" fmla="*/ 218 h 542"/>
                  <a:gd name="T2" fmla="*/ 123 w 123"/>
                  <a:gd name="T3" fmla="*/ 269 h 542"/>
                  <a:gd name="T4" fmla="*/ 120 w 123"/>
                  <a:gd name="T5" fmla="*/ 321 h 542"/>
                  <a:gd name="T6" fmla="*/ 116 w 123"/>
                  <a:gd name="T7" fmla="*/ 366 h 542"/>
                  <a:gd name="T8" fmla="*/ 112 w 123"/>
                  <a:gd name="T9" fmla="*/ 408 h 542"/>
                  <a:gd name="T10" fmla="*/ 106 w 123"/>
                  <a:gd name="T11" fmla="*/ 448 h 542"/>
                  <a:gd name="T12" fmla="*/ 99 w 123"/>
                  <a:gd name="T13" fmla="*/ 478 h 542"/>
                  <a:gd name="T14" fmla="*/ 91 w 123"/>
                  <a:gd name="T15" fmla="*/ 505 h 542"/>
                  <a:gd name="T16" fmla="*/ 82 w 123"/>
                  <a:gd name="T17" fmla="*/ 526 h 542"/>
                  <a:gd name="T18" fmla="*/ 73 w 123"/>
                  <a:gd name="T19" fmla="*/ 539 h 542"/>
                  <a:gd name="T20" fmla="*/ 62 w 123"/>
                  <a:gd name="T21" fmla="*/ 542 h 542"/>
                  <a:gd name="T22" fmla="*/ 53 w 123"/>
                  <a:gd name="T23" fmla="*/ 539 h 542"/>
                  <a:gd name="T24" fmla="*/ 42 w 123"/>
                  <a:gd name="T25" fmla="*/ 526 h 542"/>
                  <a:gd name="T26" fmla="*/ 35 w 123"/>
                  <a:gd name="T27" fmla="*/ 505 h 542"/>
                  <a:gd name="T28" fmla="*/ 25 w 123"/>
                  <a:gd name="T29" fmla="*/ 478 h 542"/>
                  <a:gd name="T30" fmla="*/ 19 w 123"/>
                  <a:gd name="T31" fmla="*/ 448 h 542"/>
                  <a:gd name="T32" fmla="*/ 12 w 123"/>
                  <a:gd name="T33" fmla="*/ 408 h 542"/>
                  <a:gd name="T34" fmla="*/ 7 w 123"/>
                  <a:gd name="T35" fmla="*/ 366 h 542"/>
                  <a:gd name="T36" fmla="*/ 4 w 123"/>
                  <a:gd name="T37" fmla="*/ 321 h 542"/>
                  <a:gd name="T38" fmla="*/ 2 w 123"/>
                  <a:gd name="T39" fmla="*/ 269 h 542"/>
                  <a:gd name="T40" fmla="*/ 0 w 123"/>
                  <a:gd name="T41" fmla="*/ 218 h 542"/>
                  <a:gd name="T42" fmla="*/ 0 w 123"/>
                  <a:gd name="T43" fmla="*/ 0 h 542"/>
                  <a:gd name="T44" fmla="*/ 35 w 123"/>
                  <a:gd name="T45" fmla="*/ 212 h 542"/>
                  <a:gd name="T46" fmla="*/ 60 w 123"/>
                  <a:gd name="T47" fmla="*/ 0 h 542"/>
                  <a:gd name="T48" fmla="*/ 83 w 123"/>
                  <a:gd name="T49" fmla="*/ 206 h 542"/>
                  <a:gd name="T50" fmla="*/ 123 w 123"/>
                  <a:gd name="T51" fmla="*/ 0 h 542"/>
                  <a:gd name="T52" fmla="*/ 123 w 123"/>
                  <a:gd name="T53" fmla="*/ 218 h 542"/>
                  <a:gd name="T54" fmla="*/ 123 w 123"/>
                  <a:gd name="T55" fmla="*/ 218 h 5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542"/>
                  <a:gd name="T86" fmla="*/ 123 w 123"/>
                  <a:gd name="T87" fmla="*/ 542 h 54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542">
                    <a:moveTo>
                      <a:pt x="123" y="218"/>
                    </a:moveTo>
                    <a:lnTo>
                      <a:pt x="123" y="269"/>
                    </a:lnTo>
                    <a:lnTo>
                      <a:pt x="120" y="321"/>
                    </a:lnTo>
                    <a:lnTo>
                      <a:pt x="116" y="366"/>
                    </a:lnTo>
                    <a:lnTo>
                      <a:pt x="112" y="408"/>
                    </a:lnTo>
                    <a:lnTo>
                      <a:pt x="106" y="448"/>
                    </a:lnTo>
                    <a:lnTo>
                      <a:pt x="99" y="478"/>
                    </a:lnTo>
                    <a:lnTo>
                      <a:pt x="91" y="505"/>
                    </a:lnTo>
                    <a:lnTo>
                      <a:pt x="82" y="526"/>
                    </a:lnTo>
                    <a:lnTo>
                      <a:pt x="73" y="539"/>
                    </a:lnTo>
                    <a:lnTo>
                      <a:pt x="62" y="542"/>
                    </a:lnTo>
                    <a:lnTo>
                      <a:pt x="53" y="539"/>
                    </a:lnTo>
                    <a:lnTo>
                      <a:pt x="42" y="526"/>
                    </a:lnTo>
                    <a:lnTo>
                      <a:pt x="35" y="505"/>
                    </a:lnTo>
                    <a:lnTo>
                      <a:pt x="25" y="478"/>
                    </a:lnTo>
                    <a:lnTo>
                      <a:pt x="19" y="448"/>
                    </a:lnTo>
                    <a:lnTo>
                      <a:pt x="12" y="408"/>
                    </a:lnTo>
                    <a:lnTo>
                      <a:pt x="7" y="366"/>
                    </a:lnTo>
                    <a:lnTo>
                      <a:pt x="4" y="321"/>
                    </a:lnTo>
                    <a:lnTo>
                      <a:pt x="2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35" y="212"/>
                    </a:lnTo>
                    <a:lnTo>
                      <a:pt x="60" y="0"/>
                    </a:lnTo>
                    <a:lnTo>
                      <a:pt x="83" y="206"/>
                    </a:lnTo>
                    <a:lnTo>
                      <a:pt x="123" y="0"/>
                    </a:lnTo>
                    <a:lnTo>
                      <a:pt x="123" y="218"/>
                    </a:lnTo>
                  </a:path>
                </a:pathLst>
              </a:custGeom>
              <a:noFill/>
              <a:ln w="12700">
                <a:solidFill>
                  <a:srgbClr val="BF5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8" name="Freeform 100"/>
              <p:cNvSpPr>
                <a:spLocks/>
              </p:cNvSpPr>
              <p:nvPr/>
            </p:nvSpPr>
            <p:spPr bwMode="auto">
              <a:xfrm>
                <a:off x="1796" y="2759"/>
                <a:ext cx="189" cy="542"/>
              </a:xfrm>
              <a:custGeom>
                <a:avLst/>
                <a:gdLst>
                  <a:gd name="T0" fmla="*/ 187 w 189"/>
                  <a:gd name="T1" fmla="*/ 218 h 542"/>
                  <a:gd name="T2" fmla="*/ 187 w 189"/>
                  <a:gd name="T3" fmla="*/ 272 h 542"/>
                  <a:gd name="T4" fmla="*/ 183 w 189"/>
                  <a:gd name="T5" fmla="*/ 321 h 542"/>
                  <a:gd name="T6" fmla="*/ 178 w 189"/>
                  <a:gd name="T7" fmla="*/ 366 h 542"/>
                  <a:gd name="T8" fmla="*/ 170 w 189"/>
                  <a:gd name="T9" fmla="*/ 409 h 542"/>
                  <a:gd name="T10" fmla="*/ 161 w 189"/>
                  <a:gd name="T11" fmla="*/ 448 h 542"/>
                  <a:gd name="T12" fmla="*/ 150 w 189"/>
                  <a:gd name="T13" fmla="*/ 481 h 542"/>
                  <a:gd name="T14" fmla="*/ 138 w 189"/>
                  <a:gd name="T15" fmla="*/ 505 h 542"/>
                  <a:gd name="T16" fmla="*/ 125 w 189"/>
                  <a:gd name="T17" fmla="*/ 527 h 542"/>
                  <a:gd name="T18" fmla="*/ 111 w 189"/>
                  <a:gd name="T19" fmla="*/ 539 h 542"/>
                  <a:gd name="T20" fmla="*/ 95 w 189"/>
                  <a:gd name="T21" fmla="*/ 542 h 542"/>
                  <a:gd name="T22" fmla="*/ 79 w 189"/>
                  <a:gd name="T23" fmla="*/ 539 h 542"/>
                  <a:gd name="T24" fmla="*/ 65 w 189"/>
                  <a:gd name="T25" fmla="*/ 527 h 542"/>
                  <a:gd name="T26" fmla="*/ 51 w 189"/>
                  <a:gd name="T27" fmla="*/ 505 h 542"/>
                  <a:gd name="T28" fmla="*/ 38 w 189"/>
                  <a:gd name="T29" fmla="*/ 481 h 542"/>
                  <a:gd name="T30" fmla="*/ 28 w 189"/>
                  <a:gd name="T31" fmla="*/ 448 h 542"/>
                  <a:gd name="T32" fmla="*/ 17 w 189"/>
                  <a:gd name="T33" fmla="*/ 409 h 542"/>
                  <a:gd name="T34" fmla="*/ 10 w 189"/>
                  <a:gd name="T35" fmla="*/ 366 h 542"/>
                  <a:gd name="T36" fmla="*/ 4 w 189"/>
                  <a:gd name="T37" fmla="*/ 321 h 542"/>
                  <a:gd name="T38" fmla="*/ 0 w 189"/>
                  <a:gd name="T39" fmla="*/ 272 h 542"/>
                  <a:gd name="T40" fmla="*/ 0 w 189"/>
                  <a:gd name="T41" fmla="*/ 218 h 542"/>
                  <a:gd name="T42" fmla="*/ 0 w 189"/>
                  <a:gd name="T43" fmla="*/ 0 h 542"/>
                  <a:gd name="T44" fmla="*/ 53 w 189"/>
                  <a:gd name="T45" fmla="*/ 212 h 542"/>
                  <a:gd name="T46" fmla="*/ 91 w 189"/>
                  <a:gd name="T47" fmla="*/ 0 h 542"/>
                  <a:gd name="T48" fmla="*/ 127 w 189"/>
                  <a:gd name="T49" fmla="*/ 206 h 542"/>
                  <a:gd name="T50" fmla="*/ 189 w 189"/>
                  <a:gd name="T51" fmla="*/ 0 h 542"/>
                  <a:gd name="T52" fmla="*/ 189 w 189"/>
                  <a:gd name="T53" fmla="*/ 218 h 542"/>
                  <a:gd name="T54" fmla="*/ 189 w 189"/>
                  <a:gd name="T55" fmla="*/ 218 h 542"/>
                  <a:gd name="T56" fmla="*/ 187 w 189"/>
                  <a:gd name="T57" fmla="*/ 218 h 5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9"/>
                  <a:gd name="T88" fmla="*/ 0 h 542"/>
                  <a:gd name="T89" fmla="*/ 189 w 189"/>
                  <a:gd name="T90" fmla="*/ 542 h 5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9" h="542">
                    <a:moveTo>
                      <a:pt x="187" y="218"/>
                    </a:moveTo>
                    <a:lnTo>
                      <a:pt x="187" y="272"/>
                    </a:lnTo>
                    <a:lnTo>
                      <a:pt x="183" y="321"/>
                    </a:lnTo>
                    <a:lnTo>
                      <a:pt x="178" y="366"/>
                    </a:lnTo>
                    <a:lnTo>
                      <a:pt x="170" y="409"/>
                    </a:lnTo>
                    <a:lnTo>
                      <a:pt x="161" y="448"/>
                    </a:lnTo>
                    <a:lnTo>
                      <a:pt x="150" y="481"/>
                    </a:lnTo>
                    <a:lnTo>
                      <a:pt x="138" y="505"/>
                    </a:lnTo>
                    <a:lnTo>
                      <a:pt x="125" y="527"/>
                    </a:lnTo>
                    <a:lnTo>
                      <a:pt x="111" y="539"/>
                    </a:lnTo>
                    <a:lnTo>
                      <a:pt x="95" y="542"/>
                    </a:lnTo>
                    <a:lnTo>
                      <a:pt x="79" y="539"/>
                    </a:lnTo>
                    <a:lnTo>
                      <a:pt x="65" y="527"/>
                    </a:lnTo>
                    <a:lnTo>
                      <a:pt x="51" y="505"/>
                    </a:lnTo>
                    <a:lnTo>
                      <a:pt x="38" y="481"/>
                    </a:lnTo>
                    <a:lnTo>
                      <a:pt x="28" y="448"/>
                    </a:lnTo>
                    <a:lnTo>
                      <a:pt x="17" y="409"/>
                    </a:lnTo>
                    <a:lnTo>
                      <a:pt x="10" y="366"/>
                    </a:lnTo>
                    <a:lnTo>
                      <a:pt x="4" y="321"/>
                    </a:lnTo>
                    <a:lnTo>
                      <a:pt x="0" y="272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3" y="212"/>
                    </a:lnTo>
                    <a:lnTo>
                      <a:pt x="91" y="0"/>
                    </a:lnTo>
                    <a:lnTo>
                      <a:pt x="127" y="206"/>
                    </a:lnTo>
                    <a:lnTo>
                      <a:pt x="189" y="0"/>
                    </a:lnTo>
                    <a:lnTo>
                      <a:pt x="189" y="218"/>
                    </a:lnTo>
                    <a:lnTo>
                      <a:pt x="187" y="218"/>
                    </a:lnTo>
                    <a:close/>
                  </a:path>
                </a:pathLst>
              </a:custGeom>
              <a:solidFill>
                <a:srgbClr val="A6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9" name="Freeform 101"/>
              <p:cNvSpPr>
                <a:spLocks/>
              </p:cNvSpPr>
              <p:nvPr/>
            </p:nvSpPr>
            <p:spPr bwMode="auto">
              <a:xfrm>
                <a:off x="1796" y="2759"/>
                <a:ext cx="189" cy="542"/>
              </a:xfrm>
              <a:custGeom>
                <a:avLst/>
                <a:gdLst>
                  <a:gd name="T0" fmla="*/ 187 w 189"/>
                  <a:gd name="T1" fmla="*/ 218 h 542"/>
                  <a:gd name="T2" fmla="*/ 187 w 189"/>
                  <a:gd name="T3" fmla="*/ 272 h 542"/>
                  <a:gd name="T4" fmla="*/ 183 w 189"/>
                  <a:gd name="T5" fmla="*/ 321 h 542"/>
                  <a:gd name="T6" fmla="*/ 178 w 189"/>
                  <a:gd name="T7" fmla="*/ 366 h 542"/>
                  <a:gd name="T8" fmla="*/ 170 w 189"/>
                  <a:gd name="T9" fmla="*/ 409 h 542"/>
                  <a:gd name="T10" fmla="*/ 161 w 189"/>
                  <a:gd name="T11" fmla="*/ 448 h 542"/>
                  <a:gd name="T12" fmla="*/ 150 w 189"/>
                  <a:gd name="T13" fmla="*/ 481 h 542"/>
                  <a:gd name="T14" fmla="*/ 138 w 189"/>
                  <a:gd name="T15" fmla="*/ 505 h 542"/>
                  <a:gd name="T16" fmla="*/ 125 w 189"/>
                  <a:gd name="T17" fmla="*/ 527 h 542"/>
                  <a:gd name="T18" fmla="*/ 111 w 189"/>
                  <a:gd name="T19" fmla="*/ 539 h 542"/>
                  <a:gd name="T20" fmla="*/ 95 w 189"/>
                  <a:gd name="T21" fmla="*/ 542 h 542"/>
                  <a:gd name="T22" fmla="*/ 79 w 189"/>
                  <a:gd name="T23" fmla="*/ 539 h 542"/>
                  <a:gd name="T24" fmla="*/ 65 w 189"/>
                  <a:gd name="T25" fmla="*/ 527 h 542"/>
                  <a:gd name="T26" fmla="*/ 51 w 189"/>
                  <a:gd name="T27" fmla="*/ 505 h 542"/>
                  <a:gd name="T28" fmla="*/ 38 w 189"/>
                  <a:gd name="T29" fmla="*/ 481 h 542"/>
                  <a:gd name="T30" fmla="*/ 28 w 189"/>
                  <a:gd name="T31" fmla="*/ 448 h 542"/>
                  <a:gd name="T32" fmla="*/ 17 w 189"/>
                  <a:gd name="T33" fmla="*/ 409 h 542"/>
                  <a:gd name="T34" fmla="*/ 10 w 189"/>
                  <a:gd name="T35" fmla="*/ 366 h 542"/>
                  <a:gd name="T36" fmla="*/ 4 w 189"/>
                  <a:gd name="T37" fmla="*/ 321 h 542"/>
                  <a:gd name="T38" fmla="*/ 0 w 189"/>
                  <a:gd name="T39" fmla="*/ 272 h 542"/>
                  <a:gd name="T40" fmla="*/ 0 w 189"/>
                  <a:gd name="T41" fmla="*/ 218 h 542"/>
                  <a:gd name="T42" fmla="*/ 0 w 189"/>
                  <a:gd name="T43" fmla="*/ 0 h 542"/>
                  <a:gd name="T44" fmla="*/ 53 w 189"/>
                  <a:gd name="T45" fmla="*/ 212 h 542"/>
                  <a:gd name="T46" fmla="*/ 91 w 189"/>
                  <a:gd name="T47" fmla="*/ 0 h 542"/>
                  <a:gd name="T48" fmla="*/ 127 w 189"/>
                  <a:gd name="T49" fmla="*/ 206 h 542"/>
                  <a:gd name="T50" fmla="*/ 189 w 189"/>
                  <a:gd name="T51" fmla="*/ 0 h 542"/>
                  <a:gd name="T52" fmla="*/ 189 w 189"/>
                  <a:gd name="T53" fmla="*/ 218 h 542"/>
                  <a:gd name="T54" fmla="*/ 189 w 189"/>
                  <a:gd name="T55" fmla="*/ 218 h 5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9"/>
                  <a:gd name="T85" fmla="*/ 0 h 542"/>
                  <a:gd name="T86" fmla="*/ 189 w 189"/>
                  <a:gd name="T87" fmla="*/ 542 h 54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9" h="542">
                    <a:moveTo>
                      <a:pt x="187" y="218"/>
                    </a:moveTo>
                    <a:lnTo>
                      <a:pt x="187" y="272"/>
                    </a:lnTo>
                    <a:lnTo>
                      <a:pt x="183" y="321"/>
                    </a:lnTo>
                    <a:lnTo>
                      <a:pt x="178" y="366"/>
                    </a:lnTo>
                    <a:lnTo>
                      <a:pt x="170" y="409"/>
                    </a:lnTo>
                    <a:lnTo>
                      <a:pt x="161" y="448"/>
                    </a:lnTo>
                    <a:lnTo>
                      <a:pt x="150" y="481"/>
                    </a:lnTo>
                    <a:lnTo>
                      <a:pt x="138" y="505"/>
                    </a:lnTo>
                    <a:lnTo>
                      <a:pt x="125" y="527"/>
                    </a:lnTo>
                    <a:lnTo>
                      <a:pt x="111" y="539"/>
                    </a:lnTo>
                    <a:lnTo>
                      <a:pt x="95" y="542"/>
                    </a:lnTo>
                    <a:lnTo>
                      <a:pt x="79" y="539"/>
                    </a:lnTo>
                    <a:lnTo>
                      <a:pt x="65" y="527"/>
                    </a:lnTo>
                    <a:lnTo>
                      <a:pt x="51" y="505"/>
                    </a:lnTo>
                    <a:lnTo>
                      <a:pt x="38" y="481"/>
                    </a:lnTo>
                    <a:lnTo>
                      <a:pt x="28" y="448"/>
                    </a:lnTo>
                    <a:lnTo>
                      <a:pt x="17" y="409"/>
                    </a:lnTo>
                    <a:lnTo>
                      <a:pt x="10" y="366"/>
                    </a:lnTo>
                    <a:lnTo>
                      <a:pt x="4" y="321"/>
                    </a:lnTo>
                    <a:lnTo>
                      <a:pt x="0" y="272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3" y="212"/>
                    </a:lnTo>
                    <a:lnTo>
                      <a:pt x="91" y="0"/>
                    </a:lnTo>
                    <a:lnTo>
                      <a:pt x="127" y="206"/>
                    </a:lnTo>
                    <a:lnTo>
                      <a:pt x="189" y="0"/>
                    </a:lnTo>
                    <a:lnTo>
                      <a:pt x="189" y="218"/>
                    </a:lnTo>
                  </a:path>
                </a:pathLst>
              </a:custGeom>
              <a:noFill/>
              <a:ln w="12700">
                <a:solidFill>
                  <a:srgbClr val="A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0" name="Freeform 102"/>
              <p:cNvSpPr>
                <a:spLocks/>
              </p:cNvSpPr>
              <p:nvPr/>
            </p:nvSpPr>
            <p:spPr bwMode="auto">
              <a:xfrm>
                <a:off x="4968" y="2911"/>
                <a:ext cx="275" cy="1037"/>
              </a:xfrm>
              <a:custGeom>
                <a:avLst/>
                <a:gdLst>
                  <a:gd name="T0" fmla="*/ 33 w 275"/>
                  <a:gd name="T1" fmla="*/ 1034 h 1037"/>
                  <a:gd name="T2" fmla="*/ 31 w 275"/>
                  <a:gd name="T3" fmla="*/ 898 h 1037"/>
                  <a:gd name="T4" fmla="*/ 35 w 275"/>
                  <a:gd name="T5" fmla="*/ 759 h 1037"/>
                  <a:gd name="T6" fmla="*/ 43 w 275"/>
                  <a:gd name="T7" fmla="*/ 623 h 1037"/>
                  <a:gd name="T8" fmla="*/ 57 w 275"/>
                  <a:gd name="T9" fmla="*/ 490 h 1037"/>
                  <a:gd name="T10" fmla="*/ 77 w 275"/>
                  <a:gd name="T11" fmla="*/ 365 h 1037"/>
                  <a:gd name="T12" fmla="*/ 103 w 275"/>
                  <a:gd name="T13" fmla="*/ 254 h 1037"/>
                  <a:gd name="T14" fmla="*/ 135 w 275"/>
                  <a:gd name="T15" fmla="*/ 157 h 1037"/>
                  <a:gd name="T16" fmla="*/ 173 w 275"/>
                  <a:gd name="T17" fmla="*/ 81 h 1037"/>
                  <a:gd name="T18" fmla="*/ 219 w 275"/>
                  <a:gd name="T19" fmla="*/ 30 h 1037"/>
                  <a:gd name="T20" fmla="*/ 271 w 275"/>
                  <a:gd name="T21" fmla="*/ 3 h 1037"/>
                  <a:gd name="T22" fmla="*/ 275 w 275"/>
                  <a:gd name="T23" fmla="*/ 0 h 1037"/>
                  <a:gd name="T24" fmla="*/ 222 w 275"/>
                  <a:gd name="T25" fmla="*/ 18 h 1037"/>
                  <a:gd name="T26" fmla="*/ 175 w 275"/>
                  <a:gd name="T27" fmla="*/ 66 h 1037"/>
                  <a:gd name="T28" fmla="*/ 134 w 275"/>
                  <a:gd name="T29" fmla="*/ 139 h 1037"/>
                  <a:gd name="T30" fmla="*/ 98 w 275"/>
                  <a:gd name="T31" fmla="*/ 235 h 1037"/>
                  <a:gd name="T32" fmla="*/ 68 w 275"/>
                  <a:gd name="T33" fmla="*/ 347 h 1037"/>
                  <a:gd name="T34" fmla="*/ 44 w 275"/>
                  <a:gd name="T35" fmla="*/ 477 h 1037"/>
                  <a:gd name="T36" fmla="*/ 24 w 275"/>
                  <a:gd name="T37" fmla="*/ 614 h 1037"/>
                  <a:gd name="T38" fmla="*/ 11 w 275"/>
                  <a:gd name="T39" fmla="*/ 756 h 1037"/>
                  <a:gd name="T40" fmla="*/ 3 w 275"/>
                  <a:gd name="T41" fmla="*/ 898 h 1037"/>
                  <a:gd name="T42" fmla="*/ 0 w 275"/>
                  <a:gd name="T43" fmla="*/ 1037 h 1037"/>
                  <a:gd name="T44" fmla="*/ 33 w 275"/>
                  <a:gd name="T45" fmla="*/ 1037 h 1037"/>
                  <a:gd name="T46" fmla="*/ 33 w 275"/>
                  <a:gd name="T47" fmla="*/ 1037 h 1037"/>
                  <a:gd name="T48" fmla="*/ 33 w 275"/>
                  <a:gd name="T49" fmla="*/ 1034 h 10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5"/>
                  <a:gd name="T76" fmla="*/ 0 h 1037"/>
                  <a:gd name="T77" fmla="*/ 275 w 275"/>
                  <a:gd name="T78" fmla="*/ 1037 h 10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5" h="1037">
                    <a:moveTo>
                      <a:pt x="33" y="1034"/>
                    </a:moveTo>
                    <a:lnTo>
                      <a:pt x="31" y="898"/>
                    </a:lnTo>
                    <a:lnTo>
                      <a:pt x="35" y="759"/>
                    </a:lnTo>
                    <a:lnTo>
                      <a:pt x="43" y="623"/>
                    </a:lnTo>
                    <a:lnTo>
                      <a:pt x="57" y="490"/>
                    </a:lnTo>
                    <a:lnTo>
                      <a:pt x="77" y="365"/>
                    </a:lnTo>
                    <a:lnTo>
                      <a:pt x="103" y="254"/>
                    </a:lnTo>
                    <a:lnTo>
                      <a:pt x="135" y="157"/>
                    </a:lnTo>
                    <a:lnTo>
                      <a:pt x="173" y="81"/>
                    </a:lnTo>
                    <a:lnTo>
                      <a:pt x="219" y="30"/>
                    </a:lnTo>
                    <a:lnTo>
                      <a:pt x="271" y="3"/>
                    </a:lnTo>
                    <a:lnTo>
                      <a:pt x="275" y="0"/>
                    </a:lnTo>
                    <a:lnTo>
                      <a:pt x="222" y="18"/>
                    </a:lnTo>
                    <a:lnTo>
                      <a:pt x="175" y="66"/>
                    </a:lnTo>
                    <a:lnTo>
                      <a:pt x="134" y="139"/>
                    </a:lnTo>
                    <a:lnTo>
                      <a:pt x="98" y="235"/>
                    </a:lnTo>
                    <a:lnTo>
                      <a:pt x="68" y="347"/>
                    </a:lnTo>
                    <a:lnTo>
                      <a:pt x="44" y="477"/>
                    </a:lnTo>
                    <a:lnTo>
                      <a:pt x="24" y="614"/>
                    </a:lnTo>
                    <a:lnTo>
                      <a:pt x="11" y="756"/>
                    </a:lnTo>
                    <a:lnTo>
                      <a:pt x="3" y="898"/>
                    </a:lnTo>
                    <a:lnTo>
                      <a:pt x="0" y="1037"/>
                    </a:lnTo>
                    <a:lnTo>
                      <a:pt x="33" y="1037"/>
                    </a:lnTo>
                    <a:lnTo>
                      <a:pt x="33" y="1034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1" name="Freeform 103"/>
              <p:cNvSpPr>
                <a:spLocks/>
              </p:cNvSpPr>
              <p:nvPr/>
            </p:nvSpPr>
            <p:spPr bwMode="auto">
              <a:xfrm>
                <a:off x="4968" y="2911"/>
                <a:ext cx="275" cy="1037"/>
              </a:xfrm>
              <a:custGeom>
                <a:avLst/>
                <a:gdLst>
                  <a:gd name="T0" fmla="*/ 33 w 275"/>
                  <a:gd name="T1" fmla="*/ 1034 h 1037"/>
                  <a:gd name="T2" fmla="*/ 31 w 275"/>
                  <a:gd name="T3" fmla="*/ 898 h 1037"/>
                  <a:gd name="T4" fmla="*/ 35 w 275"/>
                  <a:gd name="T5" fmla="*/ 759 h 1037"/>
                  <a:gd name="T6" fmla="*/ 43 w 275"/>
                  <a:gd name="T7" fmla="*/ 623 h 1037"/>
                  <a:gd name="T8" fmla="*/ 57 w 275"/>
                  <a:gd name="T9" fmla="*/ 490 h 1037"/>
                  <a:gd name="T10" fmla="*/ 77 w 275"/>
                  <a:gd name="T11" fmla="*/ 365 h 1037"/>
                  <a:gd name="T12" fmla="*/ 103 w 275"/>
                  <a:gd name="T13" fmla="*/ 254 h 1037"/>
                  <a:gd name="T14" fmla="*/ 135 w 275"/>
                  <a:gd name="T15" fmla="*/ 157 h 1037"/>
                  <a:gd name="T16" fmla="*/ 173 w 275"/>
                  <a:gd name="T17" fmla="*/ 81 h 1037"/>
                  <a:gd name="T18" fmla="*/ 219 w 275"/>
                  <a:gd name="T19" fmla="*/ 30 h 1037"/>
                  <a:gd name="T20" fmla="*/ 271 w 275"/>
                  <a:gd name="T21" fmla="*/ 3 h 1037"/>
                  <a:gd name="T22" fmla="*/ 275 w 275"/>
                  <a:gd name="T23" fmla="*/ 0 h 1037"/>
                  <a:gd name="T24" fmla="*/ 222 w 275"/>
                  <a:gd name="T25" fmla="*/ 18 h 1037"/>
                  <a:gd name="T26" fmla="*/ 175 w 275"/>
                  <a:gd name="T27" fmla="*/ 66 h 1037"/>
                  <a:gd name="T28" fmla="*/ 134 w 275"/>
                  <a:gd name="T29" fmla="*/ 139 h 1037"/>
                  <a:gd name="T30" fmla="*/ 98 w 275"/>
                  <a:gd name="T31" fmla="*/ 235 h 1037"/>
                  <a:gd name="T32" fmla="*/ 68 w 275"/>
                  <a:gd name="T33" fmla="*/ 347 h 1037"/>
                  <a:gd name="T34" fmla="*/ 44 w 275"/>
                  <a:gd name="T35" fmla="*/ 477 h 1037"/>
                  <a:gd name="T36" fmla="*/ 24 w 275"/>
                  <a:gd name="T37" fmla="*/ 614 h 1037"/>
                  <a:gd name="T38" fmla="*/ 11 w 275"/>
                  <a:gd name="T39" fmla="*/ 756 h 1037"/>
                  <a:gd name="T40" fmla="*/ 3 w 275"/>
                  <a:gd name="T41" fmla="*/ 898 h 1037"/>
                  <a:gd name="T42" fmla="*/ 0 w 275"/>
                  <a:gd name="T43" fmla="*/ 1037 h 1037"/>
                  <a:gd name="T44" fmla="*/ 33 w 275"/>
                  <a:gd name="T45" fmla="*/ 1037 h 1037"/>
                  <a:gd name="T46" fmla="*/ 33 w 275"/>
                  <a:gd name="T47" fmla="*/ 1037 h 10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5"/>
                  <a:gd name="T73" fmla="*/ 0 h 1037"/>
                  <a:gd name="T74" fmla="*/ 275 w 275"/>
                  <a:gd name="T75" fmla="*/ 1037 h 10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5" h="1037">
                    <a:moveTo>
                      <a:pt x="33" y="1034"/>
                    </a:moveTo>
                    <a:lnTo>
                      <a:pt x="31" y="898"/>
                    </a:lnTo>
                    <a:lnTo>
                      <a:pt x="35" y="759"/>
                    </a:lnTo>
                    <a:lnTo>
                      <a:pt x="43" y="623"/>
                    </a:lnTo>
                    <a:lnTo>
                      <a:pt x="57" y="490"/>
                    </a:lnTo>
                    <a:lnTo>
                      <a:pt x="77" y="365"/>
                    </a:lnTo>
                    <a:lnTo>
                      <a:pt x="103" y="254"/>
                    </a:lnTo>
                    <a:lnTo>
                      <a:pt x="135" y="157"/>
                    </a:lnTo>
                    <a:lnTo>
                      <a:pt x="173" y="81"/>
                    </a:lnTo>
                    <a:lnTo>
                      <a:pt x="219" y="30"/>
                    </a:lnTo>
                    <a:lnTo>
                      <a:pt x="271" y="3"/>
                    </a:lnTo>
                    <a:lnTo>
                      <a:pt x="275" y="0"/>
                    </a:lnTo>
                    <a:lnTo>
                      <a:pt x="222" y="18"/>
                    </a:lnTo>
                    <a:lnTo>
                      <a:pt x="175" y="66"/>
                    </a:lnTo>
                    <a:lnTo>
                      <a:pt x="134" y="139"/>
                    </a:lnTo>
                    <a:lnTo>
                      <a:pt x="98" y="235"/>
                    </a:lnTo>
                    <a:lnTo>
                      <a:pt x="68" y="347"/>
                    </a:lnTo>
                    <a:lnTo>
                      <a:pt x="44" y="477"/>
                    </a:lnTo>
                    <a:lnTo>
                      <a:pt x="24" y="614"/>
                    </a:lnTo>
                    <a:lnTo>
                      <a:pt x="11" y="756"/>
                    </a:lnTo>
                    <a:lnTo>
                      <a:pt x="3" y="898"/>
                    </a:lnTo>
                    <a:lnTo>
                      <a:pt x="0" y="1037"/>
                    </a:lnTo>
                    <a:lnTo>
                      <a:pt x="33" y="1037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2" name="Freeform 104"/>
              <p:cNvSpPr>
                <a:spLocks/>
              </p:cNvSpPr>
              <p:nvPr/>
            </p:nvSpPr>
            <p:spPr bwMode="auto">
              <a:xfrm>
                <a:off x="5231" y="3062"/>
                <a:ext cx="274" cy="1037"/>
              </a:xfrm>
              <a:custGeom>
                <a:avLst/>
                <a:gdLst>
                  <a:gd name="T0" fmla="*/ 33 w 274"/>
                  <a:gd name="T1" fmla="*/ 1034 h 1037"/>
                  <a:gd name="T2" fmla="*/ 32 w 274"/>
                  <a:gd name="T3" fmla="*/ 898 h 1037"/>
                  <a:gd name="T4" fmla="*/ 34 w 274"/>
                  <a:gd name="T5" fmla="*/ 759 h 1037"/>
                  <a:gd name="T6" fmla="*/ 42 w 274"/>
                  <a:gd name="T7" fmla="*/ 620 h 1037"/>
                  <a:gd name="T8" fmla="*/ 57 w 274"/>
                  <a:gd name="T9" fmla="*/ 490 h 1037"/>
                  <a:gd name="T10" fmla="*/ 77 w 274"/>
                  <a:gd name="T11" fmla="*/ 366 h 1037"/>
                  <a:gd name="T12" fmla="*/ 103 w 274"/>
                  <a:gd name="T13" fmla="*/ 254 h 1037"/>
                  <a:gd name="T14" fmla="*/ 135 w 274"/>
                  <a:gd name="T15" fmla="*/ 157 h 1037"/>
                  <a:gd name="T16" fmla="*/ 173 w 274"/>
                  <a:gd name="T17" fmla="*/ 81 h 1037"/>
                  <a:gd name="T18" fmla="*/ 219 w 274"/>
                  <a:gd name="T19" fmla="*/ 30 h 1037"/>
                  <a:gd name="T20" fmla="*/ 270 w 274"/>
                  <a:gd name="T21" fmla="*/ 3 h 1037"/>
                  <a:gd name="T22" fmla="*/ 274 w 274"/>
                  <a:gd name="T23" fmla="*/ 0 h 1037"/>
                  <a:gd name="T24" fmla="*/ 222 w 274"/>
                  <a:gd name="T25" fmla="*/ 18 h 1037"/>
                  <a:gd name="T26" fmla="*/ 175 w 274"/>
                  <a:gd name="T27" fmla="*/ 66 h 1037"/>
                  <a:gd name="T28" fmla="*/ 133 w 274"/>
                  <a:gd name="T29" fmla="*/ 139 h 1037"/>
                  <a:gd name="T30" fmla="*/ 98 w 274"/>
                  <a:gd name="T31" fmla="*/ 236 h 1037"/>
                  <a:gd name="T32" fmla="*/ 69 w 274"/>
                  <a:gd name="T33" fmla="*/ 348 h 1037"/>
                  <a:gd name="T34" fmla="*/ 44 w 274"/>
                  <a:gd name="T35" fmla="*/ 478 h 1037"/>
                  <a:gd name="T36" fmla="*/ 25 w 274"/>
                  <a:gd name="T37" fmla="*/ 614 h 1037"/>
                  <a:gd name="T38" fmla="*/ 11 w 274"/>
                  <a:gd name="T39" fmla="*/ 756 h 1037"/>
                  <a:gd name="T40" fmla="*/ 3 w 274"/>
                  <a:gd name="T41" fmla="*/ 898 h 1037"/>
                  <a:gd name="T42" fmla="*/ 0 w 274"/>
                  <a:gd name="T43" fmla="*/ 1037 h 1037"/>
                  <a:gd name="T44" fmla="*/ 33 w 274"/>
                  <a:gd name="T45" fmla="*/ 1037 h 1037"/>
                  <a:gd name="T46" fmla="*/ 33 w 274"/>
                  <a:gd name="T47" fmla="*/ 1037 h 1037"/>
                  <a:gd name="T48" fmla="*/ 33 w 274"/>
                  <a:gd name="T49" fmla="*/ 1034 h 10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4"/>
                  <a:gd name="T76" fmla="*/ 0 h 1037"/>
                  <a:gd name="T77" fmla="*/ 274 w 274"/>
                  <a:gd name="T78" fmla="*/ 1037 h 10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4" h="1037">
                    <a:moveTo>
                      <a:pt x="33" y="1034"/>
                    </a:moveTo>
                    <a:lnTo>
                      <a:pt x="32" y="898"/>
                    </a:lnTo>
                    <a:lnTo>
                      <a:pt x="34" y="759"/>
                    </a:lnTo>
                    <a:lnTo>
                      <a:pt x="42" y="620"/>
                    </a:lnTo>
                    <a:lnTo>
                      <a:pt x="57" y="490"/>
                    </a:lnTo>
                    <a:lnTo>
                      <a:pt x="77" y="366"/>
                    </a:lnTo>
                    <a:lnTo>
                      <a:pt x="103" y="254"/>
                    </a:lnTo>
                    <a:lnTo>
                      <a:pt x="135" y="157"/>
                    </a:lnTo>
                    <a:lnTo>
                      <a:pt x="173" y="81"/>
                    </a:lnTo>
                    <a:lnTo>
                      <a:pt x="219" y="30"/>
                    </a:lnTo>
                    <a:lnTo>
                      <a:pt x="270" y="3"/>
                    </a:lnTo>
                    <a:lnTo>
                      <a:pt x="274" y="0"/>
                    </a:lnTo>
                    <a:lnTo>
                      <a:pt x="222" y="18"/>
                    </a:lnTo>
                    <a:lnTo>
                      <a:pt x="175" y="66"/>
                    </a:lnTo>
                    <a:lnTo>
                      <a:pt x="133" y="139"/>
                    </a:lnTo>
                    <a:lnTo>
                      <a:pt x="98" y="236"/>
                    </a:lnTo>
                    <a:lnTo>
                      <a:pt x="69" y="348"/>
                    </a:lnTo>
                    <a:lnTo>
                      <a:pt x="44" y="478"/>
                    </a:lnTo>
                    <a:lnTo>
                      <a:pt x="25" y="614"/>
                    </a:lnTo>
                    <a:lnTo>
                      <a:pt x="11" y="756"/>
                    </a:lnTo>
                    <a:lnTo>
                      <a:pt x="3" y="898"/>
                    </a:lnTo>
                    <a:lnTo>
                      <a:pt x="0" y="1037"/>
                    </a:lnTo>
                    <a:lnTo>
                      <a:pt x="33" y="1037"/>
                    </a:lnTo>
                    <a:lnTo>
                      <a:pt x="33" y="1034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3" name="Freeform 105"/>
              <p:cNvSpPr>
                <a:spLocks/>
              </p:cNvSpPr>
              <p:nvPr/>
            </p:nvSpPr>
            <p:spPr bwMode="auto">
              <a:xfrm>
                <a:off x="5231" y="3062"/>
                <a:ext cx="274" cy="1037"/>
              </a:xfrm>
              <a:custGeom>
                <a:avLst/>
                <a:gdLst>
                  <a:gd name="T0" fmla="*/ 33 w 274"/>
                  <a:gd name="T1" fmla="*/ 1034 h 1037"/>
                  <a:gd name="T2" fmla="*/ 32 w 274"/>
                  <a:gd name="T3" fmla="*/ 898 h 1037"/>
                  <a:gd name="T4" fmla="*/ 34 w 274"/>
                  <a:gd name="T5" fmla="*/ 759 h 1037"/>
                  <a:gd name="T6" fmla="*/ 42 w 274"/>
                  <a:gd name="T7" fmla="*/ 620 h 1037"/>
                  <a:gd name="T8" fmla="*/ 57 w 274"/>
                  <a:gd name="T9" fmla="*/ 490 h 1037"/>
                  <a:gd name="T10" fmla="*/ 77 w 274"/>
                  <a:gd name="T11" fmla="*/ 366 h 1037"/>
                  <a:gd name="T12" fmla="*/ 103 w 274"/>
                  <a:gd name="T13" fmla="*/ 254 h 1037"/>
                  <a:gd name="T14" fmla="*/ 135 w 274"/>
                  <a:gd name="T15" fmla="*/ 157 h 1037"/>
                  <a:gd name="T16" fmla="*/ 173 w 274"/>
                  <a:gd name="T17" fmla="*/ 81 h 1037"/>
                  <a:gd name="T18" fmla="*/ 219 w 274"/>
                  <a:gd name="T19" fmla="*/ 30 h 1037"/>
                  <a:gd name="T20" fmla="*/ 270 w 274"/>
                  <a:gd name="T21" fmla="*/ 3 h 1037"/>
                  <a:gd name="T22" fmla="*/ 274 w 274"/>
                  <a:gd name="T23" fmla="*/ 0 h 1037"/>
                  <a:gd name="T24" fmla="*/ 222 w 274"/>
                  <a:gd name="T25" fmla="*/ 18 h 1037"/>
                  <a:gd name="T26" fmla="*/ 175 w 274"/>
                  <a:gd name="T27" fmla="*/ 66 h 1037"/>
                  <a:gd name="T28" fmla="*/ 133 w 274"/>
                  <a:gd name="T29" fmla="*/ 139 h 1037"/>
                  <a:gd name="T30" fmla="*/ 98 w 274"/>
                  <a:gd name="T31" fmla="*/ 236 h 1037"/>
                  <a:gd name="T32" fmla="*/ 69 w 274"/>
                  <a:gd name="T33" fmla="*/ 348 h 1037"/>
                  <a:gd name="T34" fmla="*/ 44 w 274"/>
                  <a:gd name="T35" fmla="*/ 478 h 1037"/>
                  <a:gd name="T36" fmla="*/ 25 w 274"/>
                  <a:gd name="T37" fmla="*/ 614 h 1037"/>
                  <a:gd name="T38" fmla="*/ 11 w 274"/>
                  <a:gd name="T39" fmla="*/ 756 h 1037"/>
                  <a:gd name="T40" fmla="*/ 3 w 274"/>
                  <a:gd name="T41" fmla="*/ 898 h 1037"/>
                  <a:gd name="T42" fmla="*/ 0 w 274"/>
                  <a:gd name="T43" fmla="*/ 1037 h 1037"/>
                  <a:gd name="T44" fmla="*/ 33 w 274"/>
                  <a:gd name="T45" fmla="*/ 1037 h 1037"/>
                  <a:gd name="T46" fmla="*/ 33 w 274"/>
                  <a:gd name="T47" fmla="*/ 1037 h 10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7"/>
                  <a:gd name="T74" fmla="*/ 274 w 274"/>
                  <a:gd name="T75" fmla="*/ 1037 h 10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7">
                    <a:moveTo>
                      <a:pt x="33" y="1034"/>
                    </a:moveTo>
                    <a:lnTo>
                      <a:pt x="32" y="898"/>
                    </a:lnTo>
                    <a:lnTo>
                      <a:pt x="34" y="759"/>
                    </a:lnTo>
                    <a:lnTo>
                      <a:pt x="42" y="620"/>
                    </a:lnTo>
                    <a:lnTo>
                      <a:pt x="57" y="490"/>
                    </a:lnTo>
                    <a:lnTo>
                      <a:pt x="77" y="366"/>
                    </a:lnTo>
                    <a:lnTo>
                      <a:pt x="103" y="254"/>
                    </a:lnTo>
                    <a:lnTo>
                      <a:pt x="135" y="157"/>
                    </a:lnTo>
                    <a:lnTo>
                      <a:pt x="173" y="81"/>
                    </a:lnTo>
                    <a:lnTo>
                      <a:pt x="219" y="30"/>
                    </a:lnTo>
                    <a:lnTo>
                      <a:pt x="270" y="3"/>
                    </a:lnTo>
                    <a:lnTo>
                      <a:pt x="274" y="0"/>
                    </a:lnTo>
                    <a:lnTo>
                      <a:pt x="222" y="18"/>
                    </a:lnTo>
                    <a:lnTo>
                      <a:pt x="175" y="66"/>
                    </a:lnTo>
                    <a:lnTo>
                      <a:pt x="133" y="139"/>
                    </a:lnTo>
                    <a:lnTo>
                      <a:pt x="98" y="236"/>
                    </a:lnTo>
                    <a:lnTo>
                      <a:pt x="69" y="348"/>
                    </a:lnTo>
                    <a:lnTo>
                      <a:pt x="44" y="478"/>
                    </a:lnTo>
                    <a:lnTo>
                      <a:pt x="25" y="614"/>
                    </a:lnTo>
                    <a:lnTo>
                      <a:pt x="11" y="756"/>
                    </a:lnTo>
                    <a:lnTo>
                      <a:pt x="3" y="898"/>
                    </a:lnTo>
                    <a:lnTo>
                      <a:pt x="0" y="1037"/>
                    </a:lnTo>
                    <a:lnTo>
                      <a:pt x="33" y="1037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4" name="Freeform 106"/>
              <p:cNvSpPr>
                <a:spLocks/>
              </p:cNvSpPr>
              <p:nvPr/>
            </p:nvSpPr>
            <p:spPr bwMode="auto">
              <a:xfrm>
                <a:off x="4818" y="3047"/>
                <a:ext cx="149" cy="1046"/>
              </a:xfrm>
              <a:custGeom>
                <a:avLst/>
                <a:gdLst>
                  <a:gd name="T0" fmla="*/ 0 w 149"/>
                  <a:gd name="T1" fmla="*/ 1046 h 1046"/>
                  <a:gd name="T2" fmla="*/ 0 w 149"/>
                  <a:gd name="T3" fmla="*/ 1046 h 1046"/>
                  <a:gd name="T4" fmla="*/ 1 w 149"/>
                  <a:gd name="T5" fmla="*/ 964 h 1046"/>
                  <a:gd name="T6" fmla="*/ 5 w 149"/>
                  <a:gd name="T7" fmla="*/ 880 h 1046"/>
                  <a:gd name="T8" fmla="*/ 9 w 149"/>
                  <a:gd name="T9" fmla="*/ 798 h 1046"/>
                  <a:gd name="T10" fmla="*/ 16 w 149"/>
                  <a:gd name="T11" fmla="*/ 719 h 1046"/>
                  <a:gd name="T12" fmla="*/ 23 w 149"/>
                  <a:gd name="T13" fmla="*/ 647 h 1046"/>
                  <a:gd name="T14" fmla="*/ 29 w 149"/>
                  <a:gd name="T15" fmla="*/ 580 h 1046"/>
                  <a:gd name="T16" fmla="*/ 36 w 149"/>
                  <a:gd name="T17" fmla="*/ 526 h 1046"/>
                  <a:gd name="T18" fmla="*/ 41 w 149"/>
                  <a:gd name="T19" fmla="*/ 484 h 1046"/>
                  <a:gd name="T20" fmla="*/ 45 w 149"/>
                  <a:gd name="T21" fmla="*/ 456 h 1046"/>
                  <a:gd name="T22" fmla="*/ 46 w 149"/>
                  <a:gd name="T23" fmla="*/ 447 h 1046"/>
                  <a:gd name="T24" fmla="*/ 57 w 149"/>
                  <a:gd name="T25" fmla="*/ 387 h 1046"/>
                  <a:gd name="T26" fmla="*/ 69 w 149"/>
                  <a:gd name="T27" fmla="*/ 329 h 1046"/>
                  <a:gd name="T28" fmla="*/ 82 w 149"/>
                  <a:gd name="T29" fmla="*/ 269 h 1046"/>
                  <a:gd name="T30" fmla="*/ 95 w 149"/>
                  <a:gd name="T31" fmla="*/ 208 h 1046"/>
                  <a:gd name="T32" fmla="*/ 110 w 149"/>
                  <a:gd name="T33" fmla="*/ 154 h 1046"/>
                  <a:gd name="T34" fmla="*/ 121 w 149"/>
                  <a:gd name="T35" fmla="*/ 102 h 1046"/>
                  <a:gd name="T36" fmla="*/ 133 w 149"/>
                  <a:gd name="T37" fmla="*/ 60 h 1046"/>
                  <a:gd name="T38" fmla="*/ 141 w 149"/>
                  <a:gd name="T39" fmla="*/ 27 h 1046"/>
                  <a:gd name="T40" fmla="*/ 148 w 149"/>
                  <a:gd name="T41" fmla="*/ 6 h 1046"/>
                  <a:gd name="T42" fmla="*/ 149 w 149"/>
                  <a:gd name="T43" fmla="*/ 0 h 1046"/>
                  <a:gd name="T44" fmla="*/ 120 w 149"/>
                  <a:gd name="T45" fmla="*/ 112 h 1046"/>
                  <a:gd name="T46" fmla="*/ 96 w 149"/>
                  <a:gd name="T47" fmla="*/ 214 h 1046"/>
                  <a:gd name="T48" fmla="*/ 78 w 149"/>
                  <a:gd name="T49" fmla="*/ 308 h 1046"/>
                  <a:gd name="T50" fmla="*/ 65 w 149"/>
                  <a:gd name="T51" fmla="*/ 393 h 1046"/>
                  <a:gd name="T52" fmla="*/ 54 w 149"/>
                  <a:gd name="T53" fmla="*/ 462 h 1046"/>
                  <a:gd name="T54" fmla="*/ 48 w 149"/>
                  <a:gd name="T55" fmla="*/ 523 h 1046"/>
                  <a:gd name="T56" fmla="*/ 42 w 149"/>
                  <a:gd name="T57" fmla="*/ 571 h 1046"/>
                  <a:gd name="T58" fmla="*/ 41 w 149"/>
                  <a:gd name="T59" fmla="*/ 608 h 1046"/>
                  <a:gd name="T60" fmla="*/ 40 w 149"/>
                  <a:gd name="T61" fmla="*/ 629 h 1046"/>
                  <a:gd name="T62" fmla="*/ 40 w 149"/>
                  <a:gd name="T63" fmla="*/ 638 h 1046"/>
                  <a:gd name="T64" fmla="*/ 36 w 149"/>
                  <a:gd name="T65" fmla="*/ 716 h 1046"/>
                  <a:gd name="T66" fmla="*/ 33 w 149"/>
                  <a:gd name="T67" fmla="*/ 786 h 1046"/>
                  <a:gd name="T68" fmla="*/ 32 w 149"/>
                  <a:gd name="T69" fmla="*/ 850 h 1046"/>
                  <a:gd name="T70" fmla="*/ 32 w 149"/>
                  <a:gd name="T71" fmla="*/ 901 h 1046"/>
                  <a:gd name="T72" fmla="*/ 32 w 149"/>
                  <a:gd name="T73" fmla="*/ 946 h 1046"/>
                  <a:gd name="T74" fmla="*/ 33 w 149"/>
                  <a:gd name="T75" fmla="*/ 983 h 1046"/>
                  <a:gd name="T76" fmla="*/ 34 w 149"/>
                  <a:gd name="T77" fmla="*/ 1010 h 1046"/>
                  <a:gd name="T78" fmla="*/ 36 w 149"/>
                  <a:gd name="T79" fmla="*/ 1031 h 1046"/>
                  <a:gd name="T80" fmla="*/ 37 w 149"/>
                  <a:gd name="T81" fmla="*/ 1043 h 1046"/>
                  <a:gd name="T82" fmla="*/ 37 w 149"/>
                  <a:gd name="T83" fmla="*/ 1046 h 1046"/>
                  <a:gd name="T84" fmla="*/ 0 w 149"/>
                  <a:gd name="T85" fmla="*/ 1046 h 1046"/>
                  <a:gd name="T86" fmla="*/ 0 w 149"/>
                  <a:gd name="T87" fmla="*/ 1046 h 10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6"/>
                  <a:gd name="T134" fmla="*/ 149 w 149"/>
                  <a:gd name="T135" fmla="*/ 1046 h 10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6">
                    <a:moveTo>
                      <a:pt x="0" y="1046"/>
                    </a:moveTo>
                    <a:lnTo>
                      <a:pt x="0" y="1046"/>
                    </a:lnTo>
                    <a:lnTo>
                      <a:pt x="1" y="964"/>
                    </a:lnTo>
                    <a:lnTo>
                      <a:pt x="5" y="880"/>
                    </a:lnTo>
                    <a:lnTo>
                      <a:pt x="9" y="798"/>
                    </a:lnTo>
                    <a:lnTo>
                      <a:pt x="16" y="719"/>
                    </a:lnTo>
                    <a:lnTo>
                      <a:pt x="23" y="647"/>
                    </a:lnTo>
                    <a:lnTo>
                      <a:pt x="29" y="580"/>
                    </a:lnTo>
                    <a:lnTo>
                      <a:pt x="36" y="526"/>
                    </a:lnTo>
                    <a:lnTo>
                      <a:pt x="41" y="484"/>
                    </a:lnTo>
                    <a:lnTo>
                      <a:pt x="45" y="456"/>
                    </a:lnTo>
                    <a:lnTo>
                      <a:pt x="46" y="447"/>
                    </a:lnTo>
                    <a:lnTo>
                      <a:pt x="57" y="387"/>
                    </a:lnTo>
                    <a:lnTo>
                      <a:pt x="69" y="329"/>
                    </a:lnTo>
                    <a:lnTo>
                      <a:pt x="82" y="269"/>
                    </a:lnTo>
                    <a:lnTo>
                      <a:pt x="95" y="208"/>
                    </a:lnTo>
                    <a:lnTo>
                      <a:pt x="110" y="154"/>
                    </a:lnTo>
                    <a:lnTo>
                      <a:pt x="121" y="102"/>
                    </a:lnTo>
                    <a:lnTo>
                      <a:pt x="133" y="60"/>
                    </a:lnTo>
                    <a:lnTo>
                      <a:pt x="141" y="27"/>
                    </a:lnTo>
                    <a:lnTo>
                      <a:pt x="148" y="6"/>
                    </a:lnTo>
                    <a:lnTo>
                      <a:pt x="149" y="0"/>
                    </a:lnTo>
                    <a:lnTo>
                      <a:pt x="120" y="112"/>
                    </a:lnTo>
                    <a:lnTo>
                      <a:pt x="96" y="214"/>
                    </a:lnTo>
                    <a:lnTo>
                      <a:pt x="78" y="308"/>
                    </a:lnTo>
                    <a:lnTo>
                      <a:pt x="65" y="393"/>
                    </a:lnTo>
                    <a:lnTo>
                      <a:pt x="54" y="462"/>
                    </a:lnTo>
                    <a:lnTo>
                      <a:pt x="48" y="523"/>
                    </a:lnTo>
                    <a:lnTo>
                      <a:pt x="42" y="571"/>
                    </a:lnTo>
                    <a:lnTo>
                      <a:pt x="41" y="608"/>
                    </a:lnTo>
                    <a:lnTo>
                      <a:pt x="40" y="629"/>
                    </a:lnTo>
                    <a:lnTo>
                      <a:pt x="40" y="638"/>
                    </a:lnTo>
                    <a:lnTo>
                      <a:pt x="36" y="716"/>
                    </a:lnTo>
                    <a:lnTo>
                      <a:pt x="33" y="786"/>
                    </a:lnTo>
                    <a:lnTo>
                      <a:pt x="32" y="850"/>
                    </a:lnTo>
                    <a:lnTo>
                      <a:pt x="32" y="901"/>
                    </a:lnTo>
                    <a:lnTo>
                      <a:pt x="32" y="946"/>
                    </a:lnTo>
                    <a:lnTo>
                      <a:pt x="33" y="983"/>
                    </a:lnTo>
                    <a:lnTo>
                      <a:pt x="34" y="1010"/>
                    </a:lnTo>
                    <a:lnTo>
                      <a:pt x="36" y="1031"/>
                    </a:lnTo>
                    <a:lnTo>
                      <a:pt x="37" y="1043"/>
                    </a:lnTo>
                    <a:lnTo>
                      <a:pt x="37" y="1046"/>
                    </a:lnTo>
                    <a:lnTo>
                      <a:pt x="0" y="1046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5" name="Freeform 107"/>
              <p:cNvSpPr>
                <a:spLocks/>
              </p:cNvSpPr>
              <p:nvPr/>
            </p:nvSpPr>
            <p:spPr bwMode="auto">
              <a:xfrm>
                <a:off x="4818" y="3047"/>
                <a:ext cx="149" cy="1046"/>
              </a:xfrm>
              <a:custGeom>
                <a:avLst/>
                <a:gdLst>
                  <a:gd name="T0" fmla="*/ 0 w 149"/>
                  <a:gd name="T1" fmla="*/ 1046 h 1046"/>
                  <a:gd name="T2" fmla="*/ 0 w 149"/>
                  <a:gd name="T3" fmla="*/ 1046 h 1046"/>
                  <a:gd name="T4" fmla="*/ 1 w 149"/>
                  <a:gd name="T5" fmla="*/ 964 h 1046"/>
                  <a:gd name="T6" fmla="*/ 5 w 149"/>
                  <a:gd name="T7" fmla="*/ 880 h 1046"/>
                  <a:gd name="T8" fmla="*/ 9 w 149"/>
                  <a:gd name="T9" fmla="*/ 798 h 1046"/>
                  <a:gd name="T10" fmla="*/ 16 w 149"/>
                  <a:gd name="T11" fmla="*/ 719 h 1046"/>
                  <a:gd name="T12" fmla="*/ 23 w 149"/>
                  <a:gd name="T13" fmla="*/ 647 h 1046"/>
                  <a:gd name="T14" fmla="*/ 29 w 149"/>
                  <a:gd name="T15" fmla="*/ 580 h 1046"/>
                  <a:gd name="T16" fmla="*/ 36 w 149"/>
                  <a:gd name="T17" fmla="*/ 526 h 1046"/>
                  <a:gd name="T18" fmla="*/ 41 w 149"/>
                  <a:gd name="T19" fmla="*/ 484 h 1046"/>
                  <a:gd name="T20" fmla="*/ 45 w 149"/>
                  <a:gd name="T21" fmla="*/ 456 h 1046"/>
                  <a:gd name="T22" fmla="*/ 46 w 149"/>
                  <a:gd name="T23" fmla="*/ 447 h 1046"/>
                  <a:gd name="T24" fmla="*/ 57 w 149"/>
                  <a:gd name="T25" fmla="*/ 387 h 1046"/>
                  <a:gd name="T26" fmla="*/ 69 w 149"/>
                  <a:gd name="T27" fmla="*/ 329 h 1046"/>
                  <a:gd name="T28" fmla="*/ 82 w 149"/>
                  <a:gd name="T29" fmla="*/ 269 h 1046"/>
                  <a:gd name="T30" fmla="*/ 95 w 149"/>
                  <a:gd name="T31" fmla="*/ 208 h 1046"/>
                  <a:gd name="T32" fmla="*/ 110 w 149"/>
                  <a:gd name="T33" fmla="*/ 154 h 1046"/>
                  <a:gd name="T34" fmla="*/ 121 w 149"/>
                  <a:gd name="T35" fmla="*/ 102 h 1046"/>
                  <a:gd name="T36" fmla="*/ 133 w 149"/>
                  <a:gd name="T37" fmla="*/ 60 h 1046"/>
                  <a:gd name="T38" fmla="*/ 141 w 149"/>
                  <a:gd name="T39" fmla="*/ 27 h 1046"/>
                  <a:gd name="T40" fmla="*/ 148 w 149"/>
                  <a:gd name="T41" fmla="*/ 6 h 1046"/>
                  <a:gd name="T42" fmla="*/ 149 w 149"/>
                  <a:gd name="T43" fmla="*/ 0 h 1046"/>
                  <a:gd name="T44" fmla="*/ 120 w 149"/>
                  <a:gd name="T45" fmla="*/ 112 h 1046"/>
                  <a:gd name="T46" fmla="*/ 96 w 149"/>
                  <a:gd name="T47" fmla="*/ 214 h 1046"/>
                  <a:gd name="T48" fmla="*/ 78 w 149"/>
                  <a:gd name="T49" fmla="*/ 308 h 1046"/>
                  <a:gd name="T50" fmla="*/ 65 w 149"/>
                  <a:gd name="T51" fmla="*/ 393 h 1046"/>
                  <a:gd name="T52" fmla="*/ 54 w 149"/>
                  <a:gd name="T53" fmla="*/ 462 h 1046"/>
                  <a:gd name="T54" fmla="*/ 48 w 149"/>
                  <a:gd name="T55" fmla="*/ 523 h 1046"/>
                  <a:gd name="T56" fmla="*/ 42 w 149"/>
                  <a:gd name="T57" fmla="*/ 571 h 1046"/>
                  <a:gd name="T58" fmla="*/ 41 w 149"/>
                  <a:gd name="T59" fmla="*/ 608 h 1046"/>
                  <a:gd name="T60" fmla="*/ 40 w 149"/>
                  <a:gd name="T61" fmla="*/ 629 h 1046"/>
                  <a:gd name="T62" fmla="*/ 40 w 149"/>
                  <a:gd name="T63" fmla="*/ 638 h 1046"/>
                  <a:gd name="T64" fmla="*/ 36 w 149"/>
                  <a:gd name="T65" fmla="*/ 716 h 1046"/>
                  <a:gd name="T66" fmla="*/ 33 w 149"/>
                  <a:gd name="T67" fmla="*/ 786 h 1046"/>
                  <a:gd name="T68" fmla="*/ 32 w 149"/>
                  <a:gd name="T69" fmla="*/ 850 h 1046"/>
                  <a:gd name="T70" fmla="*/ 32 w 149"/>
                  <a:gd name="T71" fmla="*/ 901 h 1046"/>
                  <a:gd name="T72" fmla="*/ 32 w 149"/>
                  <a:gd name="T73" fmla="*/ 946 h 1046"/>
                  <a:gd name="T74" fmla="*/ 33 w 149"/>
                  <a:gd name="T75" fmla="*/ 983 h 1046"/>
                  <a:gd name="T76" fmla="*/ 34 w 149"/>
                  <a:gd name="T77" fmla="*/ 1010 h 1046"/>
                  <a:gd name="T78" fmla="*/ 36 w 149"/>
                  <a:gd name="T79" fmla="*/ 1031 h 1046"/>
                  <a:gd name="T80" fmla="*/ 37 w 149"/>
                  <a:gd name="T81" fmla="*/ 1043 h 1046"/>
                  <a:gd name="T82" fmla="*/ 37 w 149"/>
                  <a:gd name="T83" fmla="*/ 1046 h 1046"/>
                  <a:gd name="T84" fmla="*/ 0 w 149"/>
                  <a:gd name="T85" fmla="*/ 1046 h 1046"/>
                  <a:gd name="T86" fmla="*/ 0 w 149"/>
                  <a:gd name="T87" fmla="*/ 1046 h 10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6"/>
                  <a:gd name="T134" fmla="*/ 149 w 149"/>
                  <a:gd name="T135" fmla="*/ 1046 h 10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6">
                    <a:moveTo>
                      <a:pt x="0" y="1046"/>
                    </a:moveTo>
                    <a:lnTo>
                      <a:pt x="0" y="1046"/>
                    </a:lnTo>
                    <a:lnTo>
                      <a:pt x="1" y="964"/>
                    </a:lnTo>
                    <a:lnTo>
                      <a:pt x="5" y="880"/>
                    </a:lnTo>
                    <a:lnTo>
                      <a:pt x="9" y="798"/>
                    </a:lnTo>
                    <a:lnTo>
                      <a:pt x="16" y="719"/>
                    </a:lnTo>
                    <a:lnTo>
                      <a:pt x="23" y="647"/>
                    </a:lnTo>
                    <a:lnTo>
                      <a:pt x="29" y="580"/>
                    </a:lnTo>
                    <a:lnTo>
                      <a:pt x="36" y="526"/>
                    </a:lnTo>
                    <a:lnTo>
                      <a:pt x="41" y="484"/>
                    </a:lnTo>
                    <a:lnTo>
                      <a:pt x="45" y="456"/>
                    </a:lnTo>
                    <a:lnTo>
                      <a:pt x="46" y="447"/>
                    </a:lnTo>
                    <a:lnTo>
                      <a:pt x="57" y="387"/>
                    </a:lnTo>
                    <a:lnTo>
                      <a:pt x="69" y="329"/>
                    </a:lnTo>
                    <a:lnTo>
                      <a:pt x="82" y="269"/>
                    </a:lnTo>
                    <a:lnTo>
                      <a:pt x="95" y="208"/>
                    </a:lnTo>
                    <a:lnTo>
                      <a:pt x="110" y="154"/>
                    </a:lnTo>
                    <a:lnTo>
                      <a:pt x="121" y="102"/>
                    </a:lnTo>
                    <a:lnTo>
                      <a:pt x="133" y="60"/>
                    </a:lnTo>
                    <a:lnTo>
                      <a:pt x="141" y="27"/>
                    </a:lnTo>
                    <a:lnTo>
                      <a:pt x="148" y="6"/>
                    </a:lnTo>
                    <a:lnTo>
                      <a:pt x="149" y="0"/>
                    </a:lnTo>
                    <a:lnTo>
                      <a:pt x="120" y="112"/>
                    </a:lnTo>
                    <a:lnTo>
                      <a:pt x="96" y="214"/>
                    </a:lnTo>
                    <a:lnTo>
                      <a:pt x="78" y="308"/>
                    </a:lnTo>
                    <a:lnTo>
                      <a:pt x="65" y="393"/>
                    </a:lnTo>
                    <a:lnTo>
                      <a:pt x="54" y="462"/>
                    </a:lnTo>
                    <a:lnTo>
                      <a:pt x="48" y="523"/>
                    </a:lnTo>
                    <a:lnTo>
                      <a:pt x="42" y="571"/>
                    </a:lnTo>
                    <a:lnTo>
                      <a:pt x="41" y="608"/>
                    </a:lnTo>
                    <a:lnTo>
                      <a:pt x="40" y="629"/>
                    </a:lnTo>
                    <a:lnTo>
                      <a:pt x="40" y="638"/>
                    </a:lnTo>
                    <a:lnTo>
                      <a:pt x="36" y="716"/>
                    </a:lnTo>
                    <a:lnTo>
                      <a:pt x="33" y="786"/>
                    </a:lnTo>
                    <a:lnTo>
                      <a:pt x="32" y="850"/>
                    </a:lnTo>
                    <a:lnTo>
                      <a:pt x="32" y="901"/>
                    </a:lnTo>
                    <a:lnTo>
                      <a:pt x="32" y="946"/>
                    </a:lnTo>
                    <a:lnTo>
                      <a:pt x="33" y="983"/>
                    </a:lnTo>
                    <a:lnTo>
                      <a:pt x="34" y="1010"/>
                    </a:lnTo>
                    <a:lnTo>
                      <a:pt x="36" y="1031"/>
                    </a:lnTo>
                    <a:lnTo>
                      <a:pt x="37" y="1043"/>
                    </a:lnTo>
                    <a:lnTo>
                      <a:pt x="37" y="1046"/>
                    </a:lnTo>
                    <a:lnTo>
                      <a:pt x="0" y="1046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6" name="Freeform 108"/>
              <p:cNvSpPr>
                <a:spLocks/>
              </p:cNvSpPr>
              <p:nvPr/>
            </p:nvSpPr>
            <p:spPr bwMode="auto">
              <a:xfrm>
                <a:off x="5144" y="3086"/>
                <a:ext cx="313" cy="983"/>
              </a:xfrm>
              <a:custGeom>
                <a:avLst/>
                <a:gdLst>
                  <a:gd name="T0" fmla="*/ 32 w 313"/>
                  <a:gd name="T1" fmla="*/ 983 h 983"/>
                  <a:gd name="T2" fmla="*/ 36 w 313"/>
                  <a:gd name="T3" fmla="*/ 847 h 983"/>
                  <a:gd name="T4" fmla="*/ 43 w 313"/>
                  <a:gd name="T5" fmla="*/ 708 h 983"/>
                  <a:gd name="T6" fmla="*/ 57 w 313"/>
                  <a:gd name="T7" fmla="*/ 572 h 983"/>
                  <a:gd name="T8" fmla="*/ 76 w 313"/>
                  <a:gd name="T9" fmla="*/ 442 h 983"/>
                  <a:gd name="T10" fmla="*/ 102 w 313"/>
                  <a:gd name="T11" fmla="*/ 324 h 983"/>
                  <a:gd name="T12" fmla="*/ 131 w 313"/>
                  <a:gd name="T13" fmla="*/ 218 h 983"/>
                  <a:gd name="T14" fmla="*/ 167 w 313"/>
                  <a:gd name="T15" fmla="*/ 130 h 983"/>
                  <a:gd name="T16" fmla="*/ 208 w 313"/>
                  <a:gd name="T17" fmla="*/ 60 h 983"/>
                  <a:gd name="T18" fmla="*/ 256 w 313"/>
                  <a:gd name="T19" fmla="*/ 18 h 983"/>
                  <a:gd name="T20" fmla="*/ 307 w 313"/>
                  <a:gd name="T21" fmla="*/ 3 h 983"/>
                  <a:gd name="T22" fmla="*/ 313 w 313"/>
                  <a:gd name="T23" fmla="*/ 0 h 983"/>
                  <a:gd name="T24" fmla="*/ 259 w 313"/>
                  <a:gd name="T25" fmla="*/ 6 h 983"/>
                  <a:gd name="T26" fmla="*/ 211 w 313"/>
                  <a:gd name="T27" fmla="*/ 45 h 983"/>
                  <a:gd name="T28" fmla="*/ 166 w 313"/>
                  <a:gd name="T29" fmla="*/ 109 h 983"/>
                  <a:gd name="T30" fmla="*/ 128 w 313"/>
                  <a:gd name="T31" fmla="*/ 200 h 983"/>
                  <a:gd name="T32" fmla="*/ 94 w 313"/>
                  <a:gd name="T33" fmla="*/ 305 h 983"/>
                  <a:gd name="T34" fmla="*/ 65 w 313"/>
                  <a:gd name="T35" fmla="*/ 426 h 983"/>
                  <a:gd name="T36" fmla="*/ 40 w 313"/>
                  <a:gd name="T37" fmla="*/ 560 h 983"/>
                  <a:gd name="T38" fmla="*/ 21 w 313"/>
                  <a:gd name="T39" fmla="*/ 699 h 983"/>
                  <a:gd name="T40" fmla="*/ 8 w 313"/>
                  <a:gd name="T41" fmla="*/ 838 h 983"/>
                  <a:gd name="T42" fmla="*/ 0 w 313"/>
                  <a:gd name="T43" fmla="*/ 977 h 983"/>
                  <a:gd name="T44" fmla="*/ 33 w 313"/>
                  <a:gd name="T45" fmla="*/ 983 h 983"/>
                  <a:gd name="T46" fmla="*/ 33 w 313"/>
                  <a:gd name="T47" fmla="*/ 983 h 983"/>
                  <a:gd name="T48" fmla="*/ 32 w 313"/>
                  <a:gd name="T49" fmla="*/ 983 h 9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3"/>
                  <a:gd name="T76" fmla="*/ 0 h 983"/>
                  <a:gd name="T77" fmla="*/ 313 w 313"/>
                  <a:gd name="T78" fmla="*/ 983 h 9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3" h="983">
                    <a:moveTo>
                      <a:pt x="32" y="983"/>
                    </a:moveTo>
                    <a:lnTo>
                      <a:pt x="36" y="847"/>
                    </a:lnTo>
                    <a:lnTo>
                      <a:pt x="43" y="708"/>
                    </a:lnTo>
                    <a:lnTo>
                      <a:pt x="57" y="572"/>
                    </a:lnTo>
                    <a:lnTo>
                      <a:pt x="76" y="442"/>
                    </a:lnTo>
                    <a:lnTo>
                      <a:pt x="102" y="324"/>
                    </a:lnTo>
                    <a:lnTo>
                      <a:pt x="131" y="218"/>
                    </a:lnTo>
                    <a:lnTo>
                      <a:pt x="167" y="130"/>
                    </a:lnTo>
                    <a:lnTo>
                      <a:pt x="208" y="60"/>
                    </a:lnTo>
                    <a:lnTo>
                      <a:pt x="256" y="18"/>
                    </a:lnTo>
                    <a:lnTo>
                      <a:pt x="307" y="3"/>
                    </a:lnTo>
                    <a:lnTo>
                      <a:pt x="313" y="0"/>
                    </a:lnTo>
                    <a:lnTo>
                      <a:pt x="259" y="6"/>
                    </a:lnTo>
                    <a:lnTo>
                      <a:pt x="211" y="45"/>
                    </a:lnTo>
                    <a:lnTo>
                      <a:pt x="166" y="109"/>
                    </a:lnTo>
                    <a:lnTo>
                      <a:pt x="128" y="200"/>
                    </a:lnTo>
                    <a:lnTo>
                      <a:pt x="94" y="305"/>
                    </a:lnTo>
                    <a:lnTo>
                      <a:pt x="65" y="426"/>
                    </a:lnTo>
                    <a:lnTo>
                      <a:pt x="40" y="560"/>
                    </a:lnTo>
                    <a:lnTo>
                      <a:pt x="21" y="699"/>
                    </a:lnTo>
                    <a:lnTo>
                      <a:pt x="8" y="838"/>
                    </a:lnTo>
                    <a:lnTo>
                      <a:pt x="0" y="977"/>
                    </a:lnTo>
                    <a:lnTo>
                      <a:pt x="33" y="983"/>
                    </a:lnTo>
                    <a:lnTo>
                      <a:pt x="32" y="98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" name="Freeform 109"/>
              <p:cNvSpPr>
                <a:spLocks/>
              </p:cNvSpPr>
              <p:nvPr/>
            </p:nvSpPr>
            <p:spPr bwMode="auto">
              <a:xfrm>
                <a:off x="5144" y="3086"/>
                <a:ext cx="313" cy="983"/>
              </a:xfrm>
              <a:custGeom>
                <a:avLst/>
                <a:gdLst>
                  <a:gd name="T0" fmla="*/ 32 w 313"/>
                  <a:gd name="T1" fmla="*/ 983 h 983"/>
                  <a:gd name="T2" fmla="*/ 36 w 313"/>
                  <a:gd name="T3" fmla="*/ 847 h 983"/>
                  <a:gd name="T4" fmla="*/ 43 w 313"/>
                  <a:gd name="T5" fmla="*/ 708 h 983"/>
                  <a:gd name="T6" fmla="*/ 57 w 313"/>
                  <a:gd name="T7" fmla="*/ 572 h 983"/>
                  <a:gd name="T8" fmla="*/ 76 w 313"/>
                  <a:gd name="T9" fmla="*/ 442 h 983"/>
                  <a:gd name="T10" fmla="*/ 102 w 313"/>
                  <a:gd name="T11" fmla="*/ 324 h 983"/>
                  <a:gd name="T12" fmla="*/ 131 w 313"/>
                  <a:gd name="T13" fmla="*/ 218 h 983"/>
                  <a:gd name="T14" fmla="*/ 167 w 313"/>
                  <a:gd name="T15" fmla="*/ 130 h 983"/>
                  <a:gd name="T16" fmla="*/ 208 w 313"/>
                  <a:gd name="T17" fmla="*/ 60 h 983"/>
                  <a:gd name="T18" fmla="*/ 256 w 313"/>
                  <a:gd name="T19" fmla="*/ 18 h 983"/>
                  <a:gd name="T20" fmla="*/ 307 w 313"/>
                  <a:gd name="T21" fmla="*/ 3 h 983"/>
                  <a:gd name="T22" fmla="*/ 313 w 313"/>
                  <a:gd name="T23" fmla="*/ 0 h 983"/>
                  <a:gd name="T24" fmla="*/ 259 w 313"/>
                  <a:gd name="T25" fmla="*/ 6 h 983"/>
                  <a:gd name="T26" fmla="*/ 211 w 313"/>
                  <a:gd name="T27" fmla="*/ 45 h 983"/>
                  <a:gd name="T28" fmla="*/ 166 w 313"/>
                  <a:gd name="T29" fmla="*/ 109 h 983"/>
                  <a:gd name="T30" fmla="*/ 128 w 313"/>
                  <a:gd name="T31" fmla="*/ 200 h 983"/>
                  <a:gd name="T32" fmla="*/ 94 w 313"/>
                  <a:gd name="T33" fmla="*/ 305 h 983"/>
                  <a:gd name="T34" fmla="*/ 65 w 313"/>
                  <a:gd name="T35" fmla="*/ 426 h 983"/>
                  <a:gd name="T36" fmla="*/ 40 w 313"/>
                  <a:gd name="T37" fmla="*/ 560 h 983"/>
                  <a:gd name="T38" fmla="*/ 21 w 313"/>
                  <a:gd name="T39" fmla="*/ 699 h 983"/>
                  <a:gd name="T40" fmla="*/ 8 w 313"/>
                  <a:gd name="T41" fmla="*/ 838 h 983"/>
                  <a:gd name="T42" fmla="*/ 0 w 313"/>
                  <a:gd name="T43" fmla="*/ 977 h 983"/>
                  <a:gd name="T44" fmla="*/ 33 w 313"/>
                  <a:gd name="T45" fmla="*/ 983 h 983"/>
                  <a:gd name="T46" fmla="*/ 33 w 313"/>
                  <a:gd name="T47" fmla="*/ 983 h 9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3"/>
                  <a:gd name="T73" fmla="*/ 0 h 983"/>
                  <a:gd name="T74" fmla="*/ 313 w 313"/>
                  <a:gd name="T75" fmla="*/ 983 h 9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3" h="983">
                    <a:moveTo>
                      <a:pt x="32" y="983"/>
                    </a:moveTo>
                    <a:lnTo>
                      <a:pt x="36" y="847"/>
                    </a:lnTo>
                    <a:lnTo>
                      <a:pt x="43" y="708"/>
                    </a:lnTo>
                    <a:lnTo>
                      <a:pt x="57" y="572"/>
                    </a:lnTo>
                    <a:lnTo>
                      <a:pt x="76" y="442"/>
                    </a:lnTo>
                    <a:lnTo>
                      <a:pt x="102" y="324"/>
                    </a:lnTo>
                    <a:lnTo>
                      <a:pt x="131" y="218"/>
                    </a:lnTo>
                    <a:lnTo>
                      <a:pt x="167" y="130"/>
                    </a:lnTo>
                    <a:lnTo>
                      <a:pt x="208" y="60"/>
                    </a:lnTo>
                    <a:lnTo>
                      <a:pt x="256" y="18"/>
                    </a:lnTo>
                    <a:lnTo>
                      <a:pt x="307" y="3"/>
                    </a:lnTo>
                    <a:lnTo>
                      <a:pt x="313" y="0"/>
                    </a:lnTo>
                    <a:lnTo>
                      <a:pt x="259" y="6"/>
                    </a:lnTo>
                    <a:lnTo>
                      <a:pt x="211" y="45"/>
                    </a:lnTo>
                    <a:lnTo>
                      <a:pt x="166" y="109"/>
                    </a:lnTo>
                    <a:lnTo>
                      <a:pt x="128" y="200"/>
                    </a:lnTo>
                    <a:lnTo>
                      <a:pt x="94" y="305"/>
                    </a:lnTo>
                    <a:lnTo>
                      <a:pt x="65" y="426"/>
                    </a:lnTo>
                    <a:lnTo>
                      <a:pt x="40" y="560"/>
                    </a:lnTo>
                    <a:lnTo>
                      <a:pt x="21" y="699"/>
                    </a:lnTo>
                    <a:lnTo>
                      <a:pt x="8" y="838"/>
                    </a:lnTo>
                    <a:lnTo>
                      <a:pt x="0" y="977"/>
                    </a:lnTo>
                    <a:lnTo>
                      <a:pt x="33" y="98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8" name="Freeform 110"/>
              <p:cNvSpPr>
                <a:spLocks/>
              </p:cNvSpPr>
              <p:nvPr/>
            </p:nvSpPr>
            <p:spPr bwMode="auto">
              <a:xfrm>
                <a:off x="4731" y="2962"/>
                <a:ext cx="190" cy="1022"/>
              </a:xfrm>
              <a:custGeom>
                <a:avLst/>
                <a:gdLst>
                  <a:gd name="T0" fmla="*/ 0 w 190"/>
                  <a:gd name="T1" fmla="*/ 1013 h 1022"/>
                  <a:gd name="T2" fmla="*/ 1 w 190"/>
                  <a:gd name="T3" fmla="*/ 1013 h 1022"/>
                  <a:gd name="T4" fmla="*/ 5 w 190"/>
                  <a:gd name="T5" fmla="*/ 932 h 1022"/>
                  <a:gd name="T6" fmla="*/ 12 w 190"/>
                  <a:gd name="T7" fmla="*/ 850 h 1022"/>
                  <a:gd name="T8" fmla="*/ 20 w 190"/>
                  <a:gd name="T9" fmla="*/ 768 h 1022"/>
                  <a:gd name="T10" fmla="*/ 29 w 190"/>
                  <a:gd name="T11" fmla="*/ 693 h 1022"/>
                  <a:gd name="T12" fmla="*/ 40 w 190"/>
                  <a:gd name="T13" fmla="*/ 620 h 1022"/>
                  <a:gd name="T14" fmla="*/ 49 w 190"/>
                  <a:gd name="T15" fmla="*/ 556 h 1022"/>
                  <a:gd name="T16" fmla="*/ 57 w 190"/>
                  <a:gd name="T17" fmla="*/ 502 h 1022"/>
                  <a:gd name="T18" fmla="*/ 63 w 190"/>
                  <a:gd name="T19" fmla="*/ 460 h 1022"/>
                  <a:gd name="T20" fmla="*/ 67 w 190"/>
                  <a:gd name="T21" fmla="*/ 435 h 1022"/>
                  <a:gd name="T22" fmla="*/ 70 w 190"/>
                  <a:gd name="T23" fmla="*/ 423 h 1022"/>
                  <a:gd name="T24" fmla="*/ 82 w 190"/>
                  <a:gd name="T25" fmla="*/ 369 h 1022"/>
                  <a:gd name="T26" fmla="*/ 96 w 190"/>
                  <a:gd name="T27" fmla="*/ 311 h 1022"/>
                  <a:gd name="T28" fmla="*/ 112 w 190"/>
                  <a:gd name="T29" fmla="*/ 254 h 1022"/>
                  <a:gd name="T30" fmla="*/ 128 w 190"/>
                  <a:gd name="T31" fmla="*/ 197 h 1022"/>
                  <a:gd name="T32" fmla="*/ 144 w 190"/>
                  <a:gd name="T33" fmla="*/ 145 h 1022"/>
                  <a:gd name="T34" fmla="*/ 158 w 190"/>
                  <a:gd name="T35" fmla="*/ 97 h 1022"/>
                  <a:gd name="T36" fmla="*/ 172 w 190"/>
                  <a:gd name="T37" fmla="*/ 57 h 1022"/>
                  <a:gd name="T38" fmla="*/ 181 w 190"/>
                  <a:gd name="T39" fmla="*/ 27 h 1022"/>
                  <a:gd name="T40" fmla="*/ 187 w 190"/>
                  <a:gd name="T41" fmla="*/ 6 h 1022"/>
                  <a:gd name="T42" fmla="*/ 190 w 190"/>
                  <a:gd name="T43" fmla="*/ 0 h 1022"/>
                  <a:gd name="T44" fmla="*/ 156 w 190"/>
                  <a:gd name="T45" fmla="*/ 106 h 1022"/>
                  <a:gd name="T46" fmla="*/ 129 w 190"/>
                  <a:gd name="T47" fmla="*/ 206 h 1022"/>
                  <a:gd name="T48" fmla="*/ 107 w 190"/>
                  <a:gd name="T49" fmla="*/ 293 h 1022"/>
                  <a:gd name="T50" fmla="*/ 90 w 190"/>
                  <a:gd name="T51" fmla="*/ 375 h 1022"/>
                  <a:gd name="T52" fmla="*/ 77 w 190"/>
                  <a:gd name="T53" fmla="*/ 445 h 1022"/>
                  <a:gd name="T54" fmla="*/ 67 w 190"/>
                  <a:gd name="T55" fmla="*/ 502 h 1022"/>
                  <a:gd name="T56" fmla="*/ 62 w 190"/>
                  <a:gd name="T57" fmla="*/ 550 h 1022"/>
                  <a:gd name="T58" fmla="*/ 58 w 190"/>
                  <a:gd name="T59" fmla="*/ 584 h 1022"/>
                  <a:gd name="T60" fmla="*/ 57 w 190"/>
                  <a:gd name="T61" fmla="*/ 605 h 1022"/>
                  <a:gd name="T62" fmla="*/ 55 w 190"/>
                  <a:gd name="T63" fmla="*/ 614 h 1022"/>
                  <a:gd name="T64" fmla="*/ 49 w 190"/>
                  <a:gd name="T65" fmla="*/ 693 h 1022"/>
                  <a:gd name="T66" fmla="*/ 44 w 190"/>
                  <a:gd name="T67" fmla="*/ 762 h 1022"/>
                  <a:gd name="T68" fmla="*/ 40 w 190"/>
                  <a:gd name="T69" fmla="*/ 823 h 1022"/>
                  <a:gd name="T70" fmla="*/ 38 w 190"/>
                  <a:gd name="T71" fmla="*/ 877 h 1022"/>
                  <a:gd name="T72" fmla="*/ 37 w 190"/>
                  <a:gd name="T73" fmla="*/ 919 h 1022"/>
                  <a:gd name="T74" fmla="*/ 37 w 190"/>
                  <a:gd name="T75" fmla="*/ 956 h 1022"/>
                  <a:gd name="T76" fmla="*/ 37 w 190"/>
                  <a:gd name="T77" fmla="*/ 986 h 1022"/>
                  <a:gd name="T78" fmla="*/ 37 w 190"/>
                  <a:gd name="T79" fmla="*/ 1004 h 1022"/>
                  <a:gd name="T80" fmla="*/ 38 w 190"/>
                  <a:gd name="T81" fmla="*/ 1016 h 1022"/>
                  <a:gd name="T82" fmla="*/ 38 w 190"/>
                  <a:gd name="T83" fmla="*/ 1022 h 1022"/>
                  <a:gd name="T84" fmla="*/ 1 w 190"/>
                  <a:gd name="T85" fmla="*/ 1013 h 1022"/>
                  <a:gd name="T86" fmla="*/ 1 w 190"/>
                  <a:gd name="T87" fmla="*/ 1013 h 1022"/>
                  <a:gd name="T88" fmla="*/ 0 w 190"/>
                  <a:gd name="T89" fmla="*/ 1013 h 102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0"/>
                  <a:gd name="T136" fmla="*/ 0 h 1022"/>
                  <a:gd name="T137" fmla="*/ 190 w 190"/>
                  <a:gd name="T138" fmla="*/ 1022 h 102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0" h="1022">
                    <a:moveTo>
                      <a:pt x="0" y="1013"/>
                    </a:moveTo>
                    <a:lnTo>
                      <a:pt x="1" y="1013"/>
                    </a:lnTo>
                    <a:lnTo>
                      <a:pt x="5" y="932"/>
                    </a:lnTo>
                    <a:lnTo>
                      <a:pt x="12" y="850"/>
                    </a:lnTo>
                    <a:lnTo>
                      <a:pt x="20" y="768"/>
                    </a:lnTo>
                    <a:lnTo>
                      <a:pt x="29" y="693"/>
                    </a:lnTo>
                    <a:lnTo>
                      <a:pt x="40" y="620"/>
                    </a:lnTo>
                    <a:lnTo>
                      <a:pt x="49" y="556"/>
                    </a:lnTo>
                    <a:lnTo>
                      <a:pt x="57" y="502"/>
                    </a:lnTo>
                    <a:lnTo>
                      <a:pt x="63" y="460"/>
                    </a:lnTo>
                    <a:lnTo>
                      <a:pt x="67" y="435"/>
                    </a:lnTo>
                    <a:lnTo>
                      <a:pt x="70" y="423"/>
                    </a:lnTo>
                    <a:lnTo>
                      <a:pt x="82" y="369"/>
                    </a:lnTo>
                    <a:lnTo>
                      <a:pt x="96" y="311"/>
                    </a:lnTo>
                    <a:lnTo>
                      <a:pt x="112" y="254"/>
                    </a:lnTo>
                    <a:lnTo>
                      <a:pt x="128" y="197"/>
                    </a:lnTo>
                    <a:lnTo>
                      <a:pt x="144" y="145"/>
                    </a:lnTo>
                    <a:lnTo>
                      <a:pt x="158" y="97"/>
                    </a:lnTo>
                    <a:lnTo>
                      <a:pt x="172" y="57"/>
                    </a:lnTo>
                    <a:lnTo>
                      <a:pt x="181" y="27"/>
                    </a:lnTo>
                    <a:lnTo>
                      <a:pt x="187" y="6"/>
                    </a:lnTo>
                    <a:lnTo>
                      <a:pt x="190" y="0"/>
                    </a:lnTo>
                    <a:lnTo>
                      <a:pt x="156" y="106"/>
                    </a:lnTo>
                    <a:lnTo>
                      <a:pt x="129" y="206"/>
                    </a:lnTo>
                    <a:lnTo>
                      <a:pt x="107" y="293"/>
                    </a:lnTo>
                    <a:lnTo>
                      <a:pt x="90" y="375"/>
                    </a:lnTo>
                    <a:lnTo>
                      <a:pt x="77" y="445"/>
                    </a:lnTo>
                    <a:lnTo>
                      <a:pt x="67" y="502"/>
                    </a:lnTo>
                    <a:lnTo>
                      <a:pt x="62" y="550"/>
                    </a:lnTo>
                    <a:lnTo>
                      <a:pt x="58" y="584"/>
                    </a:lnTo>
                    <a:lnTo>
                      <a:pt x="57" y="605"/>
                    </a:lnTo>
                    <a:lnTo>
                      <a:pt x="55" y="614"/>
                    </a:lnTo>
                    <a:lnTo>
                      <a:pt x="49" y="693"/>
                    </a:lnTo>
                    <a:lnTo>
                      <a:pt x="44" y="762"/>
                    </a:lnTo>
                    <a:lnTo>
                      <a:pt x="40" y="823"/>
                    </a:lnTo>
                    <a:lnTo>
                      <a:pt x="38" y="877"/>
                    </a:lnTo>
                    <a:lnTo>
                      <a:pt x="37" y="919"/>
                    </a:lnTo>
                    <a:lnTo>
                      <a:pt x="37" y="956"/>
                    </a:lnTo>
                    <a:lnTo>
                      <a:pt x="37" y="986"/>
                    </a:lnTo>
                    <a:lnTo>
                      <a:pt x="37" y="1004"/>
                    </a:lnTo>
                    <a:lnTo>
                      <a:pt x="38" y="1016"/>
                    </a:lnTo>
                    <a:lnTo>
                      <a:pt x="38" y="1022"/>
                    </a:lnTo>
                    <a:lnTo>
                      <a:pt x="1" y="1013"/>
                    </a:lnTo>
                    <a:lnTo>
                      <a:pt x="0" y="101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" name="Freeform 111"/>
              <p:cNvSpPr>
                <a:spLocks/>
              </p:cNvSpPr>
              <p:nvPr/>
            </p:nvSpPr>
            <p:spPr bwMode="auto">
              <a:xfrm>
                <a:off x="4731" y="2962"/>
                <a:ext cx="190" cy="1022"/>
              </a:xfrm>
              <a:custGeom>
                <a:avLst/>
                <a:gdLst>
                  <a:gd name="T0" fmla="*/ 0 w 190"/>
                  <a:gd name="T1" fmla="*/ 1013 h 1022"/>
                  <a:gd name="T2" fmla="*/ 1 w 190"/>
                  <a:gd name="T3" fmla="*/ 1013 h 1022"/>
                  <a:gd name="T4" fmla="*/ 5 w 190"/>
                  <a:gd name="T5" fmla="*/ 932 h 1022"/>
                  <a:gd name="T6" fmla="*/ 12 w 190"/>
                  <a:gd name="T7" fmla="*/ 850 h 1022"/>
                  <a:gd name="T8" fmla="*/ 20 w 190"/>
                  <a:gd name="T9" fmla="*/ 768 h 1022"/>
                  <a:gd name="T10" fmla="*/ 29 w 190"/>
                  <a:gd name="T11" fmla="*/ 693 h 1022"/>
                  <a:gd name="T12" fmla="*/ 40 w 190"/>
                  <a:gd name="T13" fmla="*/ 620 h 1022"/>
                  <a:gd name="T14" fmla="*/ 49 w 190"/>
                  <a:gd name="T15" fmla="*/ 556 h 1022"/>
                  <a:gd name="T16" fmla="*/ 57 w 190"/>
                  <a:gd name="T17" fmla="*/ 502 h 1022"/>
                  <a:gd name="T18" fmla="*/ 63 w 190"/>
                  <a:gd name="T19" fmla="*/ 460 h 1022"/>
                  <a:gd name="T20" fmla="*/ 67 w 190"/>
                  <a:gd name="T21" fmla="*/ 435 h 1022"/>
                  <a:gd name="T22" fmla="*/ 70 w 190"/>
                  <a:gd name="T23" fmla="*/ 423 h 1022"/>
                  <a:gd name="T24" fmla="*/ 82 w 190"/>
                  <a:gd name="T25" fmla="*/ 369 h 1022"/>
                  <a:gd name="T26" fmla="*/ 96 w 190"/>
                  <a:gd name="T27" fmla="*/ 311 h 1022"/>
                  <a:gd name="T28" fmla="*/ 112 w 190"/>
                  <a:gd name="T29" fmla="*/ 254 h 1022"/>
                  <a:gd name="T30" fmla="*/ 128 w 190"/>
                  <a:gd name="T31" fmla="*/ 197 h 1022"/>
                  <a:gd name="T32" fmla="*/ 144 w 190"/>
                  <a:gd name="T33" fmla="*/ 145 h 1022"/>
                  <a:gd name="T34" fmla="*/ 158 w 190"/>
                  <a:gd name="T35" fmla="*/ 97 h 1022"/>
                  <a:gd name="T36" fmla="*/ 172 w 190"/>
                  <a:gd name="T37" fmla="*/ 57 h 1022"/>
                  <a:gd name="T38" fmla="*/ 181 w 190"/>
                  <a:gd name="T39" fmla="*/ 27 h 1022"/>
                  <a:gd name="T40" fmla="*/ 187 w 190"/>
                  <a:gd name="T41" fmla="*/ 6 h 1022"/>
                  <a:gd name="T42" fmla="*/ 190 w 190"/>
                  <a:gd name="T43" fmla="*/ 0 h 1022"/>
                  <a:gd name="T44" fmla="*/ 156 w 190"/>
                  <a:gd name="T45" fmla="*/ 106 h 1022"/>
                  <a:gd name="T46" fmla="*/ 129 w 190"/>
                  <a:gd name="T47" fmla="*/ 206 h 1022"/>
                  <a:gd name="T48" fmla="*/ 107 w 190"/>
                  <a:gd name="T49" fmla="*/ 293 h 1022"/>
                  <a:gd name="T50" fmla="*/ 90 w 190"/>
                  <a:gd name="T51" fmla="*/ 375 h 1022"/>
                  <a:gd name="T52" fmla="*/ 77 w 190"/>
                  <a:gd name="T53" fmla="*/ 445 h 1022"/>
                  <a:gd name="T54" fmla="*/ 67 w 190"/>
                  <a:gd name="T55" fmla="*/ 502 h 1022"/>
                  <a:gd name="T56" fmla="*/ 62 w 190"/>
                  <a:gd name="T57" fmla="*/ 550 h 1022"/>
                  <a:gd name="T58" fmla="*/ 58 w 190"/>
                  <a:gd name="T59" fmla="*/ 584 h 1022"/>
                  <a:gd name="T60" fmla="*/ 57 w 190"/>
                  <a:gd name="T61" fmla="*/ 605 h 1022"/>
                  <a:gd name="T62" fmla="*/ 55 w 190"/>
                  <a:gd name="T63" fmla="*/ 614 h 1022"/>
                  <a:gd name="T64" fmla="*/ 49 w 190"/>
                  <a:gd name="T65" fmla="*/ 693 h 1022"/>
                  <a:gd name="T66" fmla="*/ 44 w 190"/>
                  <a:gd name="T67" fmla="*/ 762 h 1022"/>
                  <a:gd name="T68" fmla="*/ 40 w 190"/>
                  <a:gd name="T69" fmla="*/ 823 h 1022"/>
                  <a:gd name="T70" fmla="*/ 38 w 190"/>
                  <a:gd name="T71" fmla="*/ 877 h 1022"/>
                  <a:gd name="T72" fmla="*/ 37 w 190"/>
                  <a:gd name="T73" fmla="*/ 919 h 1022"/>
                  <a:gd name="T74" fmla="*/ 37 w 190"/>
                  <a:gd name="T75" fmla="*/ 956 h 1022"/>
                  <a:gd name="T76" fmla="*/ 37 w 190"/>
                  <a:gd name="T77" fmla="*/ 986 h 1022"/>
                  <a:gd name="T78" fmla="*/ 37 w 190"/>
                  <a:gd name="T79" fmla="*/ 1004 h 1022"/>
                  <a:gd name="T80" fmla="*/ 38 w 190"/>
                  <a:gd name="T81" fmla="*/ 1016 h 1022"/>
                  <a:gd name="T82" fmla="*/ 38 w 190"/>
                  <a:gd name="T83" fmla="*/ 1022 h 1022"/>
                  <a:gd name="T84" fmla="*/ 1 w 190"/>
                  <a:gd name="T85" fmla="*/ 1013 h 1022"/>
                  <a:gd name="T86" fmla="*/ 1 w 190"/>
                  <a:gd name="T87" fmla="*/ 1013 h 10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0"/>
                  <a:gd name="T133" fmla="*/ 0 h 1022"/>
                  <a:gd name="T134" fmla="*/ 190 w 190"/>
                  <a:gd name="T135" fmla="*/ 1022 h 10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0" h="1022">
                    <a:moveTo>
                      <a:pt x="0" y="1013"/>
                    </a:moveTo>
                    <a:lnTo>
                      <a:pt x="1" y="1013"/>
                    </a:lnTo>
                    <a:lnTo>
                      <a:pt x="5" y="932"/>
                    </a:lnTo>
                    <a:lnTo>
                      <a:pt x="12" y="850"/>
                    </a:lnTo>
                    <a:lnTo>
                      <a:pt x="20" y="768"/>
                    </a:lnTo>
                    <a:lnTo>
                      <a:pt x="29" y="693"/>
                    </a:lnTo>
                    <a:lnTo>
                      <a:pt x="40" y="620"/>
                    </a:lnTo>
                    <a:lnTo>
                      <a:pt x="49" y="556"/>
                    </a:lnTo>
                    <a:lnTo>
                      <a:pt x="57" y="502"/>
                    </a:lnTo>
                    <a:lnTo>
                      <a:pt x="63" y="460"/>
                    </a:lnTo>
                    <a:lnTo>
                      <a:pt x="67" y="435"/>
                    </a:lnTo>
                    <a:lnTo>
                      <a:pt x="70" y="423"/>
                    </a:lnTo>
                    <a:lnTo>
                      <a:pt x="82" y="369"/>
                    </a:lnTo>
                    <a:lnTo>
                      <a:pt x="96" y="311"/>
                    </a:lnTo>
                    <a:lnTo>
                      <a:pt x="112" y="254"/>
                    </a:lnTo>
                    <a:lnTo>
                      <a:pt x="128" y="197"/>
                    </a:lnTo>
                    <a:lnTo>
                      <a:pt x="144" y="145"/>
                    </a:lnTo>
                    <a:lnTo>
                      <a:pt x="158" y="97"/>
                    </a:lnTo>
                    <a:lnTo>
                      <a:pt x="172" y="57"/>
                    </a:lnTo>
                    <a:lnTo>
                      <a:pt x="181" y="27"/>
                    </a:lnTo>
                    <a:lnTo>
                      <a:pt x="187" y="6"/>
                    </a:lnTo>
                    <a:lnTo>
                      <a:pt x="190" y="0"/>
                    </a:lnTo>
                    <a:lnTo>
                      <a:pt x="156" y="106"/>
                    </a:lnTo>
                    <a:lnTo>
                      <a:pt x="129" y="206"/>
                    </a:lnTo>
                    <a:lnTo>
                      <a:pt x="107" y="293"/>
                    </a:lnTo>
                    <a:lnTo>
                      <a:pt x="90" y="375"/>
                    </a:lnTo>
                    <a:lnTo>
                      <a:pt x="77" y="445"/>
                    </a:lnTo>
                    <a:lnTo>
                      <a:pt x="67" y="502"/>
                    </a:lnTo>
                    <a:lnTo>
                      <a:pt x="62" y="550"/>
                    </a:lnTo>
                    <a:lnTo>
                      <a:pt x="58" y="584"/>
                    </a:lnTo>
                    <a:lnTo>
                      <a:pt x="57" y="605"/>
                    </a:lnTo>
                    <a:lnTo>
                      <a:pt x="55" y="614"/>
                    </a:lnTo>
                    <a:lnTo>
                      <a:pt x="49" y="693"/>
                    </a:lnTo>
                    <a:lnTo>
                      <a:pt x="44" y="762"/>
                    </a:lnTo>
                    <a:lnTo>
                      <a:pt x="40" y="823"/>
                    </a:lnTo>
                    <a:lnTo>
                      <a:pt x="38" y="877"/>
                    </a:lnTo>
                    <a:lnTo>
                      <a:pt x="37" y="919"/>
                    </a:lnTo>
                    <a:lnTo>
                      <a:pt x="37" y="956"/>
                    </a:lnTo>
                    <a:lnTo>
                      <a:pt x="37" y="986"/>
                    </a:lnTo>
                    <a:lnTo>
                      <a:pt x="37" y="1004"/>
                    </a:lnTo>
                    <a:lnTo>
                      <a:pt x="38" y="1016"/>
                    </a:lnTo>
                    <a:lnTo>
                      <a:pt x="38" y="1022"/>
                    </a:lnTo>
                    <a:lnTo>
                      <a:pt x="1" y="101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" name="Freeform 112"/>
              <p:cNvSpPr>
                <a:spLocks/>
              </p:cNvSpPr>
              <p:nvPr/>
            </p:nvSpPr>
            <p:spPr bwMode="auto">
              <a:xfrm>
                <a:off x="4987" y="3165"/>
                <a:ext cx="190" cy="992"/>
              </a:xfrm>
              <a:custGeom>
                <a:avLst/>
                <a:gdLst>
                  <a:gd name="T0" fmla="*/ 0 w 190"/>
                  <a:gd name="T1" fmla="*/ 992 h 992"/>
                  <a:gd name="T2" fmla="*/ 1 w 190"/>
                  <a:gd name="T3" fmla="*/ 992 h 992"/>
                  <a:gd name="T4" fmla="*/ 5 w 190"/>
                  <a:gd name="T5" fmla="*/ 913 h 992"/>
                  <a:gd name="T6" fmla="*/ 12 w 190"/>
                  <a:gd name="T7" fmla="*/ 831 h 992"/>
                  <a:gd name="T8" fmla="*/ 20 w 190"/>
                  <a:gd name="T9" fmla="*/ 753 h 992"/>
                  <a:gd name="T10" fmla="*/ 29 w 190"/>
                  <a:gd name="T11" fmla="*/ 677 h 992"/>
                  <a:gd name="T12" fmla="*/ 40 w 190"/>
                  <a:gd name="T13" fmla="*/ 611 h 992"/>
                  <a:gd name="T14" fmla="*/ 49 w 190"/>
                  <a:gd name="T15" fmla="*/ 547 h 992"/>
                  <a:gd name="T16" fmla="*/ 57 w 190"/>
                  <a:gd name="T17" fmla="*/ 496 h 992"/>
                  <a:gd name="T18" fmla="*/ 63 w 190"/>
                  <a:gd name="T19" fmla="*/ 459 h 992"/>
                  <a:gd name="T20" fmla="*/ 67 w 190"/>
                  <a:gd name="T21" fmla="*/ 432 h 992"/>
                  <a:gd name="T22" fmla="*/ 70 w 190"/>
                  <a:gd name="T23" fmla="*/ 423 h 992"/>
                  <a:gd name="T24" fmla="*/ 82 w 190"/>
                  <a:gd name="T25" fmla="*/ 369 h 992"/>
                  <a:gd name="T26" fmla="*/ 96 w 190"/>
                  <a:gd name="T27" fmla="*/ 311 h 992"/>
                  <a:gd name="T28" fmla="*/ 112 w 190"/>
                  <a:gd name="T29" fmla="*/ 254 h 992"/>
                  <a:gd name="T30" fmla="*/ 128 w 190"/>
                  <a:gd name="T31" fmla="*/ 196 h 992"/>
                  <a:gd name="T32" fmla="*/ 144 w 190"/>
                  <a:gd name="T33" fmla="*/ 145 h 992"/>
                  <a:gd name="T34" fmla="*/ 158 w 190"/>
                  <a:gd name="T35" fmla="*/ 96 h 992"/>
                  <a:gd name="T36" fmla="*/ 171 w 190"/>
                  <a:gd name="T37" fmla="*/ 57 h 992"/>
                  <a:gd name="T38" fmla="*/ 181 w 190"/>
                  <a:gd name="T39" fmla="*/ 27 h 992"/>
                  <a:gd name="T40" fmla="*/ 187 w 190"/>
                  <a:gd name="T41" fmla="*/ 6 h 992"/>
                  <a:gd name="T42" fmla="*/ 190 w 190"/>
                  <a:gd name="T43" fmla="*/ 0 h 992"/>
                  <a:gd name="T44" fmla="*/ 157 w 190"/>
                  <a:gd name="T45" fmla="*/ 105 h 992"/>
                  <a:gd name="T46" fmla="*/ 129 w 190"/>
                  <a:gd name="T47" fmla="*/ 205 h 992"/>
                  <a:gd name="T48" fmla="*/ 107 w 190"/>
                  <a:gd name="T49" fmla="*/ 293 h 992"/>
                  <a:gd name="T50" fmla="*/ 90 w 190"/>
                  <a:gd name="T51" fmla="*/ 375 h 992"/>
                  <a:gd name="T52" fmla="*/ 76 w 190"/>
                  <a:gd name="T53" fmla="*/ 444 h 992"/>
                  <a:gd name="T54" fmla="*/ 67 w 190"/>
                  <a:gd name="T55" fmla="*/ 502 h 992"/>
                  <a:gd name="T56" fmla="*/ 62 w 190"/>
                  <a:gd name="T57" fmla="*/ 550 h 992"/>
                  <a:gd name="T58" fmla="*/ 58 w 190"/>
                  <a:gd name="T59" fmla="*/ 583 h 992"/>
                  <a:gd name="T60" fmla="*/ 57 w 190"/>
                  <a:gd name="T61" fmla="*/ 605 h 992"/>
                  <a:gd name="T62" fmla="*/ 55 w 190"/>
                  <a:gd name="T63" fmla="*/ 614 h 992"/>
                  <a:gd name="T64" fmla="*/ 49 w 190"/>
                  <a:gd name="T65" fmla="*/ 692 h 992"/>
                  <a:gd name="T66" fmla="*/ 43 w 190"/>
                  <a:gd name="T67" fmla="*/ 759 h 992"/>
                  <a:gd name="T68" fmla="*/ 40 w 190"/>
                  <a:gd name="T69" fmla="*/ 816 h 992"/>
                  <a:gd name="T70" fmla="*/ 38 w 190"/>
                  <a:gd name="T71" fmla="*/ 868 h 992"/>
                  <a:gd name="T72" fmla="*/ 37 w 190"/>
                  <a:gd name="T73" fmla="*/ 907 h 992"/>
                  <a:gd name="T74" fmla="*/ 37 w 190"/>
                  <a:gd name="T75" fmla="*/ 940 h 992"/>
                  <a:gd name="T76" fmla="*/ 37 w 190"/>
                  <a:gd name="T77" fmla="*/ 964 h 992"/>
                  <a:gd name="T78" fmla="*/ 38 w 190"/>
                  <a:gd name="T79" fmla="*/ 980 h 992"/>
                  <a:gd name="T80" fmla="*/ 38 w 190"/>
                  <a:gd name="T81" fmla="*/ 989 h 992"/>
                  <a:gd name="T82" fmla="*/ 38 w 190"/>
                  <a:gd name="T83" fmla="*/ 992 h 992"/>
                  <a:gd name="T84" fmla="*/ 1 w 190"/>
                  <a:gd name="T85" fmla="*/ 992 h 992"/>
                  <a:gd name="T86" fmla="*/ 1 w 190"/>
                  <a:gd name="T87" fmla="*/ 992 h 992"/>
                  <a:gd name="T88" fmla="*/ 0 w 190"/>
                  <a:gd name="T89" fmla="*/ 992 h 9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0"/>
                  <a:gd name="T136" fmla="*/ 0 h 992"/>
                  <a:gd name="T137" fmla="*/ 190 w 190"/>
                  <a:gd name="T138" fmla="*/ 992 h 9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0" h="992">
                    <a:moveTo>
                      <a:pt x="0" y="992"/>
                    </a:moveTo>
                    <a:lnTo>
                      <a:pt x="1" y="992"/>
                    </a:lnTo>
                    <a:lnTo>
                      <a:pt x="5" y="913"/>
                    </a:lnTo>
                    <a:lnTo>
                      <a:pt x="12" y="831"/>
                    </a:lnTo>
                    <a:lnTo>
                      <a:pt x="20" y="753"/>
                    </a:lnTo>
                    <a:lnTo>
                      <a:pt x="29" y="677"/>
                    </a:lnTo>
                    <a:lnTo>
                      <a:pt x="40" y="611"/>
                    </a:lnTo>
                    <a:lnTo>
                      <a:pt x="49" y="547"/>
                    </a:lnTo>
                    <a:lnTo>
                      <a:pt x="57" y="496"/>
                    </a:lnTo>
                    <a:lnTo>
                      <a:pt x="63" y="459"/>
                    </a:lnTo>
                    <a:lnTo>
                      <a:pt x="67" y="432"/>
                    </a:lnTo>
                    <a:lnTo>
                      <a:pt x="70" y="423"/>
                    </a:lnTo>
                    <a:lnTo>
                      <a:pt x="82" y="369"/>
                    </a:lnTo>
                    <a:lnTo>
                      <a:pt x="96" y="311"/>
                    </a:lnTo>
                    <a:lnTo>
                      <a:pt x="112" y="254"/>
                    </a:lnTo>
                    <a:lnTo>
                      <a:pt x="128" y="196"/>
                    </a:lnTo>
                    <a:lnTo>
                      <a:pt x="144" y="145"/>
                    </a:lnTo>
                    <a:lnTo>
                      <a:pt x="158" y="96"/>
                    </a:lnTo>
                    <a:lnTo>
                      <a:pt x="171" y="57"/>
                    </a:lnTo>
                    <a:lnTo>
                      <a:pt x="181" y="27"/>
                    </a:lnTo>
                    <a:lnTo>
                      <a:pt x="187" y="6"/>
                    </a:lnTo>
                    <a:lnTo>
                      <a:pt x="190" y="0"/>
                    </a:lnTo>
                    <a:lnTo>
                      <a:pt x="157" y="105"/>
                    </a:lnTo>
                    <a:lnTo>
                      <a:pt x="129" y="205"/>
                    </a:lnTo>
                    <a:lnTo>
                      <a:pt x="107" y="293"/>
                    </a:lnTo>
                    <a:lnTo>
                      <a:pt x="90" y="375"/>
                    </a:lnTo>
                    <a:lnTo>
                      <a:pt x="76" y="444"/>
                    </a:lnTo>
                    <a:lnTo>
                      <a:pt x="67" y="502"/>
                    </a:lnTo>
                    <a:lnTo>
                      <a:pt x="62" y="550"/>
                    </a:lnTo>
                    <a:lnTo>
                      <a:pt x="58" y="583"/>
                    </a:lnTo>
                    <a:lnTo>
                      <a:pt x="57" y="605"/>
                    </a:lnTo>
                    <a:lnTo>
                      <a:pt x="55" y="614"/>
                    </a:lnTo>
                    <a:lnTo>
                      <a:pt x="49" y="692"/>
                    </a:lnTo>
                    <a:lnTo>
                      <a:pt x="43" y="759"/>
                    </a:lnTo>
                    <a:lnTo>
                      <a:pt x="40" y="816"/>
                    </a:lnTo>
                    <a:lnTo>
                      <a:pt x="38" y="868"/>
                    </a:lnTo>
                    <a:lnTo>
                      <a:pt x="37" y="907"/>
                    </a:lnTo>
                    <a:lnTo>
                      <a:pt x="37" y="940"/>
                    </a:lnTo>
                    <a:lnTo>
                      <a:pt x="37" y="964"/>
                    </a:lnTo>
                    <a:lnTo>
                      <a:pt x="38" y="980"/>
                    </a:lnTo>
                    <a:lnTo>
                      <a:pt x="38" y="989"/>
                    </a:lnTo>
                    <a:lnTo>
                      <a:pt x="38" y="992"/>
                    </a:lnTo>
                    <a:lnTo>
                      <a:pt x="1" y="992"/>
                    </a:lnTo>
                    <a:lnTo>
                      <a:pt x="0" y="992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" name="Freeform 113"/>
              <p:cNvSpPr>
                <a:spLocks/>
              </p:cNvSpPr>
              <p:nvPr/>
            </p:nvSpPr>
            <p:spPr bwMode="auto">
              <a:xfrm>
                <a:off x="4987" y="3165"/>
                <a:ext cx="190" cy="992"/>
              </a:xfrm>
              <a:custGeom>
                <a:avLst/>
                <a:gdLst>
                  <a:gd name="T0" fmla="*/ 0 w 190"/>
                  <a:gd name="T1" fmla="*/ 992 h 992"/>
                  <a:gd name="T2" fmla="*/ 1 w 190"/>
                  <a:gd name="T3" fmla="*/ 992 h 992"/>
                  <a:gd name="T4" fmla="*/ 5 w 190"/>
                  <a:gd name="T5" fmla="*/ 913 h 992"/>
                  <a:gd name="T6" fmla="*/ 12 w 190"/>
                  <a:gd name="T7" fmla="*/ 831 h 992"/>
                  <a:gd name="T8" fmla="*/ 20 w 190"/>
                  <a:gd name="T9" fmla="*/ 753 h 992"/>
                  <a:gd name="T10" fmla="*/ 29 w 190"/>
                  <a:gd name="T11" fmla="*/ 677 h 992"/>
                  <a:gd name="T12" fmla="*/ 40 w 190"/>
                  <a:gd name="T13" fmla="*/ 611 h 992"/>
                  <a:gd name="T14" fmla="*/ 49 w 190"/>
                  <a:gd name="T15" fmla="*/ 547 h 992"/>
                  <a:gd name="T16" fmla="*/ 57 w 190"/>
                  <a:gd name="T17" fmla="*/ 496 h 992"/>
                  <a:gd name="T18" fmla="*/ 63 w 190"/>
                  <a:gd name="T19" fmla="*/ 459 h 992"/>
                  <a:gd name="T20" fmla="*/ 67 w 190"/>
                  <a:gd name="T21" fmla="*/ 432 h 992"/>
                  <a:gd name="T22" fmla="*/ 70 w 190"/>
                  <a:gd name="T23" fmla="*/ 423 h 992"/>
                  <a:gd name="T24" fmla="*/ 82 w 190"/>
                  <a:gd name="T25" fmla="*/ 369 h 992"/>
                  <a:gd name="T26" fmla="*/ 96 w 190"/>
                  <a:gd name="T27" fmla="*/ 311 h 992"/>
                  <a:gd name="T28" fmla="*/ 112 w 190"/>
                  <a:gd name="T29" fmla="*/ 254 h 992"/>
                  <a:gd name="T30" fmla="*/ 128 w 190"/>
                  <a:gd name="T31" fmla="*/ 196 h 992"/>
                  <a:gd name="T32" fmla="*/ 144 w 190"/>
                  <a:gd name="T33" fmla="*/ 145 h 992"/>
                  <a:gd name="T34" fmla="*/ 158 w 190"/>
                  <a:gd name="T35" fmla="*/ 96 h 992"/>
                  <a:gd name="T36" fmla="*/ 171 w 190"/>
                  <a:gd name="T37" fmla="*/ 57 h 992"/>
                  <a:gd name="T38" fmla="*/ 181 w 190"/>
                  <a:gd name="T39" fmla="*/ 27 h 992"/>
                  <a:gd name="T40" fmla="*/ 187 w 190"/>
                  <a:gd name="T41" fmla="*/ 6 h 992"/>
                  <a:gd name="T42" fmla="*/ 190 w 190"/>
                  <a:gd name="T43" fmla="*/ 0 h 992"/>
                  <a:gd name="T44" fmla="*/ 157 w 190"/>
                  <a:gd name="T45" fmla="*/ 105 h 992"/>
                  <a:gd name="T46" fmla="*/ 129 w 190"/>
                  <a:gd name="T47" fmla="*/ 205 h 992"/>
                  <a:gd name="T48" fmla="*/ 107 w 190"/>
                  <a:gd name="T49" fmla="*/ 293 h 992"/>
                  <a:gd name="T50" fmla="*/ 90 w 190"/>
                  <a:gd name="T51" fmla="*/ 375 h 992"/>
                  <a:gd name="T52" fmla="*/ 76 w 190"/>
                  <a:gd name="T53" fmla="*/ 444 h 992"/>
                  <a:gd name="T54" fmla="*/ 67 w 190"/>
                  <a:gd name="T55" fmla="*/ 502 h 992"/>
                  <a:gd name="T56" fmla="*/ 62 w 190"/>
                  <a:gd name="T57" fmla="*/ 550 h 992"/>
                  <a:gd name="T58" fmla="*/ 58 w 190"/>
                  <a:gd name="T59" fmla="*/ 583 h 992"/>
                  <a:gd name="T60" fmla="*/ 57 w 190"/>
                  <a:gd name="T61" fmla="*/ 605 h 992"/>
                  <a:gd name="T62" fmla="*/ 55 w 190"/>
                  <a:gd name="T63" fmla="*/ 614 h 992"/>
                  <a:gd name="T64" fmla="*/ 49 w 190"/>
                  <a:gd name="T65" fmla="*/ 692 h 992"/>
                  <a:gd name="T66" fmla="*/ 43 w 190"/>
                  <a:gd name="T67" fmla="*/ 759 h 992"/>
                  <a:gd name="T68" fmla="*/ 40 w 190"/>
                  <a:gd name="T69" fmla="*/ 816 h 992"/>
                  <a:gd name="T70" fmla="*/ 38 w 190"/>
                  <a:gd name="T71" fmla="*/ 868 h 992"/>
                  <a:gd name="T72" fmla="*/ 37 w 190"/>
                  <a:gd name="T73" fmla="*/ 907 h 992"/>
                  <a:gd name="T74" fmla="*/ 37 w 190"/>
                  <a:gd name="T75" fmla="*/ 940 h 992"/>
                  <a:gd name="T76" fmla="*/ 37 w 190"/>
                  <a:gd name="T77" fmla="*/ 964 h 992"/>
                  <a:gd name="T78" fmla="*/ 38 w 190"/>
                  <a:gd name="T79" fmla="*/ 980 h 992"/>
                  <a:gd name="T80" fmla="*/ 38 w 190"/>
                  <a:gd name="T81" fmla="*/ 989 h 992"/>
                  <a:gd name="T82" fmla="*/ 38 w 190"/>
                  <a:gd name="T83" fmla="*/ 992 h 992"/>
                  <a:gd name="T84" fmla="*/ 1 w 190"/>
                  <a:gd name="T85" fmla="*/ 992 h 992"/>
                  <a:gd name="T86" fmla="*/ 1 w 190"/>
                  <a:gd name="T87" fmla="*/ 992 h 9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0"/>
                  <a:gd name="T133" fmla="*/ 0 h 992"/>
                  <a:gd name="T134" fmla="*/ 190 w 190"/>
                  <a:gd name="T135" fmla="*/ 992 h 99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0" h="992">
                    <a:moveTo>
                      <a:pt x="0" y="992"/>
                    </a:moveTo>
                    <a:lnTo>
                      <a:pt x="1" y="992"/>
                    </a:lnTo>
                    <a:lnTo>
                      <a:pt x="5" y="913"/>
                    </a:lnTo>
                    <a:lnTo>
                      <a:pt x="12" y="831"/>
                    </a:lnTo>
                    <a:lnTo>
                      <a:pt x="20" y="753"/>
                    </a:lnTo>
                    <a:lnTo>
                      <a:pt x="29" y="677"/>
                    </a:lnTo>
                    <a:lnTo>
                      <a:pt x="40" y="611"/>
                    </a:lnTo>
                    <a:lnTo>
                      <a:pt x="49" y="547"/>
                    </a:lnTo>
                    <a:lnTo>
                      <a:pt x="57" y="496"/>
                    </a:lnTo>
                    <a:lnTo>
                      <a:pt x="63" y="459"/>
                    </a:lnTo>
                    <a:lnTo>
                      <a:pt x="67" y="432"/>
                    </a:lnTo>
                    <a:lnTo>
                      <a:pt x="70" y="423"/>
                    </a:lnTo>
                    <a:lnTo>
                      <a:pt x="82" y="369"/>
                    </a:lnTo>
                    <a:lnTo>
                      <a:pt x="96" y="311"/>
                    </a:lnTo>
                    <a:lnTo>
                      <a:pt x="112" y="254"/>
                    </a:lnTo>
                    <a:lnTo>
                      <a:pt x="128" y="196"/>
                    </a:lnTo>
                    <a:lnTo>
                      <a:pt x="144" y="145"/>
                    </a:lnTo>
                    <a:lnTo>
                      <a:pt x="158" y="96"/>
                    </a:lnTo>
                    <a:lnTo>
                      <a:pt x="171" y="57"/>
                    </a:lnTo>
                    <a:lnTo>
                      <a:pt x="181" y="27"/>
                    </a:lnTo>
                    <a:lnTo>
                      <a:pt x="187" y="6"/>
                    </a:lnTo>
                    <a:lnTo>
                      <a:pt x="190" y="0"/>
                    </a:lnTo>
                    <a:lnTo>
                      <a:pt x="157" y="105"/>
                    </a:lnTo>
                    <a:lnTo>
                      <a:pt x="129" y="205"/>
                    </a:lnTo>
                    <a:lnTo>
                      <a:pt x="107" y="293"/>
                    </a:lnTo>
                    <a:lnTo>
                      <a:pt x="90" y="375"/>
                    </a:lnTo>
                    <a:lnTo>
                      <a:pt x="76" y="444"/>
                    </a:lnTo>
                    <a:lnTo>
                      <a:pt x="67" y="502"/>
                    </a:lnTo>
                    <a:lnTo>
                      <a:pt x="62" y="550"/>
                    </a:lnTo>
                    <a:lnTo>
                      <a:pt x="58" y="583"/>
                    </a:lnTo>
                    <a:lnTo>
                      <a:pt x="57" y="605"/>
                    </a:lnTo>
                    <a:lnTo>
                      <a:pt x="55" y="614"/>
                    </a:lnTo>
                    <a:lnTo>
                      <a:pt x="49" y="692"/>
                    </a:lnTo>
                    <a:lnTo>
                      <a:pt x="43" y="759"/>
                    </a:lnTo>
                    <a:lnTo>
                      <a:pt x="40" y="816"/>
                    </a:lnTo>
                    <a:lnTo>
                      <a:pt x="38" y="868"/>
                    </a:lnTo>
                    <a:lnTo>
                      <a:pt x="37" y="907"/>
                    </a:lnTo>
                    <a:lnTo>
                      <a:pt x="37" y="940"/>
                    </a:lnTo>
                    <a:lnTo>
                      <a:pt x="37" y="964"/>
                    </a:lnTo>
                    <a:lnTo>
                      <a:pt x="38" y="980"/>
                    </a:lnTo>
                    <a:lnTo>
                      <a:pt x="38" y="989"/>
                    </a:lnTo>
                    <a:lnTo>
                      <a:pt x="38" y="992"/>
                    </a:lnTo>
                    <a:lnTo>
                      <a:pt x="1" y="992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" name="Freeform 114"/>
              <p:cNvSpPr>
                <a:spLocks/>
              </p:cNvSpPr>
              <p:nvPr/>
            </p:nvSpPr>
            <p:spPr bwMode="auto">
              <a:xfrm>
                <a:off x="5326" y="3325"/>
                <a:ext cx="98" cy="683"/>
              </a:xfrm>
              <a:custGeom>
                <a:avLst/>
                <a:gdLst>
                  <a:gd name="T0" fmla="*/ 0 w 98"/>
                  <a:gd name="T1" fmla="*/ 680 h 683"/>
                  <a:gd name="T2" fmla="*/ 1 w 98"/>
                  <a:gd name="T3" fmla="*/ 683 h 683"/>
                  <a:gd name="T4" fmla="*/ 1 w 98"/>
                  <a:gd name="T5" fmla="*/ 629 h 683"/>
                  <a:gd name="T6" fmla="*/ 4 w 98"/>
                  <a:gd name="T7" fmla="*/ 575 h 683"/>
                  <a:gd name="T8" fmla="*/ 7 w 98"/>
                  <a:gd name="T9" fmla="*/ 520 h 683"/>
                  <a:gd name="T10" fmla="*/ 11 w 98"/>
                  <a:gd name="T11" fmla="*/ 469 h 683"/>
                  <a:gd name="T12" fmla="*/ 16 w 98"/>
                  <a:gd name="T13" fmla="*/ 423 h 683"/>
                  <a:gd name="T14" fmla="*/ 20 w 98"/>
                  <a:gd name="T15" fmla="*/ 381 h 683"/>
                  <a:gd name="T16" fmla="*/ 24 w 98"/>
                  <a:gd name="T17" fmla="*/ 345 h 683"/>
                  <a:gd name="T18" fmla="*/ 28 w 98"/>
                  <a:gd name="T19" fmla="*/ 317 h 683"/>
                  <a:gd name="T20" fmla="*/ 29 w 98"/>
                  <a:gd name="T21" fmla="*/ 299 h 683"/>
                  <a:gd name="T22" fmla="*/ 30 w 98"/>
                  <a:gd name="T23" fmla="*/ 293 h 683"/>
                  <a:gd name="T24" fmla="*/ 37 w 98"/>
                  <a:gd name="T25" fmla="*/ 254 h 683"/>
                  <a:gd name="T26" fmla="*/ 45 w 98"/>
                  <a:gd name="T27" fmla="*/ 215 h 683"/>
                  <a:gd name="T28" fmla="*/ 54 w 98"/>
                  <a:gd name="T29" fmla="*/ 175 h 683"/>
                  <a:gd name="T30" fmla="*/ 63 w 98"/>
                  <a:gd name="T31" fmla="*/ 139 h 683"/>
                  <a:gd name="T32" fmla="*/ 71 w 98"/>
                  <a:gd name="T33" fmla="*/ 103 h 683"/>
                  <a:gd name="T34" fmla="*/ 80 w 98"/>
                  <a:gd name="T35" fmla="*/ 69 h 683"/>
                  <a:gd name="T36" fmla="*/ 87 w 98"/>
                  <a:gd name="T37" fmla="*/ 42 h 683"/>
                  <a:gd name="T38" fmla="*/ 92 w 98"/>
                  <a:gd name="T39" fmla="*/ 21 h 683"/>
                  <a:gd name="T40" fmla="*/ 96 w 98"/>
                  <a:gd name="T41" fmla="*/ 6 h 683"/>
                  <a:gd name="T42" fmla="*/ 98 w 98"/>
                  <a:gd name="T43" fmla="*/ 0 h 683"/>
                  <a:gd name="T44" fmla="*/ 79 w 98"/>
                  <a:gd name="T45" fmla="*/ 76 h 683"/>
                  <a:gd name="T46" fmla="*/ 63 w 98"/>
                  <a:gd name="T47" fmla="*/ 142 h 683"/>
                  <a:gd name="T48" fmla="*/ 51 w 98"/>
                  <a:gd name="T49" fmla="*/ 203 h 683"/>
                  <a:gd name="T50" fmla="*/ 42 w 98"/>
                  <a:gd name="T51" fmla="*/ 257 h 683"/>
                  <a:gd name="T52" fmla="*/ 36 w 98"/>
                  <a:gd name="T53" fmla="*/ 302 h 683"/>
                  <a:gd name="T54" fmla="*/ 32 w 98"/>
                  <a:gd name="T55" fmla="*/ 342 h 683"/>
                  <a:gd name="T56" fmla="*/ 29 w 98"/>
                  <a:gd name="T57" fmla="*/ 375 h 683"/>
                  <a:gd name="T58" fmla="*/ 26 w 98"/>
                  <a:gd name="T59" fmla="*/ 396 h 683"/>
                  <a:gd name="T60" fmla="*/ 26 w 98"/>
                  <a:gd name="T61" fmla="*/ 411 h 683"/>
                  <a:gd name="T62" fmla="*/ 26 w 98"/>
                  <a:gd name="T63" fmla="*/ 417 h 683"/>
                  <a:gd name="T64" fmla="*/ 24 w 98"/>
                  <a:gd name="T65" fmla="*/ 469 h 683"/>
                  <a:gd name="T66" fmla="*/ 22 w 98"/>
                  <a:gd name="T67" fmla="*/ 514 h 683"/>
                  <a:gd name="T68" fmla="*/ 21 w 98"/>
                  <a:gd name="T69" fmla="*/ 553 h 683"/>
                  <a:gd name="T70" fmla="*/ 21 w 98"/>
                  <a:gd name="T71" fmla="*/ 590 h 683"/>
                  <a:gd name="T72" fmla="*/ 21 w 98"/>
                  <a:gd name="T73" fmla="*/ 617 h 683"/>
                  <a:gd name="T74" fmla="*/ 22 w 98"/>
                  <a:gd name="T75" fmla="*/ 641 h 683"/>
                  <a:gd name="T76" fmla="*/ 24 w 98"/>
                  <a:gd name="T77" fmla="*/ 659 h 683"/>
                  <a:gd name="T78" fmla="*/ 24 w 98"/>
                  <a:gd name="T79" fmla="*/ 671 h 683"/>
                  <a:gd name="T80" fmla="*/ 25 w 98"/>
                  <a:gd name="T81" fmla="*/ 680 h 683"/>
                  <a:gd name="T82" fmla="*/ 25 w 98"/>
                  <a:gd name="T83" fmla="*/ 683 h 683"/>
                  <a:gd name="T84" fmla="*/ 1 w 98"/>
                  <a:gd name="T85" fmla="*/ 683 h 683"/>
                  <a:gd name="T86" fmla="*/ 1 w 98"/>
                  <a:gd name="T87" fmla="*/ 683 h 683"/>
                  <a:gd name="T88" fmla="*/ 0 w 98"/>
                  <a:gd name="T89" fmla="*/ 680 h 68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683"/>
                  <a:gd name="T137" fmla="*/ 98 w 98"/>
                  <a:gd name="T138" fmla="*/ 683 h 68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683">
                    <a:moveTo>
                      <a:pt x="0" y="680"/>
                    </a:moveTo>
                    <a:lnTo>
                      <a:pt x="1" y="683"/>
                    </a:lnTo>
                    <a:lnTo>
                      <a:pt x="1" y="629"/>
                    </a:lnTo>
                    <a:lnTo>
                      <a:pt x="4" y="575"/>
                    </a:lnTo>
                    <a:lnTo>
                      <a:pt x="7" y="520"/>
                    </a:lnTo>
                    <a:lnTo>
                      <a:pt x="11" y="469"/>
                    </a:lnTo>
                    <a:lnTo>
                      <a:pt x="16" y="423"/>
                    </a:lnTo>
                    <a:lnTo>
                      <a:pt x="20" y="381"/>
                    </a:lnTo>
                    <a:lnTo>
                      <a:pt x="24" y="345"/>
                    </a:lnTo>
                    <a:lnTo>
                      <a:pt x="28" y="317"/>
                    </a:lnTo>
                    <a:lnTo>
                      <a:pt x="29" y="299"/>
                    </a:lnTo>
                    <a:lnTo>
                      <a:pt x="30" y="293"/>
                    </a:lnTo>
                    <a:lnTo>
                      <a:pt x="37" y="254"/>
                    </a:lnTo>
                    <a:lnTo>
                      <a:pt x="45" y="215"/>
                    </a:lnTo>
                    <a:lnTo>
                      <a:pt x="54" y="175"/>
                    </a:lnTo>
                    <a:lnTo>
                      <a:pt x="63" y="139"/>
                    </a:lnTo>
                    <a:lnTo>
                      <a:pt x="71" y="103"/>
                    </a:lnTo>
                    <a:lnTo>
                      <a:pt x="80" y="69"/>
                    </a:lnTo>
                    <a:lnTo>
                      <a:pt x="87" y="42"/>
                    </a:lnTo>
                    <a:lnTo>
                      <a:pt x="92" y="21"/>
                    </a:lnTo>
                    <a:lnTo>
                      <a:pt x="96" y="6"/>
                    </a:lnTo>
                    <a:lnTo>
                      <a:pt x="98" y="0"/>
                    </a:lnTo>
                    <a:lnTo>
                      <a:pt x="79" y="76"/>
                    </a:lnTo>
                    <a:lnTo>
                      <a:pt x="63" y="142"/>
                    </a:lnTo>
                    <a:lnTo>
                      <a:pt x="51" y="203"/>
                    </a:lnTo>
                    <a:lnTo>
                      <a:pt x="42" y="257"/>
                    </a:lnTo>
                    <a:lnTo>
                      <a:pt x="36" y="302"/>
                    </a:lnTo>
                    <a:lnTo>
                      <a:pt x="32" y="342"/>
                    </a:lnTo>
                    <a:lnTo>
                      <a:pt x="29" y="375"/>
                    </a:lnTo>
                    <a:lnTo>
                      <a:pt x="26" y="396"/>
                    </a:lnTo>
                    <a:lnTo>
                      <a:pt x="26" y="411"/>
                    </a:lnTo>
                    <a:lnTo>
                      <a:pt x="26" y="417"/>
                    </a:lnTo>
                    <a:lnTo>
                      <a:pt x="24" y="469"/>
                    </a:lnTo>
                    <a:lnTo>
                      <a:pt x="22" y="514"/>
                    </a:lnTo>
                    <a:lnTo>
                      <a:pt x="21" y="553"/>
                    </a:lnTo>
                    <a:lnTo>
                      <a:pt x="21" y="590"/>
                    </a:lnTo>
                    <a:lnTo>
                      <a:pt x="21" y="617"/>
                    </a:lnTo>
                    <a:lnTo>
                      <a:pt x="22" y="641"/>
                    </a:lnTo>
                    <a:lnTo>
                      <a:pt x="24" y="659"/>
                    </a:lnTo>
                    <a:lnTo>
                      <a:pt x="24" y="671"/>
                    </a:lnTo>
                    <a:lnTo>
                      <a:pt x="25" y="680"/>
                    </a:lnTo>
                    <a:lnTo>
                      <a:pt x="25" y="683"/>
                    </a:lnTo>
                    <a:lnTo>
                      <a:pt x="1" y="683"/>
                    </a:lnTo>
                    <a:lnTo>
                      <a:pt x="0" y="68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" name="Freeform 115"/>
              <p:cNvSpPr>
                <a:spLocks/>
              </p:cNvSpPr>
              <p:nvPr/>
            </p:nvSpPr>
            <p:spPr bwMode="auto">
              <a:xfrm>
                <a:off x="5326" y="3325"/>
                <a:ext cx="98" cy="683"/>
              </a:xfrm>
              <a:custGeom>
                <a:avLst/>
                <a:gdLst>
                  <a:gd name="T0" fmla="*/ 0 w 98"/>
                  <a:gd name="T1" fmla="*/ 680 h 683"/>
                  <a:gd name="T2" fmla="*/ 1 w 98"/>
                  <a:gd name="T3" fmla="*/ 683 h 683"/>
                  <a:gd name="T4" fmla="*/ 1 w 98"/>
                  <a:gd name="T5" fmla="*/ 629 h 683"/>
                  <a:gd name="T6" fmla="*/ 4 w 98"/>
                  <a:gd name="T7" fmla="*/ 575 h 683"/>
                  <a:gd name="T8" fmla="*/ 7 w 98"/>
                  <a:gd name="T9" fmla="*/ 520 h 683"/>
                  <a:gd name="T10" fmla="*/ 11 w 98"/>
                  <a:gd name="T11" fmla="*/ 469 h 683"/>
                  <a:gd name="T12" fmla="*/ 16 w 98"/>
                  <a:gd name="T13" fmla="*/ 423 h 683"/>
                  <a:gd name="T14" fmla="*/ 20 w 98"/>
                  <a:gd name="T15" fmla="*/ 381 h 683"/>
                  <a:gd name="T16" fmla="*/ 24 w 98"/>
                  <a:gd name="T17" fmla="*/ 345 h 683"/>
                  <a:gd name="T18" fmla="*/ 28 w 98"/>
                  <a:gd name="T19" fmla="*/ 317 h 683"/>
                  <a:gd name="T20" fmla="*/ 29 w 98"/>
                  <a:gd name="T21" fmla="*/ 299 h 683"/>
                  <a:gd name="T22" fmla="*/ 30 w 98"/>
                  <a:gd name="T23" fmla="*/ 293 h 683"/>
                  <a:gd name="T24" fmla="*/ 37 w 98"/>
                  <a:gd name="T25" fmla="*/ 254 h 683"/>
                  <a:gd name="T26" fmla="*/ 45 w 98"/>
                  <a:gd name="T27" fmla="*/ 215 h 683"/>
                  <a:gd name="T28" fmla="*/ 54 w 98"/>
                  <a:gd name="T29" fmla="*/ 175 h 683"/>
                  <a:gd name="T30" fmla="*/ 63 w 98"/>
                  <a:gd name="T31" fmla="*/ 139 h 683"/>
                  <a:gd name="T32" fmla="*/ 71 w 98"/>
                  <a:gd name="T33" fmla="*/ 103 h 683"/>
                  <a:gd name="T34" fmla="*/ 80 w 98"/>
                  <a:gd name="T35" fmla="*/ 69 h 683"/>
                  <a:gd name="T36" fmla="*/ 87 w 98"/>
                  <a:gd name="T37" fmla="*/ 42 h 683"/>
                  <a:gd name="T38" fmla="*/ 92 w 98"/>
                  <a:gd name="T39" fmla="*/ 21 h 683"/>
                  <a:gd name="T40" fmla="*/ 96 w 98"/>
                  <a:gd name="T41" fmla="*/ 6 h 683"/>
                  <a:gd name="T42" fmla="*/ 98 w 98"/>
                  <a:gd name="T43" fmla="*/ 0 h 683"/>
                  <a:gd name="T44" fmla="*/ 79 w 98"/>
                  <a:gd name="T45" fmla="*/ 76 h 683"/>
                  <a:gd name="T46" fmla="*/ 63 w 98"/>
                  <a:gd name="T47" fmla="*/ 142 h 683"/>
                  <a:gd name="T48" fmla="*/ 51 w 98"/>
                  <a:gd name="T49" fmla="*/ 203 h 683"/>
                  <a:gd name="T50" fmla="*/ 42 w 98"/>
                  <a:gd name="T51" fmla="*/ 257 h 683"/>
                  <a:gd name="T52" fmla="*/ 36 w 98"/>
                  <a:gd name="T53" fmla="*/ 302 h 683"/>
                  <a:gd name="T54" fmla="*/ 32 w 98"/>
                  <a:gd name="T55" fmla="*/ 342 h 683"/>
                  <a:gd name="T56" fmla="*/ 29 w 98"/>
                  <a:gd name="T57" fmla="*/ 375 h 683"/>
                  <a:gd name="T58" fmla="*/ 26 w 98"/>
                  <a:gd name="T59" fmla="*/ 396 h 683"/>
                  <a:gd name="T60" fmla="*/ 26 w 98"/>
                  <a:gd name="T61" fmla="*/ 411 h 683"/>
                  <a:gd name="T62" fmla="*/ 26 w 98"/>
                  <a:gd name="T63" fmla="*/ 417 h 683"/>
                  <a:gd name="T64" fmla="*/ 24 w 98"/>
                  <a:gd name="T65" fmla="*/ 469 h 683"/>
                  <a:gd name="T66" fmla="*/ 22 w 98"/>
                  <a:gd name="T67" fmla="*/ 514 h 683"/>
                  <a:gd name="T68" fmla="*/ 21 w 98"/>
                  <a:gd name="T69" fmla="*/ 553 h 683"/>
                  <a:gd name="T70" fmla="*/ 21 w 98"/>
                  <a:gd name="T71" fmla="*/ 590 h 683"/>
                  <a:gd name="T72" fmla="*/ 21 w 98"/>
                  <a:gd name="T73" fmla="*/ 617 h 683"/>
                  <a:gd name="T74" fmla="*/ 22 w 98"/>
                  <a:gd name="T75" fmla="*/ 641 h 683"/>
                  <a:gd name="T76" fmla="*/ 24 w 98"/>
                  <a:gd name="T77" fmla="*/ 659 h 683"/>
                  <a:gd name="T78" fmla="*/ 24 w 98"/>
                  <a:gd name="T79" fmla="*/ 671 h 683"/>
                  <a:gd name="T80" fmla="*/ 25 w 98"/>
                  <a:gd name="T81" fmla="*/ 680 h 683"/>
                  <a:gd name="T82" fmla="*/ 25 w 98"/>
                  <a:gd name="T83" fmla="*/ 683 h 683"/>
                  <a:gd name="T84" fmla="*/ 1 w 98"/>
                  <a:gd name="T85" fmla="*/ 683 h 683"/>
                  <a:gd name="T86" fmla="*/ 1 w 98"/>
                  <a:gd name="T87" fmla="*/ 683 h 6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8"/>
                  <a:gd name="T133" fmla="*/ 0 h 683"/>
                  <a:gd name="T134" fmla="*/ 98 w 98"/>
                  <a:gd name="T135" fmla="*/ 683 h 6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8" h="683">
                    <a:moveTo>
                      <a:pt x="0" y="680"/>
                    </a:moveTo>
                    <a:lnTo>
                      <a:pt x="1" y="683"/>
                    </a:lnTo>
                    <a:lnTo>
                      <a:pt x="1" y="629"/>
                    </a:lnTo>
                    <a:lnTo>
                      <a:pt x="4" y="575"/>
                    </a:lnTo>
                    <a:lnTo>
                      <a:pt x="7" y="520"/>
                    </a:lnTo>
                    <a:lnTo>
                      <a:pt x="11" y="469"/>
                    </a:lnTo>
                    <a:lnTo>
                      <a:pt x="16" y="423"/>
                    </a:lnTo>
                    <a:lnTo>
                      <a:pt x="20" y="381"/>
                    </a:lnTo>
                    <a:lnTo>
                      <a:pt x="24" y="345"/>
                    </a:lnTo>
                    <a:lnTo>
                      <a:pt x="28" y="317"/>
                    </a:lnTo>
                    <a:lnTo>
                      <a:pt x="29" y="299"/>
                    </a:lnTo>
                    <a:lnTo>
                      <a:pt x="30" y="293"/>
                    </a:lnTo>
                    <a:lnTo>
                      <a:pt x="37" y="254"/>
                    </a:lnTo>
                    <a:lnTo>
                      <a:pt x="45" y="215"/>
                    </a:lnTo>
                    <a:lnTo>
                      <a:pt x="54" y="175"/>
                    </a:lnTo>
                    <a:lnTo>
                      <a:pt x="63" y="139"/>
                    </a:lnTo>
                    <a:lnTo>
                      <a:pt x="71" y="103"/>
                    </a:lnTo>
                    <a:lnTo>
                      <a:pt x="80" y="69"/>
                    </a:lnTo>
                    <a:lnTo>
                      <a:pt x="87" y="42"/>
                    </a:lnTo>
                    <a:lnTo>
                      <a:pt x="92" y="21"/>
                    </a:lnTo>
                    <a:lnTo>
                      <a:pt x="96" y="6"/>
                    </a:lnTo>
                    <a:lnTo>
                      <a:pt x="98" y="0"/>
                    </a:lnTo>
                    <a:lnTo>
                      <a:pt x="79" y="76"/>
                    </a:lnTo>
                    <a:lnTo>
                      <a:pt x="63" y="142"/>
                    </a:lnTo>
                    <a:lnTo>
                      <a:pt x="51" y="203"/>
                    </a:lnTo>
                    <a:lnTo>
                      <a:pt x="42" y="257"/>
                    </a:lnTo>
                    <a:lnTo>
                      <a:pt x="36" y="302"/>
                    </a:lnTo>
                    <a:lnTo>
                      <a:pt x="32" y="342"/>
                    </a:lnTo>
                    <a:lnTo>
                      <a:pt x="29" y="375"/>
                    </a:lnTo>
                    <a:lnTo>
                      <a:pt x="26" y="396"/>
                    </a:lnTo>
                    <a:lnTo>
                      <a:pt x="26" y="411"/>
                    </a:lnTo>
                    <a:lnTo>
                      <a:pt x="26" y="417"/>
                    </a:lnTo>
                    <a:lnTo>
                      <a:pt x="24" y="469"/>
                    </a:lnTo>
                    <a:lnTo>
                      <a:pt x="22" y="514"/>
                    </a:lnTo>
                    <a:lnTo>
                      <a:pt x="21" y="553"/>
                    </a:lnTo>
                    <a:lnTo>
                      <a:pt x="21" y="590"/>
                    </a:lnTo>
                    <a:lnTo>
                      <a:pt x="21" y="617"/>
                    </a:lnTo>
                    <a:lnTo>
                      <a:pt x="22" y="641"/>
                    </a:lnTo>
                    <a:lnTo>
                      <a:pt x="24" y="659"/>
                    </a:lnTo>
                    <a:lnTo>
                      <a:pt x="24" y="671"/>
                    </a:lnTo>
                    <a:lnTo>
                      <a:pt x="25" y="680"/>
                    </a:lnTo>
                    <a:lnTo>
                      <a:pt x="25" y="683"/>
                    </a:lnTo>
                    <a:lnTo>
                      <a:pt x="1" y="68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4" name="Freeform 116"/>
              <p:cNvSpPr>
                <a:spLocks/>
              </p:cNvSpPr>
              <p:nvPr/>
            </p:nvSpPr>
            <p:spPr bwMode="auto">
              <a:xfrm>
                <a:off x="5223" y="3464"/>
                <a:ext cx="203" cy="638"/>
              </a:xfrm>
              <a:custGeom>
                <a:avLst/>
                <a:gdLst>
                  <a:gd name="T0" fmla="*/ 21 w 203"/>
                  <a:gd name="T1" fmla="*/ 638 h 638"/>
                  <a:gd name="T2" fmla="*/ 24 w 203"/>
                  <a:gd name="T3" fmla="*/ 551 h 638"/>
                  <a:gd name="T4" fmla="*/ 29 w 203"/>
                  <a:gd name="T5" fmla="*/ 460 h 638"/>
                  <a:gd name="T6" fmla="*/ 37 w 203"/>
                  <a:gd name="T7" fmla="*/ 372 h 638"/>
                  <a:gd name="T8" fmla="*/ 50 w 203"/>
                  <a:gd name="T9" fmla="*/ 287 h 638"/>
                  <a:gd name="T10" fmla="*/ 66 w 203"/>
                  <a:gd name="T11" fmla="*/ 209 h 638"/>
                  <a:gd name="T12" fmla="*/ 86 w 203"/>
                  <a:gd name="T13" fmla="*/ 142 h 638"/>
                  <a:gd name="T14" fmla="*/ 110 w 203"/>
                  <a:gd name="T15" fmla="*/ 85 h 638"/>
                  <a:gd name="T16" fmla="*/ 136 w 203"/>
                  <a:gd name="T17" fmla="*/ 39 h 638"/>
                  <a:gd name="T18" fmla="*/ 166 w 203"/>
                  <a:gd name="T19" fmla="*/ 12 h 638"/>
                  <a:gd name="T20" fmla="*/ 201 w 203"/>
                  <a:gd name="T21" fmla="*/ 0 h 638"/>
                  <a:gd name="T22" fmla="*/ 203 w 203"/>
                  <a:gd name="T23" fmla="*/ 0 h 638"/>
                  <a:gd name="T24" fmla="*/ 169 w 203"/>
                  <a:gd name="T25" fmla="*/ 3 h 638"/>
                  <a:gd name="T26" fmla="*/ 137 w 203"/>
                  <a:gd name="T27" fmla="*/ 27 h 638"/>
                  <a:gd name="T28" fmla="*/ 108 w 203"/>
                  <a:gd name="T29" fmla="*/ 70 h 638"/>
                  <a:gd name="T30" fmla="*/ 83 w 203"/>
                  <a:gd name="T31" fmla="*/ 130 h 638"/>
                  <a:gd name="T32" fmla="*/ 61 w 203"/>
                  <a:gd name="T33" fmla="*/ 200 h 638"/>
                  <a:gd name="T34" fmla="*/ 42 w 203"/>
                  <a:gd name="T35" fmla="*/ 278 h 638"/>
                  <a:gd name="T36" fmla="*/ 26 w 203"/>
                  <a:gd name="T37" fmla="*/ 363 h 638"/>
                  <a:gd name="T38" fmla="*/ 15 w 203"/>
                  <a:gd name="T39" fmla="*/ 454 h 638"/>
                  <a:gd name="T40" fmla="*/ 5 w 203"/>
                  <a:gd name="T41" fmla="*/ 544 h 638"/>
                  <a:gd name="T42" fmla="*/ 0 w 203"/>
                  <a:gd name="T43" fmla="*/ 635 h 638"/>
                  <a:gd name="T44" fmla="*/ 21 w 203"/>
                  <a:gd name="T45" fmla="*/ 638 h 638"/>
                  <a:gd name="T46" fmla="*/ 21 w 203"/>
                  <a:gd name="T47" fmla="*/ 638 h 6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8"/>
                  <a:gd name="T74" fmla="*/ 203 w 203"/>
                  <a:gd name="T75" fmla="*/ 638 h 6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8">
                    <a:moveTo>
                      <a:pt x="21" y="638"/>
                    </a:moveTo>
                    <a:lnTo>
                      <a:pt x="24" y="551"/>
                    </a:lnTo>
                    <a:lnTo>
                      <a:pt x="29" y="460"/>
                    </a:lnTo>
                    <a:lnTo>
                      <a:pt x="37" y="372"/>
                    </a:lnTo>
                    <a:lnTo>
                      <a:pt x="50" y="287"/>
                    </a:lnTo>
                    <a:lnTo>
                      <a:pt x="66" y="209"/>
                    </a:lnTo>
                    <a:lnTo>
                      <a:pt x="86" y="142"/>
                    </a:lnTo>
                    <a:lnTo>
                      <a:pt x="110" y="85"/>
                    </a:lnTo>
                    <a:lnTo>
                      <a:pt x="136" y="39"/>
                    </a:lnTo>
                    <a:lnTo>
                      <a:pt x="166" y="12"/>
                    </a:lnTo>
                    <a:lnTo>
                      <a:pt x="201" y="0"/>
                    </a:lnTo>
                    <a:lnTo>
                      <a:pt x="203" y="0"/>
                    </a:lnTo>
                    <a:lnTo>
                      <a:pt x="169" y="3"/>
                    </a:lnTo>
                    <a:lnTo>
                      <a:pt x="137" y="27"/>
                    </a:lnTo>
                    <a:lnTo>
                      <a:pt x="108" y="70"/>
                    </a:lnTo>
                    <a:lnTo>
                      <a:pt x="83" y="130"/>
                    </a:lnTo>
                    <a:lnTo>
                      <a:pt x="61" y="200"/>
                    </a:lnTo>
                    <a:lnTo>
                      <a:pt x="42" y="278"/>
                    </a:lnTo>
                    <a:lnTo>
                      <a:pt x="26" y="363"/>
                    </a:lnTo>
                    <a:lnTo>
                      <a:pt x="15" y="454"/>
                    </a:lnTo>
                    <a:lnTo>
                      <a:pt x="5" y="544"/>
                    </a:lnTo>
                    <a:lnTo>
                      <a:pt x="0" y="635"/>
                    </a:lnTo>
                    <a:lnTo>
                      <a:pt x="21" y="63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5" name="Freeform 117"/>
              <p:cNvSpPr>
                <a:spLocks/>
              </p:cNvSpPr>
              <p:nvPr/>
            </p:nvSpPr>
            <p:spPr bwMode="auto">
              <a:xfrm>
                <a:off x="5223" y="3464"/>
                <a:ext cx="203" cy="638"/>
              </a:xfrm>
              <a:custGeom>
                <a:avLst/>
                <a:gdLst>
                  <a:gd name="T0" fmla="*/ 21 w 203"/>
                  <a:gd name="T1" fmla="*/ 638 h 638"/>
                  <a:gd name="T2" fmla="*/ 24 w 203"/>
                  <a:gd name="T3" fmla="*/ 551 h 638"/>
                  <a:gd name="T4" fmla="*/ 29 w 203"/>
                  <a:gd name="T5" fmla="*/ 460 h 638"/>
                  <a:gd name="T6" fmla="*/ 37 w 203"/>
                  <a:gd name="T7" fmla="*/ 372 h 638"/>
                  <a:gd name="T8" fmla="*/ 50 w 203"/>
                  <a:gd name="T9" fmla="*/ 287 h 638"/>
                  <a:gd name="T10" fmla="*/ 66 w 203"/>
                  <a:gd name="T11" fmla="*/ 209 h 638"/>
                  <a:gd name="T12" fmla="*/ 86 w 203"/>
                  <a:gd name="T13" fmla="*/ 142 h 638"/>
                  <a:gd name="T14" fmla="*/ 110 w 203"/>
                  <a:gd name="T15" fmla="*/ 85 h 638"/>
                  <a:gd name="T16" fmla="*/ 136 w 203"/>
                  <a:gd name="T17" fmla="*/ 39 h 638"/>
                  <a:gd name="T18" fmla="*/ 166 w 203"/>
                  <a:gd name="T19" fmla="*/ 12 h 638"/>
                  <a:gd name="T20" fmla="*/ 201 w 203"/>
                  <a:gd name="T21" fmla="*/ 0 h 638"/>
                  <a:gd name="T22" fmla="*/ 203 w 203"/>
                  <a:gd name="T23" fmla="*/ 0 h 638"/>
                  <a:gd name="T24" fmla="*/ 169 w 203"/>
                  <a:gd name="T25" fmla="*/ 3 h 638"/>
                  <a:gd name="T26" fmla="*/ 137 w 203"/>
                  <a:gd name="T27" fmla="*/ 27 h 638"/>
                  <a:gd name="T28" fmla="*/ 108 w 203"/>
                  <a:gd name="T29" fmla="*/ 70 h 638"/>
                  <a:gd name="T30" fmla="*/ 83 w 203"/>
                  <a:gd name="T31" fmla="*/ 130 h 638"/>
                  <a:gd name="T32" fmla="*/ 61 w 203"/>
                  <a:gd name="T33" fmla="*/ 200 h 638"/>
                  <a:gd name="T34" fmla="*/ 42 w 203"/>
                  <a:gd name="T35" fmla="*/ 278 h 638"/>
                  <a:gd name="T36" fmla="*/ 26 w 203"/>
                  <a:gd name="T37" fmla="*/ 363 h 638"/>
                  <a:gd name="T38" fmla="*/ 15 w 203"/>
                  <a:gd name="T39" fmla="*/ 454 h 638"/>
                  <a:gd name="T40" fmla="*/ 5 w 203"/>
                  <a:gd name="T41" fmla="*/ 544 h 638"/>
                  <a:gd name="T42" fmla="*/ 0 w 203"/>
                  <a:gd name="T43" fmla="*/ 635 h 638"/>
                  <a:gd name="T44" fmla="*/ 21 w 203"/>
                  <a:gd name="T45" fmla="*/ 638 h 638"/>
                  <a:gd name="T46" fmla="*/ 21 w 203"/>
                  <a:gd name="T47" fmla="*/ 638 h 6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8"/>
                  <a:gd name="T74" fmla="*/ 203 w 203"/>
                  <a:gd name="T75" fmla="*/ 638 h 6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8">
                    <a:moveTo>
                      <a:pt x="21" y="638"/>
                    </a:moveTo>
                    <a:lnTo>
                      <a:pt x="24" y="551"/>
                    </a:lnTo>
                    <a:lnTo>
                      <a:pt x="29" y="460"/>
                    </a:lnTo>
                    <a:lnTo>
                      <a:pt x="37" y="372"/>
                    </a:lnTo>
                    <a:lnTo>
                      <a:pt x="50" y="287"/>
                    </a:lnTo>
                    <a:lnTo>
                      <a:pt x="66" y="209"/>
                    </a:lnTo>
                    <a:lnTo>
                      <a:pt x="86" y="142"/>
                    </a:lnTo>
                    <a:lnTo>
                      <a:pt x="110" y="85"/>
                    </a:lnTo>
                    <a:lnTo>
                      <a:pt x="136" y="39"/>
                    </a:lnTo>
                    <a:lnTo>
                      <a:pt x="166" y="12"/>
                    </a:lnTo>
                    <a:lnTo>
                      <a:pt x="201" y="0"/>
                    </a:lnTo>
                    <a:lnTo>
                      <a:pt x="203" y="0"/>
                    </a:lnTo>
                    <a:lnTo>
                      <a:pt x="169" y="3"/>
                    </a:lnTo>
                    <a:lnTo>
                      <a:pt x="137" y="27"/>
                    </a:lnTo>
                    <a:lnTo>
                      <a:pt x="108" y="70"/>
                    </a:lnTo>
                    <a:lnTo>
                      <a:pt x="83" y="130"/>
                    </a:lnTo>
                    <a:lnTo>
                      <a:pt x="61" y="200"/>
                    </a:lnTo>
                    <a:lnTo>
                      <a:pt x="42" y="278"/>
                    </a:lnTo>
                    <a:lnTo>
                      <a:pt x="26" y="363"/>
                    </a:lnTo>
                    <a:lnTo>
                      <a:pt x="15" y="454"/>
                    </a:lnTo>
                    <a:lnTo>
                      <a:pt x="5" y="544"/>
                    </a:lnTo>
                    <a:lnTo>
                      <a:pt x="0" y="635"/>
                    </a:lnTo>
                    <a:lnTo>
                      <a:pt x="21" y="638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6" name="Freeform 118"/>
              <p:cNvSpPr>
                <a:spLocks/>
              </p:cNvSpPr>
              <p:nvPr/>
            </p:nvSpPr>
            <p:spPr bwMode="auto">
              <a:xfrm>
                <a:off x="5140" y="2995"/>
                <a:ext cx="77" cy="1092"/>
              </a:xfrm>
              <a:custGeom>
                <a:avLst/>
                <a:gdLst>
                  <a:gd name="T0" fmla="*/ 8 w 77"/>
                  <a:gd name="T1" fmla="*/ 1089 h 1092"/>
                  <a:gd name="T2" fmla="*/ 9 w 77"/>
                  <a:gd name="T3" fmla="*/ 1092 h 1092"/>
                  <a:gd name="T4" fmla="*/ 4 w 77"/>
                  <a:gd name="T5" fmla="*/ 1010 h 1092"/>
                  <a:gd name="T6" fmla="*/ 1 w 77"/>
                  <a:gd name="T7" fmla="*/ 926 h 1092"/>
                  <a:gd name="T8" fmla="*/ 0 w 77"/>
                  <a:gd name="T9" fmla="*/ 844 h 1092"/>
                  <a:gd name="T10" fmla="*/ 0 w 77"/>
                  <a:gd name="T11" fmla="*/ 762 h 1092"/>
                  <a:gd name="T12" fmla="*/ 1 w 77"/>
                  <a:gd name="T13" fmla="*/ 690 h 1092"/>
                  <a:gd name="T14" fmla="*/ 3 w 77"/>
                  <a:gd name="T15" fmla="*/ 620 h 1092"/>
                  <a:gd name="T16" fmla="*/ 5 w 77"/>
                  <a:gd name="T17" fmla="*/ 563 h 1092"/>
                  <a:gd name="T18" fmla="*/ 7 w 77"/>
                  <a:gd name="T19" fmla="*/ 520 h 1092"/>
                  <a:gd name="T20" fmla="*/ 8 w 77"/>
                  <a:gd name="T21" fmla="*/ 493 h 1092"/>
                  <a:gd name="T22" fmla="*/ 8 w 77"/>
                  <a:gd name="T23" fmla="*/ 481 h 1092"/>
                  <a:gd name="T24" fmla="*/ 15 w 77"/>
                  <a:gd name="T25" fmla="*/ 421 h 1092"/>
                  <a:gd name="T26" fmla="*/ 22 w 77"/>
                  <a:gd name="T27" fmla="*/ 357 h 1092"/>
                  <a:gd name="T28" fmla="*/ 30 w 77"/>
                  <a:gd name="T29" fmla="*/ 291 h 1092"/>
                  <a:gd name="T30" fmla="*/ 40 w 77"/>
                  <a:gd name="T31" fmla="*/ 227 h 1092"/>
                  <a:gd name="T32" fmla="*/ 49 w 77"/>
                  <a:gd name="T33" fmla="*/ 167 h 1092"/>
                  <a:gd name="T34" fmla="*/ 58 w 77"/>
                  <a:gd name="T35" fmla="*/ 112 h 1092"/>
                  <a:gd name="T36" fmla="*/ 65 w 77"/>
                  <a:gd name="T37" fmla="*/ 67 h 1092"/>
                  <a:gd name="T38" fmla="*/ 71 w 77"/>
                  <a:gd name="T39" fmla="*/ 30 h 1092"/>
                  <a:gd name="T40" fmla="*/ 75 w 77"/>
                  <a:gd name="T41" fmla="*/ 9 h 1092"/>
                  <a:gd name="T42" fmla="*/ 77 w 77"/>
                  <a:gd name="T43" fmla="*/ 0 h 1092"/>
                  <a:gd name="T44" fmla="*/ 57 w 77"/>
                  <a:gd name="T45" fmla="*/ 124 h 1092"/>
                  <a:gd name="T46" fmla="*/ 41 w 77"/>
                  <a:gd name="T47" fmla="*/ 233 h 1092"/>
                  <a:gd name="T48" fmla="*/ 30 w 77"/>
                  <a:gd name="T49" fmla="*/ 333 h 1092"/>
                  <a:gd name="T50" fmla="*/ 22 w 77"/>
                  <a:gd name="T51" fmla="*/ 421 h 1092"/>
                  <a:gd name="T52" fmla="*/ 18 w 77"/>
                  <a:gd name="T53" fmla="*/ 496 h 1092"/>
                  <a:gd name="T54" fmla="*/ 16 w 77"/>
                  <a:gd name="T55" fmla="*/ 560 h 1092"/>
                  <a:gd name="T56" fmla="*/ 15 w 77"/>
                  <a:gd name="T57" fmla="*/ 608 h 1092"/>
                  <a:gd name="T58" fmla="*/ 16 w 77"/>
                  <a:gd name="T59" fmla="*/ 644 h 1092"/>
                  <a:gd name="T60" fmla="*/ 16 w 77"/>
                  <a:gd name="T61" fmla="*/ 666 h 1092"/>
                  <a:gd name="T62" fmla="*/ 17 w 77"/>
                  <a:gd name="T63" fmla="*/ 672 h 1092"/>
                  <a:gd name="T64" fmla="*/ 18 w 77"/>
                  <a:gd name="T65" fmla="*/ 753 h 1092"/>
                  <a:gd name="T66" fmla="*/ 21 w 77"/>
                  <a:gd name="T67" fmla="*/ 823 h 1092"/>
                  <a:gd name="T68" fmla="*/ 25 w 77"/>
                  <a:gd name="T69" fmla="*/ 883 h 1092"/>
                  <a:gd name="T70" fmla="*/ 29 w 77"/>
                  <a:gd name="T71" fmla="*/ 938 h 1092"/>
                  <a:gd name="T72" fmla="*/ 33 w 77"/>
                  <a:gd name="T73" fmla="*/ 980 h 1092"/>
                  <a:gd name="T74" fmla="*/ 37 w 77"/>
                  <a:gd name="T75" fmla="*/ 1016 h 1092"/>
                  <a:gd name="T76" fmla="*/ 41 w 77"/>
                  <a:gd name="T77" fmla="*/ 1044 h 1092"/>
                  <a:gd name="T78" fmla="*/ 44 w 77"/>
                  <a:gd name="T79" fmla="*/ 1062 h 1092"/>
                  <a:gd name="T80" fmla="*/ 45 w 77"/>
                  <a:gd name="T81" fmla="*/ 1074 h 1092"/>
                  <a:gd name="T82" fmla="*/ 46 w 77"/>
                  <a:gd name="T83" fmla="*/ 1077 h 1092"/>
                  <a:gd name="T84" fmla="*/ 9 w 77"/>
                  <a:gd name="T85" fmla="*/ 1092 h 1092"/>
                  <a:gd name="T86" fmla="*/ 9 w 77"/>
                  <a:gd name="T87" fmla="*/ 1092 h 1092"/>
                  <a:gd name="T88" fmla="*/ 8 w 77"/>
                  <a:gd name="T89" fmla="*/ 1089 h 10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7"/>
                  <a:gd name="T136" fmla="*/ 0 h 1092"/>
                  <a:gd name="T137" fmla="*/ 77 w 77"/>
                  <a:gd name="T138" fmla="*/ 1092 h 10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7" h="1092">
                    <a:moveTo>
                      <a:pt x="8" y="1089"/>
                    </a:moveTo>
                    <a:lnTo>
                      <a:pt x="9" y="1092"/>
                    </a:lnTo>
                    <a:lnTo>
                      <a:pt x="4" y="1010"/>
                    </a:lnTo>
                    <a:lnTo>
                      <a:pt x="1" y="926"/>
                    </a:lnTo>
                    <a:lnTo>
                      <a:pt x="0" y="844"/>
                    </a:lnTo>
                    <a:lnTo>
                      <a:pt x="0" y="762"/>
                    </a:lnTo>
                    <a:lnTo>
                      <a:pt x="1" y="690"/>
                    </a:lnTo>
                    <a:lnTo>
                      <a:pt x="3" y="620"/>
                    </a:lnTo>
                    <a:lnTo>
                      <a:pt x="5" y="563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8" y="481"/>
                    </a:lnTo>
                    <a:lnTo>
                      <a:pt x="15" y="421"/>
                    </a:lnTo>
                    <a:lnTo>
                      <a:pt x="22" y="357"/>
                    </a:lnTo>
                    <a:lnTo>
                      <a:pt x="30" y="291"/>
                    </a:lnTo>
                    <a:lnTo>
                      <a:pt x="40" y="227"/>
                    </a:lnTo>
                    <a:lnTo>
                      <a:pt x="49" y="167"/>
                    </a:lnTo>
                    <a:lnTo>
                      <a:pt x="58" y="112"/>
                    </a:lnTo>
                    <a:lnTo>
                      <a:pt x="65" y="67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4"/>
                    </a:lnTo>
                    <a:lnTo>
                      <a:pt x="41" y="233"/>
                    </a:lnTo>
                    <a:lnTo>
                      <a:pt x="30" y="333"/>
                    </a:lnTo>
                    <a:lnTo>
                      <a:pt x="22" y="421"/>
                    </a:lnTo>
                    <a:lnTo>
                      <a:pt x="18" y="496"/>
                    </a:lnTo>
                    <a:lnTo>
                      <a:pt x="16" y="560"/>
                    </a:lnTo>
                    <a:lnTo>
                      <a:pt x="15" y="608"/>
                    </a:lnTo>
                    <a:lnTo>
                      <a:pt x="16" y="644"/>
                    </a:lnTo>
                    <a:lnTo>
                      <a:pt x="16" y="666"/>
                    </a:lnTo>
                    <a:lnTo>
                      <a:pt x="17" y="672"/>
                    </a:lnTo>
                    <a:lnTo>
                      <a:pt x="18" y="753"/>
                    </a:lnTo>
                    <a:lnTo>
                      <a:pt x="21" y="823"/>
                    </a:lnTo>
                    <a:lnTo>
                      <a:pt x="25" y="883"/>
                    </a:lnTo>
                    <a:lnTo>
                      <a:pt x="29" y="938"/>
                    </a:lnTo>
                    <a:lnTo>
                      <a:pt x="33" y="980"/>
                    </a:lnTo>
                    <a:lnTo>
                      <a:pt x="37" y="1016"/>
                    </a:lnTo>
                    <a:lnTo>
                      <a:pt x="41" y="1044"/>
                    </a:lnTo>
                    <a:lnTo>
                      <a:pt x="44" y="1062"/>
                    </a:lnTo>
                    <a:lnTo>
                      <a:pt x="45" y="1074"/>
                    </a:lnTo>
                    <a:lnTo>
                      <a:pt x="46" y="1077"/>
                    </a:lnTo>
                    <a:lnTo>
                      <a:pt x="9" y="1092"/>
                    </a:lnTo>
                    <a:lnTo>
                      <a:pt x="8" y="1089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7" name="Freeform 119"/>
              <p:cNvSpPr>
                <a:spLocks/>
              </p:cNvSpPr>
              <p:nvPr/>
            </p:nvSpPr>
            <p:spPr bwMode="auto">
              <a:xfrm>
                <a:off x="5140" y="2995"/>
                <a:ext cx="77" cy="1092"/>
              </a:xfrm>
              <a:custGeom>
                <a:avLst/>
                <a:gdLst>
                  <a:gd name="T0" fmla="*/ 8 w 77"/>
                  <a:gd name="T1" fmla="*/ 1089 h 1092"/>
                  <a:gd name="T2" fmla="*/ 9 w 77"/>
                  <a:gd name="T3" fmla="*/ 1092 h 1092"/>
                  <a:gd name="T4" fmla="*/ 4 w 77"/>
                  <a:gd name="T5" fmla="*/ 1010 h 1092"/>
                  <a:gd name="T6" fmla="*/ 1 w 77"/>
                  <a:gd name="T7" fmla="*/ 926 h 1092"/>
                  <a:gd name="T8" fmla="*/ 0 w 77"/>
                  <a:gd name="T9" fmla="*/ 844 h 1092"/>
                  <a:gd name="T10" fmla="*/ 0 w 77"/>
                  <a:gd name="T11" fmla="*/ 762 h 1092"/>
                  <a:gd name="T12" fmla="*/ 1 w 77"/>
                  <a:gd name="T13" fmla="*/ 690 h 1092"/>
                  <a:gd name="T14" fmla="*/ 3 w 77"/>
                  <a:gd name="T15" fmla="*/ 620 h 1092"/>
                  <a:gd name="T16" fmla="*/ 5 w 77"/>
                  <a:gd name="T17" fmla="*/ 563 h 1092"/>
                  <a:gd name="T18" fmla="*/ 7 w 77"/>
                  <a:gd name="T19" fmla="*/ 520 h 1092"/>
                  <a:gd name="T20" fmla="*/ 8 w 77"/>
                  <a:gd name="T21" fmla="*/ 493 h 1092"/>
                  <a:gd name="T22" fmla="*/ 8 w 77"/>
                  <a:gd name="T23" fmla="*/ 481 h 1092"/>
                  <a:gd name="T24" fmla="*/ 15 w 77"/>
                  <a:gd name="T25" fmla="*/ 421 h 1092"/>
                  <a:gd name="T26" fmla="*/ 22 w 77"/>
                  <a:gd name="T27" fmla="*/ 357 h 1092"/>
                  <a:gd name="T28" fmla="*/ 30 w 77"/>
                  <a:gd name="T29" fmla="*/ 291 h 1092"/>
                  <a:gd name="T30" fmla="*/ 40 w 77"/>
                  <a:gd name="T31" fmla="*/ 227 h 1092"/>
                  <a:gd name="T32" fmla="*/ 49 w 77"/>
                  <a:gd name="T33" fmla="*/ 167 h 1092"/>
                  <a:gd name="T34" fmla="*/ 58 w 77"/>
                  <a:gd name="T35" fmla="*/ 112 h 1092"/>
                  <a:gd name="T36" fmla="*/ 65 w 77"/>
                  <a:gd name="T37" fmla="*/ 67 h 1092"/>
                  <a:gd name="T38" fmla="*/ 71 w 77"/>
                  <a:gd name="T39" fmla="*/ 30 h 1092"/>
                  <a:gd name="T40" fmla="*/ 75 w 77"/>
                  <a:gd name="T41" fmla="*/ 9 h 1092"/>
                  <a:gd name="T42" fmla="*/ 77 w 77"/>
                  <a:gd name="T43" fmla="*/ 0 h 1092"/>
                  <a:gd name="T44" fmla="*/ 57 w 77"/>
                  <a:gd name="T45" fmla="*/ 124 h 1092"/>
                  <a:gd name="T46" fmla="*/ 41 w 77"/>
                  <a:gd name="T47" fmla="*/ 233 h 1092"/>
                  <a:gd name="T48" fmla="*/ 30 w 77"/>
                  <a:gd name="T49" fmla="*/ 333 h 1092"/>
                  <a:gd name="T50" fmla="*/ 22 w 77"/>
                  <a:gd name="T51" fmla="*/ 421 h 1092"/>
                  <a:gd name="T52" fmla="*/ 18 w 77"/>
                  <a:gd name="T53" fmla="*/ 496 h 1092"/>
                  <a:gd name="T54" fmla="*/ 16 w 77"/>
                  <a:gd name="T55" fmla="*/ 560 h 1092"/>
                  <a:gd name="T56" fmla="*/ 15 w 77"/>
                  <a:gd name="T57" fmla="*/ 608 h 1092"/>
                  <a:gd name="T58" fmla="*/ 16 w 77"/>
                  <a:gd name="T59" fmla="*/ 644 h 1092"/>
                  <a:gd name="T60" fmla="*/ 16 w 77"/>
                  <a:gd name="T61" fmla="*/ 666 h 1092"/>
                  <a:gd name="T62" fmla="*/ 17 w 77"/>
                  <a:gd name="T63" fmla="*/ 672 h 1092"/>
                  <a:gd name="T64" fmla="*/ 18 w 77"/>
                  <a:gd name="T65" fmla="*/ 753 h 1092"/>
                  <a:gd name="T66" fmla="*/ 21 w 77"/>
                  <a:gd name="T67" fmla="*/ 823 h 1092"/>
                  <a:gd name="T68" fmla="*/ 25 w 77"/>
                  <a:gd name="T69" fmla="*/ 883 h 1092"/>
                  <a:gd name="T70" fmla="*/ 29 w 77"/>
                  <a:gd name="T71" fmla="*/ 938 h 1092"/>
                  <a:gd name="T72" fmla="*/ 33 w 77"/>
                  <a:gd name="T73" fmla="*/ 980 h 1092"/>
                  <a:gd name="T74" fmla="*/ 37 w 77"/>
                  <a:gd name="T75" fmla="*/ 1016 h 1092"/>
                  <a:gd name="T76" fmla="*/ 41 w 77"/>
                  <a:gd name="T77" fmla="*/ 1044 h 1092"/>
                  <a:gd name="T78" fmla="*/ 44 w 77"/>
                  <a:gd name="T79" fmla="*/ 1062 h 1092"/>
                  <a:gd name="T80" fmla="*/ 45 w 77"/>
                  <a:gd name="T81" fmla="*/ 1074 h 1092"/>
                  <a:gd name="T82" fmla="*/ 46 w 77"/>
                  <a:gd name="T83" fmla="*/ 1077 h 1092"/>
                  <a:gd name="T84" fmla="*/ 9 w 77"/>
                  <a:gd name="T85" fmla="*/ 1092 h 1092"/>
                  <a:gd name="T86" fmla="*/ 9 w 77"/>
                  <a:gd name="T87" fmla="*/ 1092 h 10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092"/>
                  <a:gd name="T134" fmla="*/ 77 w 77"/>
                  <a:gd name="T135" fmla="*/ 1092 h 109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092">
                    <a:moveTo>
                      <a:pt x="8" y="1089"/>
                    </a:moveTo>
                    <a:lnTo>
                      <a:pt x="9" y="1092"/>
                    </a:lnTo>
                    <a:lnTo>
                      <a:pt x="4" y="1010"/>
                    </a:lnTo>
                    <a:lnTo>
                      <a:pt x="1" y="926"/>
                    </a:lnTo>
                    <a:lnTo>
                      <a:pt x="0" y="844"/>
                    </a:lnTo>
                    <a:lnTo>
                      <a:pt x="0" y="762"/>
                    </a:lnTo>
                    <a:lnTo>
                      <a:pt x="1" y="690"/>
                    </a:lnTo>
                    <a:lnTo>
                      <a:pt x="3" y="620"/>
                    </a:lnTo>
                    <a:lnTo>
                      <a:pt x="5" y="563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8" y="481"/>
                    </a:lnTo>
                    <a:lnTo>
                      <a:pt x="15" y="421"/>
                    </a:lnTo>
                    <a:lnTo>
                      <a:pt x="22" y="357"/>
                    </a:lnTo>
                    <a:lnTo>
                      <a:pt x="30" y="291"/>
                    </a:lnTo>
                    <a:lnTo>
                      <a:pt x="40" y="227"/>
                    </a:lnTo>
                    <a:lnTo>
                      <a:pt x="49" y="167"/>
                    </a:lnTo>
                    <a:lnTo>
                      <a:pt x="58" y="112"/>
                    </a:lnTo>
                    <a:lnTo>
                      <a:pt x="65" y="67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4"/>
                    </a:lnTo>
                    <a:lnTo>
                      <a:pt x="41" y="233"/>
                    </a:lnTo>
                    <a:lnTo>
                      <a:pt x="30" y="333"/>
                    </a:lnTo>
                    <a:lnTo>
                      <a:pt x="22" y="421"/>
                    </a:lnTo>
                    <a:lnTo>
                      <a:pt x="18" y="496"/>
                    </a:lnTo>
                    <a:lnTo>
                      <a:pt x="16" y="560"/>
                    </a:lnTo>
                    <a:lnTo>
                      <a:pt x="15" y="608"/>
                    </a:lnTo>
                    <a:lnTo>
                      <a:pt x="16" y="644"/>
                    </a:lnTo>
                    <a:lnTo>
                      <a:pt x="16" y="666"/>
                    </a:lnTo>
                    <a:lnTo>
                      <a:pt x="17" y="672"/>
                    </a:lnTo>
                    <a:lnTo>
                      <a:pt x="18" y="753"/>
                    </a:lnTo>
                    <a:lnTo>
                      <a:pt x="21" y="823"/>
                    </a:lnTo>
                    <a:lnTo>
                      <a:pt x="25" y="883"/>
                    </a:lnTo>
                    <a:lnTo>
                      <a:pt x="29" y="938"/>
                    </a:lnTo>
                    <a:lnTo>
                      <a:pt x="33" y="980"/>
                    </a:lnTo>
                    <a:lnTo>
                      <a:pt x="37" y="1016"/>
                    </a:lnTo>
                    <a:lnTo>
                      <a:pt x="41" y="1044"/>
                    </a:lnTo>
                    <a:lnTo>
                      <a:pt x="44" y="1062"/>
                    </a:lnTo>
                    <a:lnTo>
                      <a:pt x="45" y="1074"/>
                    </a:lnTo>
                    <a:lnTo>
                      <a:pt x="46" y="1077"/>
                    </a:lnTo>
                    <a:lnTo>
                      <a:pt x="9" y="1092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8" name="Freeform 120"/>
              <p:cNvSpPr>
                <a:spLocks/>
              </p:cNvSpPr>
              <p:nvPr/>
            </p:nvSpPr>
            <p:spPr bwMode="auto">
              <a:xfrm>
                <a:off x="4056" y="2871"/>
                <a:ext cx="274" cy="1038"/>
              </a:xfrm>
              <a:custGeom>
                <a:avLst/>
                <a:gdLst>
                  <a:gd name="T0" fmla="*/ 240 w 274"/>
                  <a:gd name="T1" fmla="*/ 1035 h 1038"/>
                  <a:gd name="T2" fmla="*/ 242 w 274"/>
                  <a:gd name="T3" fmla="*/ 899 h 1038"/>
                  <a:gd name="T4" fmla="*/ 240 w 274"/>
                  <a:gd name="T5" fmla="*/ 759 h 1038"/>
                  <a:gd name="T6" fmla="*/ 232 w 274"/>
                  <a:gd name="T7" fmla="*/ 623 h 1038"/>
                  <a:gd name="T8" fmla="*/ 217 w 274"/>
                  <a:gd name="T9" fmla="*/ 490 h 1038"/>
                  <a:gd name="T10" fmla="*/ 198 w 274"/>
                  <a:gd name="T11" fmla="*/ 366 h 1038"/>
                  <a:gd name="T12" fmla="*/ 171 w 274"/>
                  <a:gd name="T13" fmla="*/ 254 h 1038"/>
                  <a:gd name="T14" fmla="*/ 139 w 274"/>
                  <a:gd name="T15" fmla="*/ 157 h 1038"/>
                  <a:gd name="T16" fmla="*/ 100 w 274"/>
                  <a:gd name="T17" fmla="*/ 82 h 1038"/>
                  <a:gd name="T18" fmla="*/ 55 w 274"/>
                  <a:gd name="T19" fmla="*/ 30 h 1038"/>
                  <a:gd name="T20" fmla="*/ 4 w 274"/>
                  <a:gd name="T21" fmla="*/ 3 h 1038"/>
                  <a:gd name="T22" fmla="*/ 0 w 274"/>
                  <a:gd name="T23" fmla="*/ 0 h 1038"/>
                  <a:gd name="T24" fmla="*/ 52 w 274"/>
                  <a:gd name="T25" fmla="*/ 18 h 1038"/>
                  <a:gd name="T26" fmla="*/ 99 w 274"/>
                  <a:gd name="T27" fmla="*/ 67 h 1038"/>
                  <a:gd name="T28" fmla="*/ 139 w 274"/>
                  <a:gd name="T29" fmla="*/ 139 h 1038"/>
                  <a:gd name="T30" fmla="*/ 175 w 274"/>
                  <a:gd name="T31" fmla="*/ 236 h 1038"/>
                  <a:gd name="T32" fmla="*/ 205 w 274"/>
                  <a:gd name="T33" fmla="*/ 348 h 1038"/>
                  <a:gd name="T34" fmla="*/ 230 w 274"/>
                  <a:gd name="T35" fmla="*/ 478 h 1038"/>
                  <a:gd name="T36" fmla="*/ 249 w 274"/>
                  <a:gd name="T37" fmla="*/ 614 h 1038"/>
                  <a:gd name="T38" fmla="*/ 262 w 274"/>
                  <a:gd name="T39" fmla="*/ 756 h 1038"/>
                  <a:gd name="T40" fmla="*/ 271 w 274"/>
                  <a:gd name="T41" fmla="*/ 899 h 1038"/>
                  <a:gd name="T42" fmla="*/ 274 w 274"/>
                  <a:gd name="T43" fmla="*/ 1038 h 1038"/>
                  <a:gd name="T44" fmla="*/ 240 w 274"/>
                  <a:gd name="T45" fmla="*/ 1038 h 1038"/>
                  <a:gd name="T46" fmla="*/ 240 w 274"/>
                  <a:gd name="T47" fmla="*/ 1038 h 1038"/>
                  <a:gd name="T48" fmla="*/ 240 w 274"/>
                  <a:gd name="T49" fmla="*/ 1035 h 10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4"/>
                  <a:gd name="T76" fmla="*/ 0 h 1038"/>
                  <a:gd name="T77" fmla="*/ 274 w 274"/>
                  <a:gd name="T78" fmla="*/ 1038 h 10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4" h="1038">
                    <a:moveTo>
                      <a:pt x="240" y="1035"/>
                    </a:moveTo>
                    <a:lnTo>
                      <a:pt x="242" y="899"/>
                    </a:lnTo>
                    <a:lnTo>
                      <a:pt x="240" y="759"/>
                    </a:lnTo>
                    <a:lnTo>
                      <a:pt x="232" y="623"/>
                    </a:lnTo>
                    <a:lnTo>
                      <a:pt x="217" y="490"/>
                    </a:lnTo>
                    <a:lnTo>
                      <a:pt x="198" y="366"/>
                    </a:lnTo>
                    <a:lnTo>
                      <a:pt x="171" y="254"/>
                    </a:lnTo>
                    <a:lnTo>
                      <a:pt x="139" y="157"/>
                    </a:lnTo>
                    <a:lnTo>
                      <a:pt x="100" y="82"/>
                    </a:lnTo>
                    <a:lnTo>
                      <a:pt x="55" y="30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2" y="18"/>
                    </a:lnTo>
                    <a:lnTo>
                      <a:pt x="99" y="67"/>
                    </a:lnTo>
                    <a:lnTo>
                      <a:pt x="139" y="139"/>
                    </a:lnTo>
                    <a:lnTo>
                      <a:pt x="175" y="236"/>
                    </a:lnTo>
                    <a:lnTo>
                      <a:pt x="205" y="348"/>
                    </a:lnTo>
                    <a:lnTo>
                      <a:pt x="230" y="478"/>
                    </a:lnTo>
                    <a:lnTo>
                      <a:pt x="249" y="614"/>
                    </a:lnTo>
                    <a:lnTo>
                      <a:pt x="262" y="756"/>
                    </a:lnTo>
                    <a:lnTo>
                      <a:pt x="271" y="899"/>
                    </a:lnTo>
                    <a:lnTo>
                      <a:pt x="274" y="1038"/>
                    </a:lnTo>
                    <a:lnTo>
                      <a:pt x="240" y="1038"/>
                    </a:lnTo>
                    <a:lnTo>
                      <a:pt x="240" y="103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" name="Freeform 121"/>
              <p:cNvSpPr>
                <a:spLocks/>
              </p:cNvSpPr>
              <p:nvPr/>
            </p:nvSpPr>
            <p:spPr bwMode="auto">
              <a:xfrm>
                <a:off x="4056" y="2871"/>
                <a:ext cx="274" cy="1038"/>
              </a:xfrm>
              <a:custGeom>
                <a:avLst/>
                <a:gdLst>
                  <a:gd name="T0" fmla="*/ 240 w 274"/>
                  <a:gd name="T1" fmla="*/ 1035 h 1038"/>
                  <a:gd name="T2" fmla="*/ 242 w 274"/>
                  <a:gd name="T3" fmla="*/ 899 h 1038"/>
                  <a:gd name="T4" fmla="*/ 240 w 274"/>
                  <a:gd name="T5" fmla="*/ 759 h 1038"/>
                  <a:gd name="T6" fmla="*/ 232 w 274"/>
                  <a:gd name="T7" fmla="*/ 623 h 1038"/>
                  <a:gd name="T8" fmla="*/ 217 w 274"/>
                  <a:gd name="T9" fmla="*/ 490 h 1038"/>
                  <a:gd name="T10" fmla="*/ 198 w 274"/>
                  <a:gd name="T11" fmla="*/ 366 h 1038"/>
                  <a:gd name="T12" fmla="*/ 171 w 274"/>
                  <a:gd name="T13" fmla="*/ 254 h 1038"/>
                  <a:gd name="T14" fmla="*/ 139 w 274"/>
                  <a:gd name="T15" fmla="*/ 157 h 1038"/>
                  <a:gd name="T16" fmla="*/ 100 w 274"/>
                  <a:gd name="T17" fmla="*/ 82 h 1038"/>
                  <a:gd name="T18" fmla="*/ 55 w 274"/>
                  <a:gd name="T19" fmla="*/ 30 h 1038"/>
                  <a:gd name="T20" fmla="*/ 4 w 274"/>
                  <a:gd name="T21" fmla="*/ 3 h 1038"/>
                  <a:gd name="T22" fmla="*/ 0 w 274"/>
                  <a:gd name="T23" fmla="*/ 0 h 1038"/>
                  <a:gd name="T24" fmla="*/ 52 w 274"/>
                  <a:gd name="T25" fmla="*/ 18 h 1038"/>
                  <a:gd name="T26" fmla="*/ 99 w 274"/>
                  <a:gd name="T27" fmla="*/ 67 h 1038"/>
                  <a:gd name="T28" fmla="*/ 139 w 274"/>
                  <a:gd name="T29" fmla="*/ 139 h 1038"/>
                  <a:gd name="T30" fmla="*/ 175 w 274"/>
                  <a:gd name="T31" fmla="*/ 236 h 1038"/>
                  <a:gd name="T32" fmla="*/ 205 w 274"/>
                  <a:gd name="T33" fmla="*/ 348 h 1038"/>
                  <a:gd name="T34" fmla="*/ 230 w 274"/>
                  <a:gd name="T35" fmla="*/ 478 h 1038"/>
                  <a:gd name="T36" fmla="*/ 249 w 274"/>
                  <a:gd name="T37" fmla="*/ 614 h 1038"/>
                  <a:gd name="T38" fmla="*/ 262 w 274"/>
                  <a:gd name="T39" fmla="*/ 756 h 1038"/>
                  <a:gd name="T40" fmla="*/ 271 w 274"/>
                  <a:gd name="T41" fmla="*/ 899 h 1038"/>
                  <a:gd name="T42" fmla="*/ 274 w 274"/>
                  <a:gd name="T43" fmla="*/ 1038 h 1038"/>
                  <a:gd name="T44" fmla="*/ 240 w 274"/>
                  <a:gd name="T45" fmla="*/ 1038 h 1038"/>
                  <a:gd name="T46" fmla="*/ 240 w 274"/>
                  <a:gd name="T47" fmla="*/ 1038 h 10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8"/>
                  <a:gd name="T74" fmla="*/ 274 w 274"/>
                  <a:gd name="T75" fmla="*/ 1038 h 10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8">
                    <a:moveTo>
                      <a:pt x="240" y="1035"/>
                    </a:moveTo>
                    <a:lnTo>
                      <a:pt x="242" y="899"/>
                    </a:lnTo>
                    <a:lnTo>
                      <a:pt x="240" y="759"/>
                    </a:lnTo>
                    <a:lnTo>
                      <a:pt x="232" y="623"/>
                    </a:lnTo>
                    <a:lnTo>
                      <a:pt x="217" y="490"/>
                    </a:lnTo>
                    <a:lnTo>
                      <a:pt x="198" y="366"/>
                    </a:lnTo>
                    <a:lnTo>
                      <a:pt x="171" y="254"/>
                    </a:lnTo>
                    <a:lnTo>
                      <a:pt x="139" y="157"/>
                    </a:lnTo>
                    <a:lnTo>
                      <a:pt x="100" y="82"/>
                    </a:lnTo>
                    <a:lnTo>
                      <a:pt x="55" y="30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2" y="18"/>
                    </a:lnTo>
                    <a:lnTo>
                      <a:pt x="99" y="67"/>
                    </a:lnTo>
                    <a:lnTo>
                      <a:pt x="139" y="139"/>
                    </a:lnTo>
                    <a:lnTo>
                      <a:pt x="175" y="236"/>
                    </a:lnTo>
                    <a:lnTo>
                      <a:pt x="205" y="348"/>
                    </a:lnTo>
                    <a:lnTo>
                      <a:pt x="230" y="478"/>
                    </a:lnTo>
                    <a:lnTo>
                      <a:pt x="249" y="614"/>
                    </a:lnTo>
                    <a:lnTo>
                      <a:pt x="262" y="756"/>
                    </a:lnTo>
                    <a:lnTo>
                      <a:pt x="271" y="899"/>
                    </a:lnTo>
                    <a:lnTo>
                      <a:pt x="274" y="1038"/>
                    </a:lnTo>
                    <a:lnTo>
                      <a:pt x="240" y="1038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" name="Freeform 122"/>
              <p:cNvSpPr>
                <a:spLocks/>
              </p:cNvSpPr>
              <p:nvPr/>
            </p:nvSpPr>
            <p:spPr bwMode="auto">
              <a:xfrm>
                <a:off x="4594" y="2856"/>
                <a:ext cx="149" cy="1047"/>
              </a:xfrm>
              <a:custGeom>
                <a:avLst/>
                <a:gdLst>
                  <a:gd name="T0" fmla="*/ 149 w 149"/>
                  <a:gd name="T1" fmla="*/ 1047 h 1047"/>
                  <a:gd name="T2" fmla="*/ 149 w 149"/>
                  <a:gd name="T3" fmla="*/ 1047 h 1047"/>
                  <a:gd name="T4" fmla="*/ 148 w 149"/>
                  <a:gd name="T5" fmla="*/ 965 h 1047"/>
                  <a:gd name="T6" fmla="*/ 144 w 149"/>
                  <a:gd name="T7" fmla="*/ 883 h 1047"/>
                  <a:gd name="T8" fmla="*/ 138 w 149"/>
                  <a:gd name="T9" fmla="*/ 799 h 1047"/>
                  <a:gd name="T10" fmla="*/ 133 w 149"/>
                  <a:gd name="T11" fmla="*/ 720 h 1047"/>
                  <a:gd name="T12" fmla="*/ 126 w 149"/>
                  <a:gd name="T13" fmla="*/ 647 h 1047"/>
                  <a:gd name="T14" fmla="*/ 119 w 149"/>
                  <a:gd name="T15" fmla="*/ 581 h 1047"/>
                  <a:gd name="T16" fmla="*/ 113 w 149"/>
                  <a:gd name="T17" fmla="*/ 526 h 1047"/>
                  <a:gd name="T18" fmla="*/ 108 w 149"/>
                  <a:gd name="T19" fmla="*/ 484 h 1047"/>
                  <a:gd name="T20" fmla="*/ 104 w 149"/>
                  <a:gd name="T21" fmla="*/ 457 h 1047"/>
                  <a:gd name="T22" fmla="*/ 103 w 149"/>
                  <a:gd name="T23" fmla="*/ 448 h 1047"/>
                  <a:gd name="T24" fmla="*/ 92 w 149"/>
                  <a:gd name="T25" fmla="*/ 390 h 1047"/>
                  <a:gd name="T26" fmla="*/ 80 w 149"/>
                  <a:gd name="T27" fmla="*/ 330 h 1047"/>
                  <a:gd name="T28" fmla="*/ 67 w 149"/>
                  <a:gd name="T29" fmla="*/ 269 h 1047"/>
                  <a:gd name="T30" fmla="*/ 53 w 149"/>
                  <a:gd name="T31" fmla="*/ 209 h 1047"/>
                  <a:gd name="T32" fmla="*/ 39 w 149"/>
                  <a:gd name="T33" fmla="*/ 154 h 1047"/>
                  <a:gd name="T34" fmla="*/ 26 w 149"/>
                  <a:gd name="T35" fmla="*/ 103 h 1047"/>
                  <a:gd name="T36" fmla="*/ 16 w 149"/>
                  <a:gd name="T37" fmla="*/ 61 h 1047"/>
                  <a:gd name="T38" fmla="*/ 6 w 149"/>
                  <a:gd name="T39" fmla="*/ 27 h 1047"/>
                  <a:gd name="T40" fmla="*/ 1 w 149"/>
                  <a:gd name="T41" fmla="*/ 6 h 1047"/>
                  <a:gd name="T42" fmla="*/ 0 w 149"/>
                  <a:gd name="T43" fmla="*/ 0 h 1047"/>
                  <a:gd name="T44" fmla="*/ 29 w 149"/>
                  <a:gd name="T45" fmla="*/ 112 h 1047"/>
                  <a:gd name="T46" fmla="*/ 53 w 149"/>
                  <a:gd name="T47" fmla="*/ 215 h 1047"/>
                  <a:gd name="T48" fmla="*/ 71 w 149"/>
                  <a:gd name="T49" fmla="*/ 309 h 1047"/>
                  <a:gd name="T50" fmla="*/ 84 w 149"/>
                  <a:gd name="T51" fmla="*/ 393 h 1047"/>
                  <a:gd name="T52" fmla="*/ 95 w 149"/>
                  <a:gd name="T53" fmla="*/ 466 h 1047"/>
                  <a:gd name="T54" fmla="*/ 101 w 149"/>
                  <a:gd name="T55" fmla="*/ 526 h 1047"/>
                  <a:gd name="T56" fmla="*/ 105 w 149"/>
                  <a:gd name="T57" fmla="*/ 572 h 1047"/>
                  <a:gd name="T58" fmla="*/ 108 w 149"/>
                  <a:gd name="T59" fmla="*/ 608 h 1047"/>
                  <a:gd name="T60" fmla="*/ 109 w 149"/>
                  <a:gd name="T61" fmla="*/ 629 h 1047"/>
                  <a:gd name="T62" fmla="*/ 109 w 149"/>
                  <a:gd name="T63" fmla="*/ 638 h 1047"/>
                  <a:gd name="T64" fmla="*/ 113 w 149"/>
                  <a:gd name="T65" fmla="*/ 717 h 1047"/>
                  <a:gd name="T66" fmla="*/ 116 w 149"/>
                  <a:gd name="T67" fmla="*/ 786 h 1047"/>
                  <a:gd name="T68" fmla="*/ 117 w 149"/>
                  <a:gd name="T69" fmla="*/ 850 h 1047"/>
                  <a:gd name="T70" fmla="*/ 117 w 149"/>
                  <a:gd name="T71" fmla="*/ 901 h 1047"/>
                  <a:gd name="T72" fmla="*/ 117 w 149"/>
                  <a:gd name="T73" fmla="*/ 947 h 1047"/>
                  <a:gd name="T74" fmla="*/ 116 w 149"/>
                  <a:gd name="T75" fmla="*/ 983 h 1047"/>
                  <a:gd name="T76" fmla="*/ 115 w 149"/>
                  <a:gd name="T77" fmla="*/ 1010 h 1047"/>
                  <a:gd name="T78" fmla="*/ 113 w 149"/>
                  <a:gd name="T79" fmla="*/ 1031 h 1047"/>
                  <a:gd name="T80" fmla="*/ 112 w 149"/>
                  <a:gd name="T81" fmla="*/ 1044 h 1047"/>
                  <a:gd name="T82" fmla="*/ 112 w 149"/>
                  <a:gd name="T83" fmla="*/ 1047 h 1047"/>
                  <a:gd name="T84" fmla="*/ 149 w 149"/>
                  <a:gd name="T85" fmla="*/ 1047 h 1047"/>
                  <a:gd name="T86" fmla="*/ 149 w 149"/>
                  <a:gd name="T87" fmla="*/ 1047 h 10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7"/>
                  <a:gd name="T134" fmla="*/ 149 w 149"/>
                  <a:gd name="T135" fmla="*/ 1047 h 10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7">
                    <a:moveTo>
                      <a:pt x="149" y="1047"/>
                    </a:moveTo>
                    <a:lnTo>
                      <a:pt x="149" y="1047"/>
                    </a:lnTo>
                    <a:lnTo>
                      <a:pt x="148" y="965"/>
                    </a:lnTo>
                    <a:lnTo>
                      <a:pt x="144" y="883"/>
                    </a:lnTo>
                    <a:lnTo>
                      <a:pt x="138" y="799"/>
                    </a:lnTo>
                    <a:lnTo>
                      <a:pt x="133" y="720"/>
                    </a:lnTo>
                    <a:lnTo>
                      <a:pt x="126" y="647"/>
                    </a:lnTo>
                    <a:lnTo>
                      <a:pt x="119" y="581"/>
                    </a:lnTo>
                    <a:lnTo>
                      <a:pt x="113" y="526"/>
                    </a:lnTo>
                    <a:lnTo>
                      <a:pt x="108" y="484"/>
                    </a:lnTo>
                    <a:lnTo>
                      <a:pt x="104" y="457"/>
                    </a:lnTo>
                    <a:lnTo>
                      <a:pt x="103" y="448"/>
                    </a:lnTo>
                    <a:lnTo>
                      <a:pt x="92" y="390"/>
                    </a:lnTo>
                    <a:lnTo>
                      <a:pt x="80" y="330"/>
                    </a:lnTo>
                    <a:lnTo>
                      <a:pt x="67" y="269"/>
                    </a:lnTo>
                    <a:lnTo>
                      <a:pt x="53" y="209"/>
                    </a:lnTo>
                    <a:lnTo>
                      <a:pt x="39" y="154"/>
                    </a:lnTo>
                    <a:lnTo>
                      <a:pt x="26" y="103"/>
                    </a:lnTo>
                    <a:lnTo>
                      <a:pt x="16" y="61"/>
                    </a:lnTo>
                    <a:lnTo>
                      <a:pt x="6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9" y="112"/>
                    </a:lnTo>
                    <a:lnTo>
                      <a:pt x="53" y="215"/>
                    </a:lnTo>
                    <a:lnTo>
                      <a:pt x="71" y="309"/>
                    </a:lnTo>
                    <a:lnTo>
                      <a:pt x="84" y="393"/>
                    </a:lnTo>
                    <a:lnTo>
                      <a:pt x="95" y="466"/>
                    </a:lnTo>
                    <a:lnTo>
                      <a:pt x="101" y="526"/>
                    </a:lnTo>
                    <a:lnTo>
                      <a:pt x="105" y="572"/>
                    </a:lnTo>
                    <a:lnTo>
                      <a:pt x="108" y="608"/>
                    </a:lnTo>
                    <a:lnTo>
                      <a:pt x="109" y="629"/>
                    </a:lnTo>
                    <a:lnTo>
                      <a:pt x="109" y="638"/>
                    </a:lnTo>
                    <a:lnTo>
                      <a:pt x="113" y="717"/>
                    </a:lnTo>
                    <a:lnTo>
                      <a:pt x="116" y="786"/>
                    </a:lnTo>
                    <a:lnTo>
                      <a:pt x="117" y="850"/>
                    </a:lnTo>
                    <a:lnTo>
                      <a:pt x="117" y="901"/>
                    </a:lnTo>
                    <a:lnTo>
                      <a:pt x="117" y="947"/>
                    </a:lnTo>
                    <a:lnTo>
                      <a:pt x="116" y="983"/>
                    </a:lnTo>
                    <a:lnTo>
                      <a:pt x="115" y="1010"/>
                    </a:lnTo>
                    <a:lnTo>
                      <a:pt x="113" y="1031"/>
                    </a:lnTo>
                    <a:lnTo>
                      <a:pt x="112" y="1044"/>
                    </a:lnTo>
                    <a:lnTo>
                      <a:pt x="112" y="1047"/>
                    </a:lnTo>
                    <a:lnTo>
                      <a:pt x="149" y="1047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" name="Freeform 123"/>
              <p:cNvSpPr>
                <a:spLocks/>
              </p:cNvSpPr>
              <p:nvPr/>
            </p:nvSpPr>
            <p:spPr bwMode="auto">
              <a:xfrm>
                <a:off x="4594" y="2856"/>
                <a:ext cx="149" cy="1047"/>
              </a:xfrm>
              <a:custGeom>
                <a:avLst/>
                <a:gdLst>
                  <a:gd name="T0" fmla="*/ 149 w 149"/>
                  <a:gd name="T1" fmla="*/ 1047 h 1047"/>
                  <a:gd name="T2" fmla="*/ 149 w 149"/>
                  <a:gd name="T3" fmla="*/ 1047 h 1047"/>
                  <a:gd name="T4" fmla="*/ 148 w 149"/>
                  <a:gd name="T5" fmla="*/ 965 h 1047"/>
                  <a:gd name="T6" fmla="*/ 144 w 149"/>
                  <a:gd name="T7" fmla="*/ 883 h 1047"/>
                  <a:gd name="T8" fmla="*/ 138 w 149"/>
                  <a:gd name="T9" fmla="*/ 799 h 1047"/>
                  <a:gd name="T10" fmla="*/ 133 w 149"/>
                  <a:gd name="T11" fmla="*/ 720 h 1047"/>
                  <a:gd name="T12" fmla="*/ 126 w 149"/>
                  <a:gd name="T13" fmla="*/ 647 h 1047"/>
                  <a:gd name="T14" fmla="*/ 119 w 149"/>
                  <a:gd name="T15" fmla="*/ 581 h 1047"/>
                  <a:gd name="T16" fmla="*/ 113 w 149"/>
                  <a:gd name="T17" fmla="*/ 526 h 1047"/>
                  <a:gd name="T18" fmla="*/ 108 w 149"/>
                  <a:gd name="T19" fmla="*/ 484 h 1047"/>
                  <a:gd name="T20" fmla="*/ 104 w 149"/>
                  <a:gd name="T21" fmla="*/ 457 h 1047"/>
                  <a:gd name="T22" fmla="*/ 103 w 149"/>
                  <a:gd name="T23" fmla="*/ 448 h 1047"/>
                  <a:gd name="T24" fmla="*/ 92 w 149"/>
                  <a:gd name="T25" fmla="*/ 390 h 1047"/>
                  <a:gd name="T26" fmla="*/ 80 w 149"/>
                  <a:gd name="T27" fmla="*/ 330 h 1047"/>
                  <a:gd name="T28" fmla="*/ 67 w 149"/>
                  <a:gd name="T29" fmla="*/ 269 h 1047"/>
                  <a:gd name="T30" fmla="*/ 53 w 149"/>
                  <a:gd name="T31" fmla="*/ 209 h 1047"/>
                  <a:gd name="T32" fmla="*/ 39 w 149"/>
                  <a:gd name="T33" fmla="*/ 154 h 1047"/>
                  <a:gd name="T34" fmla="*/ 26 w 149"/>
                  <a:gd name="T35" fmla="*/ 103 h 1047"/>
                  <a:gd name="T36" fmla="*/ 16 w 149"/>
                  <a:gd name="T37" fmla="*/ 61 h 1047"/>
                  <a:gd name="T38" fmla="*/ 6 w 149"/>
                  <a:gd name="T39" fmla="*/ 27 h 1047"/>
                  <a:gd name="T40" fmla="*/ 1 w 149"/>
                  <a:gd name="T41" fmla="*/ 6 h 1047"/>
                  <a:gd name="T42" fmla="*/ 0 w 149"/>
                  <a:gd name="T43" fmla="*/ 0 h 1047"/>
                  <a:gd name="T44" fmla="*/ 29 w 149"/>
                  <a:gd name="T45" fmla="*/ 112 h 1047"/>
                  <a:gd name="T46" fmla="*/ 53 w 149"/>
                  <a:gd name="T47" fmla="*/ 215 h 1047"/>
                  <a:gd name="T48" fmla="*/ 71 w 149"/>
                  <a:gd name="T49" fmla="*/ 309 h 1047"/>
                  <a:gd name="T50" fmla="*/ 84 w 149"/>
                  <a:gd name="T51" fmla="*/ 393 h 1047"/>
                  <a:gd name="T52" fmla="*/ 95 w 149"/>
                  <a:gd name="T53" fmla="*/ 466 h 1047"/>
                  <a:gd name="T54" fmla="*/ 101 w 149"/>
                  <a:gd name="T55" fmla="*/ 526 h 1047"/>
                  <a:gd name="T56" fmla="*/ 105 w 149"/>
                  <a:gd name="T57" fmla="*/ 572 h 1047"/>
                  <a:gd name="T58" fmla="*/ 108 w 149"/>
                  <a:gd name="T59" fmla="*/ 608 h 1047"/>
                  <a:gd name="T60" fmla="*/ 109 w 149"/>
                  <a:gd name="T61" fmla="*/ 629 h 1047"/>
                  <a:gd name="T62" fmla="*/ 109 w 149"/>
                  <a:gd name="T63" fmla="*/ 638 h 1047"/>
                  <a:gd name="T64" fmla="*/ 113 w 149"/>
                  <a:gd name="T65" fmla="*/ 717 h 1047"/>
                  <a:gd name="T66" fmla="*/ 116 w 149"/>
                  <a:gd name="T67" fmla="*/ 786 h 1047"/>
                  <a:gd name="T68" fmla="*/ 117 w 149"/>
                  <a:gd name="T69" fmla="*/ 850 h 1047"/>
                  <a:gd name="T70" fmla="*/ 117 w 149"/>
                  <a:gd name="T71" fmla="*/ 901 h 1047"/>
                  <a:gd name="T72" fmla="*/ 117 w 149"/>
                  <a:gd name="T73" fmla="*/ 947 h 1047"/>
                  <a:gd name="T74" fmla="*/ 116 w 149"/>
                  <a:gd name="T75" fmla="*/ 983 h 1047"/>
                  <a:gd name="T76" fmla="*/ 115 w 149"/>
                  <a:gd name="T77" fmla="*/ 1010 h 1047"/>
                  <a:gd name="T78" fmla="*/ 113 w 149"/>
                  <a:gd name="T79" fmla="*/ 1031 h 1047"/>
                  <a:gd name="T80" fmla="*/ 112 w 149"/>
                  <a:gd name="T81" fmla="*/ 1044 h 1047"/>
                  <a:gd name="T82" fmla="*/ 112 w 149"/>
                  <a:gd name="T83" fmla="*/ 1047 h 1047"/>
                  <a:gd name="T84" fmla="*/ 149 w 149"/>
                  <a:gd name="T85" fmla="*/ 1047 h 1047"/>
                  <a:gd name="T86" fmla="*/ 149 w 149"/>
                  <a:gd name="T87" fmla="*/ 1047 h 10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7"/>
                  <a:gd name="T134" fmla="*/ 149 w 149"/>
                  <a:gd name="T135" fmla="*/ 1047 h 10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7">
                    <a:moveTo>
                      <a:pt x="149" y="1047"/>
                    </a:moveTo>
                    <a:lnTo>
                      <a:pt x="149" y="1047"/>
                    </a:lnTo>
                    <a:lnTo>
                      <a:pt x="148" y="965"/>
                    </a:lnTo>
                    <a:lnTo>
                      <a:pt x="144" y="883"/>
                    </a:lnTo>
                    <a:lnTo>
                      <a:pt x="138" y="799"/>
                    </a:lnTo>
                    <a:lnTo>
                      <a:pt x="133" y="720"/>
                    </a:lnTo>
                    <a:lnTo>
                      <a:pt x="126" y="647"/>
                    </a:lnTo>
                    <a:lnTo>
                      <a:pt x="119" y="581"/>
                    </a:lnTo>
                    <a:lnTo>
                      <a:pt x="113" y="526"/>
                    </a:lnTo>
                    <a:lnTo>
                      <a:pt x="108" y="484"/>
                    </a:lnTo>
                    <a:lnTo>
                      <a:pt x="104" y="457"/>
                    </a:lnTo>
                    <a:lnTo>
                      <a:pt x="103" y="448"/>
                    </a:lnTo>
                    <a:lnTo>
                      <a:pt x="92" y="390"/>
                    </a:lnTo>
                    <a:lnTo>
                      <a:pt x="80" y="330"/>
                    </a:lnTo>
                    <a:lnTo>
                      <a:pt x="67" y="269"/>
                    </a:lnTo>
                    <a:lnTo>
                      <a:pt x="53" y="209"/>
                    </a:lnTo>
                    <a:lnTo>
                      <a:pt x="39" y="154"/>
                    </a:lnTo>
                    <a:lnTo>
                      <a:pt x="26" y="103"/>
                    </a:lnTo>
                    <a:lnTo>
                      <a:pt x="16" y="61"/>
                    </a:lnTo>
                    <a:lnTo>
                      <a:pt x="6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9" y="112"/>
                    </a:lnTo>
                    <a:lnTo>
                      <a:pt x="53" y="215"/>
                    </a:lnTo>
                    <a:lnTo>
                      <a:pt x="71" y="309"/>
                    </a:lnTo>
                    <a:lnTo>
                      <a:pt x="84" y="393"/>
                    </a:lnTo>
                    <a:lnTo>
                      <a:pt x="95" y="466"/>
                    </a:lnTo>
                    <a:lnTo>
                      <a:pt x="101" y="526"/>
                    </a:lnTo>
                    <a:lnTo>
                      <a:pt x="105" y="572"/>
                    </a:lnTo>
                    <a:lnTo>
                      <a:pt x="108" y="608"/>
                    </a:lnTo>
                    <a:lnTo>
                      <a:pt x="109" y="629"/>
                    </a:lnTo>
                    <a:lnTo>
                      <a:pt x="109" y="638"/>
                    </a:lnTo>
                    <a:lnTo>
                      <a:pt x="113" y="717"/>
                    </a:lnTo>
                    <a:lnTo>
                      <a:pt x="116" y="786"/>
                    </a:lnTo>
                    <a:lnTo>
                      <a:pt x="117" y="850"/>
                    </a:lnTo>
                    <a:lnTo>
                      <a:pt x="117" y="901"/>
                    </a:lnTo>
                    <a:lnTo>
                      <a:pt x="117" y="947"/>
                    </a:lnTo>
                    <a:lnTo>
                      <a:pt x="116" y="983"/>
                    </a:lnTo>
                    <a:lnTo>
                      <a:pt x="115" y="1010"/>
                    </a:lnTo>
                    <a:lnTo>
                      <a:pt x="113" y="1031"/>
                    </a:lnTo>
                    <a:lnTo>
                      <a:pt x="112" y="1044"/>
                    </a:lnTo>
                    <a:lnTo>
                      <a:pt x="112" y="1047"/>
                    </a:lnTo>
                    <a:lnTo>
                      <a:pt x="149" y="1047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2" name="Freeform 124"/>
              <p:cNvSpPr>
                <a:spLocks/>
              </p:cNvSpPr>
              <p:nvPr/>
            </p:nvSpPr>
            <p:spPr bwMode="auto">
              <a:xfrm>
                <a:off x="3793" y="3022"/>
                <a:ext cx="273" cy="1035"/>
              </a:xfrm>
              <a:custGeom>
                <a:avLst/>
                <a:gdLst>
                  <a:gd name="T0" fmla="*/ 240 w 273"/>
                  <a:gd name="T1" fmla="*/ 1035 h 1035"/>
                  <a:gd name="T2" fmla="*/ 243 w 273"/>
                  <a:gd name="T3" fmla="*/ 899 h 1035"/>
                  <a:gd name="T4" fmla="*/ 240 w 273"/>
                  <a:gd name="T5" fmla="*/ 760 h 1035"/>
                  <a:gd name="T6" fmla="*/ 232 w 273"/>
                  <a:gd name="T7" fmla="*/ 620 h 1035"/>
                  <a:gd name="T8" fmla="*/ 218 w 273"/>
                  <a:gd name="T9" fmla="*/ 490 h 1035"/>
                  <a:gd name="T10" fmla="*/ 198 w 273"/>
                  <a:gd name="T11" fmla="*/ 366 h 1035"/>
                  <a:gd name="T12" fmla="*/ 172 w 273"/>
                  <a:gd name="T13" fmla="*/ 254 h 1035"/>
                  <a:gd name="T14" fmla="*/ 139 w 273"/>
                  <a:gd name="T15" fmla="*/ 158 h 1035"/>
                  <a:gd name="T16" fmla="*/ 100 w 273"/>
                  <a:gd name="T17" fmla="*/ 82 h 1035"/>
                  <a:gd name="T18" fmla="*/ 56 w 273"/>
                  <a:gd name="T19" fmla="*/ 31 h 1035"/>
                  <a:gd name="T20" fmla="*/ 4 w 273"/>
                  <a:gd name="T21" fmla="*/ 3 h 1035"/>
                  <a:gd name="T22" fmla="*/ 0 w 273"/>
                  <a:gd name="T23" fmla="*/ 0 h 1035"/>
                  <a:gd name="T24" fmla="*/ 52 w 273"/>
                  <a:gd name="T25" fmla="*/ 19 h 1035"/>
                  <a:gd name="T26" fmla="*/ 99 w 273"/>
                  <a:gd name="T27" fmla="*/ 64 h 1035"/>
                  <a:gd name="T28" fmla="*/ 140 w 273"/>
                  <a:gd name="T29" fmla="*/ 140 h 1035"/>
                  <a:gd name="T30" fmla="*/ 176 w 273"/>
                  <a:gd name="T31" fmla="*/ 236 h 1035"/>
                  <a:gd name="T32" fmla="*/ 206 w 273"/>
                  <a:gd name="T33" fmla="*/ 348 h 1035"/>
                  <a:gd name="T34" fmla="*/ 231 w 273"/>
                  <a:gd name="T35" fmla="*/ 475 h 1035"/>
                  <a:gd name="T36" fmla="*/ 249 w 273"/>
                  <a:gd name="T37" fmla="*/ 614 h 1035"/>
                  <a:gd name="T38" fmla="*/ 263 w 273"/>
                  <a:gd name="T39" fmla="*/ 757 h 1035"/>
                  <a:gd name="T40" fmla="*/ 271 w 273"/>
                  <a:gd name="T41" fmla="*/ 899 h 1035"/>
                  <a:gd name="T42" fmla="*/ 273 w 273"/>
                  <a:gd name="T43" fmla="*/ 1035 h 1035"/>
                  <a:gd name="T44" fmla="*/ 240 w 273"/>
                  <a:gd name="T45" fmla="*/ 1035 h 1035"/>
                  <a:gd name="T46" fmla="*/ 240 w 273"/>
                  <a:gd name="T47" fmla="*/ 1035 h 10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1035"/>
                  <a:gd name="T74" fmla="*/ 273 w 273"/>
                  <a:gd name="T75" fmla="*/ 1035 h 10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1035">
                    <a:moveTo>
                      <a:pt x="240" y="1035"/>
                    </a:moveTo>
                    <a:lnTo>
                      <a:pt x="243" y="899"/>
                    </a:lnTo>
                    <a:lnTo>
                      <a:pt x="240" y="760"/>
                    </a:lnTo>
                    <a:lnTo>
                      <a:pt x="232" y="620"/>
                    </a:lnTo>
                    <a:lnTo>
                      <a:pt x="218" y="490"/>
                    </a:lnTo>
                    <a:lnTo>
                      <a:pt x="198" y="366"/>
                    </a:lnTo>
                    <a:lnTo>
                      <a:pt x="172" y="254"/>
                    </a:lnTo>
                    <a:lnTo>
                      <a:pt x="139" y="158"/>
                    </a:lnTo>
                    <a:lnTo>
                      <a:pt x="100" y="82"/>
                    </a:lnTo>
                    <a:lnTo>
                      <a:pt x="56" y="31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2" y="19"/>
                    </a:lnTo>
                    <a:lnTo>
                      <a:pt x="99" y="64"/>
                    </a:lnTo>
                    <a:lnTo>
                      <a:pt x="140" y="140"/>
                    </a:lnTo>
                    <a:lnTo>
                      <a:pt x="176" y="236"/>
                    </a:lnTo>
                    <a:lnTo>
                      <a:pt x="206" y="348"/>
                    </a:lnTo>
                    <a:lnTo>
                      <a:pt x="231" y="475"/>
                    </a:lnTo>
                    <a:lnTo>
                      <a:pt x="249" y="614"/>
                    </a:lnTo>
                    <a:lnTo>
                      <a:pt x="263" y="757"/>
                    </a:lnTo>
                    <a:lnTo>
                      <a:pt x="271" y="899"/>
                    </a:lnTo>
                    <a:lnTo>
                      <a:pt x="273" y="1035"/>
                    </a:lnTo>
                    <a:lnTo>
                      <a:pt x="240" y="103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" name="Freeform 125"/>
              <p:cNvSpPr>
                <a:spLocks/>
              </p:cNvSpPr>
              <p:nvPr/>
            </p:nvSpPr>
            <p:spPr bwMode="auto">
              <a:xfrm>
                <a:off x="3793" y="3022"/>
                <a:ext cx="273" cy="1035"/>
              </a:xfrm>
              <a:custGeom>
                <a:avLst/>
                <a:gdLst>
                  <a:gd name="T0" fmla="*/ 240 w 273"/>
                  <a:gd name="T1" fmla="*/ 1035 h 1035"/>
                  <a:gd name="T2" fmla="*/ 243 w 273"/>
                  <a:gd name="T3" fmla="*/ 899 h 1035"/>
                  <a:gd name="T4" fmla="*/ 240 w 273"/>
                  <a:gd name="T5" fmla="*/ 760 h 1035"/>
                  <a:gd name="T6" fmla="*/ 232 w 273"/>
                  <a:gd name="T7" fmla="*/ 620 h 1035"/>
                  <a:gd name="T8" fmla="*/ 218 w 273"/>
                  <a:gd name="T9" fmla="*/ 490 h 1035"/>
                  <a:gd name="T10" fmla="*/ 198 w 273"/>
                  <a:gd name="T11" fmla="*/ 366 h 1035"/>
                  <a:gd name="T12" fmla="*/ 172 w 273"/>
                  <a:gd name="T13" fmla="*/ 254 h 1035"/>
                  <a:gd name="T14" fmla="*/ 139 w 273"/>
                  <a:gd name="T15" fmla="*/ 158 h 1035"/>
                  <a:gd name="T16" fmla="*/ 100 w 273"/>
                  <a:gd name="T17" fmla="*/ 82 h 1035"/>
                  <a:gd name="T18" fmla="*/ 56 w 273"/>
                  <a:gd name="T19" fmla="*/ 31 h 1035"/>
                  <a:gd name="T20" fmla="*/ 4 w 273"/>
                  <a:gd name="T21" fmla="*/ 3 h 1035"/>
                  <a:gd name="T22" fmla="*/ 0 w 273"/>
                  <a:gd name="T23" fmla="*/ 0 h 1035"/>
                  <a:gd name="T24" fmla="*/ 52 w 273"/>
                  <a:gd name="T25" fmla="*/ 19 h 1035"/>
                  <a:gd name="T26" fmla="*/ 99 w 273"/>
                  <a:gd name="T27" fmla="*/ 64 h 1035"/>
                  <a:gd name="T28" fmla="*/ 140 w 273"/>
                  <a:gd name="T29" fmla="*/ 140 h 1035"/>
                  <a:gd name="T30" fmla="*/ 176 w 273"/>
                  <a:gd name="T31" fmla="*/ 236 h 1035"/>
                  <a:gd name="T32" fmla="*/ 206 w 273"/>
                  <a:gd name="T33" fmla="*/ 348 h 1035"/>
                  <a:gd name="T34" fmla="*/ 231 w 273"/>
                  <a:gd name="T35" fmla="*/ 475 h 1035"/>
                  <a:gd name="T36" fmla="*/ 249 w 273"/>
                  <a:gd name="T37" fmla="*/ 614 h 1035"/>
                  <a:gd name="T38" fmla="*/ 263 w 273"/>
                  <a:gd name="T39" fmla="*/ 757 h 1035"/>
                  <a:gd name="T40" fmla="*/ 271 w 273"/>
                  <a:gd name="T41" fmla="*/ 899 h 1035"/>
                  <a:gd name="T42" fmla="*/ 273 w 273"/>
                  <a:gd name="T43" fmla="*/ 1035 h 1035"/>
                  <a:gd name="T44" fmla="*/ 240 w 273"/>
                  <a:gd name="T45" fmla="*/ 1035 h 1035"/>
                  <a:gd name="T46" fmla="*/ 240 w 273"/>
                  <a:gd name="T47" fmla="*/ 1035 h 10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1035"/>
                  <a:gd name="T74" fmla="*/ 273 w 273"/>
                  <a:gd name="T75" fmla="*/ 1035 h 10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1035">
                    <a:moveTo>
                      <a:pt x="240" y="1035"/>
                    </a:moveTo>
                    <a:lnTo>
                      <a:pt x="243" y="899"/>
                    </a:lnTo>
                    <a:lnTo>
                      <a:pt x="240" y="760"/>
                    </a:lnTo>
                    <a:lnTo>
                      <a:pt x="232" y="620"/>
                    </a:lnTo>
                    <a:lnTo>
                      <a:pt x="218" y="490"/>
                    </a:lnTo>
                    <a:lnTo>
                      <a:pt x="198" y="366"/>
                    </a:lnTo>
                    <a:lnTo>
                      <a:pt x="172" y="254"/>
                    </a:lnTo>
                    <a:lnTo>
                      <a:pt x="139" y="158"/>
                    </a:lnTo>
                    <a:lnTo>
                      <a:pt x="100" y="82"/>
                    </a:lnTo>
                    <a:lnTo>
                      <a:pt x="56" y="31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2" y="19"/>
                    </a:lnTo>
                    <a:lnTo>
                      <a:pt x="99" y="64"/>
                    </a:lnTo>
                    <a:lnTo>
                      <a:pt x="140" y="140"/>
                    </a:lnTo>
                    <a:lnTo>
                      <a:pt x="176" y="236"/>
                    </a:lnTo>
                    <a:lnTo>
                      <a:pt x="206" y="348"/>
                    </a:lnTo>
                    <a:lnTo>
                      <a:pt x="231" y="475"/>
                    </a:lnTo>
                    <a:lnTo>
                      <a:pt x="249" y="614"/>
                    </a:lnTo>
                    <a:lnTo>
                      <a:pt x="263" y="757"/>
                    </a:lnTo>
                    <a:lnTo>
                      <a:pt x="271" y="899"/>
                    </a:lnTo>
                    <a:lnTo>
                      <a:pt x="273" y="1035"/>
                    </a:lnTo>
                    <a:lnTo>
                      <a:pt x="240" y="103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" name="Freeform 126"/>
              <p:cNvSpPr>
                <a:spLocks/>
              </p:cNvSpPr>
              <p:nvPr/>
            </p:nvSpPr>
            <p:spPr bwMode="auto">
              <a:xfrm>
                <a:off x="4330" y="3004"/>
                <a:ext cx="150" cy="1050"/>
              </a:xfrm>
              <a:custGeom>
                <a:avLst/>
                <a:gdLst>
                  <a:gd name="T0" fmla="*/ 149 w 150"/>
                  <a:gd name="T1" fmla="*/ 1050 h 1050"/>
                  <a:gd name="T2" fmla="*/ 150 w 150"/>
                  <a:gd name="T3" fmla="*/ 1050 h 1050"/>
                  <a:gd name="T4" fmla="*/ 149 w 150"/>
                  <a:gd name="T5" fmla="*/ 968 h 1050"/>
                  <a:gd name="T6" fmla="*/ 145 w 150"/>
                  <a:gd name="T7" fmla="*/ 883 h 1050"/>
                  <a:gd name="T8" fmla="*/ 140 w 150"/>
                  <a:gd name="T9" fmla="*/ 802 h 1050"/>
                  <a:gd name="T10" fmla="*/ 135 w 150"/>
                  <a:gd name="T11" fmla="*/ 723 h 1050"/>
                  <a:gd name="T12" fmla="*/ 127 w 150"/>
                  <a:gd name="T13" fmla="*/ 651 h 1050"/>
                  <a:gd name="T14" fmla="*/ 120 w 150"/>
                  <a:gd name="T15" fmla="*/ 584 h 1050"/>
                  <a:gd name="T16" fmla="*/ 115 w 150"/>
                  <a:gd name="T17" fmla="*/ 530 h 1050"/>
                  <a:gd name="T18" fmla="*/ 110 w 150"/>
                  <a:gd name="T19" fmla="*/ 487 h 1050"/>
                  <a:gd name="T20" fmla="*/ 106 w 150"/>
                  <a:gd name="T21" fmla="*/ 460 h 1050"/>
                  <a:gd name="T22" fmla="*/ 104 w 150"/>
                  <a:gd name="T23" fmla="*/ 451 h 1050"/>
                  <a:gd name="T24" fmla="*/ 94 w 150"/>
                  <a:gd name="T25" fmla="*/ 390 h 1050"/>
                  <a:gd name="T26" fmla="*/ 82 w 150"/>
                  <a:gd name="T27" fmla="*/ 333 h 1050"/>
                  <a:gd name="T28" fmla="*/ 69 w 150"/>
                  <a:gd name="T29" fmla="*/ 269 h 1050"/>
                  <a:gd name="T30" fmla="*/ 54 w 150"/>
                  <a:gd name="T31" fmla="*/ 212 h 1050"/>
                  <a:gd name="T32" fmla="*/ 41 w 150"/>
                  <a:gd name="T33" fmla="*/ 155 h 1050"/>
                  <a:gd name="T34" fmla="*/ 28 w 150"/>
                  <a:gd name="T35" fmla="*/ 106 h 1050"/>
                  <a:gd name="T36" fmla="*/ 17 w 150"/>
                  <a:gd name="T37" fmla="*/ 64 h 1050"/>
                  <a:gd name="T38" fmla="*/ 8 w 150"/>
                  <a:gd name="T39" fmla="*/ 31 h 1050"/>
                  <a:gd name="T40" fmla="*/ 3 w 150"/>
                  <a:gd name="T41" fmla="*/ 9 h 1050"/>
                  <a:gd name="T42" fmla="*/ 0 w 150"/>
                  <a:gd name="T43" fmla="*/ 0 h 1050"/>
                  <a:gd name="T44" fmla="*/ 30 w 150"/>
                  <a:gd name="T45" fmla="*/ 115 h 1050"/>
                  <a:gd name="T46" fmla="*/ 53 w 150"/>
                  <a:gd name="T47" fmla="*/ 218 h 1050"/>
                  <a:gd name="T48" fmla="*/ 71 w 150"/>
                  <a:gd name="T49" fmla="*/ 312 h 1050"/>
                  <a:gd name="T50" fmla="*/ 86 w 150"/>
                  <a:gd name="T51" fmla="*/ 397 h 1050"/>
                  <a:gd name="T52" fmla="*/ 96 w 150"/>
                  <a:gd name="T53" fmla="*/ 466 h 1050"/>
                  <a:gd name="T54" fmla="*/ 103 w 150"/>
                  <a:gd name="T55" fmla="*/ 527 h 1050"/>
                  <a:gd name="T56" fmla="*/ 107 w 150"/>
                  <a:gd name="T57" fmla="*/ 575 h 1050"/>
                  <a:gd name="T58" fmla="*/ 110 w 150"/>
                  <a:gd name="T59" fmla="*/ 611 h 1050"/>
                  <a:gd name="T60" fmla="*/ 111 w 150"/>
                  <a:gd name="T61" fmla="*/ 632 h 1050"/>
                  <a:gd name="T62" fmla="*/ 111 w 150"/>
                  <a:gd name="T63" fmla="*/ 638 h 1050"/>
                  <a:gd name="T64" fmla="*/ 115 w 150"/>
                  <a:gd name="T65" fmla="*/ 720 h 1050"/>
                  <a:gd name="T66" fmla="*/ 117 w 150"/>
                  <a:gd name="T67" fmla="*/ 790 h 1050"/>
                  <a:gd name="T68" fmla="*/ 119 w 150"/>
                  <a:gd name="T69" fmla="*/ 853 h 1050"/>
                  <a:gd name="T70" fmla="*/ 119 w 150"/>
                  <a:gd name="T71" fmla="*/ 905 h 1050"/>
                  <a:gd name="T72" fmla="*/ 117 w 150"/>
                  <a:gd name="T73" fmla="*/ 950 h 1050"/>
                  <a:gd name="T74" fmla="*/ 116 w 150"/>
                  <a:gd name="T75" fmla="*/ 986 h 1050"/>
                  <a:gd name="T76" fmla="*/ 115 w 150"/>
                  <a:gd name="T77" fmla="*/ 1014 h 1050"/>
                  <a:gd name="T78" fmla="*/ 113 w 150"/>
                  <a:gd name="T79" fmla="*/ 1035 h 1050"/>
                  <a:gd name="T80" fmla="*/ 113 w 150"/>
                  <a:gd name="T81" fmla="*/ 1047 h 1050"/>
                  <a:gd name="T82" fmla="*/ 112 w 150"/>
                  <a:gd name="T83" fmla="*/ 1050 h 1050"/>
                  <a:gd name="T84" fmla="*/ 150 w 150"/>
                  <a:gd name="T85" fmla="*/ 1050 h 1050"/>
                  <a:gd name="T86" fmla="*/ 150 w 150"/>
                  <a:gd name="T87" fmla="*/ 1050 h 1050"/>
                  <a:gd name="T88" fmla="*/ 149 w 150"/>
                  <a:gd name="T89" fmla="*/ 1050 h 10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0"/>
                  <a:gd name="T136" fmla="*/ 0 h 1050"/>
                  <a:gd name="T137" fmla="*/ 150 w 150"/>
                  <a:gd name="T138" fmla="*/ 1050 h 10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0" h="1050">
                    <a:moveTo>
                      <a:pt x="149" y="1050"/>
                    </a:moveTo>
                    <a:lnTo>
                      <a:pt x="150" y="1050"/>
                    </a:lnTo>
                    <a:lnTo>
                      <a:pt x="149" y="968"/>
                    </a:lnTo>
                    <a:lnTo>
                      <a:pt x="145" y="883"/>
                    </a:lnTo>
                    <a:lnTo>
                      <a:pt x="140" y="802"/>
                    </a:lnTo>
                    <a:lnTo>
                      <a:pt x="135" y="723"/>
                    </a:lnTo>
                    <a:lnTo>
                      <a:pt x="127" y="651"/>
                    </a:lnTo>
                    <a:lnTo>
                      <a:pt x="120" y="584"/>
                    </a:lnTo>
                    <a:lnTo>
                      <a:pt x="115" y="530"/>
                    </a:lnTo>
                    <a:lnTo>
                      <a:pt x="110" y="487"/>
                    </a:lnTo>
                    <a:lnTo>
                      <a:pt x="106" y="460"/>
                    </a:lnTo>
                    <a:lnTo>
                      <a:pt x="104" y="451"/>
                    </a:lnTo>
                    <a:lnTo>
                      <a:pt x="94" y="390"/>
                    </a:lnTo>
                    <a:lnTo>
                      <a:pt x="82" y="333"/>
                    </a:lnTo>
                    <a:lnTo>
                      <a:pt x="69" y="269"/>
                    </a:lnTo>
                    <a:lnTo>
                      <a:pt x="54" y="212"/>
                    </a:lnTo>
                    <a:lnTo>
                      <a:pt x="41" y="155"/>
                    </a:lnTo>
                    <a:lnTo>
                      <a:pt x="28" y="106"/>
                    </a:lnTo>
                    <a:lnTo>
                      <a:pt x="17" y="64"/>
                    </a:lnTo>
                    <a:lnTo>
                      <a:pt x="8" y="31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0" y="115"/>
                    </a:lnTo>
                    <a:lnTo>
                      <a:pt x="53" y="218"/>
                    </a:lnTo>
                    <a:lnTo>
                      <a:pt x="71" y="312"/>
                    </a:lnTo>
                    <a:lnTo>
                      <a:pt x="86" y="397"/>
                    </a:lnTo>
                    <a:lnTo>
                      <a:pt x="96" y="466"/>
                    </a:lnTo>
                    <a:lnTo>
                      <a:pt x="103" y="527"/>
                    </a:lnTo>
                    <a:lnTo>
                      <a:pt x="107" y="575"/>
                    </a:lnTo>
                    <a:lnTo>
                      <a:pt x="110" y="611"/>
                    </a:lnTo>
                    <a:lnTo>
                      <a:pt x="111" y="632"/>
                    </a:lnTo>
                    <a:lnTo>
                      <a:pt x="111" y="638"/>
                    </a:lnTo>
                    <a:lnTo>
                      <a:pt x="115" y="720"/>
                    </a:lnTo>
                    <a:lnTo>
                      <a:pt x="117" y="790"/>
                    </a:lnTo>
                    <a:lnTo>
                      <a:pt x="119" y="853"/>
                    </a:lnTo>
                    <a:lnTo>
                      <a:pt x="119" y="905"/>
                    </a:lnTo>
                    <a:lnTo>
                      <a:pt x="117" y="950"/>
                    </a:lnTo>
                    <a:lnTo>
                      <a:pt x="116" y="986"/>
                    </a:lnTo>
                    <a:lnTo>
                      <a:pt x="115" y="1014"/>
                    </a:lnTo>
                    <a:lnTo>
                      <a:pt x="113" y="1035"/>
                    </a:lnTo>
                    <a:lnTo>
                      <a:pt x="113" y="1047"/>
                    </a:lnTo>
                    <a:lnTo>
                      <a:pt x="112" y="1050"/>
                    </a:lnTo>
                    <a:lnTo>
                      <a:pt x="150" y="1050"/>
                    </a:lnTo>
                    <a:lnTo>
                      <a:pt x="149" y="105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5" name="Freeform 127"/>
              <p:cNvSpPr>
                <a:spLocks/>
              </p:cNvSpPr>
              <p:nvPr/>
            </p:nvSpPr>
            <p:spPr bwMode="auto">
              <a:xfrm>
                <a:off x="4330" y="3004"/>
                <a:ext cx="150" cy="1050"/>
              </a:xfrm>
              <a:custGeom>
                <a:avLst/>
                <a:gdLst>
                  <a:gd name="T0" fmla="*/ 149 w 150"/>
                  <a:gd name="T1" fmla="*/ 1050 h 1050"/>
                  <a:gd name="T2" fmla="*/ 150 w 150"/>
                  <a:gd name="T3" fmla="*/ 1050 h 1050"/>
                  <a:gd name="T4" fmla="*/ 149 w 150"/>
                  <a:gd name="T5" fmla="*/ 968 h 1050"/>
                  <a:gd name="T6" fmla="*/ 145 w 150"/>
                  <a:gd name="T7" fmla="*/ 883 h 1050"/>
                  <a:gd name="T8" fmla="*/ 140 w 150"/>
                  <a:gd name="T9" fmla="*/ 802 h 1050"/>
                  <a:gd name="T10" fmla="*/ 135 w 150"/>
                  <a:gd name="T11" fmla="*/ 723 h 1050"/>
                  <a:gd name="T12" fmla="*/ 127 w 150"/>
                  <a:gd name="T13" fmla="*/ 651 h 1050"/>
                  <a:gd name="T14" fmla="*/ 120 w 150"/>
                  <a:gd name="T15" fmla="*/ 584 h 1050"/>
                  <a:gd name="T16" fmla="*/ 115 w 150"/>
                  <a:gd name="T17" fmla="*/ 530 h 1050"/>
                  <a:gd name="T18" fmla="*/ 110 w 150"/>
                  <a:gd name="T19" fmla="*/ 487 h 1050"/>
                  <a:gd name="T20" fmla="*/ 106 w 150"/>
                  <a:gd name="T21" fmla="*/ 460 h 1050"/>
                  <a:gd name="T22" fmla="*/ 104 w 150"/>
                  <a:gd name="T23" fmla="*/ 451 h 1050"/>
                  <a:gd name="T24" fmla="*/ 94 w 150"/>
                  <a:gd name="T25" fmla="*/ 390 h 1050"/>
                  <a:gd name="T26" fmla="*/ 82 w 150"/>
                  <a:gd name="T27" fmla="*/ 333 h 1050"/>
                  <a:gd name="T28" fmla="*/ 69 w 150"/>
                  <a:gd name="T29" fmla="*/ 269 h 1050"/>
                  <a:gd name="T30" fmla="*/ 54 w 150"/>
                  <a:gd name="T31" fmla="*/ 212 h 1050"/>
                  <a:gd name="T32" fmla="*/ 41 w 150"/>
                  <a:gd name="T33" fmla="*/ 155 h 1050"/>
                  <a:gd name="T34" fmla="*/ 28 w 150"/>
                  <a:gd name="T35" fmla="*/ 106 h 1050"/>
                  <a:gd name="T36" fmla="*/ 17 w 150"/>
                  <a:gd name="T37" fmla="*/ 64 h 1050"/>
                  <a:gd name="T38" fmla="*/ 8 w 150"/>
                  <a:gd name="T39" fmla="*/ 31 h 1050"/>
                  <a:gd name="T40" fmla="*/ 3 w 150"/>
                  <a:gd name="T41" fmla="*/ 9 h 1050"/>
                  <a:gd name="T42" fmla="*/ 0 w 150"/>
                  <a:gd name="T43" fmla="*/ 0 h 1050"/>
                  <a:gd name="T44" fmla="*/ 30 w 150"/>
                  <a:gd name="T45" fmla="*/ 115 h 1050"/>
                  <a:gd name="T46" fmla="*/ 53 w 150"/>
                  <a:gd name="T47" fmla="*/ 218 h 1050"/>
                  <a:gd name="T48" fmla="*/ 71 w 150"/>
                  <a:gd name="T49" fmla="*/ 312 h 1050"/>
                  <a:gd name="T50" fmla="*/ 86 w 150"/>
                  <a:gd name="T51" fmla="*/ 397 h 1050"/>
                  <a:gd name="T52" fmla="*/ 96 w 150"/>
                  <a:gd name="T53" fmla="*/ 466 h 1050"/>
                  <a:gd name="T54" fmla="*/ 103 w 150"/>
                  <a:gd name="T55" fmla="*/ 527 h 1050"/>
                  <a:gd name="T56" fmla="*/ 107 w 150"/>
                  <a:gd name="T57" fmla="*/ 575 h 1050"/>
                  <a:gd name="T58" fmla="*/ 110 w 150"/>
                  <a:gd name="T59" fmla="*/ 611 h 1050"/>
                  <a:gd name="T60" fmla="*/ 111 w 150"/>
                  <a:gd name="T61" fmla="*/ 632 h 1050"/>
                  <a:gd name="T62" fmla="*/ 111 w 150"/>
                  <a:gd name="T63" fmla="*/ 638 h 1050"/>
                  <a:gd name="T64" fmla="*/ 115 w 150"/>
                  <a:gd name="T65" fmla="*/ 720 h 1050"/>
                  <a:gd name="T66" fmla="*/ 117 w 150"/>
                  <a:gd name="T67" fmla="*/ 790 h 1050"/>
                  <a:gd name="T68" fmla="*/ 119 w 150"/>
                  <a:gd name="T69" fmla="*/ 853 h 1050"/>
                  <a:gd name="T70" fmla="*/ 119 w 150"/>
                  <a:gd name="T71" fmla="*/ 905 h 1050"/>
                  <a:gd name="T72" fmla="*/ 117 w 150"/>
                  <a:gd name="T73" fmla="*/ 950 h 1050"/>
                  <a:gd name="T74" fmla="*/ 116 w 150"/>
                  <a:gd name="T75" fmla="*/ 986 h 1050"/>
                  <a:gd name="T76" fmla="*/ 115 w 150"/>
                  <a:gd name="T77" fmla="*/ 1014 h 1050"/>
                  <a:gd name="T78" fmla="*/ 113 w 150"/>
                  <a:gd name="T79" fmla="*/ 1035 h 1050"/>
                  <a:gd name="T80" fmla="*/ 113 w 150"/>
                  <a:gd name="T81" fmla="*/ 1047 h 1050"/>
                  <a:gd name="T82" fmla="*/ 112 w 150"/>
                  <a:gd name="T83" fmla="*/ 1050 h 1050"/>
                  <a:gd name="T84" fmla="*/ 150 w 150"/>
                  <a:gd name="T85" fmla="*/ 1050 h 1050"/>
                  <a:gd name="T86" fmla="*/ 150 w 150"/>
                  <a:gd name="T87" fmla="*/ 1050 h 10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0"/>
                  <a:gd name="T133" fmla="*/ 0 h 1050"/>
                  <a:gd name="T134" fmla="*/ 150 w 150"/>
                  <a:gd name="T135" fmla="*/ 1050 h 10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0" h="1050">
                    <a:moveTo>
                      <a:pt x="149" y="1050"/>
                    </a:moveTo>
                    <a:lnTo>
                      <a:pt x="150" y="1050"/>
                    </a:lnTo>
                    <a:lnTo>
                      <a:pt x="149" y="968"/>
                    </a:lnTo>
                    <a:lnTo>
                      <a:pt x="145" y="883"/>
                    </a:lnTo>
                    <a:lnTo>
                      <a:pt x="140" y="802"/>
                    </a:lnTo>
                    <a:lnTo>
                      <a:pt x="135" y="723"/>
                    </a:lnTo>
                    <a:lnTo>
                      <a:pt x="127" y="651"/>
                    </a:lnTo>
                    <a:lnTo>
                      <a:pt x="120" y="584"/>
                    </a:lnTo>
                    <a:lnTo>
                      <a:pt x="115" y="530"/>
                    </a:lnTo>
                    <a:lnTo>
                      <a:pt x="110" y="487"/>
                    </a:lnTo>
                    <a:lnTo>
                      <a:pt x="106" y="460"/>
                    </a:lnTo>
                    <a:lnTo>
                      <a:pt x="104" y="451"/>
                    </a:lnTo>
                    <a:lnTo>
                      <a:pt x="94" y="390"/>
                    </a:lnTo>
                    <a:lnTo>
                      <a:pt x="82" y="333"/>
                    </a:lnTo>
                    <a:lnTo>
                      <a:pt x="69" y="269"/>
                    </a:lnTo>
                    <a:lnTo>
                      <a:pt x="54" y="212"/>
                    </a:lnTo>
                    <a:lnTo>
                      <a:pt x="41" y="155"/>
                    </a:lnTo>
                    <a:lnTo>
                      <a:pt x="28" y="106"/>
                    </a:lnTo>
                    <a:lnTo>
                      <a:pt x="17" y="64"/>
                    </a:lnTo>
                    <a:lnTo>
                      <a:pt x="8" y="31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0" y="115"/>
                    </a:lnTo>
                    <a:lnTo>
                      <a:pt x="53" y="218"/>
                    </a:lnTo>
                    <a:lnTo>
                      <a:pt x="71" y="312"/>
                    </a:lnTo>
                    <a:lnTo>
                      <a:pt x="86" y="397"/>
                    </a:lnTo>
                    <a:lnTo>
                      <a:pt x="96" y="466"/>
                    </a:lnTo>
                    <a:lnTo>
                      <a:pt x="103" y="527"/>
                    </a:lnTo>
                    <a:lnTo>
                      <a:pt x="107" y="575"/>
                    </a:lnTo>
                    <a:lnTo>
                      <a:pt x="110" y="611"/>
                    </a:lnTo>
                    <a:lnTo>
                      <a:pt x="111" y="632"/>
                    </a:lnTo>
                    <a:lnTo>
                      <a:pt x="111" y="638"/>
                    </a:lnTo>
                    <a:lnTo>
                      <a:pt x="115" y="720"/>
                    </a:lnTo>
                    <a:lnTo>
                      <a:pt x="117" y="790"/>
                    </a:lnTo>
                    <a:lnTo>
                      <a:pt x="119" y="853"/>
                    </a:lnTo>
                    <a:lnTo>
                      <a:pt x="119" y="905"/>
                    </a:lnTo>
                    <a:lnTo>
                      <a:pt x="117" y="950"/>
                    </a:lnTo>
                    <a:lnTo>
                      <a:pt x="116" y="986"/>
                    </a:lnTo>
                    <a:lnTo>
                      <a:pt x="115" y="1014"/>
                    </a:lnTo>
                    <a:lnTo>
                      <a:pt x="113" y="1035"/>
                    </a:lnTo>
                    <a:lnTo>
                      <a:pt x="113" y="1047"/>
                    </a:lnTo>
                    <a:lnTo>
                      <a:pt x="112" y="1050"/>
                    </a:lnTo>
                    <a:lnTo>
                      <a:pt x="150" y="105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6" name="Freeform 128"/>
              <p:cNvSpPr>
                <a:spLocks/>
              </p:cNvSpPr>
              <p:nvPr/>
            </p:nvSpPr>
            <p:spPr bwMode="auto">
              <a:xfrm>
                <a:off x="4169" y="3128"/>
                <a:ext cx="251" cy="787"/>
              </a:xfrm>
              <a:custGeom>
                <a:avLst/>
                <a:gdLst>
                  <a:gd name="T0" fmla="*/ 223 w 251"/>
                  <a:gd name="T1" fmla="*/ 787 h 787"/>
                  <a:gd name="T2" fmla="*/ 222 w 251"/>
                  <a:gd name="T3" fmla="*/ 678 h 787"/>
                  <a:gd name="T4" fmla="*/ 215 w 251"/>
                  <a:gd name="T5" fmla="*/ 566 h 787"/>
                  <a:gd name="T6" fmla="*/ 205 w 251"/>
                  <a:gd name="T7" fmla="*/ 457 h 787"/>
                  <a:gd name="T8" fmla="*/ 189 w 251"/>
                  <a:gd name="T9" fmla="*/ 354 h 787"/>
                  <a:gd name="T10" fmla="*/ 169 w 251"/>
                  <a:gd name="T11" fmla="*/ 260 h 787"/>
                  <a:gd name="T12" fmla="*/ 145 w 251"/>
                  <a:gd name="T13" fmla="*/ 176 h 787"/>
                  <a:gd name="T14" fmla="*/ 116 w 251"/>
                  <a:gd name="T15" fmla="*/ 103 h 787"/>
                  <a:gd name="T16" fmla="*/ 83 w 251"/>
                  <a:gd name="T17" fmla="*/ 49 h 787"/>
                  <a:gd name="T18" fmla="*/ 46 w 251"/>
                  <a:gd name="T19" fmla="*/ 15 h 787"/>
                  <a:gd name="T20" fmla="*/ 4 w 251"/>
                  <a:gd name="T21" fmla="*/ 3 h 787"/>
                  <a:gd name="T22" fmla="*/ 0 w 251"/>
                  <a:gd name="T23" fmla="*/ 0 h 787"/>
                  <a:gd name="T24" fmla="*/ 42 w 251"/>
                  <a:gd name="T25" fmla="*/ 6 h 787"/>
                  <a:gd name="T26" fmla="*/ 82 w 251"/>
                  <a:gd name="T27" fmla="*/ 37 h 787"/>
                  <a:gd name="T28" fmla="*/ 116 w 251"/>
                  <a:gd name="T29" fmla="*/ 88 h 787"/>
                  <a:gd name="T30" fmla="*/ 148 w 251"/>
                  <a:gd name="T31" fmla="*/ 158 h 787"/>
                  <a:gd name="T32" fmla="*/ 176 w 251"/>
                  <a:gd name="T33" fmla="*/ 245 h 787"/>
                  <a:gd name="T34" fmla="*/ 199 w 251"/>
                  <a:gd name="T35" fmla="*/ 342 h 787"/>
                  <a:gd name="T36" fmla="*/ 218 w 251"/>
                  <a:gd name="T37" fmla="*/ 448 h 787"/>
                  <a:gd name="T38" fmla="*/ 234 w 251"/>
                  <a:gd name="T39" fmla="*/ 560 h 787"/>
                  <a:gd name="T40" fmla="*/ 244 w 251"/>
                  <a:gd name="T41" fmla="*/ 672 h 787"/>
                  <a:gd name="T42" fmla="*/ 251 w 251"/>
                  <a:gd name="T43" fmla="*/ 781 h 787"/>
                  <a:gd name="T44" fmla="*/ 224 w 251"/>
                  <a:gd name="T45" fmla="*/ 787 h 787"/>
                  <a:gd name="T46" fmla="*/ 224 w 251"/>
                  <a:gd name="T47" fmla="*/ 787 h 787"/>
                  <a:gd name="T48" fmla="*/ 223 w 251"/>
                  <a:gd name="T49" fmla="*/ 787 h 7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1"/>
                  <a:gd name="T76" fmla="*/ 0 h 787"/>
                  <a:gd name="T77" fmla="*/ 251 w 251"/>
                  <a:gd name="T78" fmla="*/ 787 h 7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1" h="787">
                    <a:moveTo>
                      <a:pt x="223" y="787"/>
                    </a:moveTo>
                    <a:lnTo>
                      <a:pt x="222" y="678"/>
                    </a:lnTo>
                    <a:lnTo>
                      <a:pt x="215" y="566"/>
                    </a:lnTo>
                    <a:lnTo>
                      <a:pt x="205" y="457"/>
                    </a:lnTo>
                    <a:lnTo>
                      <a:pt x="189" y="354"/>
                    </a:lnTo>
                    <a:lnTo>
                      <a:pt x="169" y="260"/>
                    </a:lnTo>
                    <a:lnTo>
                      <a:pt x="145" y="176"/>
                    </a:lnTo>
                    <a:lnTo>
                      <a:pt x="116" y="103"/>
                    </a:lnTo>
                    <a:lnTo>
                      <a:pt x="83" y="49"/>
                    </a:lnTo>
                    <a:lnTo>
                      <a:pt x="46" y="1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42" y="6"/>
                    </a:lnTo>
                    <a:lnTo>
                      <a:pt x="82" y="37"/>
                    </a:lnTo>
                    <a:lnTo>
                      <a:pt x="116" y="88"/>
                    </a:lnTo>
                    <a:lnTo>
                      <a:pt x="148" y="158"/>
                    </a:lnTo>
                    <a:lnTo>
                      <a:pt x="176" y="245"/>
                    </a:lnTo>
                    <a:lnTo>
                      <a:pt x="199" y="342"/>
                    </a:lnTo>
                    <a:lnTo>
                      <a:pt x="218" y="448"/>
                    </a:lnTo>
                    <a:lnTo>
                      <a:pt x="234" y="560"/>
                    </a:lnTo>
                    <a:lnTo>
                      <a:pt x="244" y="672"/>
                    </a:lnTo>
                    <a:lnTo>
                      <a:pt x="251" y="781"/>
                    </a:lnTo>
                    <a:lnTo>
                      <a:pt x="224" y="787"/>
                    </a:lnTo>
                    <a:lnTo>
                      <a:pt x="223" y="787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7" name="Freeform 129"/>
              <p:cNvSpPr>
                <a:spLocks/>
              </p:cNvSpPr>
              <p:nvPr/>
            </p:nvSpPr>
            <p:spPr bwMode="auto">
              <a:xfrm>
                <a:off x="4169" y="3128"/>
                <a:ext cx="251" cy="787"/>
              </a:xfrm>
              <a:custGeom>
                <a:avLst/>
                <a:gdLst>
                  <a:gd name="T0" fmla="*/ 223 w 251"/>
                  <a:gd name="T1" fmla="*/ 787 h 787"/>
                  <a:gd name="T2" fmla="*/ 222 w 251"/>
                  <a:gd name="T3" fmla="*/ 678 h 787"/>
                  <a:gd name="T4" fmla="*/ 215 w 251"/>
                  <a:gd name="T5" fmla="*/ 566 h 787"/>
                  <a:gd name="T6" fmla="*/ 205 w 251"/>
                  <a:gd name="T7" fmla="*/ 457 h 787"/>
                  <a:gd name="T8" fmla="*/ 189 w 251"/>
                  <a:gd name="T9" fmla="*/ 354 h 787"/>
                  <a:gd name="T10" fmla="*/ 169 w 251"/>
                  <a:gd name="T11" fmla="*/ 260 h 787"/>
                  <a:gd name="T12" fmla="*/ 145 w 251"/>
                  <a:gd name="T13" fmla="*/ 176 h 787"/>
                  <a:gd name="T14" fmla="*/ 116 w 251"/>
                  <a:gd name="T15" fmla="*/ 103 h 787"/>
                  <a:gd name="T16" fmla="*/ 83 w 251"/>
                  <a:gd name="T17" fmla="*/ 49 h 787"/>
                  <a:gd name="T18" fmla="*/ 46 w 251"/>
                  <a:gd name="T19" fmla="*/ 15 h 787"/>
                  <a:gd name="T20" fmla="*/ 4 w 251"/>
                  <a:gd name="T21" fmla="*/ 3 h 787"/>
                  <a:gd name="T22" fmla="*/ 0 w 251"/>
                  <a:gd name="T23" fmla="*/ 0 h 787"/>
                  <a:gd name="T24" fmla="*/ 42 w 251"/>
                  <a:gd name="T25" fmla="*/ 6 h 787"/>
                  <a:gd name="T26" fmla="*/ 82 w 251"/>
                  <a:gd name="T27" fmla="*/ 37 h 787"/>
                  <a:gd name="T28" fmla="*/ 116 w 251"/>
                  <a:gd name="T29" fmla="*/ 88 h 787"/>
                  <a:gd name="T30" fmla="*/ 148 w 251"/>
                  <a:gd name="T31" fmla="*/ 158 h 787"/>
                  <a:gd name="T32" fmla="*/ 176 w 251"/>
                  <a:gd name="T33" fmla="*/ 245 h 787"/>
                  <a:gd name="T34" fmla="*/ 199 w 251"/>
                  <a:gd name="T35" fmla="*/ 342 h 787"/>
                  <a:gd name="T36" fmla="*/ 218 w 251"/>
                  <a:gd name="T37" fmla="*/ 448 h 787"/>
                  <a:gd name="T38" fmla="*/ 234 w 251"/>
                  <a:gd name="T39" fmla="*/ 560 h 787"/>
                  <a:gd name="T40" fmla="*/ 244 w 251"/>
                  <a:gd name="T41" fmla="*/ 672 h 787"/>
                  <a:gd name="T42" fmla="*/ 251 w 251"/>
                  <a:gd name="T43" fmla="*/ 781 h 787"/>
                  <a:gd name="T44" fmla="*/ 224 w 251"/>
                  <a:gd name="T45" fmla="*/ 787 h 787"/>
                  <a:gd name="T46" fmla="*/ 224 w 251"/>
                  <a:gd name="T47" fmla="*/ 787 h 78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1"/>
                  <a:gd name="T73" fmla="*/ 0 h 787"/>
                  <a:gd name="T74" fmla="*/ 251 w 251"/>
                  <a:gd name="T75" fmla="*/ 787 h 78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1" h="787">
                    <a:moveTo>
                      <a:pt x="223" y="787"/>
                    </a:moveTo>
                    <a:lnTo>
                      <a:pt x="222" y="678"/>
                    </a:lnTo>
                    <a:lnTo>
                      <a:pt x="215" y="566"/>
                    </a:lnTo>
                    <a:lnTo>
                      <a:pt x="205" y="457"/>
                    </a:lnTo>
                    <a:lnTo>
                      <a:pt x="189" y="354"/>
                    </a:lnTo>
                    <a:lnTo>
                      <a:pt x="169" y="260"/>
                    </a:lnTo>
                    <a:lnTo>
                      <a:pt x="145" y="176"/>
                    </a:lnTo>
                    <a:lnTo>
                      <a:pt x="116" y="103"/>
                    </a:lnTo>
                    <a:lnTo>
                      <a:pt x="83" y="49"/>
                    </a:lnTo>
                    <a:lnTo>
                      <a:pt x="46" y="1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42" y="6"/>
                    </a:lnTo>
                    <a:lnTo>
                      <a:pt x="82" y="37"/>
                    </a:lnTo>
                    <a:lnTo>
                      <a:pt x="116" y="88"/>
                    </a:lnTo>
                    <a:lnTo>
                      <a:pt x="148" y="158"/>
                    </a:lnTo>
                    <a:lnTo>
                      <a:pt x="176" y="245"/>
                    </a:lnTo>
                    <a:lnTo>
                      <a:pt x="199" y="342"/>
                    </a:lnTo>
                    <a:lnTo>
                      <a:pt x="218" y="448"/>
                    </a:lnTo>
                    <a:lnTo>
                      <a:pt x="234" y="560"/>
                    </a:lnTo>
                    <a:lnTo>
                      <a:pt x="244" y="672"/>
                    </a:lnTo>
                    <a:lnTo>
                      <a:pt x="251" y="781"/>
                    </a:lnTo>
                    <a:lnTo>
                      <a:pt x="224" y="787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8" name="Freeform 130"/>
              <p:cNvSpPr>
                <a:spLocks/>
              </p:cNvSpPr>
              <p:nvPr/>
            </p:nvSpPr>
            <p:spPr bwMode="auto">
              <a:xfrm>
                <a:off x="4378" y="2923"/>
                <a:ext cx="188" cy="1019"/>
              </a:xfrm>
              <a:custGeom>
                <a:avLst/>
                <a:gdLst>
                  <a:gd name="T0" fmla="*/ 187 w 188"/>
                  <a:gd name="T1" fmla="*/ 1013 h 1019"/>
                  <a:gd name="T2" fmla="*/ 188 w 188"/>
                  <a:gd name="T3" fmla="*/ 1013 h 1019"/>
                  <a:gd name="T4" fmla="*/ 184 w 188"/>
                  <a:gd name="T5" fmla="*/ 931 h 1019"/>
                  <a:gd name="T6" fmla="*/ 178 w 188"/>
                  <a:gd name="T7" fmla="*/ 850 h 1019"/>
                  <a:gd name="T8" fmla="*/ 168 w 188"/>
                  <a:gd name="T9" fmla="*/ 768 h 1019"/>
                  <a:gd name="T10" fmla="*/ 159 w 188"/>
                  <a:gd name="T11" fmla="*/ 692 h 1019"/>
                  <a:gd name="T12" fmla="*/ 150 w 188"/>
                  <a:gd name="T13" fmla="*/ 620 h 1019"/>
                  <a:gd name="T14" fmla="*/ 141 w 188"/>
                  <a:gd name="T15" fmla="*/ 556 h 1019"/>
                  <a:gd name="T16" fmla="*/ 133 w 188"/>
                  <a:gd name="T17" fmla="*/ 502 h 1019"/>
                  <a:gd name="T18" fmla="*/ 126 w 188"/>
                  <a:gd name="T19" fmla="*/ 459 h 1019"/>
                  <a:gd name="T20" fmla="*/ 121 w 188"/>
                  <a:gd name="T21" fmla="*/ 432 h 1019"/>
                  <a:gd name="T22" fmla="*/ 120 w 188"/>
                  <a:gd name="T23" fmla="*/ 423 h 1019"/>
                  <a:gd name="T24" fmla="*/ 108 w 188"/>
                  <a:gd name="T25" fmla="*/ 369 h 1019"/>
                  <a:gd name="T26" fmla="*/ 93 w 188"/>
                  <a:gd name="T27" fmla="*/ 311 h 1019"/>
                  <a:gd name="T28" fmla="*/ 77 w 188"/>
                  <a:gd name="T29" fmla="*/ 254 h 1019"/>
                  <a:gd name="T30" fmla="*/ 60 w 188"/>
                  <a:gd name="T31" fmla="*/ 196 h 1019"/>
                  <a:gd name="T32" fmla="*/ 46 w 188"/>
                  <a:gd name="T33" fmla="*/ 145 h 1019"/>
                  <a:gd name="T34" fmla="*/ 31 w 188"/>
                  <a:gd name="T35" fmla="*/ 96 h 1019"/>
                  <a:gd name="T36" fmla="*/ 18 w 188"/>
                  <a:gd name="T37" fmla="*/ 57 h 1019"/>
                  <a:gd name="T38" fmla="*/ 7 w 188"/>
                  <a:gd name="T39" fmla="*/ 27 h 1019"/>
                  <a:gd name="T40" fmla="*/ 2 w 188"/>
                  <a:gd name="T41" fmla="*/ 6 h 1019"/>
                  <a:gd name="T42" fmla="*/ 0 w 188"/>
                  <a:gd name="T43" fmla="*/ 0 h 1019"/>
                  <a:gd name="T44" fmla="*/ 32 w 188"/>
                  <a:gd name="T45" fmla="*/ 105 h 1019"/>
                  <a:gd name="T46" fmla="*/ 60 w 188"/>
                  <a:gd name="T47" fmla="*/ 205 h 1019"/>
                  <a:gd name="T48" fmla="*/ 83 w 188"/>
                  <a:gd name="T49" fmla="*/ 293 h 1019"/>
                  <a:gd name="T50" fmla="*/ 100 w 188"/>
                  <a:gd name="T51" fmla="*/ 375 h 1019"/>
                  <a:gd name="T52" fmla="*/ 112 w 188"/>
                  <a:gd name="T53" fmla="*/ 444 h 1019"/>
                  <a:gd name="T54" fmla="*/ 121 w 188"/>
                  <a:gd name="T55" fmla="*/ 502 h 1019"/>
                  <a:gd name="T56" fmla="*/ 127 w 188"/>
                  <a:gd name="T57" fmla="*/ 550 h 1019"/>
                  <a:gd name="T58" fmla="*/ 131 w 188"/>
                  <a:gd name="T59" fmla="*/ 583 h 1019"/>
                  <a:gd name="T60" fmla="*/ 133 w 188"/>
                  <a:gd name="T61" fmla="*/ 605 h 1019"/>
                  <a:gd name="T62" fmla="*/ 133 w 188"/>
                  <a:gd name="T63" fmla="*/ 614 h 1019"/>
                  <a:gd name="T64" fmla="*/ 141 w 188"/>
                  <a:gd name="T65" fmla="*/ 692 h 1019"/>
                  <a:gd name="T66" fmla="*/ 146 w 188"/>
                  <a:gd name="T67" fmla="*/ 762 h 1019"/>
                  <a:gd name="T68" fmla="*/ 149 w 188"/>
                  <a:gd name="T69" fmla="*/ 822 h 1019"/>
                  <a:gd name="T70" fmla="*/ 151 w 188"/>
                  <a:gd name="T71" fmla="*/ 877 h 1019"/>
                  <a:gd name="T72" fmla="*/ 153 w 188"/>
                  <a:gd name="T73" fmla="*/ 919 h 1019"/>
                  <a:gd name="T74" fmla="*/ 153 w 188"/>
                  <a:gd name="T75" fmla="*/ 955 h 1019"/>
                  <a:gd name="T76" fmla="*/ 153 w 188"/>
                  <a:gd name="T77" fmla="*/ 986 h 1019"/>
                  <a:gd name="T78" fmla="*/ 151 w 188"/>
                  <a:gd name="T79" fmla="*/ 1004 h 1019"/>
                  <a:gd name="T80" fmla="*/ 151 w 188"/>
                  <a:gd name="T81" fmla="*/ 1016 h 1019"/>
                  <a:gd name="T82" fmla="*/ 151 w 188"/>
                  <a:gd name="T83" fmla="*/ 1019 h 1019"/>
                  <a:gd name="T84" fmla="*/ 188 w 188"/>
                  <a:gd name="T85" fmla="*/ 1013 h 1019"/>
                  <a:gd name="T86" fmla="*/ 188 w 188"/>
                  <a:gd name="T87" fmla="*/ 1013 h 1019"/>
                  <a:gd name="T88" fmla="*/ 187 w 188"/>
                  <a:gd name="T89" fmla="*/ 1013 h 10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8"/>
                  <a:gd name="T136" fmla="*/ 0 h 1019"/>
                  <a:gd name="T137" fmla="*/ 188 w 188"/>
                  <a:gd name="T138" fmla="*/ 1019 h 10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8" h="1019">
                    <a:moveTo>
                      <a:pt x="187" y="1013"/>
                    </a:moveTo>
                    <a:lnTo>
                      <a:pt x="188" y="1013"/>
                    </a:lnTo>
                    <a:lnTo>
                      <a:pt x="184" y="931"/>
                    </a:lnTo>
                    <a:lnTo>
                      <a:pt x="178" y="850"/>
                    </a:lnTo>
                    <a:lnTo>
                      <a:pt x="168" y="768"/>
                    </a:lnTo>
                    <a:lnTo>
                      <a:pt x="159" y="692"/>
                    </a:lnTo>
                    <a:lnTo>
                      <a:pt x="150" y="620"/>
                    </a:lnTo>
                    <a:lnTo>
                      <a:pt x="141" y="556"/>
                    </a:lnTo>
                    <a:lnTo>
                      <a:pt x="133" y="502"/>
                    </a:lnTo>
                    <a:lnTo>
                      <a:pt x="126" y="459"/>
                    </a:lnTo>
                    <a:lnTo>
                      <a:pt x="121" y="432"/>
                    </a:lnTo>
                    <a:lnTo>
                      <a:pt x="120" y="423"/>
                    </a:lnTo>
                    <a:lnTo>
                      <a:pt x="108" y="369"/>
                    </a:lnTo>
                    <a:lnTo>
                      <a:pt x="93" y="311"/>
                    </a:lnTo>
                    <a:lnTo>
                      <a:pt x="77" y="254"/>
                    </a:lnTo>
                    <a:lnTo>
                      <a:pt x="60" y="196"/>
                    </a:lnTo>
                    <a:lnTo>
                      <a:pt x="46" y="145"/>
                    </a:lnTo>
                    <a:lnTo>
                      <a:pt x="31" y="96"/>
                    </a:lnTo>
                    <a:lnTo>
                      <a:pt x="18" y="57"/>
                    </a:lnTo>
                    <a:lnTo>
                      <a:pt x="7" y="27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32" y="105"/>
                    </a:lnTo>
                    <a:lnTo>
                      <a:pt x="60" y="205"/>
                    </a:lnTo>
                    <a:lnTo>
                      <a:pt x="83" y="293"/>
                    </a:lnTo>
                    <a:lnTo>
                      <a:pt x="100" y="375"/>
                    </a:lnTo>
                    <a:lnTo>
                      <a:pt x="112" y="444"/>
                    </a:lnTo>
                    <a:lnTo>
                      <a:pt x="121" y="502"/>
                    </a:lnTo>
                    <a:lnTo>
                      <a:pt x="127" y="550"/>
                    </a:lnTo>
                    <a:lnTo>
                      <a:pt x="131" y="583"/>
                    </a:lnTo>
                    <a:lnTo>
                      <a:pt x="133" y="605"/>
                    </a:lnTo>
                    <a:lnTo>
                      <a:pt x="133" y="614"/>
                    </a:lnTo>
                    <a:lnTo>
                      <a:pt x="141" y="692"/>
                    </a:lnTo>
                    <a:lnTo>
                      <a:pt x="146" y="762"/>
                    </a:lnTo>
                    <a:lnTo>
                      <a:pt x="149" y="822"/>
                    </a:lnTo>
                    <a:lnTo>
                      <a:pt x="151" y="877"/>
                    </a:lnTo>
                    <a:lnTo>
                      <a:pt x="153" y="919"/>
                    </a:lnTo>
                    <a:lnTo>
                      <a:pt x="153" y="955"/>
                    </a:lnTo>
                    <a:lnTo>
                      <a:pt x="153" y="986"/>
                    </a:lnTo>
                    <a:lnTo>
                      <a:pt x="151" y="1004"/>
                    </a:lnTo>
                    <a:lnTo>
                      <a:pt x="151" y="1016"/>
                    </a:lnTo>
                    <a:lnTo>
                      <a:pt x="151" y="1019"/>
                    </a:lnTo>
                    <a:lnTo>
                      <a:pt x="188" y="1013"/>
                    </a:lnTo>
                    <a:lnTo>
                      <a:pt x="187" y="101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9" name="Freeform 131"/>
              <p:cNvSpPr>
                <a:spLocks/>
              </p:cNvSpPr>
              <p:nvPr/>
            </p:nvSpPr>
            <p:spPr bwMode="auto">
              <a:xfrm>
                <a:off x="4378" y="2923"/>
                <a:ext cx="188" cy="1019"/>
              </a:xfrm>
              <a:custGeom>
                <a:avLst/>
                <a:gdLst>
                  <a:gd name="T0" fmla="*/ 187 w 188"/>
                  <a:gd name="T1" fmla="*/ 1013 h 1019"/>
                  <a:gd name="T2" fmla="*/ 188 w 188"/>
                  <a:gd name="T3" fmla="*/ 1013 h 1019"/>
                  <a:gd name="T4" fmla="*/ 184 w 188"/>
                  <a:gd name="T5" fmla="*/ 931 h 1019"/>
                  <a:gd name="T6" fmla="*/ 178 w 188"/>
                  <a:gd name="T7" fmla="*/ 850 h 1019"/>
                  <a:gd name="T8" fmla="*/ 168 w 188"/>
                  <a:gd name="T9" fmla="*/ 768 h 1019"/>
                  <a:gd name="T10" fmla="*/ 159 w 188"/>
                  <a:gd name="T11" fmla="*/ 692 h 1019"/>
                  <a:gd name="T12" fmla="*/ 150 w 188"/>
                  <a:gd name="T13" fmla="*/ 620 h 1019"/>
                  <a:gd name="T14" fmla="*/ 141 w 188"/>
                  <a:gd name="T15" fmla="*/ 556 h 1019"/>
                  <a:gd name="T16" fmla="*/ 133 w 188"/>
                  <a:gd name="T17" fmla="*/ 502 h 1019"/>
                  <a:gd name="T18" fmla="*/ 126 w 188"/>
                  <a:gd name="T19" fmla="*/ 459 h 1019"/>
                  <a:gd name="T20" fmla="*/ 121 w 188"/>
                  <a:gd name="T21" fmla="*/ 432 h 1019"/>
                  <a:gd name="T22" fmla="*/ 120 w 188"/>
                  <a:gd name="T23" fmla="*/ 423 h 1019"/>
                  <a:gd name="T24" fmla="*/ 108 w 188"/>
                  <a:gd name="T25" fmla="*/ 369 h 1019"/>
                  <a:gd name="T26" fmla="*/ 93 w 188"/>
                  <a:gd name="T27" fmla="*/ 311 h 1019"/>
                  <a:gd name="T28" fmla="*/ 77 w 188"/>
                  <a:gd name="T29" fmla="*/ 254 h 1019"/>
                  <a:gd name="T30" fmla="*/ 60 w 188"/>
                  <a:gd name="T31" fmla="*/ 196 h 1019"/>
                  <a:gd name="T32" fmla="*/ 46 w 188"/>
                  <a:gd name="T33" fmla="*/ 145 h 1019"/>
                  <a:gd name="T34" fmla="*/ 31 w 188"/>
                  <a:gd name="T35" fmla="*/ 96 h 1019"/>
                  <a:gd name="T36" fmla="*/ 18 w 188"/>
                  <a:gd name="T37" fmla="*/ 57 h 1019"/>
                  <a:gd name="T38" fmla="*/ 7 w 188"/>
                  <a:gd name="T39" fmla="*/ 27 h 1019"/>
                  <a:gd name="T40" fmla="*/ 2 w 188"/>
                  <a:gd name="T41" fmla="*/ 6 h 1019"/>
                  <a:gd name="T42" fmla="*/ 0 w 188"/>
                  <a:gd name="T43" fmla="*/ 0 h 1019"/>
                  <a:gd name="T44" fmla="*/ 32 w 188"/>
                  <a:gd name="T45" fmla="*/ 105 h 1019"/>
                  <a:gd name="T46" fmla="*/ 60 w 188"/>
                  <a:gd name="T47" fmla="*/ 205 h 1019"/>
                  <a:gd name="T48" fmla="*/ 83 w 188"/>
                  <a:gd name="T49" fmla="*/ 293 h 1019"/>
                  <a:gd name="T50" fmla="*/ 100 w 188"/>
                  <a:gd name="T51" fmla="*/ 375 h 1019"/>
                  <a:gd name="T52" fmla="*/ 112 w 188"/>
                  <a:gd name="T53" fmla="*/ 444 h 1019"/>
                  <a:gd name="T54" fmla="*/ 121 w 188"/>
                  <a:gd name="T55" fmla="*/ 502 h 1019"/>
                  <a:gd name="T56" fmla="*/ 127 w 188"/>
                  <a:gd name="T57" fmla="*/ 550 h 1019"/>
                  <a:gd name="T58" fmla="*/ 131 w 188"/>
                  <a:gd name="T59" fmla="*/ 583 h 1019"/>
                  <a:gd name="T60" fmla="*/ 133 w 188"/>
                  <a:gd name="T61" fmla="*/ 605 h 1019"/>
                  <a:gd name="T62" fmla="*/ 133 w 188"/>
                  <a:gd name="T63" fmla="*/ 614 h 1019"/>
                  <a:gd name="T64" fmla="*/ 141 w 188"/>
                  <a:gd name="T65" fmla="*/ 692 h 1019"/>
                  <a:gd name="T66" fmla="*/ 146 w 188"/>
                  <a:gd name="T67" fmla="*/ 762 h 1019"/>
                  <a:gd name="T68" fmla="*/ 149 w 188"/>
                  <a:gd name="T69" fmla="*/ 822 h 1019"/>
                  <a:gd name="T70" fmla="*/ 151 w 188"/>
                  <a:gd name="T71" fmla="*/ 877 h 1019"/>
                  <a:gd name="T72" fmla="*/ 153 w 188"/>
                  <a:gd name="T73" fmla="*/ 919 h 1019"/>
                  <a:gd name="T74" fmla="*/ 153 w 188"/>
                  <a:gd name="T75" fmla="*/ 955 h 1019"/>
                  <a:gd name="T76" fmla="*/ 153 w 188"/>
                  <a:gd name="T77" fmla="*/ 986 h 1019"/>
                  <a:gd name="T78" fmla="*/ 151 w 188"/>
                  <a:gd name="T79" fmla="*/ 1004 h 1019"/>
                  <a:gd name="T80" fmla="*/ 151 w 188"/>
                  <a:gd name="T81" fmla="*/ 1016 h 1019"/>
                  <a:gd name="T82" fmla="*/ 151 w 188"/>
                  <a:gd name="T83" fmla="*/ 1019 h 1019"/>
                  <a:gd name="T84" fmla="*/ 188 w 188"/>
                  <a:gd name="T85" fmla="*/ 1013 h 1019"/>
                  <a:gd name="T86" fmla="*/ 188 w 188"/>
                  <a:gd name="T87" fmla="*/ 1013 h 10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8"/>
                  <a:gd name="T133" fmla="*/ 0 h 1019"/>
                  <a:gd name="T134" fmla="*/ 188 w 188"/>
                  <a:gd name="T135" fmla="*/ 1019 h 10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8" h="1019">
                    <a:moveTo>
                      <a:pt x="187" y="1013"/>
                    </a:moveTo>
                    <a:lnTo>
                      <a:pt x="188" y="1013"/>
                    </a:lnTo>
                    <a:lnTo>
                      <a:pt x="184" y="931"/>
                    </a:lnTo>
                    <a:lnTo>
                      <a:pt x="178" y="850"/>
                    </a:lnTo>
                    <a:lnTo>
                      <a:pt x="168" y="768"/>
                    </a:lnTo>
                    <a:lnTo>
                      <a:pt x="159" y="692"/>
                    </a:lnTo>
                    <a:lnTo>
                      <a:pt x="150" y="620"/>
                    </a:lnTo>
                    <a:lnTo>
                      <a:pt x="141" y="556"/>
                    </a:lnTo>
                    <a:lnTo>
                      <a:pt x="133" y="502"/>
                    </a:lnTo>
                    <a:lnTo>
                      <a:pt x="126" y="459"/>
                    </a:lnTo>
                    <a:lnTo>
                      <a:pt x="121" y="432"/>
                    </a:lnTo>
                    <a:lnTo>
                      <a:pt x="120" y="423"/>
                    </a:lnTo>
                    <a:lnTo>
                      <a:pt x="108" y="369"/>
                    </a:lnTo>
                    <a:lnTo>
                      <a:pt x="93" y="311"/>
                    </a:lnTo>
                    <a:lnTo>
                      <a:pt x="77" y="254"/>
                    </a:lnTo>
                    <a:lnTo>
                      <a:pt x="60" y="196"/>
                    </a:lnTo>
                    <a:lnTo>
                      <a:pt x="46" y="145"/>
                    </a:lnTo>
                    <a:lnTo>
                      <a:pt x="31" y="96"/>
                    </a:lnTo>
                    <a:lnTo>
                      <a:pt x="18" y="57"/>
                    </a:lnTo>
                    <a:lnTo>
                      <a:pt x="7" y="27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32" y="105"/>
                    </a:lnTo>
                    <a:lnTo>
                      <a:pt x="60" y="205"/>
                    </a:lnTo>
                    <a:lnTo>
                      <a:pt x="83" y="293"/>
                    </a:lnTo>
                    <a:lnTo>
                      <a:pt x="100" y="375"/>
                    </a:lnTo>
                    <a:lnTo>
                      <a:pt x="112" y="444"/>
                    </a:lnTo>
                    <a:lnTo>
                      <a:pt x="121" y="502"/>
                    </a:lnTo>
                    <a:lnTo>
                      <a:pt x="127" y="550"/>
                    </a:lnTo>
                    <a:lnTo>
                      <a:pt x="131" y="583"/>
                    </a:lnTo>
                    <a:lnTo>
                      <a:pt x="133" y="605"/>
                    </a:lnTo>
                    <a:lnTo>
                      <a:pt x="133" y="614"/>
                    </a:lnTo>
                    <a:lnTo>
                      <a:pt x="141" y="692"/>
                    </a:lnTo>
                    <a:lnTo>
                      <a:pt x="146" y="762"/>
                    </a:lnTo>
                    <a:lnTo>
                      <a:pt x="149" y="822"/>
                    </a:lnTo>
                    <a:lnTo>
                      <a:pt x="151" y="877"/>
                    </a:lnTo>
                    <a:lnTo>
                      <a:pt x="153" y="919"/>
                    </a:lnTo>
                    <a:lnTo>
                      <a:pt x="153" y="955"/>
                    </a:lnTo>
                    <a:lnTo>
                      <a:pt x="153" y="986"/>
                    </a:lnTo>
                    <a:lnTo>
                      <a:pt x="151" y="1004"/>
                    </a:lnTo>
                    <a:lnTo>
                      <a:pt x="151" y="1016"/>
                    </a:lnTo>
                    <a:lnTo>
                      <a:pt x="151" y="1019"/>
                    </a:lnTo>
                    <a:lnTo>
                      <a:pt x="188" y="101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0" name="Freeform 132"/>
              <p:cNvSpPr>
                <a:spLocks/>
              </p:cNvSpPr>
              <p:nvPr/>
            </p:nvSpPr>
            <p:spPr bwMode="auto">
              <a:xfrm>
                <a:off x="4122" y="3125"/>
                <a:ext cx="188" cy="1032"/>
              </a:xfrm>
              <a:custGeom>
                <a:avLst/>
                <a:gdLst>
                  <a:gd name="T0" fmla="*/ 187 w 188"/>
                  <a:gd name="T1" fmla="*/ 1032 h 1032"/>
                  <a:gd name="T2" fmla="*/ 188 w 188"/>
                  <a:gd name="T3" fmla="*/ 1032 h 1032"/>
                  <a:gd name="T4" fmla="*/ 183 w 188"/>
                  <a:gd name="T5" fmla="*/ 953 h 1032"/>
                  <a:gd name="T6" fmla="*/ 176 w 188"/>
                  <a:gd name="T7" fmla="*/ 868 h 1032"/>
                  <a:gd name="T8" fmla="*/ 168 w 188"/>
                  <a:gd name="T9" fmla="*/ 784 h 1032"/>
                  <a:gd name="T10" fmla="*/ 159 w 188"/>
                  <a:gd name="T11" fmla="*/ 705 h 1032"/>
                  <a:gd name="T12" fmla="*/ 150 w 188"/>
                  <a:gd name="T13" fmla="*/ 629 h 1032"/>
                  <a:gd name="T14" fmla="*/ 141 w 188"/>
                  <a:gd name="T15" fmla="*/ 563 h 1032"/>
                  <a:gd name="T16" fmla="*/ 133 w 188"/>
                  <a:gd name="T17" fmla="*/ 505 h 1032"/>
                  <a:gd name="T18" fmla="*/ 126 w 188"/>
                  <a:gd name="T19" fmla="*/ 463 h 1032"/>
                  <a:gd name="T20" fmla="*/ 121 w 188"/>
                  <a:gd name="T21" fmla="*/ 436 h 1032"/>
                  <a:gd name="T22" fmla="*/ 120 w 188"/>
                  <a:gd name="T23" fmla="*/ 424 h 1032"/>
                  <a:gd name="T24" fmla="*/ 106 w 188"/>
                  <a:gd name="T25" fmla="*/ 369 h 1032"/>
                  <a:gd name="T26" fmla="*/ 92 w 188"/>
                  <a:gd name="T27" fmla="*/ 312 h 1032"/>
                  <a:gd name="T28" fmla="*/ 77 w 188"/>
                  <a:gd name="T29" fmla="*/ 254 h 1032"/>
                  <a:gd name="T30" fmla="*/ 60 w 188"/>
                  <a:gd name="T31" fmla="*/ 197 h 1032"/>
                  <a:gd name="T32" fmla="*/ 44 w 188"/>
                  <a:gd name="T33" fmla="*/ 145 h 1032"/>
                  <a:gd name="T34" fmla="*/ 30 w 188"/>
                  <a:gd name="T35" fmla="*/ 97 h 1032"/>
                  <a:gd name="T36" fmla="*/ 18 w 188"/>
                  <a:gd name="T37" fmla="*/ 58 h 1032"/>
                  <a:gd name="T38" fmla="*/ 8 w 188"/>
                  <a:gd name="T39" fmla="*/ 27 h 1032"/>
                  <a:gd name="T40" fmla="*/ 1 w 188"/>
                  <a:gd name="T41" fmla="*/ 6 h 1032"/>
                  <a:gd name="T42" fmla="*/ 0 w 188"/>
                  <a:gd name="T43" fmla="*/ 0 h 1032"/>
                  <a:gd name="T44" fmla="*/ 33 w 188"/>
                  <a:gd name="T45" fmla="*/ 106 h 1032"/>
                  <a:gd name="T46" fmla="*/ 60 w 188"/>
                  <a:gd name="T47" fmla="*/ 206 h 1032"/>
                  <a:gd name="T48" fmla="*/ 83 w 188"/>
                  <a:gd name="T49" fmla="*/ 294 h 1032"/>
                  <a:gd name="T50" fmla="*/ 99 w 188"/>
                  <a:gd name="T51" fmla="*/ 375 h 1032"/>
                  <a:gd name="T52" fmla="*/ 112 w 188"/>
                  <a:gd name="T53" fmla="*/ 445 h 1032"/>
                  <a:gd name="T54" fmla="*/ 121 w 188"/>
                  <a:gd name="T55" fmla="*/ 502 h 1032"/>
                  <a:gd name="T56" fmla="*/ 128 w 188"/>
                  <a:gd name="T57" fmla="*/ 551 h 1032"/>
                  <a:gd name="T58" fmla="*/ 132 w 188"/>
                  <a:gd name="T59" fmla="*/ 584 h 1032"/>
                  <a:gd name="T60" fmla="*/ 133 w 188"/>
                  <a:gd name="T61" fmla="*/ 605 h 1032"/>
                  <a:gd name="T62" fmla="*/ 133 w 188"/>
                  <a:gd name="T63" fmla="*/ 614 h 1032"/>
                  <a:gd name="T64" fmla="*/ 141 w 188"/>
                  <a:gd name="T65" fmla="*/ 693 h 1032"/>
                  <a:gd name="T66" fmla="*/ 146 w 188"/>
                  <a:gd name="T67" fmla="*/ 762 h 1032"/>
                  <a:gd name="T68" fmla="*/ 149 w 188"/>
                  <a:gd name="T69" fmla="*/ 826 h 1032"/>
                  <a:gd name="T70" fmla="*/ 151 w 188"/>
                  <a:gd name="T71" fmla="*/ 880 h 1032"/>
                  <a:gd name="T72" fmla="*/ 153 w 188"/>
                  <a:gd name="T73" fmla="*/ 926 h 1032"/>
                  <a:gd name="T74" fmla="*/ 153 w 188"/>
                  <a:gd name="T75" fmla="*/ 965 h 1032"/>
                  <a:gd name="T76" fmla="*/ 153 w 188"/>
                  <a:gd name="T77" fmla="*/ 995 h 1032"/>
                  <a:gd name="T78" fmla="*/ 151 w 188"/>
                  <a:gd name="T79" fmla="*/ 1017 h 1032"/>
                  <a:gd name="T80" fmla="*/ 151 w 188"/>
                  <a:gd name="T81" fmla="*/ 1029 h 1032"/>
                  <a:gd name="T82" fmla="*/ 151 w 188"/>
                  <a:gd name="T83" fmla="*/ 1032 h 1032"/>
                  <a:gd name="T84" fmla="*/ 188 w 188"/>
                  <a:gd name="T85" fmla="*/ 1032 h 1032"/>
                  <a:gd name="T86" fmla="*/ 188 w 188"/>
                  <a:gd name="T87" fmla="*/ 1032 h 1032"/>
                  <a:gd name="T88" fmla="*/ 187 w 188"/>
                  <a:gd name="T89" fmla="*/ 1032 h 10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8"/>
                  <a:gd name="T136" fmla="*/ 0 h 1032"/>
                  <a:gd name="T137" fmla="*/ 188 w 188"/>
                  <a:gd name="T138" fmla="*/ 1032 h 10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8" h="1032">
                    <a:moveTo>
                      <a:pt x="187" y="1032"/>
                    </a:moveTo>
                    <a:lnTo>
                      <a:pt x="188" y="1032"/>
                    </a:lnTo>
                    <a:lnTo>
                      <a:pt x="183" y="953"/>
                    </a:lnTo>
                    <a:lnTo>
                      <a:pt x="176" y="868"/>
                    </a:lnTo>
                    <a:lnTo>
                      <a:pt x="168" y="784"/>
                    </a:lnTo>
                    <a:lnTo>
                      <a:pt x="159" y="705"/>
                    </a:lnTo>
                    <a:lnTo>
                      <a:pt x="150" y="629"/>
                    </a:lnTo>
                    <a:lnTo>
                      <a:pt x="141" y="563"/>
                    </a:lnTo>
                    <a:lnTo>
                      <a:pt x="133" y="505"/>
                    </a:lnTo>
                    <a:lnTo>
                      <a:pt x="126" y="463"/>
                    </a:lnTo>
                    <a:lnTo>
                      <a:pt x="121" y="436"/>
                    </a:lnTo>
                    <a:lnTo>
                      <a:pt x="120" y="424"/>
                    </a:lnTo>
                    <a:lnTo>
                      <a:pt x="106" y="369"/>
                    </a:lnTo>
                    <a:lnTo>
                      <a:pt x="92" y="312"/>
                    </a:lnTo>
                    <a:lnTo>
                      <a:pt x="77" y="254"/>
                    </a:lnTo>
                    <a:lnTo>
                      <a:pt x="60" y="197"/>
                    </a:lnTo>
                    <a:lnTo>
                      <a:pt x="44" y="145"/>
                    </a:lnTo>
                    <a:lnTo>
                      <a:pt x="30" y="97"/>
                    </a:lnTo>
                    <a:lnTo>
                      <a:pt x="18" y="58"/>
                    </a:lnTo>
                    <a:lnTo>
                      <a:pt x="8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33" y="106"/>
                    </a:lnTo>
                    <a:lnTo>
                      <a:pt x="60" y="206"/>
                    </a:lnTo>
                    <a:lnTo>
                      <a:pt x="83" y="294"/>
                    </a:lnTo>
                    <a:lnTo>
                      <a:pt x="99" y="375"/>
                    </a:lnTo>
                    <a:lnTo>
                      <a:pt x="112" y="445"/>
                    </a:lnTo>
                    <a:lnTo>
                      <a:pt x="121" y="502"/>
                    </a:lnTo>
                    <a:lnTo>
                      <a:pt x="128" y="551"/>
                    </a:lnTo>
                    <a:lnTo>
                      <a:pt x="132" y="584"/>
                    </a:lnTo>
                    <a:lnTo>
                      <a:pt x="133" y="605"/>
                    </a:lnTo>
                    <a:lnTo>
                      <a:pt x="133" y="614"/>
                    </a:lnTo>
                    <a:lnTo>
                      <a:pt x="141" y="693"/>
                    </a:lnTo>
                    <a:lnTo>
                      <a:pt x="146" y="762"/>
                    </a:lnTo>
                    <a:lnTo>
                      <a:pt x="149" y="826"/>
                    </a:lnTo>
                    <a:lnTo>
                      <a:pt x="151" y="880"/>
                    </a:lnTo>
                    <a:lnTo>
                      <a:pt x="153" y="926"/>
                    </a:lnTo>
                    <a:lnTo>
                      <a:pt x="153" y="965"/>
                    </a:lnTo>
                    <a:lnTo>
                      <a:pt x="153" y="995"/>
                    </a:lnTo>
                    <a:lnTo>
                      <a:pt x="151" y="1017"/>
                    </a:lnTo>
                    <a:lnTo>
                      <a:pt x="151" y="1029"/>
                    </a:lnTo>
                    <a:lnTo>
                      <a:pt x="151" y="1032"/>
                    </a:lnTo>
                    <a:lnTo>
                      <a:pt x="188" y="1032"/>
                    </a:lnTo>
                    <a:lnTo>
                      <a:pt x="187" y="1032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1" name="Freeform 133"/>
              <p:cNvSpPr>
                <a:spLocks/>
              </p:cNvSpPr>
              <p:nvPr/>
            </p:nvSpPr>
            <p:spPr bwMode="auto">
              <a:xfrm>
                <a:off x="4122" y="3125"/>
                <a:ext cx="188" cy="1032"/>
              </a:xfrm>
              <a:custGeom>
                <a:avLst/>
                <a:gdLst>
                  <a:gd name="T0" fmla="*/ 187 w 188"/>
                  <a:gd name="T1" fmla="*/ 1032 h 1032"/>
                  <a:gd name="T2" fmla="*/ 188 w 188"/>
                  <a:gd name="T3" fmla="*/ 1032 h 1032"/>
                  <a:gd name="T4" fmla="*/ 183 w 188"/>
                  <a:gd name="T5" fmla="*/ 953 h 1032"/>
                  <a:gd name="T6" fmla="*/ 176 w 188"/>
                  <a:gd name="T7" fmla="*/ 868 h 1032"/>
                  <a:gd name="T8" fmla="*/ 168 w 188"/>
                  <a:gd name="T9" fmla="*/ 784 h 1032"/>
                  <a:gd name="T10" fmla="*/ 159 w 188"/>
                  <a:gd name="T11" fmla="*/ 705 h 1032"/>
                  <a:gd name="T12" fmla="*/ 150 w 188"/>
                  <a:gd name="T13" fmla="*/ 629 h 1032"/>
                  <a:gd name="T14" fmla="*/ 141 w 188"/>
                  <a:gd name="T15" fmla="*/ 563 h 1032"/>
                  <a:gd name="T16" fmla="*/ 133 w 188"/>
                  <a:gd name="T17" fmla="*/ 505 h 1032"/>
                  <a:gd name="T18" fmla="*/ 126 w 188"/>
                  <a:gd name="T19" fmla="*/ 463 h 1032"/>
                  <a:gd name="T20" fmla="*/ 121 w 188"/>
                  <a:gd name="T21" fmla="*/ 436 h 1032"/>
                  <a:gd name="T22" fmla="*/ 120 w 188"/>
                  <a:gd name="T23" fmla="*/ 424 h 1032"/>
                  <a:gd name="T24" fmla="*/ 106 w 188"/>
                  <a:gd name="T25" fmla="*/ 369 h 1032"/>
                  <a:gd name="T26" fmla="*/ 92 w 188"/>
                  <a:gd name="T27" fmla="*/ 312 h 1032"/>
                  <a:gd name="T28" fmla="*/ 77 w 188"/>
                  <a:gd name="T29" fmla="*/ 254 h 1032"/>
                  <a:gd name="T30" fmla="*/ 60 w 188"/>
                  <a:gd name="T31" fmla="*/ 197 h 1032"/>
                  <a:gd name="T32" fmla="*/ 44 w 188"/>
                  <a:gd name="T33" fmla="*/ 145 h 1032"/>
                  <a:gd name="T34" fmla="*/ 30 w 188"/>
                  <a:gd name="T35" fmla="*/ 97 h 1032"/>
                  <a:gd name="T36" fmla="*/ 18 w 188"/>
                  <a:gd name="T37" fmla="*/ 58 h 1032"/>
                  <a:gd name="T38" fmla="*/ 8 w 188"/>
                  <a:gd name="T39" fmla="*/ 27 h 1032"/>
                  <a:gd name="T40" fmla="*/ 1 w 188"/>
                  <a:gd name="T41" fmla="*/ 6 h 1032"/>
                  <a:gd name="T42" fmla="*/ 0 w 188"/>
                  <a:gd name="T43" fmla="*/ 0 h 1032"/>
                  <a:gd name="T44" fmla="*/ 33 w 188"/>
                  <a:gd name="T45" fmla="*/ 106 h 1032"/>
                  <a:gd name="T46" fmla="*/ 60 w 188"/>
                  <a:gd name="T47" fmla="*/ 206 h 1032"/>
                  <a:gd name="T48" fmla="*/ 83 w 188"/>
                  <a:gd name="T49" fmla="*/ 294 h 1032"/>
                  <a:gd name="T50" fmla="*/ 99 w 188"/>
                  <a:gd name="T51" fmla="*/ 375 h 1032"/>
                  <a:gd name="T52" fmla="*/ 112 w 188"/>
                  <a:gd name="T53" fmla="*/ 445 h 1032"/>
                  <a:gd name="T54" fmla="*/ 121 w 188"/>
                  <a:gd name="T55" fmla="*/ 502 h 1032"/>
                  <a:gd name="T56" fmla="*/ 128 w 188"/>
                  <a:gd name="T57" fmla="*/ 551 h 1032"/>
                  <a:gd name="T58" fmla="*/ 132 w 188"/>
                  <a:gd name="T59" fmla="*/ 584 h 1032"/>
                  <a:gd name="T60" fmla="*/ 133 w 188"/>
                  <a:gd name="T61" fmla="*/ 605 h 1032"/>
                  <a:gd name="T62" fmla="*/ 133 w 188"/>
                  <a:gd name="T63" fmla="*/ 614 h 1032"/>
                  <a:gd name="T64" fmla="*/ 141 w 188"/>
                  <a:gd name="T65" fmla="*/ 693 h 1032"/>
                  <a:gd name="T66" fmla="*/ 146 w 188"/>
                  <a:gd name="T67" fmla="*/ 762 h 1032"/>
                  <a:gd name="T68" fmla="*/ 149 w 188"/>
                  <a:gd name="T69" fmla="*/ 826 h 1032"/>
                  <a:gd name="T70" fmla="*/ 151 w 188"/>
                  <a:gd name="T71" fmla="*/ 880 h 1032"/>
                  <a:gd name="T72" fmla="*/ 153 w 188"/>
                  <a:gd name="T73" fmla="*/ 926 h 1032"/>
                  <a:gd name="T74" fmla="*/ 153 w 188"/>
                  <a:gd name="T75" fmla="*/ 965 h 1032"/>
                  <a:gd name="T76" fmla="*/ 153 w 188"/>
                  <a:gd name="T77" fmla="*/ 995 h 1032"/>
                  <a:gd name="T78" fmla="*/ 151 w 188"/>
                  <a:gd name="T79" fmla="*/ 1017 h 1032"/>
                  <a:gd name="T80" fmla="*/ 151 w 188"/>
                  <a:gd name="T81" fmla="*/ 1029 h 1032"/>
                  <a:gd name="T82" fmla="*/ 151 w 188"/>
                  <a:gd name="T83" fmla="*/ 1032 h 1032"/>
                  <a:gd name="T84" fmla="*/ 188 w 188"/>
                  <a:gd name="T85" fmla="*/ 1032 h 1032"/>
                  <a:gd name="T86" fmla="*/ 188 w 188"/>
                  <a:gd name="T87" fmla="*/ 1032 h 10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8"/>
                  <a:gd name="T133" fmla="*/ 0 h 1032"/>
                  <a:gd name="T134" fmla="*/ 188 w 188"/>
                  <a:gd name="T135" fmla="*/ 1032 h 10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8" h="1032">
                    <a:moveTo>
                      <a:pt x="187" y="1032"/>
                    </a:moveTo>
                    <a:lnTo>
                      <a:pt x="188" y="1032"/>
                    </a:lnTo>
                    <a:lnTo>
                      <a:pt x="183" y="953"/>
                    </a:lnTo>
                    <a:lnTo>
                      <a:pt x="176" y="868"/>
                    </a:lnTo>
                    <a:lnTo>
                      <a:pt x="168" y="784"/>
                    </a:lnTo>
                    <a:lnTo>
                      <a:pt x="159" y="705"/>
                    </a:lnTo>
                    <a:lnTo>
                      <a:pt x="150" y="629"/>
                    </a:lnTo>
                    <a:lnTo>
                      <a:pt x="141" y="563"/>
                    </a:lnTo>
                    <a:lnTo>
                      <a:pt x="133" y="505"/>
                    </a:lnTo>
                    <a:lnTo>
                      <a:pt x="126" y="463"/>
                    </a:lnTo>
                    <a:lnTo>
                      <a:pt x="121" y="436"/>
                    </a:lnTo>
                    <a:lnTo>
                      <a:pt x="120" y="424"/>
                    </a:lnTo>
                    <a:lnTo>
                      <a:pt x="106" y="369"/>
                    </a:lnTo>
                    <a:lnTo>
                      <a:pt x="92" y="312"/>
                    </a:lnTo>
                    <a:lnTo>
                      <a:pt x="77" y="254"/>
                    </a:lnTo>
                    <a:lnTo>
                      <a:pt x="60" y="197"/>
                    </a:lnTo>
                    <a:lnTo>
                      <a:pt x="44" y="145"/>
                    </a:lnTo>
                    <a:lnTo>
                      <a:pt x="30" y="97"/>
                    </a:lnTo>
                    <a:lnTo>
                      <a:pt x="18" y="58"/>
                    </a:lnTo>
                    <a:lnTo>
                      <a:pt x="8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33" y="106"/>
                    </a:lnTo>
                    <a:lnTo>
                      <a:pt x="60" y="206"/>
                    </a:lnTo>
                    <a:lnTo>
                      <a:pt x="83" y="294"/>
                    </a:lnTo>
                    <a:lnTo>
                      <a:pt x="99" y="375"/>
                    </a:lnTo>
                    <a:lnTo>
                      <a:pt x="112" y="445"/>
                    </a:lnTo>
                    <a:lnTo>
                      <a:pt x="121" y="502"/>
                    </a:lnTo>
                    <a:lnTo>
                      <a:pt x="128" y="551"/>
                    </a:lnTo>
                    <a:lnTo>
                      <a:pt x="132" y="584"/>
                    </a:lnTo>
                    <a:lnTo>
                      <a:pt x="133" y="605"/>
                    </a:lnTo>
                    <a:lnTo>
                      <a:pt x="133" y="614"/>
                    </a:lnTo>
                    <a:lnTo>
                      <a:pt x="141" y="693"/>
                    </a:lnTo>
                    <a:lnTo>
                      <a:pt x="146" y="762"/>
                    </a:lnTo>
                    <a:lnTo>
                      <a:pt x="149" y="826"/>
                    </a:lnTo>
                    <a:lnTo>
                      <a:pt x="151" y="880"/>
                    </a:lnTo>
                    <a:lnTo>
                      <a:pt x="153" y="926"/>
                    </a:lnTo>
                    <a:lnTo>
                      <a:pt x="153" y="965"/>
                    </a:lnTo>
                    <a:lnTo>
                      <a:pt x="153" y="995"/>
                    </a:lnTo>
                    <a:lnTo>
                      <a:pt x="151" y="1017"/>
                    </a:lnTo>
                    <a:lnTo>
                      <a:pt x="151" y="1029"/>
                    </a:lnTo>
                    <a:lnTo>
                      <a:pt x="151" y="1032"/>
                    </a:lnTo>
                    <a:lnTo>
                      <a:pt x="188" y="1032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2" name="Freeform 134"/>
              <p:cNvSpPr>
                <a:spLocks/>
              </p:cNvSpPr>
              <p:nvPr/>
            </p:nvSpPr>
            <p:spPr bwMode="auto">
              <a:xfrm>
                <a:off x="4537" y="3346"/>
                <a:ext cx="123" cy="665"/>
              </a:xfrm>
              <a:custGeom>
                <a:avLst/>
                <a:gdLst>
                  <a:gd name="T0" fmla="*/ 123 w 123"/>
                  <a:gd name="T1" fmla="*/ 659 h 665"/>
                  <a:gd name="T2" fmla="*/ 123 w 123"/>
                  <a:gd name="T3" fmla="*/ 659 h 665"/>
                  <a:gd name="T4" fmla="*/ 120 w 123"/>
                  <a:gd name="T5" fmla="*/ 608 h 665"/>
                  <a:gd name="T6" fmla="*/ 116 w 123"/>
                  <a:gd name="T7" fmla="*/ 554 h 665"/>
                  <a:gd name="T8" fmla="*/ 110 w 123"/>
                  <a:gd name="T9" fmla="*/ 502 h 665"/>
                  <a:gd name="T10" fmla="*/ 104 w 123"/>
                  <a:gd name="T11" fmla="*/ 451 h 665"/>
                  <a:gd name="T12" fmla="*/ 98 w 123"/>
                  <a:gd name="T13" fmla="*/ 405 h 665"/>
                  <a:gd name="T14" fmla="*/ 92 w 123"/>
                  <a:gd name="T15" fmla="*/ 363 h 665"/>
                  <a:gd name="T16" fmla="*/ 87 w 123"/>
                  <a:gd name="T17" fmla="*/ 327 h 665"/>
                  <a:gd name="T18" fmla="*/ 82 w 123"/>
                  <a:gd name="T19" fmla="*/ 303 h 665"/>
                  <a:gd name="T20" fmla="*/ 79 w 123"/>
                  <a:gd name="T21" fmla="*/ 284 h 665"/>
                  <a:gd name="T22" fmla="*/ 78 w 123"/>
                  <a:gd name="T23" fmla="*/ 278 h 665"/>
                  <a:gd name="T24" fmla="*/ 70 w 123"/>
                  <a:gd name="T25" fmla="*/ 242 h 665"/>
                  <a:gd name="T26" fmla="*/ 61 w 123"/>
                  <a:gd name="T27" fmla="*/ 206 h 665"/>
                  <a:gd name="T28" fmla="*/ 50 w 123"/>
                  <a:gd name="T29" fmla="*/ 166 h 665"/>
                  <a:gd name="T30" fmla="*/ 40 w 123"/>
                  <a:gd name="T31" fmla="*/ 130 h 665"/>
                  <a:gd name="T32" fmla="*/ 30 w 123"/>
                  <a:gd name="T33" fmla="*/ 97 h 665"/>
                  <a:gd name="T34" fmla="*/ 20 w 123"/>
                  <a:gd name="T35" fmla="*/ 67 h 665"/>
                  <a:gd name="T36" fmla="*/ 12 w 123"/>
                  <a:gd name="T37" fmla="*/ 39 h 665"/>
                  <a:gd name="T38" fmla="*/ 5 w 123"/>
                  <a:gd name="T39" fmla="*/ 18 h 665"/>
                  <a:gd name="T40" fmla="*/ 1 w 123"/>
                  <a:gd name="T41" fmla="*/ 6 h 665"/>
                  <a:gd name="T42" fmla="*/ 0 w 123"/>
                  <a:gd name="T43" fmla="*/ 0 h 665"/>
                  <a:gd name="T44" fmla="*/ 21 w 123"/>
                  <a:gd name="T45" fmla="*/ 70 h 665"/>
                  <a:gd name="T46" fmla="*/ 40 w 123"/>
                  <a:gd name="T47" fmla="*/ 136 h 665"/>
                  <a:gd name="T48" fmla="*/ 54 w 123"/>
                  <a:gd name="T49" fmla="*/ 194 h 665"/>
                  <a:gd name="T50" fmla="*/ 65 w 123"/>
                  <a:gd name="T51" fmla="*/ 245 h 665"/>
                  <a:gd name="T52" fmla="*/ 74 w 123"/>
                  <a:gd name="T53" fmla="*/ 290 h 665"/>
                  <a:gd name="T54" fmla="*/ 79 w 123"/>
                  <a:gd name="T55" fmla="*/ 330 h 665"/>
                  <a:gd name="T56" fmla="*/ 83 w 123"/>
                  <a:gd name="T57" fmla="*/ 360 h 665"/>
                  <a:gd name="T58" fmla="*/ 86 w 123"/>
                  <a:gd name="T59" fmla="*/ 381 h 665"/>
                  <a:gd name="T60" fmla="*/ 87 w 123"/>
                  <a:gd name="T61" fmla="*/ 396 h 665"/>
                  <a:gd name="T62" fmla="*/ 87 w 123"/>
                  <a:gd name="T63" fmla="*/ 399 h 665"/>
                  <a:gd name="T64" fmla="*/ 91 w 123"/>
                  <a:gd name="T65" fmla="*/ 451 h 665"/>
                  <a:gd name="T66" fmla="*/ 95 w 123"/>
                  <a:gd name="T67" fmla="*/ 496 h 665"/>
                  <a:gd name="T68" fmla="*/ 98 w 123"/>
                  <a:gd name="T69" fmla="*/ 538 h 665"/>
                  <a:gd name="T70" fmla="*/ 99 w 123"/>
                  <a:gd name="T71" fmla="*/ 572 h 665"/>
                  <a:gd name="T72" fmla="*/ 99 w 123"/>
                  <a:gd name="T73" fmla="*/ 599 h 665"/>
                  <a:gd name="T74" fmla="*/ 99 w 123"/>
                  <a:gd name="T75" fmla="*/ 623 h 665"/>
                  <a:gd name="T76" fmla="*/ 99 w 123"/>
                  <a:gd name="T77" fmla="*/ 641 h 665"/>
                  <a:gd name="T78" fmla="*/ 99 w 123"/>
                  <a:gd name="T79" fmla="*/ 656 h 665"/>
                  <a:gd name="T80" fmla="*/ 99 w 123"/>
                  <a:gd name="T81" fmla="*/ 662 h 665"/>
                  <a:gd name="T82" fmla="*/ 99 w 123"/>
                  <a:gd name="T83" fmla="*/ 665 h 665"/>
                  <a:gd name="T84" fmla="*/ 123 w 123"/>
                  <a:gd name="T85" fmla="*/ 659 h 665"/>
                  <a:gd name="T86" fmla="*/ 123 w 123"/>
                  <a:gd name="T87" fmla="*/ 659 h 6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3"/>
                  <a:gd name="T133" fmla="*/ 0 h 665"/>
                  <a:gd name="T134" fmla="*/ 123 w 123"/>
                  <a:gd name="T135" fmla="*/ 665 h 6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3" h="665">
                    <a:moveTo>
                      <a:pt x="123" y="659"/>
                    </a:moveTo>
                    <a:lnTo>
                      <a:pt x="123" y="659"/>
                    </a:lnTo>
                    <a:lnTo>
                      <a:pt x="120" y="608"/>
                    </a:lnTo>
                    <a:lnTo>
                      <a:pt x="116" y="554"/>
                    </a:lnTo>
                    <a:lnTo>
                      <a:pt x="110" y="502"/>
                    </a:lnTo>
                    <a:lnTo>
                      <a:pt x="104" y="451"/>
                    </a:lnTo>
                    <a:lnTo>
                      <a:pt x="98" y="405"/>
                    </a:lnTo>
                    <a:lnTo>
                      <a:pt x="92" y="363"/>
                    </a:lnTo>
                    <a:lnTo>
                      <a:pt x="87" y="327"/>
                    </a:lnTo>
                    <a:lnTo>
                      <a:pt x="82" y="303"/>
                    </a:lnTo>
                    <a:lnTo>
                      <a:pt x="79" y="284"/>
                    </a:lnTo>
                    <a:lnTo>
                      <a:pt x="78" y="278"/>
                    </a:lnTo>
                    <a:lnTo>
                      <a:pt x="70" y="242"/>
                    </a:lnTo>
                    <a:lnTo>
                      <a:pt x="61" y="206"/>
                    </a:lnTo>
                    <a:lnTo>
                      <a:pt x="50" y="166"/>
                    </a:lnTo>
                    <a:lnTo>
                      <a:pt x="40" y="130"/>
                    </a:lnTo>
                    <a:lnTo>
                      <a:pt x="30" y="97"/>
                    </a:lnTo>
                    <a:lnTo>
                      <a:pt x="20" y="67"/>
                    </a:lnTo>
                    <a:lnTo>
                      <a:pt x="12" y="39"/>
                    </a:lnTo>
                    <a:lnTo>
                      <a:pt x="5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1" y="70"/>
                    </a:lnTo>
                    <a:lnTo>
                      <a:pt x="40" y="136"/>
                    </a:lnTo>
                    <a:lnTo>
                      <a:pt x="54" y="194"/>
                    </a:lnTo>
                    <a:lnTo>
                      <a:pt x="65" y="245"/>
                    </a:lnTo>
                    <a:lnTo>
                      <a:pt x="74" y="290"/>
                    </a:lnTo>
                    <a:lnTo>
                      <a:pt x="79" y="330"/>
                    </a:lnTo>
                    <a:lnTo>
                      <a:pt x="83" y="360"/>
                    </a:lnTo>
                    <a:lnTo>
                      <a:pt x="86" y="381"/>
                    </a:lnTo>
                    <a:lnTo>
                      <a:pt x="87" y="396"/>
                    </a:lnTo>
                    <a:lnTo>
                      <a:pt x="87" y="399"/>
                    </a:lnTo>
                    <a:lnTo>
                      <a:pt x="91" y="451"/>
                    </a:lnTo>
                    <a:lnTo>
                      <a:pt x="95" y="496"/>
                    </a:lnTo>
                    <a:lnTo>
                      <a:pt x="98" y="538"/>
                    </a:lnTo>
                    <a:lnTo>
                      <a:pt x="99" y="572"/>
                    </a:lnTo>
                    <a:lnTo>
                      <a:pt x="99" y="599"/>
                    </a:lnTo>
                    <a:lnTo>
                      <a:pt x="99" y="623"/>
                    </a:lnTo>
                    <a:lnTo>
                      <a:pt x="99" y="641"/>
                    </a:lnTo>
                    <a:lnTo>
                      <a:pt x="99" y="656"/>
                    </a:lnTo>
                    <a:lnTo>
                      <a:pt x="99" y="662"/>
                    </a:lnTo>
                    <a:lnTo>
                      <a:pt x="99" y="665"/>
                    </a:lnTo>
                    <a:lnTo>
                      <a:pt x="123" y="659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3" name="Freeform 135"/>
              <p:cNvSpPr>
                <a:spLocks/>
              </p:cNvSpPr>
              <p:nvPr/>
            </p:nvSpPr>
            <p:spPr bwMode="auto">
              <a:xfrm>
                <a:off x="4537" y="3346"/>
                <a:ext cx="123" cy="665"/>
              </a:xfrm>
              <a:custGeom>
                <a:avLst/>
                <a:gdLst>
                  <a:gd name="T0" fmla="*/ 123 w 123"/>
                  <a:gd name="T1" fmla="*/ 659 h 665"/>
                  <a:gd name="T2" fmla="*/ 123 w 123"/>
                  <a:gd name="T3" fmla="*/ 659 h 665"/>
                  <a:gd name="T4" fmla="*/ 120 w 123"/>
                  <a:gd name="T5" fmla="*/ 608 h 665"/>
                  <a:gd name="T6" fmla="*/ 116 w 123"/>
                  <a:gd name="T7" fmla="*/ 554 h 665"/>
                  <a:gd name="T8" fmla="*/ 110 w 123"/>
                  <a:gd name="T9" fmla="*/ 502 h 665"/>
                  <a:gd name="T10" fmla="*/ 104 w 123"/>
                  <a:gd name="T11" fmla="*/ 451 h 665"/>
                  <a:gd name="T12" fmla="*/ 98 w 123"/>
                  <a:gd name="T13" fmla="*/ 405 h 665"/>
                  <a:gd name="T14" fmla="*/ 92 w 123"/>
                  <a:gd name="T15" fmla="*/ 363 h 665"/>
                  <a:gd name="T16" fmla="*/ 87 w 123"/>
                  <a:gd name="T17" fmla="*/ 327 h 665"/>
                  <a:gd name="T18" fmla="*/ 82 w 123"/>
                  <a:gd name="T19" fmla="*/ 303 h 665"/>
                  <a:gd name="T20" fmla="*/ 79 w 123"/>
                  <a:gd name="T21" fmla="*/ 284 h 665"/>
                  <a:gd name="T22" fmla="*/ 78 w 123"/>
                  <a:gd name="T23" fmla="*/ 278 h 665"/>
                  <a:gd name="T24" fmla="*/ 70 w 123"/>
                  <a:gd name="T25" fmla="*/ 242 h 665"/>
                  <a:gd name="T26" fmla="*/ 61 w 123"/>
                  <a:gd name="T27" fmla="*/ 206 h 665"/>
                  <a:gd name="T28" fmla="*/ 50 w 123"/>
                  <a:gd name="T29" fmla="*/ 166 h 665"/>
                  <a:gd name="T30" fmla="*/ 40 w 123"/>
                  <a:gd name="T31" fmla="*/ 130 h 665"/>
                  <a:gd name="T32" fmla="*/ 30 w 123"/>
                  <a:gd name="T33" fmla="*/ 97 h 665"/>
                  <a:gd name="T34" fmla="*/ 20 w 123"/>
                  <a:gd name="T35" fmla="*/ 67 h 665"/>
                  <a:gd name="T36" fmla="*/ 12 w 123"/>
                  <a:gd name="T37" fmla="*/ 39 h 665"/>
                  <a:gd name="T38" fmla="*/ 5 w 123"/>
                  <a:gd name="T39" fmla="*/ 18 h 665"/>
                  <a:gd name="T40" fmla="*/ 1 w 123"/>
                  <a:gd name="T41" fmla="*/ 6 h 665"/>
                  <a:gd name="T42" fmla="*/ 0 w 123"/>
                  <a:gd name="T43" fmla="*/ 0 h 665"/>
                  <a:gd name="T44" fmla="*/ 21 w 123"/>
                  <a:gd name="T45" fmla="*/ 70 h 665"/>
                  <a:gd name="T46" fmla="*/ 40 w 123"/>
                  <a:gd name="T47" fmla="*/ 136 h 665"/>
                  <a:gd name="T48" fmla="*/ 54 w 123"/>
                  <a:gd name="T49" fmla="*/ 194 h 665"/>
                  <a:gd name="T50" fmla="*/ 65 w 123"/>
                  <a:gd name="T51" fmla="*/ 245 h 665"/>
                  <a:gd name="T52" fmla="*/ 74 w 123"/>
                  <a:gd name="T53" fmla="*/ 290 h 665"/>
                  <a:gd name="T54" fmla="*/ 79 w 123"/>
                  <a:gd name="T55" fmla="*/ 330 h 665"/>
                  <a:gd name="T56" fmla="*/ 83 w 123"/>
                  <a:gd name="T57" fmla="*/ 360 h 665"/>
                  <a:gd name="T58" fmla="*/ 86 w 123"/>
                  <a:gd name="T59" fmla="*/ 381 h 665"/>
                  <a:gd name="T60" fmla="*/ 87 w 123"/>
                  <a:gd name="T61" fmla="*/ 396 h 665"/>
                  <a:gd name="T62" fmla="*/ 87 w 123"/>
                  <a:gd name="T63" fmla="*/ 399 h 665"/>
                  <a:gd name="T64" fmla="*/ 91 w 123"/>
                  <a:gd name="T65" fmla="*/ 451 h 665"/>
                  <a:gd name="T66" fmla="*/ 95 w 123"/>
                  <a:gd name="T67" fmla="*/ 496 h 665"/>
                  <a:gd name="T68" fmla="*/ 98 w 123"/>
                  <a:gd name="T69" fmla="*/ 538 h 665"/>
                  <a:gd name="T70" fmla="*/ 99 w 123"/>
                  <a:gd name="T71" fmla="*/ 572 h 665"/>
                  <a:gd name="T72" fmla="*/ 99 w 123"/>
                  <a:gd name="T73" fmla="*/ 599 h 665"/>
                  <a:gd name="T74" fmla="*/ 99 w 123"/>
                  <a:gd name="T75" fmla="*/ 623 h 665"/>
                  <a:gd name="T76" fmla="*/ 99 w 123"/>
                  <a:gd name="T77" fmla="*/ 641 h 665"/>
                  <a:gd name="T78" fmla="*/ 99 w 123"/>
                  <a:gd name="T79" fmla="*/ 656 h 665"/>
                  <a:gd name="T80" fmla="*/ 99 w 123"/>
                  <a:gd name="T81" fmla="*/ 662 h 665"/>
                  <a:gd name="T82" fmla="*/ 99 w 123"/>
                  <a:gd name="T83" fmla="*/ 665 h 665"/>
                  <a:gd name="T84" fmla="*/ 123 w 123"/>
                  <a:gd name="T85" fmla="*/ 659 h 665"/>
                  <a:gd name="T86" fmla="*/ 123 w 123"/>
                  <a:gd name="T87" fmla="*/ 659 h 6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3"/>
                  <a:gd name="T133" fmla="*/ 0 h 665"/>
                  <a:gd name="T134" fmla="*/ 123 w 123"/>
                  <a:gd name="T135" fmla="*/ 665 h 6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3" h="665">
                    <a:moveTo>
                      <a:pt x="123" y="659"/>
                    </a:moveTo>
                    <a:lnTo>
                      <a:pt x="123" y="659"/>
                    </a:lnTo>
                    <a:lnTo>
                      <a:pt x="120" y="608"/>
                    </a:lnTo>
                    <a:lnTo>
                      <a:pt x="116" y="554"/>
                    </a:lnTo>
                    <a:lnTo>
                      <a:pt x="110" y="502"/>
                    </a:lnTo>
                    <a:lnTo>
                      <a:pt x="104" y="451"/>
                    </a:lnTo>
                    <a:lnTo>
                      <a:pt x="98" y="405"/>
                    </a:lnTo>
                    <a:lnTo>
                      <a:pt x="92" y="363"/>
                    </a:lnTo>
                    <a:lnTo>
                      <a:pt x="87" y="327"/>
                    </a:lnTo>
                    <a:lnTo>
                      <a:pt x="82" y="303"/>
                    </a:lnTo>
                    <a:lnTo>
                      <a:pt x="79" y="284"/>
                    </a:lnTo>
                    <a:lnTo>
                      <a:pt x="78" y="278"/>
                    </a:lnTo>
                    <a:lnTo>
                      <a:pt x="70" y="242"/>
                    </a:lnTo>
                    <a:lnTo>
                      <a:pt x="61" y="206"/>
                    </a:lnTo>
                    <a:lnTo>
                      <a:pt x="50" y="166"/>
                    </a:lnTo>
                    <a:lnTo>
                      <a:pt x="40" y="130"/>
                    </a:lnTo>
                    <a:lnTo>
                      <a:pt x="30" y="97"/>
                    </a:lnTo>
                    <a:lnTo>
                      <a:pt x="20" y="67"/>
                    </a:lnTo>
                    <a:lnTo>
                      <a:pt x="12" y="39"/>
                    </a:lnTo>
                    <a:lnTo>
                      <a:pt x="5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1" y="70"/>
                    </a:lnTo>
                    <a:lnTo>
                      <a:pt x="40" y="136"/>
                    </a:lnTo>
                    <a:lnTo>
                      <a:pt x="54" y="194"/>
                    </a:lnTo>
                    <a:lnTo>
                      <a:pt x="65" y="245"/>
                    </a:lnTo>
                    <a:lnTo>
                      <a:pt x="74" y="290"/>
                    </a:lnTo>
                    <a:lnTo>
                      <a:pt x="79" y="330"/>
                    </a:lnTo>
                    <a:lnTo>
                      <a:pt x="83" y="360"/>
                    </a:lnTo>
                    <a:lnTo>
                      <a:pt x="86" y="381"/>
                    </a:lnTo>
                    <a:lnTo>
                      <a:pt x="87" y="396"/>
                    </a:lnTo>
                    <a:lnTo>
                      <a:pt x="87" y="399"/>
                    </a:lnTo>
                    <a:lnTo>
                      <a:pt x="91" y="451"/>
                    </a:lnTo>
                    <a:lnTo>
                      <a:pt x="95" y="496"/>
                    </a:lnTo>
                    <a:lnTo>
                      <a:pt x="98" y="538"/>
                    </a:lnTo>
                    <a:lnTo>
                      <a:pt x="99" y="572"/>
                    </a:lnTo>
                    <a:lnTo>
                      <a:pt x="99" y="599"/>
                    </a:lnTo>
                    <a:lnTo>
                      <a:pt x="99" y="623"/>
                    </a:lnTo>
                    <a:lnTo>
                      <a:pt x="99" y="641"/>
                    </a:lnTo>
                    <a:lnTo>
                      <a:pt x="99" y="656"/>
                    </a:lnTo>
                    <a:lnTo>
                      <a:pt x="99" y="662"/>
                    </a:lnTo>
                    <a:lnTo>
                      <a:pt x="99" y="665"/>
                    </a:lnTo>
                    <a:lnTo>
                      <a:pt x="123" y="659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4" name="Freeform 136"/>
              <p:cNvSpPr>
                <a:spLocks/>
              </p:cNvSpPr>
              <p:nvPr/>
            </p:nvSpPr>
            <p:spPr bwMode="auto">
              <a:xfrm>
                <a:off x="4519" y="2941"/>
                <a:ext cx="172" cy="1161"/>
              </a:xfrm>
              <a:custGeom>
                <a:avLst/>
                <a:gdLst>
                  <a:gd name="T0" fmla="*/ 56 w 172"/>
                  <a:gd name="T1" fmla="*/ 1140 h 1161"/>
                  <a:gd name="T2" fmla="*/ 38 w 172"/>
                  <a:gd name="T3" fmla="*/ 1010 h 1161"/>
                  <a:gd name="T4" fmla="*/ 26 w 172"/>
                  <a:gd name="T5" fmla="*/ 874 h 1161"/>
                  <a:gd name="T6" fmla="*/ 18 w 172"/>
                  <a:gd name="T7" fmla="*/ 738 h 1161"/>
                  <a:gd name="T8" fmla="*/ 17 w 172"/>
                  <a:gd name="T9" fmla="*/ 599 h 1161"/>
                  <a:gd name="T10" fmla="*/ 22 w 172"/>
                  <a:gd name="T11" fmla="*/ 469 h 1161"/>
                  <a:gd name="T12" fmla="*/ 35 w 172"/>
                  <a:gd name="T13" fmla="*/ 345 h 1161"/>
                  <a:gd name="T14" fmla="*/ 55 w 172"/>
                  <a:gd name="T15" fmla="*/ 233 h 1161"/>
                  <a:gd name="T16" fmla="*/ 84 w 172"/>
                  <a:gd name="T17" fmla="*/ 139 h 1161"/>
                  <a:gd name="T18" fmla="*/ 121 w 172"/>
                  <a:gd name="T19" fmla="*/ 60 h 1161"/>
                  <a:gd name="T20" fmla="*/ 169 w 172"/>
                  <a:gd name="T21" fmla="*/ 3 h 1161"/>
                  <a:gd name="T22" fmla="*/ 172 w 172"/>
                  <a:gd name="T23" fmla="*/ 0 h 1161"/>
                  <a:gd name="T24" fmla="*/ 124 w 172"/>
                  <a:gd name="T25" fmla="*/ 45 h 1161"/>
                  <a:gd name="T26" fmla="*/ 83 w 172"/>
                  <a:gd name="T27" fmla="*/ 121 h 1161"/>
                  <a:gd name="T28" fmla="*/ 52 w 172"/>
                  <a:gd name="T29" fmla="*/ 215 h 1161"/>
                  <a:gd name="T30" fmla="*/ 29 w 172"/>
                  <a:gd name="T31" fmla="*/ 329 h 1161"/>
                  <a:gd name="T32" fmla="*/ 12 w 172"/>
                  <a:gd name="T33" fmla="*/ 456 h 1161"/>
                  <a:gd name="T34" fmla="*/ 2 w 172"/>
                  <a:gd name="T35" fmla="*/ 596 h 1161"/>
                  <a:gd name="T36" fmla="*/ 0 w 172"/>
                  <a:gd name="T37" fmla="*/ 738 h 1161"/>
                  <a:gd name="T38" fmla="*/ 2 w 172"/>
                  <a:gd name="T39" fmla="*/ 883 h 1161"/>
                  <a:gd name="T40" fmla="*/ 12 w 172"/>
                  <a:gd name="T41" fmla="*/ 1025 h 1161"/>
                  <a:gd name="T42" fmla="*/ 25 w 172"/>
                  <a:gd name="T43" fmla="*/ 1161 h 1161"/>
                  <a:gd name="T44" fmla="*/ 56 w 172"/>
                  <a:gd name="T45" fmla="*/ 1143 h 1161"/>
                  <a:gd name="T46" fmla="*/ 56 w 172"/>
                  <a:gd name="T47" fmla="*/ 1143 h 1161"/>
                  <a:gd name="T48" fmla="*/ 56 w 172"/>
                  <a:gd name="T49" fmla="*/ 1140 h 11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2"/>
                  <a:gd name="T76" fmla="*/ 0 h 1161"/>
                  <a:gd name="T77" fmla="*/ 172 w 172"/>
                  <a:gd name="T78" fmla="*/ 1161 h 11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2" h="1161">
                    <a:moveTo>
                      <a:pt x="56" y="1140"/>
                    </a:moveTo>
                    <a:lnTo>
                      <a:pt x="38" y="1010"/>
                    </a:lnTo>
                    <a:lnTo>
                      <a:pt x="26" y="874"/>
                    </a:lnTo>
                    <a:lnTo>
                      <a:pt x="18" y="738"/>
                    </a:lnTo>
                    <a:lnTo>
                      <a:pt x="17" y="599"/>
                    </a:lnTo>
                    <a:lnTo>
                      <a:pt x="22" y="469"/>
                    </a:lnTo>
                    <a:lnTo>
                      <a:pt x="35" y="345"/>
                    </a:lnTo>
                    <a:lnTo>
                      <a:pt x="55" y="233"/>
                    </a:lnTo>
                    <a:lnTo>
                      <a:pt x="84" y="139"/>
                    </a:lnTo>
                    <a:lnTo>
                      <a:pt x="121" y="60"/>
                    </a:lnTo>
                    <a:lnTo>
                      <a:pt x="169" y="3"/>
                    </a:lnTo>
                    <a:lnTo>
                      <a:pt x="172" y="0"/>
                    </a:lnTo>
                    <a:lnTo>
                      <a:pt x="124" y="45"/>
                    </a:lnTo>
                    <a:lnTo>
                      <a:pt x="83" y="121"/>
                    </a:lnTo>
                    <a:lnTo>
                      <a:pt x="52" y="215"/>
                    </a:lnTo>
                    <a:lnTo>
                      <a:pt x="29" y="329"/>
                    </a:lnTo>
                    <a:lnTo>
                      <a:pt x="12" y="456"/>
                    </a:lnTo>
                    <a:lnTo>
                      <a:pt x="2" y="596"/>
                    </a:lnTo>
                    <a:lnTo>
                      <a:pt x="0" y="738"/>
                    </a:lnTo>
                    <a:lnTo>
                      <a:pt x="2" y="883"/>
                    </a:lnTo>
                    <a:lnTo>
                      <a:pt x="12" y="1025"/>
                    </a:lnTo>
                    <a:lnTo>
                      <a:pt x="25" y="1161"/>
                    </a:lnTo>
                    <a:lnTo>
                      <a:pt x="56" y="1143"/>
                    </a:lnTo>
                    <a:lnTo>
                      <a:pt x="56" y="114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5" name="Freeform 137"/>
              <p:cNvSpPr>
                <a:spLocks/>
              </p:cNvSpPr>
              <p:nvPr/>
            </p:nvSpPr>
            <p:spPr bwMode="auto">
              <a:xfrm>
                <a:off x="4519" y="2941"/>
                <a:ext cx="172" cy="1161"/>
              </a:xfrm>
              <a:custGeom>
                <a:avLst/>
                <a:gdLst>
                  <a:gd name="T0" fmla="*/ 56 w 172"/>
                  <a:gd name="T1" fmla="*/ 1140 h 1161"/>
                  <a:gd name="T2" fmla="*/ 38 w 172"/>
                  <a:gd name="T3" fmla="*/ 1010 h 1161"/>
                  <a:gd name="T4" fmla="*/ 26 w 172"/>
                  <a:gd name="T5" fmla="*/ 874 h 1161"/>
                  <a:gd name="T6" fmla="*/ 18 w 172"/>
                  <a:gd name="T7" fmla="*/ 738 h 1161"/>
                  <a:gd name="T8" fmla="*/ 17 w 172"/>
                  <a:gd name="T9" fmla="*/ 599 h 1161"/>
                  <a:gd name="T10" fmla="*/ 22 w 172"/>
                  <a:gd name="T11" fmla="*/ 469 h 1161"/>
                  <a:gd name="T12" fmla="*/ 35 w 172"/>
                  <a:gd name="T13" fmla="*/ 345 h 1161"/>
                  <a:gd name="T14" fmla="*/ 55 w 172"/>
                  <a:gd name="T15" fmla="*/ 233 h 1161"/>
                  <a:gd name="T16" fmla="*/ 84 w 172"/>
                  <a:gd name="T17" fmla="*/ 139 h 1161"/>
                  <a:gd name="T18" fmla="*/ 121 w 172"/>
                  <a:gd name="T19" fmla="*/ 60 h 1161"/>
                  <a:gd name="T20" fmla="*/ 169 w 172"/>
                  <a:gd name="T21" fmla="*/ 3 h 1161"/>
                  <a:gd name="T22" fmla="*/ 172 w 172"/>
                  <a:gd name="T23" fmla="*/ 0 h 1161"/>
                  <a:gd name="T24" fmla="*/ 124 w 172"/>
                  <a:gd name="T25" fmla="*/ 45 h 1161"/>
                  <a:gd name="T26" fmla="*/ 83 w 172"/>
                  <a:gd name="T27" fmla="*/ 121 h 1161"/>
                  <a:gd name="T28" fmla="*/ 52 w 172"/>
                  <a:gd name="T29" fmla="*/ 215 h 1161"/>
                  <a:gd name="T30" fmla="*/ 29 w 172"/>
                  <a:gd name="T31" fmla="*/ 329 h 1161"/>
                  <a:gd name="T32" fmla="*/ 12 w 172"/>
                  <a:gd name="T33" fmla="*/ 456 h 1161"/>
                  <a:gd name="T34" fmla="*/ 2 w 172"/>
                  <a:gd name="T35" fmla="*/ 596 h 1161"/>
                  <a:gd name="T36" fmla="*/ 0 w 172"/>
                  <a:gd name="T37" fmla="*/ 738 h 1161"/>
                  <a:gd name="T38" fmla="*/ 2 w 172"/>
                  <a:gd name="T39" fmla="*/ 883 h 1161"/>
                  <a:gd name="T40" fmla="*/ 12 w 172"/>
                  <a:gd name="T41" fmla="*/ 1025 h 1161"/>
                  <a:gd name="T42" fmla="*/ 25 w 172"/>
                  <a:gd name="T43" fmla="*/ 1161 h 1161"/>
                  <a:gd name="T44" fmla="*/ 56 w 172"/>
                  <a:gd name="T45" fmla="*/ 1143 h 1161"/>
                  <a:gd name="T46" fmla="*/ 56 w 172"/>
                  <a:gd name="T47" fmla="*/ 1143 h 1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2"/>
                  <a:gd name="T73" fmla="*/ 0 h 1161"/>
                  <a:gd name="T74" fmla="*/ 172 w 172"/>
                  <a:gd name="T75" fmla="*/ 1161 h 11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2" h="1161">
                    <a:moveTo>
                      <a:pt x="56" y="1140"/>
                    </a:moveTo>
                    <a:lnTo>
                      <a:pt x="38" y="1010"/>
                    </a:lnTo>
                    <a:lnTo>
                      <a:pt x="26" y="874"/>
                    </a:lnTo>
                    <a:lnTo>
                      <a:pt x="18" y="738"/>
                    </a:lnTo>
                    <a:lnTo>
                      <a:pt x="17" y="599"/>
                    </a:lnTo>
                    <a:lnTo>
                      <a:pt x="22" y="469"/>
                    </a:lnTo>
                    <a:lnTo>
                      <a:pt x="35" y="345"/>
                    </a:lnTo>
                    <a:lnTo>
                      <a:pt x="55" y="233"/>
                    </a:lnTo>
                    <a:lnTo>
                      <a:pt x="84" y="139"/>
                    </a:lnTo>
                    <a:lnTo>
                      <a:pt x="121" y="60"/>
                    </a:lnTo>
                    <a:lnTo>
                      <a:pt x="169" y="3"/>
                    </a:lnTo>
                    <a:lnTo>
                      <a:pt x="172" y="0"/>
                    </a:lnTo>
                    <a:lnTo>
                      <a:pt x="124" y="45"/>
                    </a:lnTo>
                    <a:lnTo>
                      <a:pt x="83" y="121"/>
                    </a:lnTo>
                    <a:lnTo>
                      <a:pt x="52" y="215"/>
                    </a:lnTo>
                    <a:lnTo>
                      <a:pt x="29" y="329"/>
                    </a:lnTo>
                    <a:lnTo>
                      <a:pt x="12" y="456"/>
                    </a:lnTo>
                    <a:lnTo>
                      <a:pt x="2" y="596"/>
                    </a:lnTo>
                    <a:lnTo>
                      <a:pt x="0" y="738"/>
                    </a:lnTo>
                    <a:lnTo>
                      <a:pt x="2" y="883"/>
                    </a:lnTo>
                    <a:lnTo>
                      <a:pt x="12" y="1025"/>
                    </a:lnTo>
                    <a:lnTo>
                      <a:pt x="25" y="1161"/>
                    </a:lnTo>
                    <a:lnTo>
                      <a:pt x="56" y="114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6" name="Freeform 138"/>
              <p:cNvSpPr>
                <a:spLocks/>
              </p:cNvSpPr>
              <p:nvPr/>
            </p:nvSpPr>
            <p:spPr bwMode="auto">
              <a:xfrm>
                <a:off x="4099" y="3280"/>
                <a:ext cx="33" cy="762"/>
              </a:xfrm>
              <a:custGeom>
                <a:avLst/>
                <a:gdLst>
                  <a:gd name="T0" fmla="*/ 33 w 33"/>
                  <a:gd name="T1" fmla="*/ 759 h 762"/>
                  <a:gd name="T2" fmla="*/ 33 w 33"/>
                  <a:gd name="T3" fmla="*/ 0 h 762"/>
                  <a:gd name="T4" fmla="*/ 0 w 33"/>
                  <a:gd name="T5" fmla="*/ 0 h 762"/>
                  <a:gd name="T6" fmla="*/ 0 w 33"/>
                  <a:gd name="T7" fmla="*/ 762 h 762"/>
                  <a:gd name="T8" fmla="*/ 33 w 33"/>
                  <a:gd name="T9" fmla="*/ 762 h 762"/>
                  <a:gd name="T10" fmla="*/ 33 w 33"/>
                  <a:gd name="T11" fmla="*/ 762 h 762"/>
                  <a:gd name="T12" fmla="*/ 33 w 33"/>
                  <a:gd name="T13" fmla="*/ 759 h 7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762"/>
                  <a:gd name="T23" fmla="*/ 33 w 33"/>
                  <a:gd name="T24" fmla="*/ 762 h 7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762">
                    <a:moveTo>
                      <a:pt x="33" y="759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762"/>
                    </a:lnTo>
                    <a:lnTo>
                      <a:pt x="33" y="762"/>
                    </a:lnTo>
                    <a:lnTo>
                      <a:pt x="33" y="759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7" name="Freeform 139"/>
              <p:cNvSpPr>
                <a:spLocks/>
              </p:cNvSpPr>
              <p:nvPr/>
            </p:nvSpPr>
            <p:spPr bwMode="auto">
              <a:xfrm>
                <a:off x="4099" y="3280"/>
                <a:ext cx="33" cy="762"/>
              </a:xfrm>
              <a:custGeom>
                <a:avLst/>
                <a:gdLst>
                  <a:gd name="T0" fmla="*/ 33 w 33"/>
                  <a:gd name="T1" fmla="*/ 759 h 762"/>
                  <a:gd name="T2" fmla="*/ 33 w 33"/>
                  <a:gd name="T3" fmla="*/ 0 h 762"/>
                  <a:gd name="T4" fmla="*/ 0 w 33"/>
                  <a:gd name="T5" fmla="*/ 0 h 762"/>
                  <a:gd name="T6" fmla="*/ 0 w 33"/>
                  <a:gd name="T7" fmla="*/ 762 h 762"/>
                  <a:gd name="T8" fmla="*/ 33 w 33"/>
                  <a:gd name="T9" fmla="*/ 762 h 762"/>
                  <a:gd name="T10" fmla="*/ 33 w 33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762"/>
                  <a:gd name="T20" fmla="*/ 33 w 33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762">
                    <a:moveTo>
                      <a:pt x="33" y="759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762"/>
                    </a:lnTo>
                    <a:lnTo>
                      <a:pt x="33" y="762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8" name="Freeform 140"/>
              <p:cNvSpPr>
                <a:spLocks/>
              </p:cNvSpPr>
              <p:nvPr/>
            </p:nvSpPr>
            <p:spPr bwMode="auto">
              <a:xfrm>
                <a:off x="4866" y="3183"/>
                <a:ext cx="34" cy="759"/>
              </a:xfrm>
              <a:custGeom>
                <a:avLst/>
                <a:gdLst>
                  <a:gd name="T0" fmla="*/ 34 w 34"/>
                  <a:gd name="T1" fmla="*/ 759 h 759"/>
                  <a:gd name="T2" fmla="*/ 34 w 34"/>
                  <a:gd name="T3" fmla="*/ 0 h 759"/>
                  <a:gd name="T4" fmla="*/ 0 w 34"/>
                  <a:gd name="T5" fmla="*/ 0 h 759"/>
                  <a:gd name="T6" fmla="*/ 0 w 34"/>
                  <a:gd name="T7" fmla="*/ 759 h 759"/>
                  <a:gd name="T8" fmla="*/ 34 w 34"/>
                  <a:gd name="T9" fmla="*/ 759 h 759"/>
                  <a:gd name="T10" fmla="*/ 34 w 34"/>
                  <a:gd name="T11" fmla="*/ 759 h 7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759"/>
                  <a:gd name="T20" fmla="*/ 34 w 34"/>
                  <a:gd name="T21" fmla="*/ 759 h 7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759">
                    <a:moveTo>
                      <a:pt x="34" y="759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759"/>
                    </a:lnTo>
                    <a:lnTo>
                      <a:pt x="34" y="759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9" name="Freeform 141"/>
              <p:cNvSpPr>
                <a:spLocks/>
              </p:cNvSpPr>
              <p:nvPr/>
            </p:nvSpPr>
            <p:spPr bwMode="auto">
              <a:xfrm>
                <a:off x="4866" y="3183"/>
                <a:ext cx="34" cy="759"/>
              </a:xfrm>
              <a:custGeom>
                <a:avLst/>
                <a:gdLst>
                  <a:gd name="T0" fmla="*/ 34 w 34"/>
                  <a:gd name="T1" fmla="*/ 759 h 759"/>
                  <a:gd name="T2" fmla="*/ 34 w 34"/>
                  <a:gd name="T3" fmla="*/ 0 h 759"/>
                  <a:gd name="T4" fmla="*/ 0 w 34"/>
                  <a:gd name="T5" fmla="*/ 0 h 759"/>
                  <a:gd name="T6" fmla="*/ 0 w 34"/>
                  <a:gd name="T7" fmla="*/ 759 h 759"/>
                  <a:gd name="T8" fmla="*/ 34 w 34"/>
                  <a:gd name="T9" fmla="*/ 759 h 759"/>
                  <a:gd name="T10" fmla="*/ 34 w 34"/>
                  <a:gd name="T11" fmla="*/ 759 h 7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759"/>
                  <a:gd name="T20" fmla="*/ 34 w 34"/>
                  <a:gd name="T21" fmla="*/ 759 h 7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759">
                    <a:moveTo>
                      <a:pt x="34" y="759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759"/>
                    </a:lnTo>
                    <a:lnTo>
                      <a:pt x="34" y="759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0" name="Freeform 142"/>
              <p:cNvSpPr>
                <a:spLocks/>
              </p:cNvSpPr>
              <p:nvPr/>
            </p:nvSpPr>
            <p:spPr bwMode="auto">
              <a:xfrm>
                <a:off x="4812" y="2672"/>
                <a:ext cx="122" cy="541"/>
              </a:xfrm>
              <a:custGeom>
                <a:avLst/>
                <a:gdLst>
                  <a:gd name="T0" fmla="*/ 122 w 122"/>
                  <a:gd name="T1" fmla="*/ 217 h 541"/>
                  <a:gd name="T2" fmla="*/ 122 w 122"/>
                  <a:gd name="T3" fmla="*/ 272 h 541"/>
                  <a:gd name="T4" fmla="*/ 120 w 122"/>
                  <a:gd name="T5" fmla="*/ 320 h 541"/>
                  <a:gd name="T6" fmla="*/ 116 w 122"/>
                  <a:gd name="T7" fmla="*/ 366 h 541"/>
                  <a:gd name="T8" fmla="*/ 112 w 122"/>
                  <a:gd name="T9" fmla="*/ 408 h 541"/>
                  <a:gd name="T10" fmla="*/ 105 w 122"/>
                  <a:gd name="T11" fmla="*/ 447 h 541"/>
                  <a:gd name="T12" fmla="*/ 98 w 122"/>
                  <a:gd name="T13" fmla="*/ 480 h 541"/>
                  <a:gd name="T14" fmla="*/ 91 w 122"/>
                  <a:gd name="T15" fmla="*/ 505 h 541"/>
                  <a:gd name="T16" fmla="*/ 81 w 122"/>
                  <a:gd name="T17" fmla="*/ 526 h 541"/>
                  <a:gd name="T18" fmla="*/ 72 w 122"/>
                  <a:gd name="T19" fmla="*/ 538 h 541"/>
                  <a:gd name="T20" fmla="*/ 63 w 122"/>
                  <a:gd name="T21" fmla="*/ 541 h 541"/>
                  <a:gd name="T22" fmla="*/ 52 w 122"/>
                  <a:gd name="T23" fmla="*/ 538 h 541"/>
                  <a:gd name="T24" fmla="*/ 43 w 122"/>
                  <a:gd name="T25" fmla="*/ 526 h 541"/>
                  <a:gd name="T26" fmla="*/ 34 w 122"/>
                  <a:gd name="T27" fmla="*/ 505 h 541"/>
                  <a:gd name="T28" fmla="*/ 26 w 122"/>
                  <a:gd name="T29" fmla="*/ 480 h 541"/>
                  <a:gd name="T30" fmla="*/ 18 w 122"/>
                  <a:gd name="T31" fmla="*/ 447 h 541"/>
                  <a:gd name="T32" fmla="*/ 11 w 122"/>
                  <a:gd name="T33" fmla="*/ 408 h 541"/>
                  <a:gd name="T34" fmla="*/ 7 w 122"/>
                  <a:gd name="T35" fmla="*/ 366 h 541"/>
                  <a:gd name="T36" fmla="*/ 3 w 122"/>
                  <a:gd name="T37" fmla="*/ 320 h 541"/>
                  <a:gd name="T38" fmla="*/ 1 w 122"/>
                  <a:gd name="T39" fmla="*/ 272 h 541"/>
                  <a:gd name="T40" fmla="*/ 0 w 122"/>
                  <a:gd name="T41" fmla="*/ 217 h 541"/>
                  <a:gd name="T42" fmla="*/ 0 w 122"/>
                  <a:gd name="T43" fmla="*/ 0 h 541"/>
                  <a:gd name="T44" fmla="*/ 34 w 122"/>
                  <a:gd name="T45" fmla="*/ 211 h 541"/>
                  <a:gd name="T46" fmla="*/ 59 w 122"/>
                  <a:gd name="T47" fmla="*/ 0 h 541"/>
                  <a:gd name="T48" fmla="*/ 83 w 122"/>
                  <a:gd name="T49" fmla="*/ 205 h 541"/>
                  <a:gd name="T50" fmla="*/ 122 w 122"/>
                  <a:gd name="T51" fmla="*/ 0 h 541"/>
                  <a:gd name="T52" fmla="*/ 122 w 122"/>
                  <a:gd name="T53" fmla="*/ 217 h 541"/>
                  <a:gd name="T54" fmla="*/ 122 w 122"/>
                  <a:gd name="T55" fmla="*/ 217 h 5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2"/>
                  <a:gd name="T85" fmla="*/ 0 h 541"/>
                  <a:gd name="T86" fmla="*/ 122 w 122"/>
                  <a:gd name="T87" fmla="*/ 541 h 5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2" h="541">
                    <a:moveTo>
                      <a:pt x="122" y="217"/>
                    </a:moveTo>
                    <a:lnTo>
                      <a:pt x="122" y="272"/>
                    </a:lnTo>
                    <a:lnTo>
                      <a:pt x="120" y="320"/>
                    </a:lnTo>
                    <a:lnTo>
                      <a:pt x="116" y="366"/>
                    </a:lnTo>
                    <a:lnTo>
                      <a:pt x="112" y="408"/>
                    </a:lnTo>
                    <a:lnTo>
                      <a:pt x="105" y="447"/>
                    </a:lnTo>
                    <a:lnTo>
                      <a:pt x="98" y="480"/>
                    </a:lnTo>
                    <a:lnTo>
                      <a:pt x="91" y="505"/>
                    </a:lnTo>
                    <a:lnTo>
                      <a:pt x="81" y="526"/>
                    </a:lnTo>
                    <a:lnTo>
                      <a:pt x="72" y="538"/>
                    </a:lnTo>
                    <a:lnTo>
                      <a:pt x="63" y="541"/>
                    </a:lnTo>
                    <a:lnTo>
                      <a:pt x="52" y="538"/>
                    </a:lnTo>
                    <a:lnTo>
                      <a:pt x="43" y="526"/>
                    </a:lnTo>
                    <a:lnTo>
                      <a:pt x="34" y="505"/>
                    </a:lnTo>
                    <a:lnTo>
                      <a:pt x="26" y="480"/>
                    </a:lnTo>
                    <a:lnTo>
                      <a:pt x="18" y="447"/>
                    </a:lnTo>
                    <a:lnTo>
                      <a:pt x="11" y="408"/>
                    </a:lnTo>
                    <a:lnTo>
                      <a:pt x="7" y="366"/>
                    </a:lnTo>
                    <a:lnTo>
                      <a:pt x="3" y="320"/>
                    </a:lnTo>
                    <a:lnTo>
                      <a:pt x="1" y="272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34" y="211"/>
                    </a:lnTo>
                    <a:lnTo>
                      <a:pt x="59" y="0"/>
                    </a:lnTo>
                    <a:lnTo>
                      <a:pt x="83" y="205"/>
                    </a:lnTo>
                    <a:lnTo>
                      <a:pt x="122" y="0"/>
                    </a:lnTo>
                    <a:lnTo>
                      <a:pt x="122" y="217"/>
                    </a:lnTo>
                    <a:close/>
                  </a:path>
                </a:pathLst>
              </a:custGeom>
              <a:solidFill>
                <a:srgbClr val="BF5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1" name="Freeform 143"/>
              <p:cNvSpPr>
                <a:spLocks/>
              </p:cNvSpPr>
              <p:nvPr/>
            </p:nvSpPr>
            <p:spPr bwMode="auto">
              <a:xfrm>
                <a:off x="4812" y="2672"/>
                <a:ext cx="122" cy="541"/>
              </a:xfrm>
              <a:custGeom>
                <a:avLst/>
                <a:gdLst>
                  <a:gd name="T0" fmla="*/ 122 w 122"/>
                  <a:gd name="T1" fmla="*/ 217 h 541"/>
                  <a:gd name="T2" fmla="*/ 122 w 122"/>
                  <a:gd name="T3" fmla="*/ 272 h 541"/>
                  <a:gd name="T4" fmla="*/ 120 w 122"/>
                  <a:gd name="T5" fmla="*/ 320 h 541"/>
                  <a:gd name="T6" fmla="*/ 116 w 122"/>
                  <a:gd name="T7" fmla="*/ 366 h 541"/>
                  <a:gd name="T8" fmla="*/ 112 w 122"/>
                  <a:gd name="T9" fmla="*/ 408 h 541"/>
                  <a:gd name="T10" fmla="*/ 105 w 122"/>
                  <a:gd name="T11" fmla="*/ 447 h 541"/>
                  <a:gd name="T12" fmla="*/ 98 w 122"/>
                  <a:gd name="T13" fmla="*/ 480 h 541"/>
                  <a:gd name="T14" fmla="*/ 91 w 122"/>
                  <a:gd name="T15" fmla="*/ 505 h 541"/>
                  <a:gd name="T16" fmla="*/ 81 w 122"/>
                  <a:gd name="T17" fmla="*/ 526 h 541"/>
                  <a:gd name="T18" fmla="*/ 72 w 122"/>
                  <a:gd name="T19" fmla="*/ 538 h 541"/>
                  <a:gd name="T20" fmla="*/ 63 w 122"/>
                  <a:gd name="T21" fmla="*/ 541 h 541"/>
                  <a:gd name="T22" fmla="*/ 52 w 122"/>
                  <a:gd name="T23" fmla="*/ 538 h 541"/>
                  <a:gd name="T24" fmla="*/ 43 w 122"/>
                  <a:gd name="T25" fmla="*/ 526 h 541"/>
                  <a:gd name="T26" fmla="*/ 34 w 122"/>
                  <a:gd name="T27" fmla="*/ 505 h 541"/>
                  <a:gd name="T28" fmla="*/ 26 w 122"/>
                  <a:gd name="T29" fmla="*/ 480 h 541"/>
                  <a:gd name="T30" fmla="*/ 18 w 122"/>
                  <a:gd name="T31" fmla="*/ 447 h 541"/>
                  <a:gd name="T32" fmla="*/ 11 w 122"/>
                  <a:gd name="T33" fmla="*/ 408 h 541"/>
                  <a:gd name="T34" fmla="*/ 7 w 122"/>
                  <a:gd name="T35" fmla="*/ 366 h 541"/>
                  <a:gd name="T36" fmla="*/ 3 w 122"/>
                  <a:gd name="T37" fmla="*/ 320 h 541"/>
                  <a:gd name="T38" fmla="*/ 1 w 122"/>
                  <a:gd name="T39" fmla="*/ 272 h 541"/>
                  <a:gd name="T40" fmla="*/ 0 w 122"/>
                  <a:gd name="T41" fmla="*/ 217 h 541"/>
                  <a:gd name="T42" fmla="*/ 0 w 122"/>
                  <a:gd name="T43" fmla="*/ 0 h 541"/>
                  <a:gd name="T44" fmla="*/ 34 w 122"/>
                  <a:gd name="T45" fmla="*/ 211 h 541"/>
                  <a:gd name="T46" fmla="*/ 59 w 122"/>
                  <a:gd name="T47" fmla="*/ 0 h 541"/>
                  <a:gd name="T48" fmla="*/ 83 w 122"/>
                  <a:gd name="T49" fmla="*/ 205 h 541"/>
                  <a:gd name="T50" fmla="*/ 122 w 122"/>
                  <a:gd name="T51" fmla="*/ 0 h 541"/>
                  <a:gd name="T52" fmla="*/ 122 w 122"/>
                  <a:gd name="T53" fmla="*/ 217 h 541"/>
                  <a:gd name="T54" fmla="*/ 122 w 122"/>
                  <a:gd name="T55" fmla="*/ 217 h 5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2"/>
                  <a:gd name="T85" fmla="*/ 0 h 541"/>
                  <a:gd name="T86" fmla="*/ 122 w 122"/>
                  <a:gd name="T87" fmla="*/ 541 h 5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2" h="541">
                    <a:moveTo>
                      <a:pt x="122" y="217"/>
                    </a:moveTo>
                    <a:lnTo>
                      <a:pt x="122" y="272"/>
                    </a:lnTo>
                    <a:lnTo>
                      <a:pt x="120" y="320"/>
                    </a:lnTo>
                    <a:lnTo>
                      <a:pt x="116" y="366"/>
                    </a:lnTo>
                    <a:lnTo>
                      <a:pt x="112" y="408"/>
                    </a:lnTo>
                    <a:lnTo>
                      <a:pt x="105" y="447"/>
                    </a:lnTo>
                    <a:lnTo>
                      <a:pt x="98" y="480"/>
                    </a:lnTo>
                    <a:lnTo>
                      <a:pt x="91" y="505"/>
                    </a:lnTo>
                    <a:lnTo>
                      <a:pt x="81" y="526"/>
                    </a:lnTo>
                    <a:lnTo>
                      <a:pt x="72" y="538"/>
                    </a:lnTo>
                    <a:lnTo>
                      <a:pt x="63" y="541"/>
                    </a:lnTo>
                    <a:lnTo>
                      <a:pt x="52" y="538"/>
                    </a:lnTo>
                    <a:lnTo>
                      <a:pt x="43" y="526"/>
                    </a:lnTo>
                    <a:lnTo>
                      <a:pt x="34" y="505"/>
                    </a:lnTo>
                    <a:lnTo>
                      <a:pt x="26" y="480"/>
                    </a:lnTo>
                    <a:lnTo>
                      <a:pt x="18" y="447"/>
                    </a:lnTo>
                    <a:lnTo>
                      <a:pt x="11" y="408"/>
                    </a:lnTo>
                    <a:lnTo>
                      <a:pt x="7" y="366"/>
                    </a:lnTo>
                    <a:lnTo>
                      <a:pt x="3" y="320"/>
                    </a:lnTo>
                    <a:lnTo>
                      <a:pt x="1" y="272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34" y="211"/>
                    </a:lnTo>
                    <a:lnTo>
                      <a:pt x="59" y="0"/>
                    </a:lnTo>
                    <a:lnTo>
                      <a:pt x="83" y="205"/>
                    </a:lnTo>
                    <a:lnTo>
                      <a:pt x="122" y="0"/>
                    </a:lnTo>
                    <a:lnTo>
                      <a:pt x="122" y="217"/>
                    </a:lnTo>
                  </a:path>
                </a:pathLst>
              </a:custGeom>
              <a:noFill/>
              <a:ln w="12700">
                <a:solidFill>
                  <a:srgbClr val="BF5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2" name="Freeform 144"/>
              <p:cNvSpPr>
                <a:spLocks/>
              </p:cNvSpPr>
              <p:nvPr/>
            </p:nvSpPr>
            <p:spPr bwMode="auto">
              <a:xfrm>
                <a:off x="4781" y="2693"/>
                <a:ext cx="189" cy="541"/>
              </a:xfrm>
              <a:custGeom>
                <a:avLst/>
                <a:gdLst>
                  <a:gd name="T0" fmla="*/ 187 w 189"/>
                  <a:gd name="T1" fmla="*/ 214 h 541"/>
                  <a:gd name="T2" fmla="*/ 187 w 189"/>
                  <a:gd name="T3" fmla="*/ 269 h 541"/>
                  <a:gd name="T4" fmla="*/ 184 w 189"/>
                  <a:gd name="T5" fmla="*/ 317 h 541"/>
                  <a:gd name="T6" fmla="*/ 178 w 189"/>
                  <a:gd name="T7" fmla="*/ 366 h 541"/>
                  <a:gd name="T8" fmla="*/ 172 w 189"/>
                  <a:gd name="T9" fmla="*/ 408 h 541"/>
                  <a:gd name="T10" fmla="*/ 162 w 189"/>
                  <a:gd name="T11" fmla="*/ 444 h 541"/>
                  <a:gd name="T12" fmla="*/ 151 w 189"/>
                  <a:gd name="T13" fmla="*/ 478 h 541"/>
                  <a:gd name="T14" fmla="*/ 139 w 189"/>
                  <a:gd name="T15" fmla="*/ 505 h 541"/>
                  <a:gd name="T16" fmla="*/ 125 w 189"/>
                  <a:gd name="T17" fmla="*/ 523 h 541"/>
                  <a:gd name="T18" fmla="*/ 111 w 189"/>
                  <a:gd name="T19" fmla="*/ 535 h 541"/>
                  <a:gd name="T20" fmla="*/ 95 w 189"/>
                  <a:gd name="T21" fmla="*/ 541 h 541"/>
                  <a:gd name="T22" fmla="*/ 81 w 189"/>
                  <a:gd name="T23" fmla="*/ 535 h 541"/>
                  <a:gd name="T24" fmla="*/ 65 w 189"/>
                  <a:gd name="T25" fmla="*/ 523 h 541"/>
                  <a:gd name="T26" fmla="*/ 52 w 189"/>
                  <a:gd name="T27" fmla="*/ 505 h 541"/>
                  <a:gd name="T28" fmla="*/ 38 w 189"/>
                  <a:gd name="T29" fmla="*/ 478 h 541"/>
                  <a:gd name="T30" fmla="*/ 28 w 189"/>
                  <a:gd name="T31" fmla="*/ 444 h 541"/>
                  <a:gd name="T32" fmla="*/ 19 w 189"/>
                  <a:gd name="T33" fmla="*/ 408 h 541"/>
                  <a:gd name="T34" fmla="*/ 11 w 189"/>
                  <a:gd name="T35" fmla="*/ 366 h 541"/>
                  <a:gd name="T36" fmla="*/ 4 w 189"/>
                  <a:gd name="T37" fmla="*/ 317 h 541"/>
                  <a:gd name="T38" fmla="*/ 1 w 189"/>
                  <a:gd name="T39" fmla="*/ 269 h 541"/>
                  <a:gd name="T40" fmla="*/ 0 w 189"/>
                  <a:gd name="T41" fmla="*/ 218 h 541"/>
                  <a:gd name="T42" fmla="*/ 0 w 189"/>
                  <a:gd name="T43" fmla="*/ 0 h 541"/>
                  <a:gd name="T44" fmla="*/ 53 w 189"/>
                  <a:gd name="T45" fmla="*/ 211 h 541"/>
                  <a:gd name="T46" fmla="*/ 91 w 189"/>
                  <a:gd name="T47" fmla="*/ 0 h 541"/>
                  <a:gd name="T48" fmla="*/ 127 w 189"/>
                  <a:gd name="T49" fmla="*/ 202 h 541"/>
                  <a:gd name="T50" fmla="*/ 189 w 189"/>
                  <a:gd name="T51" fmla="*/ 0 h 541"/>
                  <a:gd name="T52" fmla="*/ 189 w 189"/>
                  <a:gd name="T53" fmla="*/ 218 h 541"/>
                  <a:gd name="T54" fmla="*/ 189 w 189"/>
                  <a:gd name="T55" fmla="*/ 218 h 541"/>
                  <a:gd name="T56" fmla="*/ 187 w 189"/>
                  <a:gd name="T57" fmla="*/ 214 h 54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9"/>
                  <a:gd name="T88" fmla="*/ 0 h 541"/>
                  <a:gd name="T89" fmla="*/ 189 w 189"/>
                  <a:gd name="T90" fmla="*/ 541 h 54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9" h="541">
                    <a:moveTo>
                      <a:pt x="187" y="214"/>
                    </a:moveTo>
                    <a:lnTo>
                      <a:pt x="187" y="269"/>
                    </a:lnTo>
                    <a:lnTo>
                      <a:pt x="184" y="317"/>
                    </a:lnTo>
                    <a:lnTo>
                      <a:pt x="178" y="366"/>
                    </a:lnTo>
                    <a:lnTo>
                      <a:pt x="172" y="408"/>
                    </a:lnTo>
                    <a:lnTo>
                      <a:pt x="162" y="444"/>
                    </a:lnTo>
                    <a:lnTo>
                      <a:pt x="151" y="478"/>
                    </a:lnTo>
                    <a:lnTo>
                      <a:pt x="139" y="505"/>
                    </a:lnTo>
                    <a:lnTo>
                      <a:pt x="125" y="523"/>
                    </a:lnTo>
                    <a:lnTo>
                      <a:pt x="111" y="535"/>
                    </a:lnTo>
                    <a:lnTo>
                      <a:pt x="95" y="541"/>
                    </a:lnTo>
                    <a:lnTo>
                      <a:pt x="81" y="535"/>
                    </a:lnTo>
                    <a:lnTo>
                      <a:pt x="65" y="523"/>
                    </a:lnTo>
                    <a:lnTo>
                      <a:pt x="52" y="505"/>
                    </a:lnTo>
                    <a:lnTo>
                      <a:pt x="38" y="478"/>
                    </a:lnTo>
                    <a:lnTo>
                      <a:pt x="28" y="444"/>
                    </a:lnTo>
                    <a:lnTo>
                      <a:pt x="19" y="408"/>
                    </a:lnTo>
                    <a:lnTo>
                      <a:pt x="11" y="366"/>
                    </a:lnTo>
                    <a:lnTo>
                      <a:pt x="4" y="317"/>
                    </a:lnTo>
                    <a:lnTo>
                      <a:pt x="1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3" y="211"/>
                    </a:lnTo>
                    <a:lnTo>
                      <a:pt x="91" y="0"/>
                    </a:lnTo>
                    <a:lnTo>
                      <a:pt x="127" y="202"/>
                    </a:lnTo>
                    <a:lnTo>
                      <a:pt x="189" y="0"/>
                    </a:lnTo>
                    <a:lnTo>
                      <a:pt x="189" y="218"/>
                    </a:lnTo>
                    <a:lnTo>
                      <a:pt x="187" y="214"/>
                    </a:lnTo>
                    <a:close/>
                  </a:path>
                </a:pathLst>
              </a:custGeom>
              <a:solidFill>
                <a:srgbClr val="A6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3" name="Freeform 145"/>
              <p:cNvSpPr>
                <a:spLocks/>
              </p:cNvSpPr>
              <p:nvPr/>
            </p:nvSpPr>
            <p:spPr bwMode="auto">
              <a:xfrm>
                <a:off x="4781" y="2693"/>
                <a:ext cx="189" cy="541"/>
              </a:xfrm>
              <a:custGeom>
                <a:avLst/>
                <a:gdLst>
                  <a:gd name="T0" fmla="*/ 187 w 189"/>
                  <a:gd name="T1" fmla="*/ 214 h 541"/>
                  <a:gd name="T2" fmla="*/ 187 w 189"/>
                  <a:gd name="T3" fmla="*/ 269 h 541"/>
                  <a:gd name="T4" fmla="*/ 184 w 189"/>
                  <a:gd name="T5" fmla="*/ 317 h 541"/>
                  <a:gd name="T6" fmla="*/ 178 w 189"/>
                  <a:gd name="T7" fmla="*/ 366 h 541"/>
                  <a:gd name="T8" fmla="*/ 172 w 189"/>
                  <a:gd name="T9" fmla="*/ 408 h 541"/>
                  <a:gd name="T10" fmla="*/ 162 w 189"/>
                  <a:gd name="T11" fmla="*/ 444 h 541"/>
                  <a:gd name="T12" fmla="*/ 151 w 189"/>
                  <a:gd name="T13" fmla="*/ 478 h 541"/>
                  <a:gd name="T14" fmla="*/ 139 w 189"/>
                  <a:gd name="T15" fmla="*/ 505 h 541"/>
                  <a:gd name="T16" fmla="*/ 125 w 189"/>
                  <a:gd name="T17" fmla="*/ 523 h 541"/>
                  <a:gd name="T18" fmla="*/ 111 w 189"/>
                  <a:gd name="T19" fmla="*/ 535 h 541"/>
                  <a:gd name="T20" fmla="*/ 95 w 189"/>
                  <a:gd name="T21" fmla="*/ 541 h 541"/>
                  <a:gd name="T22" fmla="*/ 81 w 189"/>
                  <a:gd name="T23" fmla="*/ 535 h 541"/>
                  <a:gd name="T24" fmla="*/ 65 w 189"/>
                  <a:gd name="T25" fmla="*/ 523 h 541"/>
                  <a:gd name="T26" fmla="*/ 52 w 189"/>
                  <a:gd name="T27" fmla="*/ 505 h 541"/>
                  <a:gd name="T28" fmla="*/ 38 w 189"/>
                  <a:gd name="T29" fmla="*/ 478 h 541"/>
                  <a:gd name="T30" fmla="*/ 28 w 189"/>
                  <a:gd name="T31" fmla="*/ 444 h 541"/>
                  <a:gd name="T32" fmla="*/ 19 w 189"/>
                  <a:gd name="T33" fmla="*/ 408 h 541"/>
                  <a:gd name="T34" fmla="*/ 11 w 189"/>
                  <a:gd name="T35" fmla="*/ 366 h 541"/>
                  <a:gd name="T36" fmla="*/ 4 w 189"/>
                  <a:gd name="T37" fmla="*/ 317 h 541"/>
                  <a:gd name="T38" fmla="*/ 1 w 189"/>
                  <a:gd name="T39" fmla="*/ 269 h 541"/>
                  <a:gd name="T40" fmla="*/ 0 w 189"/>
                  <a:gd name="T41" fmla="*/ 218 h 541"/>
                  <a:gd name="T42" fmla="*/ 0 w 189"/>
                  <a:gd name="T43" fmla="*/ 0 h 541"/>
                  <a:gd name="T44" fmla="*/ 53 w 189"/>
                  <a:gd name="T45" fmla="*/ 211 h 541"/>
                  <a:gd name="T46" fmla="*/ 91 w 189"/>
                  <a:gd name="T47" fmla="*/ 0 h 541"/>
                  <a:gd name="T48" fmla="*/ 127 w 189"/>
                  <a:gd name="T49" fmla="*/ 202 h 541"/>
                  <a:gd name="T50" fmla="*/ 189 w 189"/>
                  <a:gd name="T51" fmla="*/ 0 h 541"/>
                  <a:gd name="T52" fmla="*/ 189 w 189"/>
                  <a:gd name="T53" fmla="*/ 218 h 541"/>
                  <a:gd name="T54" fmla="*/ 189 w 189"/>
                  <a:gd name="T55" fmla="*/ 218 h 5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9"/>
                  <a:gd name="T85" fmla="*/ 0 h 541"/>
                  <a:gd name="T86" fmla="*/ 189 w 189"/>
                  <a:gd name="T87" fmla="*/ 541 h 5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9" h="541">
                    <a:moveTo>
                      <a:pt x="187" y="214"/>
                    </a:moveTo>
                    <a:lnTo>
                      <a:pt x="187" y="269"/>
                    </a:lnTo>
                    <a:lnTo>
                      <a:pt x="184" y="317"/>
                    </a:lnTo>
                    <a:lnTo>
                      <a:pt x="178" y="366"/>
                    </a:lnTo>
                    <a:lnTo>
                      <a:pt x="172" y="408"/>
                    </a:lnTo>
                    <a:lnTo>
                      <a:pt x="162" y="444"/>
                    </a:lnTo>
                    <a:lnTo>
                      <a:pt x="151" y="478"/>
                    </a:lnTo>
                    <a:lnTo>
                      <a:pt x="139" y="505"/>
                    </a:lnTo>
                    <a:lnTo>
                      <a:pt x="125" y="523"/>
                    </a:lnTo>
                    <a:lnTo>
                      <a:pt x="111" y="535"/>
                    </a:lnTo>
                    <a:lnTo>
                      <a:pt x="95" y="541"/>
                    </a:lnTo>
                    <a:lnTo>
                      <a:pt x="81" y="535"/>
                    </a:lnTo>
                    <a:lnTo>
                      <a:pt x="65" y="523"/>
                    </a:lnTo>
                    <a:lnTo>
                      <a:pt x="52" y="505"/>
                    </a:lnTo>
                    <a:lnTo>
                      <a:pt x="38" y="478"/>
                    </a:lnTo>
                    <a:lnTo>
                      <a:pt x="28" y="444"/>
                    </a:lnTo>
                    <a:lnTo>
                      <a:pt x="19" y="408"/>
                    </a:lnTo>
                    <a:lnTo>
                      <a:pt x="11" y="366"/>
                    </a:lnTo>
                    <a:lnTo>
                      <a:pt x="4" y="317"/>
                    </a:lnTo>
                    <a:lnTo>
                      <a:pt x="1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3" y="211"/>
                    </a:lnTo>
                    <a:lnTo>
                      <a:pt x="91" y="0"/>
                    </a:lnTo>
                    <a:lnTo>
                      <a:pt x="127" y="202"/>
                    </a:lnTo>
                    <a:lnTo>
                      <a:pt x="189" y="0"/>
                    </a:lnTo>
                    <a:lnTo>
                      <a:pt x="189" y="218"/>
                    </a:lnTo>
                  </a:path>
                </a:pathLst>
              </a:custGeom>
              <a:noFill/>
              <a:ln w="12700">
                <a:solidFill>
                  <a:srgbClr val="A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4" name="Freeform 146"/>
              <p:cNvSpPr>
                <a:spLocks/>
              </p:cNvSpPr>
              <p:nvPr/>
            </p:nvSpPr>
            <p:spPr bwMode="auto">
              <a:xfrm>
                <a:off x="4616" y="3367"/>
                <a:ext cx="35" cy="790"/>
              </a:xfrm>
              <a:custGeom>
                <a:avLst/>
                <a:gdLst>
                  <a:gd name="T0" fmla="*/ 33 w 35"/>
                  <a:gd name="T1" fmla="*/ 790 h 790"/>
                  <a:gd name="T2" fmla="*/ 35 w 35"/>
                  <a:gd name="T3" fmla="*/ 0 h 790"/>
                  <a:gd name="T4" fmla="*/ 0 w 35"/>
                  <a:gd name="T5" fmla="*/ 0 h 790"/>
                  <a:gd name="T6" fmla="*/ 0 w 35"/>
                  <a:gd name="T7" fmla="*/ 790 h 790"/>
                  <a:gd name="T8" fmla="*/ 35 w 35"/>
                  <a:gd name="T9" fmla="*/ 790 h 790"/>
                  <a:gd name="T10" fmla="*/ 35 w 35"/>
                  <a:gd name="T11" fmla="*/ 790 h 790"/>
                  <a:gd name="T12" fmla="*/ 33 w 35"/>
                  <a:gd name="T13" fmla="*/ 790 h 7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790"/>
                  <a:gd name="T23" fmla="*/ 35 w 35"/>
                  <a:gd name="T24" fmla="*/ 790 h 7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790">
                    <a:moveTo>
                      <a:pt x="33" y="790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790"/>
                    </a:lnTo>
                    <a:lnTo>
                      <a:pt x="35" y="790"/>
                    </a:lnTo>
                    <a:lnTo>
                      <a:pt x="33" y="790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5" name="Freeform 147"/>
              <p:cNvSpPr>
                <a:spLocks/>
              </p:cNvSpPr>
              <p:nvPr/>
            </p:nvSpPr>
            <p:spPr bwMode="auto">
              <a:xfrm>
                <a:off x="4616" y="3367"/>
                <a:ext cx="35" cy="790"/>
              </a:xfrm>
              <a:custGeom>
                <a:avLst/>
                <a:gdLst>
                  <a:gd name="T0" fmla="*/ 33 w 35"/>
                  <a:gd name="T1" fmla="*/ 790 h 790"/>
                  <a:gd name="T2" fmla="*/ 35 w 35"/>
                  <a:gd name="T3" fmla="*/ 0 h 790"/>
                  <a:gd name="T4" fmla="*/ 0 w 35"/>
                  <a:gd name="T5" fmla="*/ 0 h 790"/>
                  <a:gd name="T6" fmla="*/ 0 w 35"/>
                  <a:gd name="T7" fmla="*/ 790 h 790"/>
                  <a:gd name="T8" fmla="*/ 35 w 35"/>
                  <a:gd name="T9" fmla="*/ 790 h 790"/>
                  <a:gd name="T10" fmla="*/ 35 w 35"/>
                  <a:gd name="T11" fmla="*/ 790 h 7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790"/>
                  <a:gd name="T20" fmla="*/ 35 w 35"/>
                  <a:gd name="T21" fmla="*/ 790 h 7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790">
                    <a:moveTo>
                      <a:pt x="33" y="790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790"/>
                    </a:lnTo>
                    <a:lnTo>
                      <a:pt x="35" y="790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6" name="Freeform 148"/>
              <p:cNvSpPr>
                <a:spLocks/>
              </p:cNvSpPr>
              <p:nvPr/>
            </p:nvSpPr>
            <p:spPr bwMode="auto">
              <a:xfrm>
                <a:off x="4562" y="2856"/>
                <a:ext cx="123" cy="541"/>
              </a:xfrm>
              <a:custGeom>
                <a:avLst/>
                <a:gdLst>
                  <a:gd name="T0" fmla="*/ 123 w 123"/>
                  <a:gd name="T1" fmla="*/ 218 h 541"/>
                  <a:gd name="T2" fmla="*/ 123 w 123"/>
                  <a:gd name="T3" fmla="*/ 272 h 541"/>
                  <a:gd name="T4" fmla="*/ 120 w 123"/>
                  <a:gd name="T5" fmla="*/ 321 h 541"/>
                  <a:gd name="T6" fmla="*/ 116 w 123"/>
                  <a:gd name="T7" fmla="*/ 369 h 541"/>
                  <a:gd name="T8" fmla="*/ 112 w 123"/>
                  <a:gd name="T9" fmla="*/ 411 h 541"/>
                  <a:gd name="T10" fmla="*/ 106 w 123"/>
                  <a:gd name="T11" fmla="*/ 448 h 541"/>
                  <a:gd name="T12" fmla="*/ 99 w 123"/>
                  <a:gd name="T13" fmla="*/ 481 h 541"/>
                  <a:gd name="T14" fmla="*/ 91 w 123"/>
                  <a:gd name="T15" fmla="*/ 508 h 541"/>
                  <a:gd name="T16" fmla="*/ 82 w 123"/>
                  <a:gd name="T17" fmla="*/ 526 h 541"/>
                  <a:gd name="T18" fmla="*/ 73 w 123"/>
                  <a:gd name="T19" fmla="*/ 538 h 541"/>
                  <a:gd name="T20" fmla="*/ 62 w 123"/>
                  <a:gd name="T21" fmla="*/ 541 h 541"/>
                  <a:gd name="T22" fmla="*/ 53 w 123"/>
                  <a:gd name="T23" fmla="*/ 538 h 541"/>
                  <a:gd name="T24" fmla="*/ 42 w 123"/>
                  <a:gd name="T25" fmla="*/ 526 h 541"/>
                  <a:gd name="T26" fmla="*/ 34 w 123"/>
                  <a:gd name="T27" fmla="*/ 508 h 541"/>
                  <a:gd name="T28" fmla="*/ 25 w 123"/>
                  <a:gd name="T29" fmla="*/ 481 h 541"/>
                  <a:gd name="T30" fmla="*/ 19 w 123"/>
                  <a:gd name="T31" fmla="*/ 448 h 541"/>
                  <a:gd name="T32" fmla="*/ 12 w 123"/>
                  <a:gd name="T33" fmla="*/ 411 h 541"/>
                  <a:gd name="T34" fmla="*/ 7 w 123"/>
                  <a:gd name="T35" fmla="*/ 369 h 541"/>
                  <a:gd name="T36" fmla="*/ 4 w 123"/>
                  <a:gd name="T37" fmla="*/ 321 h 541"/>
                  <a:gd name="T38" fmla="*/ 2 w 123"/>
                  <a:gd name="T39" fmla="*/ 272 h 541"/>
                  <a:gd name="T40" fmla="*/ 0 w 123"/>
                  <a:gd name="T41" fmla="*/ 221 h 541"/>
                  <a:gd name="T42" fmla="*/ 0 w 123"/>
                  <a:gd name="T43" fmla="*/ 0 h 541"/>
                  <a:gd name="T44" fmla="*/ 34 w 123"/>
                  <a:gd name="T45" fmla="*/ 212 h 541"/>
                  <a:gd name="T46" fmla="*/ 60 w 123"/>
                  <a:gd name="T47" fmla="*/ 0 h 541"/>
                  <a:gd name="T48" fmla="*/ 83 w 123"/>
                  <a:gd name="T49" fmla="*/ 206 h 541"/>
                  <a:gd name="T50" fmla="*/ 123 w 123"/>
                  <a:gd name="T51" fmla="*/ 0 h 541"/>
                  <a:gd name="T52" fmla="*/ 123 w 123"/>
                  <a:gd name="T53" fmla="*/ 221 h 541"/>
                  <a:gd name="T54" fmla="*/ 123 w 123"/>
                  <a:gd name="T55" fmla="*/ 221 h 541"/>
                  <a:gd name="T56" fmla="*/ 123 w 123"/>
                  <a:gd name="T57" fmla="*/ 218 h 54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3"/>
                  <a:gd name="T88" fmla="*/ 0 h 541"/>
                  <a:gd name="T89" fmla="*/ 123 w 123"/>
                  <a:gd name="T90" fmla="*/ 541 h 54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3" h="541">
                    <a:moveTo>
                      <a:pt x="123" y="218"/>
                    </a:moveTo>
                    <a:lnTo>
                      <a:pt x="123" y="272"/>
                    </a:lnTo>
                    <a:lnTo>
                      <a:pt x="120" y="321"/>
                    </a:lnTo>
                    <a:lnTo>
                      <a:pt x="116" y="369"/>
                    </a:lnTo>
                    <a:lnTo>
                      <a:pt x="112" y="411"/>
                    </a:lnTo>
                    <a:lnTo>
                      <a:pt x="106" y="448"/>
                    </a:lnTo>
                    <a:lnTo>
                      <a:pt x="99" y="481"/>
                    </a:lnTo>
                    <a:lnTo>
                      <a:pt x="91" y="508"/>
                    </a:lnTo>
                    <a:lnTo>
                      <a:pt x="82" y="526"/>
                    </a:lnTo>
                    <a:lnTo>
                      <a:pt x="73" y="538"/>
                    </a:lnTo>
                    <a:lnTo>
                      <a:pt x="62" y="541"/>
                    </a:lnTo>
                    <a:lnTo>
                      <a:pt x="53" y="538"/>
                    </a:lnTo>
                    <a:lnTo>
                      <a:pt x="42" y="526"/>
                    </a:lnTo>
                    <a:lnTo>
                      <a:pt x="34" y="508"/>
                    </a:lnTo>
                    <a:lnTo>
                      <a:pt x="25" y="481"/>
                    </a:lnTo>
                    <a:lnTo>
                      <a:pt x="19" y="448"/>
                    </a:lnTo>
                    <a:lnTo>
                      <a:pt x="12" y="411"/>
                    </a:lnTo>
                    <a:lnTo>
                      <a:pt x="7" y="369"/>
                    </a:lnTo>
                    <a:lnTo>
                      <a:pt x="4" y="321"/>
                    </a:lnTo>
                    <a:lnTo>
                      <a:pt x="2" y="272"/>
                    </a:lnTo>
                    <a:lnTo>
                      <a:pt x="0" y="221"/>
                    </a:lnTo>
                    <a:lnTo>
                      <a:pt x="0" y="0"/>
                    </a:lnTo>
                    <a:lnTo>
                      <a:pt x="34" y="212"/>
                    </a:lnTo>
                    <a:lnTo>
                      <a:pt x="60" y="0"/>
                    </a:lnTo>
                    <a:lnTo>
                      <a:pt x="83" y="206"/>
                    </a:lnTo>
                    <a:lnTo>
                      <a:pt x="123" y="0"/>
                    </a:lnTo>
                    <a:lnTo>
                      <a:pt x="123" y="221"/>
                    </a:lnTo>
                    <a:lnTo>
                      <a:pt x="123" y="218"/>
                    </a:lnTo>
                    <a:close/>
                  </a:path>
                </a:pathLst>
              </a:custGeom>
              <a:solidFill>
                <a:srgbClr val="BF5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7" name="Freeform 149"/>
              <p:cNvSpPr>
                <a:spLocks/>
              </p:cNvSpPr>
              <p:nvPr/>
            </p:nvSpPr>
            <p:spPr bwMode="auto">
              <a:xfrm>
                <a:off x="4562" y="2856"/>
                <a:ext cx="123" cy="541"/>
              </a:xfrm>
              <a:custGeom>
                <a:avLst/>
                <a:gdLst>
                  <a:gd name="T0" fmla="*/ 123 w 123"/>
                  <a:gd name="T1" fmla="*/ 218 h 541"/>
                  <a:gd name="T2" fmla="*/ 123 w 123"/>
                  <a:gd name="T3" fmla="*/ 272 h 541"/>
                  <a:gd name="T4" fmla="*/ 120 w 123"/>
                  <a:gd name="T5" fmla="*/ 321 h 541"/>
                  <a:gd name="T6" fmla="*/ 116 w 123"/>
                  <a:gd name="T7" fmla="*/ 369 h 541"/>
                  <a:gd name="T8" fmla="*/ 112 w 123"/>
                  <a:gd name="T9" fmla="*/ 411 h 541"/>
                  <a:gd name="T10" fmla="*/ 106 w 123"/>
                  <a:gd name="T11" fmla="*/ 448 h 541"/>
                  <a:gd name="T12" fmla="*/ 99 w 123"/>
                  <a:gd name="T13" fmla="*/ 481 h 541"/>
                  <a:gd name="T14" fmla="*/ 91 w 123"/>
                  <a:gd name="T15" fmla="*/ 508 h 541"/>
                  <a:gd name="T16" fmla="*/ 82 w 123"/>
                  <a:gd name="T17" fmla="*/ 526 h 541"/>
                  <a:gd name="T18" fmla="*/ 73 w 123"/>
                  <a:gd name="T19" fmla="*/ 538 h 541"/>
                  <a:gd name="T20" fmla="*/ 62 w 123"/>
                  <a:gd name="T21" fmla="*/ 541 h 541"/>
                  <a:gd name="T22" fmla="*/ 53 w 123"/>
                  <a:gd name="T23" fmla="*/ 538 h 541"/>
                  <a:gd name="T24" fmla="*/ 42 w 123"/>
                  <a:gd name="T25" fmla="*/ 526 h 541"/>
                  <a:gd name="T26" fmla="*/ 34 w 123"/>
                  <a:gd name="T27" fmla="*/ 508 h 541"/>
                  <a:gd name="T28" fmla="*/ 25 w 123"/>
                  <a:gd name="T29" fmla="*/ 481 h 541"/>
                  <a:gd name="T30" fmla="*/ 19 w 123"/>
                  <a:gd name="T31" fmla="*/ 448 h 541"/>
                  <a:gd name="T32" fmla="*/ 12 w 123"/>
                  <a:gd name="T33" fmla="*/ 411 h 541"/>
                  <a:gd name="T34" fmla="*/ 7 w 123"/>
                  <a:gd name="T35" fmla="*/ 369 h 541"/>
                  <a:gd name="T36" fmla="*/ 4 w 123"/>
                  <a:gd name="T37" fmla="*/ 321 h 541"/>
                  <a:gd name="T38" fmla="*/ 2 w 123"/>
                  <a:gd name="T39" fmla="*/ 272 h 541"/>
                  <a:gd name="T40" fmla="*/ 0 w 123"/>
                  <a:gd name="T41" fmla="*/ 221 h 541"/>
                  <a:gd name="T42" fmla="*/ 0 w 123"/>
                  <a:gd name="T43" fmla="*/ 0 h 541"/>
                  <a:gd name="T44" fmla="*/ 34 w 123"/>
                  <a:gd name="T45" fmla="*/ 212 h 541"/>
                  <a:gd name="T46" fmla="*/ 60 w 123"/>
                  <a:gd name="T47" fmla="*/ 0 h 541"/>
                  <a:gd name="T48" fmla="*/ 83 w 123"/>
                  <a:gd name="T49" fmla="*/ 206 h 541"/>
                  <a:gd name="T50" fmla="*/ 123 w 123"/>
                  <a:gd name="T51" fmla="*/ 0 h 541"/>
                  <a:gd name="T52" fmla="*/ 123 w 123"/>
                  <a:gd name="T53" fmla="*/ 221 h 541"/>
                  <a:gd name="T54" fmla="*/ 123 w 123"/>
                  <a:gd name="T55" fmla="*/ 221 h 5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541"/>
                  <a:gd name="T86" fmla="*/ 123 w 123"/>
                  <a:gd name="T87" fmla="*/ 541 h 5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541">
                    <a:moveTo>
                      <a:pt x="123" y="218"/>
                    </a:moveTo>
                    <a:lnTo>
                      <a:pt x="123" y="272"/>
                    </a:lnTo>
                    <a:lnTo>
                      <a:pt x="120" y="321"/>
                    </a:lnTo>
                    <a:lnTo>
                      <a:pt x="116" y="369"/>
                    </a:lnTo>
                    <a:lnTo>
                      <a:pt x="112" y="411"/>
                    </a:lnTo>
                    <a:lnTo>
                      <a:pt x="106" y="448"/>
                    </a:lnTo>
                    <a:lnTo>
                      <a:pt x="99" y="481"/>
                    </a:lnTo>
                    <a:lnTo>
                      <a:pt x="91" y="508"/>
                    </a:lnTo>
                    <a:lnTo>
                      <a:pt x="82" y="526"/>
                    </a:lnTo>
                    <a:lnTo>
                      <a:pt x="73" y="538"/>
                    </a:lnTo>
                    <a:lnTo>
                      <a:pt x="62" y="541"/>
                    </a:lnTo>
                    <a:lnTo>
                      <a:pt x="53" y="538"/>
                    </a:lnTo>
                    <a:lnTo>
                      <a:pt x="42" y="526"/>
                    </a:lnTo>
                    <a:lnTo>
                      <a:pt x="34" y="508"/>
                    </a:lnTo>
                    <a:lnTo>
                      <a:pt x="25" y="481"/>
                    </a:lnTo>
                    <a:lnTo>
                      <a:pt x="19" y="448"/>
                    </a:lnTo>
                    <a:lnTo>
                      <a:pt x="12" y="411"/>
                    </a:lnTo>
                    <a:lnTo>
                      <a:pt x="7" y="369"/>
                    </a:lnTo>
                    <a:lnTo>
                      <a:pt x="4" y="321"/>
                    </a:lnTo>
                    <a:lnTo>
                      <a:pt x="2" y="272"/>
                    </a:lnTo>
                    <a:lnTo>
                      <a:pt x="0" y="221"/>
                    </a:lnTo>
                    <a:lnTo>
                      <a:pt x="0" y="0"/>
                    </a:lnTo>
                    <a:lnTo>
                      <a:pt x="34" y="212"/>
                    </a:lnTo>
                    <a:lnTo>
                      <a:pt x="60" y="0"/>
                    </a:lnTo>
                    <a:lnTo>
                      <a:pt x="83" y="206"/>
                    </a:lnTo>
                    <a:lnTo>
                      <a:pt x="123" y="0"/>
                    </a:lnTo>
                    <a:lnTo>
                      <a:pt x="123" y="221"/>
                    </a:lnTo>
                  </a:path>
                </a:pathLst>
              </a:custGeom>
              <a:noFill/>
              <a:ln w="12700">
                <a:solidFill>
                  <a:srgbClr val="BF5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8" name="Freeform 150"/>
              <p:cNvSpPr>
                <a:spLocks/>
              </p:cNvSpPr>
              <p:nvPr/>
            </p:nvSpPr>
            <p:spPr bwMode="auto">
              <a:xfrm>
                <a:off x="4532" y="2877"/>
                <a:ext cx="188" cy="542"/>
              </a:xfrm>
              <a:custGeom>
                <a:avLst/>
                <a:gdLst>
                  <a:gd name="T0" fmla="*/ 187 w 188"/>
                  <a:gd name="T1" fmla="*/ 215 h 542"/>
                  <a:gd name="T2" fmla="*/ 187 w 188"/>
                  <a:gd name="T3" fmla="*/ 269 h 542"/>
                  <a:gd name="T4" fmla="*/ 183 w 188"/>
                  <a:gd name="T5" fmla="*/ 321 h 542"/>
                  <a:gd name="T6" fmla="*/ 178 w 188"/>
                  <a:gd name="T7" fmla="*/ 366 h 542"/>
                  <a:gd name="T8" fmla="*/ 170 w 188"/>
                  <a:gd name="T9" fmla="*/ 409 h 542"/>
                  <a:gd name="T10" fmla="*/ 161 w 188"/>
                  <a:gd name="T11" fmla="*/ 445 h 542"/>
                  <a:gd name="T12" fmla="*/ 150 w 188"/>
                  <a:gd name="T13" fmla="*/ 478 h 542"/>
                  <a:gd name="T14" fmla="*/ 138 w 188"/>
                  <a:gd name="T15" fmla="*/ 505 h 542"/>
                  <a:gd name="T16" fmla="*/ 125 w 188"/>
                  <a:gd name="T17" fmla="*/ 524 h 542"/>
                  <a:gd name="T18" fmla="*/ 111 w 188"/>
                  <a:gd name="T19" fmla="*/ 536 h 542"/>
                  <a:gd name="T20" fmla="*/ 95 w 188"/>
                  <a:gd name="T21" fmla="*/ 542 h 542"/>
                  <a:gd name="T22" fmla="*/ 79 w 188"/>
                  <a:gd name="T23" fmla="*/ 536 h 542"/>
                  <a:gd name="T24" fmla="*/ 64 w 188"/>
                  <a:gd name="T25" fmla="*/ 524 h 542"/>
                  <a:gd name="T26" fmla="*/ 51 w 188"/>
                  <a:gd name="T27" fmla="*/ 505 h 542"/>
                  <a:gd name="T28" fmla="*/ 38 w 188"/>
                  <a:gd name="T29" fmla="*/ 478 h 542"/>
                  <a:gd name="T30" fmla="*/ 28 w 188"/>
                  <a:gd name="T31" fmla="*/ 445 h 542"/>
                  <a:gd name="T32" fmla="*/ 18 w 188"/>
                  <a:gd name="T33" fmla="*/ 409 h 542"/>
                  <a:gd name="T34" fmla="*/ 10 w 188"/>
                  <a:gd name="T35" fmla="*/ 366 h 542"/>
                  <a:gd name="T36" fmla="*/ 4 w 188"/>
                  <a:gd name="T37" fmla="*/ 321 h 542"/>
                  <a:gd name="T38" fmla="*/ 0 w 188"/>
                  <a:gd name="T39" fmla="*/ 269 h 542"/>
                  <a:gd name="T40" fmla="*/ 0 w 188"/>
                  <a:gd name="T41" fmla="*/ 218 h 542"/>
                  <a:gd name="T42" fmla="*/ 0 w 188"/>
                  <a:gd name="T43" fmla="*/ 0 h 542"/>
                  <a:gd name="T44" fmla="*/ 53 w 188"/>
                  <a:gd name="T45" fmla="*/ 212 h 542"/>
                  <a:gd name="T46" fmla="*/ 91 w 188"/>
                  <a:gd name="T47" fmla="*/ 0 h 542"/>
                  <a:gd name="T48" fmla="*/ 126 w 188"/>
                  <a:gd name="T49" fmla="*/ 206 h 542"/>
                  <a:gd name="T50" fmla="*/ 188 w 188"/>
                  <a:gd name="T51" fmla="*/ 0 h 542"/>
                  <a:gd name="T52" fmla="*/ 188 w 188"/>
                  <a:gd name="T53" fmla="*/ 218 h 542"/>
                  <a:gd name="T54" fmla="*/ 188 w 188"/>
                  <a:gd name="T55" fmla="*/ 218 h 542"/>
                  <a:gd name="T56" fmla="*/ 187 w 188"/>
                  <a:gd name="T57" fmla="*/ 215 h 5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8"/>
                  <a:gd name="T88" fmla="*/ 0 h 542"/>
                  <a:gd name="T89" fmla="*/ 188 w 188"/>
                  <a:gd name="T90" fmla="*/ 542 h 5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8" h="542">
                    <a:moveTo>
                      <a:pt x="187" y="215"/>
                    </a:moveTo>
                    <a:lnTo>
                      <a:pt x="187" y="269"/>
                    </a:lnTo>
                    <a:lnTo>
                      <a:pt x="183" y="321"/>
                    </a:lnTo>
                    <a:lnTo>
                      <a:pt x="178" y="366"/>
                    </a:lnTo>
                    <a:lnTo>
                      <a:pt x="170" y="409"/>
                    </a:lnTo>
                    <a:lnTo>
                      <a:pt x="161" y="445"/>
                    </a:lnTo>
                    <a:lnTo>
                      <a:pt x="150" y="478"/>
                    </a:lnTo>
                    <a:lnTo>
                      <a:pt x="138" y="505"/>
                    </a:lnTo>
                    <a:lnTo>
                      <a:pt x="125" y="524"/>
                    </a:lnTo>
                    <a:lnTo>
                      <a:pt x="111" y="536"/>
                    </a:lnTo>
                    <a:lnTo>
                      <a:pt x="95" y="542"/>
                    </a:lnTo>
                    <a:lnTo>
                      <a:pt x="79" y="536"/>
                    </a:lnTo>
                    <a:lnTo>
                      <a:pt x="64" y="524"/>
                    </a:lnTo>
                    <a:lnTo>
                      <a:pt x="51" y="505"/>
                    </a:lnTo>
                    <a:lnTo>
                      <a:pt x="38" y="478"/>
                    </a:lnTo>
                    <a:lnTo>
                      <a:pt x="28" y="445"/>
                    </a:lnTo>
                    <a:lnTo>
                      <a:pt x="18" y="409"/>
                    </a:lnTo>
                    <a:lnTo>
                      <a:pt x="10" y="366"/>
                    </a:lnTo>
                    <a:lnTo>
                      <a:pt x="4" y="321"/>
                    </a:lnTo>
                    <a:lnTo>
                      <a:pt x="0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3" y="212"/>
                    </a:lnTo>
                    <a:lnTo>
                      <a:pt x="91" y="0"/>
                    </a:lnTo>
                    <a:lnTo>
                      <a:pt x="126" y="206"/>
                    </a:lnTo>
                    <a:lnTo>
                      <a:pt x="188" y="0"/>
                    </a:lnTo>
                    <a:lnTo>
                      <a:pt x="188" y="218"/>
                    </a:lnTo>
                    <a:lnTo>
                      <a:pt x="187" y="215"/>
                    </a:lnTo>
                    <a:close/>
                  </a:path>
                </a:pathLst>
              </a:custGeom>
              <a:solidFill>
                <a:srgbClr val="A6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9" name="Freeform 151"/>
              <p:cNvSpPr>
                <a:spLocks/>
              </p:cNvSpPr>
              <p:nvPr/>
            </p:nvSpPr>
            <p:spPr bwMode="auto">
              <a:xfrm>
                <a:off x="4532" y="2877"/>
                <a:ext cx="188" cy="542"/>
              </a:xfrm>
              <a:custGeom>
                <a:avLst/>
                <a:gdLst>
                  <a:gd name="T0" fmla="*/ 187 w 188"/>
                  <a:gd name="T1" fmla="*/ 215 h 542"/>
                  <a:gd name="T2" fmla="*/ 187 w 188"/>
                  <a:gd name="T3" fmla="*/ 269 h 542"/>
                  <a:gd name="T4" fmla="*/ 183 w 188"/>
                  <a:gd name="T5" fmla="*/ 321 h 542"/>
                  <a:gd name="T6" fmla="*/ 178 w 188"/>
                  <a:gd name="T7" fmla="*/ 366 h 542"/>
                  <a:gd name="T8" fmla="*/ 170 w 188"/>
                  <a:gd name="T9" fmla="*/ 409 h 542"/>
                  <a:gd name="T10" fmla="*/ 161 w 188"/>
                  <a:gd name="T11" fmla="*/ 445 h 542"/>
                  <a:gd name="T12" fmla="*/ 150 w 188"/>
                  <a:gd name="T13" fmla="*/ 478 h 542"/>
                  <a:gd name="T14" fmla="*/ 138 w 188"/>
                  <a:gd name="T15" fmla="*/ 505 h 542"/>
                  <a:gd name="T16" fmla="*/ 125 w 188"/>
                  <a:gd name="T17" fmla="*/ 524 h 542"/>
                  <a:gd name="T18" fmla="*/ 111 w 188"/>
                  <a:gd name="T19" fmla="*/ 536 h 542"/>
                  <a:gd name="T20" fmla="*/ 95 w 188"/>
                  <a:gd name="T21" fmla="*/ 542 h 542"/>
                  <a:gd name="T22" fmla="*/ 79 w 188"/>
                  <a:gd name="T23" fmla="*/ 536 h 542"/>
                  <a:gd name="T24" fmla="*/ 64 w 188"/>
                  <a:gd name="T25" fmla="*/ 524 h 542"/>
                  <a:gd name="T26" fmla="*/ 51 w 188"/>
                  <a:gd name="T27" fmla="*/ 505 h 542"/>
                  <a:gd name="T28" fmla="*/ 38 w 188"/>
                  <a:gd name="T29" fmla="*/ 478 h 542"/>
                  <a:gd name="T30" fmla="*/ 28 w 188"/>
                  <a:gd name="T31" fmla="*/ 445 h 542"/>
                  <a:gd name="T32" fmla="*/ 18 w 188"/>
                  <a:gd name="T33" fmla="*/ 409 h 542"/>
                  <a:gd name="T34" fmla="*/ 10 w 188"/>
                  <a:gd name="T35" fmla="*/ 366 h 542"/>
                  <a:gd name="T36" fmla="*/ 4 w 188"/>
                  <a:gd name="T37" fmla="*/ 321 h 542"/>
                  <a:gd name="T38" fmla="*/ 0 w 188"/>
                  <a:gd name="T39" fmla="*/ 269 h 542"/>
                  <a:gd name="T40" fmla="*/ 0 w 188"/>
                  <a:gd name="T41" fmla="*/ 218 h 542"/>
                  <a:gd name="T42" fmla="*/ 0 w 188"/>
                  <a:gd name="T43" fmla="*/ 0 h 542"/>
                  <a:gd name="T44" fmla="*/ 53 w 188"/>
                  <a:gd name="T45" fmla="*/ 212 h 542"/>
                  <a:gd name="T46" fmla="*/ 91 w 188"/>
                  <a:gd name="T47" fmla="*/ 0 h 542"/>
                  <a:gd name="T48" fmla="*/ 126 w 188"/>
                  <a:gd name="T49" fmla="*/ 206 h 542"/>
                  <a:gd name="T50" fmla="*/ 188 w 188"/>
                  <a:gd name="T51" fmla="*/ 0 h 542"/>
                  <a:gd name="T52" fmla="*/ 188 w 188"/>
                  <a:gd name="T53" fmla="*/ 218 h 542"/>
                  <a:gd name="T54" fmla="*/ 188 w 188"/>
                  <a:gd name="T55" fmla="*/ 218 h 5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8"/>
                  <a:gd name="T85" fmla="*/ 0 h 542"/>
                  <a:gd name="T86" fmla="*/ 188 w 188"/>
                  <a:gd name="T87" fmla="*/ 542 h 54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8" h="542">
                    <a:moveTo>
                      <a:pt x="187" y="215"/>
                    </a:moveTo>
                    <a:lnTo>
                      <a:pt x="187" y="269"/>
                    </a:lnTo>
                    <a:lnTo>
                      <a:pt x="183" y="321"/>
                    </a:lnTo>
                    <a:lnTo>
                      <a:pt x="178" y="366"/>
                    </a:lnTo>
                    <a:lnTo>
                      <a:pt x="170" y="409"/>
                    </a:lnTo>
                    <a:lnTo>
                      <a:pt x="161" y="445"/>
                    </a:lnTo>
                    <a:lnTo>
                      <a:pt x="150" y="478"/>
                    </a:lnTo>
                    <a:lnTo>
                      <a:pt x="138" y="505"/>
                    </a:lnTo>
                    <a:lnTo>
                      <a:pt x="125" y="524"/>
                    </a:lnTo>
                    <a:lnTo>
                      <a:pt x="111" y="536"/>
                    </a:lnTo>
                    <a:lnTo>
                      <a:pt x="95" y="542"/>
                    </a:lnTo>
                    <a:lnTo>
                      <a:pt x="79" y="536"/>
                    </a:lnTo>
                    <a:lnTo>
                      <a:pt x="64" y="524"/>
                    </a:lnTo>
                    <a:lnTo>
                      <a:pt x="51" y="505"/>
                    </a:lnTo>
                    <a:lnTo>
                      <a:pt x="38" y="478"/>
                    </a:lnTo>
                    <a:lnTo>
                      <a:pt x="28" y="445"/>
                    </a:lnTo>
                    <a:lnTo>
                      <a:pt x="18" y="409"/>
                    </a:lnTo>
                    <a:lnTo>
                      <a:pt x="10" y="366"/>
                    </a:lnTo>
                    <a:lnTo>
                      <a:pt x="4" y="321"/>
                    </a:lnTo>
                    <a:lnTo>
                      <a:pt x="0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3" y="212"/>
                    </a:lnTo>
                    <a:lnTo>
                      <a:pt x="91" y="0"/>
                    </a:lnTo>
                    <a:lnTo>
                      <a:pt x="126" y="206"/>
                    </a:lnTo>
                    <a:lnTo>
                      <a:pt x="188" y="0"/>
                    </a:lnTo>
                    <a:lnTo>
                      <a:pt x="188" y="218"/>
                    </a:lnTo>
                  </a:path>
                </a:pathLst>
              </a:custGeom>
              <a:noFill/>
              <a:ln w="12700">
                <a:solidFill>
                  <a:srgbClr val="A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0" name="Freeform 152"/>
              <p:cNvSpPr>
                <a:spLocks/>
              </p:cNvSpPr>
              <p:nvPr/>
            </p:nvSpPr>
            <p:spPr bwMode="auto">
              <a:xfrm>
                <a:off x="475" y="3231"/>
                <a:ext cx="35" cy="759"/>
              </a:xfrm>
              <a:custGeom>
                <a:avLst/>
                <a:gdLst>
                  <a:gd name="T0" fmla="*/ 33 w 35"/>
                  <a:gd name="T1" fmla="*/ 759 h 759"/>
                  <a:gd name="T2" fmla="*/ 35 w 35"/>
                  <a:gd name="T3" fmla="*/ 0 h 759"/>
                  <a:gd name="T4" fmla="*/ 0 w 35"/>
                  <a:gd name="T5" fmla="*/ 0 h 759"/>
                  <a:gd name="T6" fmla="*/ 0 w 35"/>
                  <a:gd name="T7" fmla="*/ 759 h 759"/>
                  <a:gd name="T8" fmla="*/ 35 w 35"/>
                  <a:gd name="T9" fmla="*/ 759 h 759"/>
                  <a:gd name="T10" fmla="*/ 35 w 35"/>
                  <a:gd name="T11" fmla="*/ 759 h 759"/>
                  <a:gd name="T12" fmla="*/ 33 w 35"/>
                  <a:gd name="T13" fmla="*/ 759 h 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759"/>
                  <a:gd name="T23" fmla="*/ 35 w 35"/>
                  <a:gd name="T24" fmla="*/ 759 h 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759">
                    <a:moveTo>
                      <a:pt x="33" y="759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759"/>
                    </a:lnTo>
                    <a:lnTo>
                      <a:pt x="35" y="759"/>
                    </a:lnTo>
                    <a:lnTo>
                      <a:pt x="33" y="759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1" name="Freeform 153"/>
              <p:cNvSpPr>
                <a:spLocks/>
              </p:cNvSpPr>
              <p:nvPr/>
            </p:nvSpPr>
            <p:spPr bwMode="auto">
              <a:xfrm>
                <a:off x="475" y="3231"/>
                <a:ext cx="35" cy="759"/>
              </a:xfrm>
              <a:custGeom>
                <a:avLst/>
                <a:gdLst>
                  <a:gd name="T0" fmla="*/ 33 w 35"/>
                  <a:gd name="T1" fmla="*/ 759 h 759"/>
                  <a:gd name="T2" fmla="*/ 35 w 35"/>
                  <a:gd name="T3" fmla="*/ 0 h 759"/>
                  <a:gd name="T4" fmla="*/ 0 w 35"/>
                  <a:gd name="T5" fmla="*/ 0 h 759"/>
                  <a:gd name="T6" fmla="*/ 0 w 35"/>
                  <a:gd name="T7" fmla="*/ 759 h 759"/>
                  <a:gd name="T8" fmla="*/ 35 w 35"/>
                  <a:gd name="T9" fmla="*/ 759 h 759"/>
                  <a:gd name="T10" fmla="*/ 35 w 35"/>
                  <a:gd name="T11" fmla="*/ 759 h 7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759"/>
                  <a:gd name="T20" fmla="*/ 35 w 35"/>
                  <a:gd name="T21" fmla="*/ 759 h 7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759">
                    <a:moveTo>
                      <a:pt x="33" y="759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759"/>
                    </a:lnTo>
                    <a:lnTo>
                      <a:pt x="35" y="759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2" name="Freeform 154"/>
              <p:cNvSpPr>
                <a:spLocks/>
              </p:cNvSpPr>
              <p:nvPr/>
            </p:nvSpPr>
            <p:spPr bwMode="auto">
              <a:xfrm>
                <a:off x="421" y="2720"/>
                <a:ext cx="123" cy="541"/>
              </a:xfrm>
              <a:custGeom>
                <a:avLst/>
                <a:gdLst>
                  <a:gd name="T0" fmla="*/ 123 w 123"/>
                  <a:gd name="T1" fmla="*/ 218 h 541"/>
                  <a:gd name="T2" fmla="*/ 122 w 123"/>
                  <a:gd name="T3" fmla="*/ 272 h 541"/>
                  <a:gd name="T4" fmla="*/ 120 w 123"/>
                  <a:gd name="T5" fmla="*/ 321 h 541"/>
                  <a:gd name="T6" fmla="*/ 116 w 123"/>
                  <a:gd name="T7" fmla="*/ 366 h 541"/>
                  <a:gd name="T8" fmla="*/ 111 w 123"/>
                  <a:gd name="T9" fmla="*/ 408 h 541"/>
                  <a:gd name="T10" fmla="*/ 106 w 123"/>
                  <a:gd name="T11" fmla="*/ 448 h 541"/>
                  <a:gd name="T12" fmla="*/ 99 w 123"/>
                  <a:gd name="T13" fmla="*/ 481 h 541"/>
                  <a:gd name="T14" fmla="*/ 91 w 123"/>
                  <a:gd name="T15" fmla="*/ 505 h 541"/>
                  <a:gd name="T16" fmla="*/ 82 w 123"/>
                  <a:gd name="T17" fmla="*/ 526 h 541"/>
                  <a:gd name="T18" fmla="*/ 73 w 123"/>
                  <a:gd name="T19" fmla="*/ 538 h 541"/>
                  <a:gd name="T20" fmla="*/ 62 w 123"/>
                  <a:gd name="T21" fmla="*/ 541 h 541"/>
                  <a:gd name="T22" fmla="*/ 53 w 123"/>
                  <a:gd name="T23" fmla="*/ 538 h 541"/>
                  <a:gd name="T24" fmla="*/ 43 w 123"/>
                  <a:gd name="T25" fmla="*/ 526 h 541"/>
                  <a:gd name="T26" fmla="*/ 33 w 123"/>
                  <a:gd name="T27" fmla="*/ 505 h 541"/>
                  <a:gd name="T28" fmla="*/ 25 w 123"/>
                  <a:gd name="T29" fmla="*/ 481 h 541"/>
                  <a:gd name="T30" fmla="*/ 19 w 123"/>
                  <a:gd name="T31" fmla="*/ 448 h 541"/>
                  <a:gd name="T32" fmla="*/ 12 w 123"/>
                  <a:gd name="T33" fmla="*/ 408 h 541"/>
                  <a:gd name="T34" fmla="*/ 7 w 123"/>
                  <a:gd name="T35" fmla="*/ 366 h 541"/>
                  <a:gd name="T36" fmla="*/ 3 w 123"/>
                  <a:gd name="T37" fmla="*/ 321 h 541"/>
                  <a:gd name="T38" fmla="*/ 2 w 123"/>
                  <a:gd name="T39" fmla="*/ 272 h 541"/>
                  <a:gd name="T40" fmla="*/ 0 w 123"/>
                  <a:gd name="T41" fmla="*/ 218 h 541"/>
                  <a:gd name="T42" fmla="*/ 0 w 123"/>
                  <a:gd name="T43" fmla="*/ 0 h 541"/>
                  <a:gd name="T44" fmla="*/ 35 w 123"/>
                  <a:gd name="T45" fmla="*/ 212 h 541"/>
                  <a:gd name="T46" fmla="*/ 60 w 123"/>
                  <a:gd name="T47" fmla="*/ 0 h 541"/>
                  <a:gd name="T48" fmla="*/ 83 w 123"/>
                  <a:gd name="T49" fmla="*/ 206 h 541"/>
                  <a:gd name="T50" fmla="*/ 123 w 123"/>
                  <a:gd name="T51" fmla="*/ 0 h 541"/>
                  <a:gd name="T52" fmla="*/ 123 w 123"/>
                  <a:gd name="T53" fmla="*/ 218 h 541"/>
                  <a:gd name="T54" fmla="*/ 123 w 123"/>
                  <a:gd name="T55" fmla="*/ 218 h 5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541"/>
                  <a:gd name="T86" fmla="*/ 123 w 123"/>
                  <a:gd name="T87" fmla="*/ 541 h 5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541">
                    <a:moveTo>
                      <a:pt x="123" y="218"/>
                    </a:moveTo>
                    <a:lnTo>
                      <a:pt x="122" y="272"/>
                    </a:lnTo>
                    <a:lnTo>
                      <a:pt x="120" y="321"/>
                    </a:lnTo>
                    <a:lnTo>
                      <a:pt x="116" y="366"/>
                    </a:lnTo>
                    <a:lnTo>
                      <a:pt x="111" y="408"/>
                    </a:lnTo>
                    <a:lnTo>
                      <a:pt x="106" y="448"/>
                    </a:lnTo>
                    <a:lnTo>
                      <a:pt x="99" y="481"/>
                    </a:lnTo>
                    <a:lnTo>
                      <a:pt x="91" y="505"/>
                    </a:lnTo>
                    <a:lnTo>
                      <a:pt x="82" y="526"/>
                    </a:lnTo>
                    <a:lnTo>
                      <a:pt x="73" y="538"/>
                    </a:lnTo>
                    <a:lnTo>
                      <a:pt x="62" y="541"/>
                    </a:lnTo>
                    <a:lnTo>
                      <a:pt x="53" y="538"/>
                    </a:lnTo>
                    <a:lnTo>
                      <a:pt x="43" y="526"/>
                    </a:lnTo>
                    <a:lnTo>
                      <a:pt x="33" y="505"/>
                    </a:lnTo>
                    <a:lnTo>
                      <a:pt x="25" y="481"/>
                    </a:lnTo>
                    <a:lnTo>
                      <a:pt x="19" y="448"/>
                    </a:lnTo>
                    <a:lnTo>
                      <a:pt x="12" y="408"/>
                    </a:lnTo>
                    <a:lnTo>
                      <a:pt x="7" y="366"/>
                    </a:lnTo>
                    <a:lnTo>
                      <a:pt x="3" y="321"/>
                    </a:lnTo>
                    <a:lnTo>
                      <a:pt x="2" y="272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35" y="212"/>
                    </a:lnTo>
                    <a:lnTo>
                      <a:pt x="60" y="0"/>
                    </a:lnTo>
                    <a:lnTo>
                      <a:pt x="83" y="206"/>
                    </a:lnTo>
                    <a:lnTo>
                      <a:pt x="123" y="0"/>
                    </a:lnTo>
                    <a:lnTo>
                      <a:pt x="123" y="218"/>
                    </a:lnTo>
                    <a:close/>
                  </a:path>
                </a:pathLst>
              </a:custGeom>
              <a:solidFill>
                <a:srgbClr val="BF5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3" name="Freeform 155"/>
              <p:cNvSpPr>
                <a:spLocks/>
              </p:cNvSpPr>
              <p:nvPr/>
            </p:nvSpPr>
            <p:spPr bwMode="auto">
              <a:xfrm>
                <a:off x="421" y="2720"/>
                <a:ext cx="123" cy="541"/>
              </a:xfrm>
              <a:custGeom>
                <a:avLst/>
                <a:gdLst>
                  <a:gd name="T0" fmla="*/ 123 w 123"/>
                  <a:gd name="T1" fmla="*/ 218 h 541"/>
                  <a:gd name="T2" fmla="*/ 122 w 123"/>
                  <a:gd name="T3" fmla="*/ 272 h 541"/>
                  <a:gd name="T4" fmla="*/ 120 w 123"/>
                  <a:gd name="T5" fmla="*/ 321 h 541"/>
                  <a:gd name="T6" fmla="*/ 116 w 123"/>
                  <a:gd name="T7" fmla="*/ 366 h 541"/>
                  <a:gd name="T8" fmla="*/ 111 w 123"/>
                  <a:gd name="T9" fmla="*/ 408 h 541"/>
                  <a:gd name="T10" fmla="*/ 106 w 123"/>
                  <a:gd name="T11" fmla="*/ 448 h 541"/>
                  <a:gd name="T12" fmla="*/ 99 w 123"/>
                  <a:gd name="T13" fmla="*/ 481 h 541"/>
                  <a:gd name="T14" fmla="*/ 91 w 123"/>
                  <a:gd name="T15" fmla="*/ 505 h 541"/>
                  <a:gd name="T16" fmla="*/ 82 w 123"/>
                  <a:gd name="T17" fmla="*/ 526 h 541"/>
                  <a:gd name="T18" fmla="*/ 73 w 123"/>
                  <a:gd name="T19" fmla="*/ 538 h 541"/>
                  <a:gd name="T20" fmla="*/ 62 w 123"/>
                  <a:gd name="T21" fmla="*/ 541 h 541"/>
                  <a:gd name="T22" fmla="*/ 53 w 123"/>
                  <a:gd name="T23" fmla="*/ 538 h 541"/>
                  <a:gd name="T24" fmla="*/ 43 w 123"/>
                  <a:gd name="T25" fmla="*/ 526 h 541"/>
                  <a:gd name="T26" fmla="*/ 33 w 123"/>
                  <a:gd name="T27" fmla="*/ 505 h 541"/>
                  <a:gd name="T28" fmla="*/ 25 w 123"/>
                  <a:gd name="T29" fmla="*/ 481 h 541"/>
                  <a:gd name="T30" fmla="*/ 19 w 123"/>
                  <a:gd name="T31" fmla="*/ 448 h 541"/>
                  <a:gd name="T32" fmla="*/ 12 w 123"/>
                  <a:gd name="T33" fmla="*/ 408 h 541"/>
                  <a:gd name="T34" fmla="*/ 7 w 123"/>
                  <a:gd name="T35" fmla="*/ 366 h 541"/>
                  <a:gd name="T36" fmla="*/ 3 w 123"/>
                  <a:gd name="T37" fmla="*/ 321 h 541"/>
                  <a:gd name="T38" fmla="*/ 2 w 123"/>
                  <a:gd name="T39" fmla="*/ 272 h 541"/>
                  <a:gd name="T40" fmla="*/ 0 w 123"/>
                  <a:gd name="T41" fmla="*/ 218 h 541"/>
                  <a:gd name="T42" fmla="*/ 0 w 123"/>
                  <a:gd name="T43" fmla="*/ 0 h 541"/>
                  <a:gd name="T44" fmla="*/ 35 w 123"/>
                  <a:gd name="T45" fmla="*/ 212 h 541"/>
                  <a:gd name="T46" fmla="*/ 60 w 123"/>
                  <a:gd name="T47" fmla="*/ 0 h 541"/>
                  <a:gd name="T48" fmla="*/ 83 w 123"/>
                  <a:gd name="T49" fmla="*/ 206 h 541"/>
                  <a:gd name="T50" fmla="*/ 123 w 123"/>
                  <a:gd name="T51" fmla="*/ 0 h 541"/>
                  <a:gd name="T52" fmla="*/ 123 w 123"/>
                  <a:gd name="T53" fmla="*/ 218 h 541"/>
                  <a:gd name="T54" fmla="*/ 123 w 123"/>
                  <a:gd name="T55" fmla="*/ 218 h 5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541"/>
                  <a:gd name="T86" fmla="*/ 123 w 123"/>
                  <a:gd name="T87" fmla="*/ 541 h 5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541">
                    <a:moveTo>
                      <a:pt x="123" y="218"/>
                    </a:moveTo>
                    <a:lnTo>
                      <a:pt x="122" y="272"/>
                    </a:lnTo>
                    <a:lnTo>
                      <a:pt x="120" y="321"/>
                    </a:lnTo>
                    <a:lnTo>
                      <a:pt x="116" y="366"/>
                    </a:lnTo>
                    <a:lnTo>
                      <a:pt x="111" y="408"/>
                    </a:lnTo>
                    <a:lnTo>
                      <a:pt x="106" y="448"/>
                    </a:lnTo>
                    <a:lnTo>
                      <a:pt x="99" y="481"/>
                    </a:lnTo>
                    <a:lnTo>
                      <a:pt x="91" y="505"/>
                    </a:lnTo>
                    <a:lnTo>
                      <a:pt x="82" y="526"/>
                    </a:lnTo>
                    <a:lnTo>
                      <a:pt x="73" y="538"/>
                    </a:lnTo>
                    <a:lnTo>
                      <a:pt x="62" y="541"/>
                    </a:lnTo>
                    <a:lnTo>
                      <a:pt x="53" y="538"/>
                    </a:lnTo>
                    <a:lnTo>
                      <a:pt x="43" y="526"/>
                    </a:lnTo>
                    <a:lnTo>
                      <a:pt x="33" y="505"/>
                    </a:lnTo>
                    <a:lnTo>
                      <a:pt x="25" y="481"/>
                    </a:lnTo>
                    <a:lnTo>
                      <a:pt x="19" y="448"/>
                    </a:lnTo>
                    <a:lnTo>
                      <a:pt x="12" y="408"/>
                    </a:lnTo>
                    <a:lnTo>
                      <a:pt x="7" y="366"/>
                    </a:lnTo>
                    <a:lnTo>
                      <a:pt x="3" y="321"/>
                    </a:lnTo>
                    <a:lnTo>
                      <a:pt x="2" y="272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35" y="212"/>
                    </a:lnTo>
                    <a:lnTo>
                      <a:pt x="60" y="0"/>
                    </a:lnTo>
                    <a:lnTo>
                      <a:pt x="83" y="206"/>
                    </a:lnTo>
                    <a:lnTo>
                      <a:pt x="123" y="0"/>
                    </a:lnTo>
                    <a:lnTo>
                      <a:pt x="123" y="218"/>
                    </a:lnTo>
                  </a:path>
                </a:pathLst>
              </a:custGeom>
              <a:noFill/>
              <a:ln w="12700">
                <a:solidFill>
                  <a:srgbClr val="BF5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4" name="Freeform 156"/>
              <p:cNvSpPr>
                <a:spLocks/>
              </p:cNvSpPr>
              <p:nvPr/>
            </p:nvSpPr>
            <p:spPr bwMode="auto">
              <a:xfrm>
                <a:off x="390" y="2741"/>
                <a:ext cx="188" cy="542"/>
              </a:xfrm>
              <a:custGeom>
                <a:avLst/>
                <a:gdLst>
                  <a:gd name="T0" fmla="*/ 188 w 188"/>
                  <a:gd name="T1" fmla="*/ 215 h 542"/>
                  <a:gd name="T2" fmla="*/ 188 w 188"/>
                  <a:gd name="T3" fmla="*/ 269 h 542"/>
                  <a:gd name="T4" fmla="*/ 184 w 188"/>
                  <a:gd name="T5" fmla="*/ 318 h 542"/>
                  <a:gd name="T6" fmla="*/ 179 w 188"/>
                  <a:gd name="T7" fmla="*/ 366 h 542"/>
                  <a:gd name="T8" fmla="*/ 171 w 188"/>
                  <a:gd name="T9" fmla="*/ 408 h 542"/>
                  <a:gd name="T10" fmla="*/ 162 w 188"/>
                  <a:gd name="T11" fmla="*/ 445 h 542"/>
                  <a:gd name="T12" fmla="*/ 151 w 188"/>
                  <a:gd name="T13" fmla="*/ 478 h 542"/>
                  <a:gd name="T14" fmla="*/ 139 w 188"/>
                  <a:gd name="T15" fmla="*/ 505 h 542"/>
                  <a:gd name="T16" fmla="*/ 126 w 188"/>
                  <a:gd name="T17" fmla="*/ 523 h 542"/>
                  <a:gd name="T18" fmla="*/ 112 w 188"/>
                  <a:gd name="T19" fmla="*/ 535 h 542"/>
                  <a:gd name="T20" fmla="*/ 96 w 188"/>
                  <a:gd name="T21" fmla="*/ 542 h 542"/>
                  <a:gd name="T22" fmla="*/ 80 w 188"/>
                  <a:gd name="T23" fmla="*/ 535 h 542"/>
                  <a:gd name="T24" fmla="*/ 66 w 188"/>
                  <a:gd name="T25" fmla="*/ 523 h 542"/>
                  <a:gd name="T26" fmla="*/ 52 w 188"/>
                  <a:gd name="T27" fmla="*/ 505 h 542"/>
                  <a:gd name="T28" fmla="*/ 39 w 188"/>
                  <a:gd name="T29" fmla="*/ 478 h 542"/>
                  <a:gd name="T30" fmla="*/ 29 w 188"/>
                  <a:gd name="T31" fmla="*/ 445 h 542"/>
                  <a:gd name="T32" fmla="*/ 18 w 188"/>
                  <a:gd name="T33" fmla="*/ 408 h 542"/>
                  <a:gd name="T34" fmla="*/ 10 w 188"/>
                  <a:gd name="T35" fmla="*/ 366 h 542"/>
                  <a:gd name="T36" fmla="*/ 5 w 188"/>
                  <a:gd name="T37" fmla="*/ 318 h 542"/>
                  <a:gd name="T38" fmla="*/ 1 w 188"/>
                  <a:gd name="T39" fmla="*/ 269 h 542"/>
                  <a:gd name="T40" fmla="*/ 0 w 188"/>
                  <a:gd name="T41" fmla="*/ 218 h 542"/>
                  <a:gd name="T42" fmla="*/ 0 w 188"/>
                  <a:gd name="T43" fmla="*/ 0 h 542"/>
                  <a:gd name="T44" fmla="*/ 52 w 188"/>
                  <a:gd name="T45" fmla="*/ 212 h 542"/>
                  <a:gd name="T46" fmla="*/ 92 w 188"/>
                  <a:gd name="T47" fmla="*/ 0 h 542"/>
                  <a:gd name="T48" fmla="*/ 128 w 188"/>
                  <a:gd name="T49" fmla="*/ 203 h 542"/>
                  <a:gd name="T50" fmla="*/ 188 w 188"/>
                  <a:gd name="T51" fmla="*/ 0 h 542"/>
                  <a:gd name="T52" fmla="*/ 188 w 188"/>
                  <a:gd name="T53" fmla="*/ 218 h 542"/>
                  <a:gd name="T54" fmla="*/ 188 w 188"/>
                  <a:gd name="T55" fmla="*/ 218 h 542"/>
                  <a:gd name="T56" fmla="*/ 188 w 188"/>
                  <a:gd name="T57" fmla="*/ 215 h 5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8"/>
                  <a:gd name="T88" fmla="*/ 0 h 542"/>
                  <a:gd name="T89" fmla="*/ 188 w 188"/>
                  <a:gd name="T90" fmla="*/ 542 h 5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8" h="542">
                    <a:moveTo>
                      <a:pt x="188" y="215"/>
                    </a:moveTo>
                    <a:lnTo>
                      <a:pt x="188" y="269"/>
                    </a:lnTo>
                    <a:lnTo>
                      <a:pt x="184" y="318"/>
                    </a:lnTo>
                    <a:lnTo>
                      <a:pt x="179" y="366"/>
                    </a:lnTo>
                    <a:lnTo>
                      <a:pt x="171" y="408"/>
                    </a:lnTo>
                    <a:lnTo>
                      <a:pt x="162" y="445"/>
                    </a:lnTo>
                    <a:lnTo>
                      <a:pt x="151" y="478"/>
                    </a:lnTo>
                    <a:lnTo>
                      <a:pt x="139" y="505"/>
                    </a:lnTo>
                    <a:lnTo>
                      <a:pt x="126" y="523"/>
                    </a:lnTo>
                    <a:lnTo>
                      <a:pt x="112" y="535"/>
                    </a:lnTo>
                    <a:lnTo>
                      <a:pt x="96" y="542"/>
                    </a:lnTo>
                    <a:lnTo>
                      <a:pt x="80" y="535"/>
                    </a:lnTo>
                    <a:lnTo>
                      <a:pt x="66" y="523"/>
                    </a:lnTo>
                    <a:lnTo>
                      <a:pt x="52" y="505"/>
                    </a:lnTo>
                    <a:lnTo>
                      <a:pt x="39" y="478"/>
                    </a:lnTo>
                    <a:lnTo>
                      <a:pt x="29" y="445"/>
                    </a:lnTo>
                    <a:lnTo>
                      <a:pt x="18" y="408"/>
                    </a:lnTo>
                    <a:lnTo>
                      <a:pt x="10" y="366"/>
                    </a:lnTo>
                    <a:lnTo>
                      <a:pt x="5" y="318"/>
                    </a:lnTo>
                    <a:lnTo>
                      <a:pt x="1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2" y="212"/>
                    </a:lnTo>
                    <a:lnTo>
                      <a:pt x="92" y="0"/>
                    </a:lnTo>
                    <a:lnTo>
                      <a:pt x="128" y="203"/>
                    </a:lnTo>
                    <a:lnTo>
                      <a:pt x="188" y="0"/>
                    </a:lnTo>
                    <a:lnTo>
                      <a:pt x="188" y="218"/>
                    </a:lnTo>
                    <a:lnTo>
                      <a:pt x="188" y="215"/>
                    </a:lnTo>
                    <a:close/>
                  </a:path>
                </a:pathLst>
              </a:custGeom>
              <a:solidFill>
                <a:srgbClr val="A6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5" name="Freeform 157"/>
              <p:cNvSpPr>
                <a:spLocks/>
              </p:cNvSpPr>
              <p:nvPr/>
            </p:nvSpPr>
            <p:spPr bwMode="auto">
              <a:xfrm>
                <a:off x="390" y="2741"/>
                <a:ext cx="188" cy="542"/>
              </a:xfrm>
              <a:custGeom>
                <a:avLst/>
                <a:gdLst>
                  <a:gd name="T0" fmla="*/ 188 w 188"/>
                  <a:gd name="T1" fmla="*/ 215 h 542"/>
                  <a:gd name="T2" fmla="*/ 188 w 188"/>
                  <a:gd name="T3" fmla="*/ 269 h 542"/>
                  <a:gd name="T4" fmla="*/ 184 w 188"/>
                  <a:gd name="T5" fmla="*/ 318 h 542"/>
                  <a:gd name="T6" fmla="*/ 179 w 188"/>
                  <a:gd name="T7" fmla="*/ 366 h 542"/>
                  <a:gd name="T8" fmla="*/ 171 w 188"/>
                  <a:gd name="T9" fmla="*/ 408 h 542"/>
                  <a:gd name="T10" fmla="*/ 162 w 188"/>
                  <a:gd name="T11" fmla="*/ 445 h 542"/>
                  <a:gd name="T12" fmla="*/ 151 w 188"/>
                  <a:gd name="T13" fmla="*/ 478 h 542"/>
                  <a:gd name="T14" fmla="*/ 139 w 188"/>
                  <a:gd name="T15" fmla="*/ 505 h 542"/>
                  <a:gd name="T16" fmla="*/ 126 w 188"/>
                  <a:gd name="T17" fmla="*/ 523 h 542"/>
                  <a:gd name="T18" fmla="*/ 112 w 188"/>
                  <a:gd name="T19" fmla="*/ 535 h 542"/>
                  <a:gd name="T20" fmla="*/ 96 w 188"/>
                  <a:gd name="T21" fmla="*/ 542 h 542"/>
                  <a:gd name="T22" fmla="*/ 80 w 188"/>
                  <a:gd name="T23" fmla="*/ 535 h 542"/>
                  <a:gd name="T24" fmla="*/ 66 w 188"/>
                  <a:gd name="T25" fmla="*/ 523 h 542"/>
                  <a:gd name="T26" fmla="*/ 52 w 188"/>
                  <a:gd name="T27" fmla="*/ 505 h 542"/>
                  <a:gd name="T28" fmla="*/ 39 w 188"/>
                  <a:gd name="T29" fmla="*/ 478 h 542"/>
                  <a:gd name="T30" fmla="*/ 29 w 188"/>
                  <a:gd name="T31" fmla="*/ 445 h 542"/>
                  <a:gd name="T32" fmla="*/ 18 w 188"/>
                  <a:gd name="T33" fmla="*/ 408 h 542"/>
                  <a:gd name="T34" fmla="*/ 10 w 188"/>
                  <a:gd name="T35" fmla="*/ 366 h 542"/>
                  <a:gd name="T36" fmla="*/ 5 w 188"/>
                  <a:gd name="T37" fmla="*/ 318 h 542"/>
                  <a:gd name="T38" fmla="*/ 1 w 188"/>
                  <a:gd name="T39" fmla="*/ 269 h 542"/>
                  <a:gd name="T40" fmla="*/ 0 w 188"/>
                  <a:gd name="T41" fmla="*/ 218 h 542"/>
                  <a:gd name="T42" fmla="*/ 0 w 188"/>
                  <a:gd name="T43" fmla="*/ 0 h 542"/>
                  <a:gd name="T44" fmla="*/ 52 w 188"/>
                  <a:gd name="T45" fmla="*/ 212 h 542"/>
                  <a:gd name="T46" fmla="*/ 92 w 188"/>
                  <a:gd name="T47" fmla="*/ 0 h 542"/>
                  <a:gd name="T48" fmla="*/ 128 w 188"/>
                  <a:gd name="T49" fmla="*/ 203 h 542"/>
                  <a:gd name="T50" fmla="*/ 188 w 188"/>
                  <a:gd name="T51" fmla="*/ 0 h 542"/>
                  <a:gd name="T52" fmla="*/ 188 w 188"/>
                  <a:gd name="T53" fmla="*/ 218 h 542"/>
                  <a:gd name="T54" fmla="*/ 188 w 188"/>
                  <a:gd name="T55" fmla="*/ 218 h 5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8"/>
                  <a:gd name="T85" fmla="*/ 0 h 542"/>
                  <a:gd name="T86" fmla="*/ 188 w 188"/>
                  <a:gd name="T87" fmla="*/ 542 h 54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8" h="542">
                    <a:moveTo>
                      <a:pt x="188" y="215"/>
                    </a:moveTo>
                    <a:lnTo>
                      <a:pt x="188" y="269"/>
                    </a:lnTo>
                    <a:lnTo>
                      <a:pt x="184" y="318"/>
                    </a:lnTo>
                    <a:lnTo>
                      <a:pt x="179" y="366"/>
                    </a:lnTo>
                    <a:lnTo>
                      <a:pt x="171" y="408"/>
                    </a:lnTo>
                    <a:lnTo>
                      <a:pt x="162" y="445"/>
                    </a:lnTo>
                    <a:lnTo>
                      <a:pt x="151" y="478"/>
                    </a:lnTo>
                    <a:lnTo>
                      <a:pt x="139" y="505"/>
                    </a:lnTo>
                    <a:lnTo>
                      <a:pt x="126" y="523"/>
                    </a:lnTo>
                    <a:lnTo>
                      <a:pt x="112" y="535"/>
                    </a:lnTo>
                    <a:lnTo>
                      <a:pt x="96" y="542"/>
                    </a:lnTo>
                    <a:lnTo>
                      <a:pt x="80" y="535"/>
                    </a:lnTo>
                    <a:lnTo>
                      <a:pt x="66" y="523"/>
                    </a:lnTo>
                    <a:lnTo>
                      <a:pt x="52" y="505"/>
                    </a:lnTo>
                    <a:lnTo>
                      <a:pt x="39" y="478"/>
                    </a:lnTo>
                    <a:lnTo>
                      <a:pt x="29" y="445"/>
                    </a:lnTo>
                    <a:lnTo>
                      <a:pt x="18" y="408"/>
                    </a:lnTo>
                    <a:lnTo>
                      <a:pt x="10" y="366"/>
                    </a:lnTo>
                    <a:lnTo>
                      <a:pt x="5" y="318"/>
                    </a:lnTo>
                    <a:lnTo>
                      <a:pt x="1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2" y="212"/>
                    </a:lnTo>
                    <a:lnTo>
                      <a:pt x="92" y="0"/>
                    </a:lnTo>
                    <a:lnTo>
                      <a:pt x="128" y="203"/>
                    </a:lnTo>
                    <a:lnTo>
                      <a:pt x="188" y="0"/>
                    </a:lnTo>
                    <a:lnTo>
                      <a:pt x="188" y="218"/>
                    </a:lnTo>
                  </a:path>
                </a:pathLst>
              </a:custGeom>
              <a:noFill/>
              <a:ln w="12700">
                <a:solidFill>
                  <a:srgbClr val="A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6" name="Freeform 158"/>
              <p:cNvSpPr>
                <a:spLocks/>
              </p:cNvSpPr>
              <p:nvPr/>
            </p:nvSpPr>
            <p:spPr bwMode="auto">
              <a:xfrm>
                <a:off x="2180" y="3337"/>
                <a:ext cx="381" cy="687"/>
              </a:xfrm>
              <a:custGeom>
                <a:avLst/>
                <a:gdLst>
                  <a:gd name="T0" fmla="*/ 285 w 381"/>
                  <a:gd name="T1" fmla="*/ 48 h 687"/>
                  <a:gd name="T2" fmla="*/ 250 w 381"/>
                  <a:gd name="T3" fmla="*/ 24 h 687"/>
                  <a:gd name="T4" fmla="*/ 216 w 381"/>
                  <a:gd name="T5" fmla="*/ 9 h 687"/>
                  <a:gd name="T6" fmla="*/ 181 w 381"/>
                  <a:gd name="T7" fmla="*/ 0 h 687"/>
                  <a:gd name="T8" fmla="*/ 146 w 381"/>
                  <a:gd name="T9" fmla="*/ 0 h 687"/>
                  <a:gd name="T10" fmla="*/ 113 w 381"/>
                  <a:gd name="T11" fmla="*/ 9 h 687"/>
                  <a:gd name="T12" fmla="*/ 83 w 381"/>
                  <a:gd name="T13" fmla="*/ 24 h 687"/>
                  <a:gd name="T14" fmla="*/ 55 w 381"/>
                  <a:gd name="T15" fmla="*/ 48 h 687"/>
                  <a:gd name="T16" fmla="*/ 33 w 381"/>
                  <a:gd name="T17" fmla="*/ 79 h 687"/>
                  <a:gd name="T18" fmla="*/ 16 w 381"/>
                  <a:gd name="T19" fmla="*/ 118 h 687"/>
                  <a:gd name="T20" fmla="*/ 4 w 381"/>
                  <a:gd name="T21" fmla="*/ 166 h 687"/>
                  <a:gd name="T22" fmla="*/ 0 w 381"/>
                  <a:gd name="T23" fmla="*/ 218 h 687"/>
                  <a:gd name="T24" fmla="*/ 1 w 381"/>
                  <a:gd name="T25" fmla="*/ 275 h 687"/>
                  <a:gd name="T26" fmla="*/ 10 w 381"/>
                  <a:gd name="T27" fmla="*/ 333 h 687"/>
                  <a:gd name="T28" fmla="*/ 25 w 381"/>
                  <a:gd name="T29" fmla="*/ 390 h 687"/>
                  <a:gd name="T30" fmla="*/ 43 w 381"/>
                  <a:gd name="T31" fmla="*/ 448 h 687"/>
                  <a:gd name="T32" fmla="*/ 66 w 381"/>
                  <a:gd name="T33" fmla="*/ 502 h 687"/>
                  <a:gd name="T34" fmla="*/ 93 w 381"/>
                  <a:gd name="T35" fmla="*/ 550 h 687"/>
                  <a:gd name="T36" fmla="*/ 122 w 381"/>
                  <a:gd name="T37" fmla="*/ 596 h 687"/>
                  <a:gd name="T38" fmla="*/ 154 w 381"/>
                  <a:gd name="T39" fmla="*/ 638 h 687"/>
                  <a:gd name="T40" fmla="*/ 187 w 381"/>
                  <a:gd name="T41" fmla="*/ 668 h 687"/>
                  <a:gd name="T42" fmla="*/ 188 w 381"/>
                  <a:gd name="T43" fmla="*/ 665 h 687"/>
                  <a:gd name="T44" fmla="*/ 211 w 381"/>
                  <a:gd name="T45" fmla="*/ 681 h 687"/>
                  <a:gd name="T46" fmla="*/ 233 w 381"/>
                  <a:gd name="T47" fmla="*/ 687 h 687"/>
                  <a:gd name="T48" fmla="*/ 256 w 381"/>
                  <a:gd name="T49" fmla="*/ 684 h 687"/>
                  <a:gd name="T50" fmla="*/ 277 w 381"/>
                  <a:gd name="T51" fmla="*/ 674 h 687"/>
                  <a:gd name="T52" fmla="*/ 298 w 381"/>
                  <a:gd name="T53" fmla="*/ 656 h 687"/>
                  <a:gd name="T54" fmla="*/ 318 w 381"/>
                  <a:gd name="T55" fmla="*/ 632 h 687"/>
                  <a:gd name="T56" fmla="*/ 335 w 381"/>
                  <a:gd name="T57" fmla="*/ 599 h 687"/>
                  <a:gd name="T58" fmla="*/ 349 w 381"/>
                  <a:gd name="T59" fmla="*/ 563 h 687"/>
                  <a:gd name="T60" fmla="*/ 363 w 381"/>
                  <a:gd name="T61" fmla="*/ 517 h 687"/>
                  <a:gd name="T62" fmla="*/ 372 w 381"/>
                  <a:gd name="T63" fmla="*/ 469 h 687"/>
                  <a:gd name="T64" fmla="*/ 378 w 381"/>
                  <a:gd name="T65" fmla="*/ 417 h 687"/>
                  <a:gd name="T66" fmla="*/ 381 w 381"/>
                  <a:gd name="T67" fmla="*/ 366 h 687"/>
                  <a:gd name="T68" fmla="*/ 380 w 381"/>
                  <a:gd name="T69" fmla="*/ 315 h 687"/>
                  <a:gd name="T70" fmla="*/ 376 w 381"/>
                  <a:gd name="T71" fmla="*/ 266 h 687"/>
                  <a:gd name="T72" fmla="*/ 368 w 381"/>
                  <a:gd name="T73" fmla="*/ 218 h 687"/>
                  <a:gd name="T74" fmla="*/ 357 w 381"/>
                  <a:gd name="T75" fmla="*/ 172 h 687"/>
                  <a:gd name="T76" fmla="*/ 343 w 381"/>
                  <a:gd name="T77" fmla="*/ 133 h 687"/>
                  <a:gd name="T78" fmla="*/ 327 w 381"/>
                  <a:gd name="T79" fmla="*/ 100 h 687"/>
                  <a:gd name="T80" fmla="*/ 307 w 381"/>
                  <a:gd name="T81" fmla="*/ 70 h 687"/>
                  <a:gd name="T82" fmla="*/ 286 w 381"/>
                  <a:gd name="T83" fmla="*/ 48 h 687"/>
                  <a:gd name="T84" fmla="*/ 285 w 381"/>
                  <a:gd name="T85" fmla="*/ 48 h 687"/>
                  <a:gd name="T86" fmla="*/ 285 w 381"/>
                  <a:gd name="T87" fmla="*/ 48 h 6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1"/>
                  <a:gd name="T133" fmla="*/ 0 h 687"/>
                  <a:gd name="T134" fmla="*/ 381 w 381"/>
                  <a:gd name="T135" fmla="*/ 687 h 6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1" h="687">
                    <a:moveTo>
                      <a:pt x="285" y="48"/>
                    </a:moveTo>
                    <a:lnTo>
                      <a:pt x="250" y="24"/>
                    </a:lnTo>
                    <a:lnTo>
                      <a:pt x="216" y="9"/>
                    </a:lnTo>
                    <a:lnTo>
                      <a:pt x="181" y="0"/>
                    </a:lnTo>
                    <a:lnTo>
                      <a:pt x="146" y="0"/>
                    </a:lnTo>
                    <a:lnTo>
                      <a:pt x="113" y="9"/>
                    </a:lnTo>
                    <a:lnTo>
                      <a:pt x="83" y="24"/>
                    </a:lnTo>
                    <a:lnTo>
                      <a:pt x="55" y="48"/>
                    </a:lnTo>
                    <a:lnTo>
                      <a:pt x="33" y="79"/>
                    </a:lnTo>
                    <a:lnTo>
                      <a:pt x="16" y="118"/>
                    </a:lnTo>
                    <a:lnTo>
                      <a:pt x="4" y="166"/>
                    </a:lnTo>
                    <a:lnTo>
                      <a:pt x="0" y="218"/>
                    </a:lnTo>
                    <a:lnTo>
                      <a:pt x="1" y="275"/>
                    </a:lnTo>
                    <a:lnTo>
                      <a:pt x="10" y="333"/>
                    </a:lnTo>
                    <a:lnTo>
                      <a:pt x="25" y="390"/>
                    </a:lnTo>
                    <a:lnTo>
                      <a:pt x="43" y="448"/>
                    </a:lnTo>
                    <a:lnTo>
                      <a:pt x="66" y="502"/>
                    </a:lnTo>
                    <a:lnTo>
                      <a:pt x="93" y="550"/>
                    </a:lnTo>
                    <a:lnTo>
                      <a:pt x="122" y="596"/>
                    </a:lnTo>
                    <a:lnTo>
                      <a:pt x="154" y="638"/>
                    </a:lnTo>
                    <a:lnTo>
                      <a:pt x="187" y="668"/>
                    </a:lnTo>
                    <a:lnTo>
                      <a:pt x="188" y="665"/>
                    </a:lnTo>
                    <a:lnTo>
                      <a:pt x="211" y="681"/>
                    </a:lnTo>
                    <a:lnTo>
                      <a:pt x="233" y="687"/>
                    </a:lnTo>
                    <a:lnTo>
                      <a:pt x="256" y="684"/>
                    </a:lnTo>
                    <a:lnTo>
                      <a:pt x="277" y="674"/>
                    </a:lnTo>
                    <a:lnTo>
                      <a:pt x="298" y="656"/>
                    </a:lnTo>
                    <a:lnTo>
                      <a:pt x="318" y="632"/>
                    </a:lnTo>
                    <a:lnTo>
                      <a:pt x="335" y="599"/>
                    </a:lnTo>
                    <a:lnTo>
                      <a:pt x="349" y="563"/>
                    </a:lnTo>
                    <a:lnTo>
                      <a:pt x="363" y="517"/>
                    </a:lnTo>
                    <a:lnTo>
                      <a:pt x="372" y="469"/>
                    </a:lnTo>
                    <a:lnTo>
                      <a:pt x="378" y="417"/>
                    </a:lnTo>
                    <a:lnTo>
                      <a:pt x="381" y="366"/>
                    </a:lnTo>
                    <a:lnTo>
                      <a:pt x="380" y="315"/>
                    </a:lnTo>
                    <a:lnTo>
                      <a:pt x="376" y="266"/>
                    </a:lnTo>
                    <a:lnTo>
                      <a:pt x="368" y="218"/>
                    </a:lnTo>
                    <a:lnTo>
                      <a:pt x="357" y="172"/>
                    </a:lnTo>
                    <a:lnTo>
                      <a:pt x="343" y="133"/>
                    </a:lnTo>
                    <a:lnTo>
                      <a:pt x="327" y="100"/>
                    </a:lnTo>
                    <a:lnTo>
                      <a:pt x="307" y="70"/>
                    </a:lnTo>
                    <a:lnTo>
                      <a:pt x="286" y="48"/>
                    </a:lnTo>
                    <a:lnTo>
                      <a:pt x="285" y="48"/>
                    </a:lnTo>
                    <a:close/>
                  </a:path>
                </a:pathLst>
              </a:custGeom>
              <a:solidFill>
                <a:srgbClr val="FF5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7" name="Freeform 159"/>
              <p:cNvSpPr>
                <a:spLocks/>
              </p:cNvSpPr>
              <p:nvPr/>
            </p:nvSpPr>
            <p:spPr bwMode="auto">
              <a:xfrm>
                <a:off x="2180" y="3337"/>
                <a:ext cx="381" cy="687"/>
              </a:xfrm>
              <a:custGeom>
                <a:avLst/>
                <a:gdLst>
                  <a:gd name="T0" fmla="*/ 285 w 381"/>
                  <a:gd name="T1" fmla="*/ 48 h 687"/>
                  <a:gd name="T2" fmla="*/ 250 w 381"/>
                  <a:gd name="T3" fmla="*/ 24 h 687"/>
                  <a:gd name="T4" fmla="*/ 216 w 381"/>
                  <a:gd name="T5" fmla="*/ 9 h 687"/>
                  <a:gd name="T6" fmla="*/ 181 w 381"/>
                  <a:gd name="T7" fmla="*/ 0 h 687"/>
                  <a:gd name="T8" fmla="*/ 146 w 381"/>
                  <a:gd name="T9" fmla="*/ 0 h 687"/>
                  <a:gd name="T10" fmla="*/ 113 w 381"/>
                  <a:gd name="T11" fmla="*/ 9 h 687"/>
                  <a:gd name="T12" fmla="*/ 83 w 381"/>
                  <a:gd name="T13" fmla="*/ 24 h 687"/>
                  <a:gd name="T14" fmla="*/ 55 w 381"/>
                  <a:gd name="T15" fmla="*/ 48 h 687"/>
                  <a:gd name="T16" fmla="*/ 33 w 381"/>
                  <a:gd name="T17" fmla="*/ 79 h 687"/>
                  <a:gd name="T18" fmla="*/ 16 w 381"/>
                  <a:gd name="T19" fmla="*/ 118 h 687"/>
                  <a:gd name="T20" fmla="*/ 4 w 381"/>
                  <a:gd name="T21" fmla="*/ 166 h 687"/>
                  <a:gd name="T22" fmla="*/ 0 w 381"/>
                  <a:gd name="T23" fmla="*/ 218 h 687"/>
                  <a:gd name="T24" fmla="*/ 1 w 381"/>
                  <a:gd name="T25" fmla="*/ 275 h 687"/>
                  <a:gd name="T26" fmla="*/ 10 w 381"/>
                  <a:gd name="T27" fmla="*/ 333 h 687"/>
                  <a:gd name="T28" fmla="*/ 25 w 381"/>
                  <a:gd name="T29" fmla="*/ 390 h 687"/>
                  <a:gd name="T30" fmla="*/ 43 w 381"/>
                  <a:gd name="T31" fmla="*/ 448 h 687"/>
                  <a:gd name="T32" fmla="*/ 66 w 381"/>
                  <a:gd name="T33" fmla="*/ 502 h 687"/>
                  <a:gd name="T34" fmla="*/ 93 w 381"/>
                  <a:gd name="T35" fmla="*/ 550 h 687"/>
                  <a:gd name="T36" fmla="*/ 122 w 381"/>
                  <a:gd name="T37" fmla="*/ 596 h 687"/>
                  <a:gd name="T38" fmla="*/ 154 w 381"/>
                  <a:gd name="T39" fmla="*/ 638 h 687"/>
                  <a:gd name="T40" fmla="*/ 187 w 381"/>
                  <a:gd name="T41" fmla="*/ 668 h 687"/>
                  <a:gd name="T42" fmla="*/ 188 w 381"/>
                  <a:gd name="T43" fmla="*/ 665 h 687"/>
                  <a:gd name="T44" fmla="*/ 211 w 381"/>
                  <a:gd name="T45" fmla="*/ 681 h 687"/>
                  <a:gd name="T46" fmla="*/ 233 w 381"/>
                  <a:gd name="T47" fmla="*/ 687 h 687"/>
                  <a:gd name="T48" fmla="*/ 256 w 381"/>
                  <a:gd name="T49" fmla="*/ 684 h 687"/>
                  <a:gd name="T50" fmla="*/ 277 w 381"/>
                  <a:gd name="T51" fmla="*/ 674 h 687"/>
                  <a:gd name="T52" fmla="*/ 298 w 381"/>
                  <a:gd name="T53" fmla="*/ 656 h 687"/>
                  <a:gd name="T54" fmla="*/ 318 w 381"/>
                  <a:gd name="T55" fmla="*/ 632 h 687"/>
                  <a:gd name="T56" fmla="*/ 335 w 381"/>
                  <a:gd name="T57" fmla="*/ 599 h 687"/>
                  <a:gd name="T58" fmla="*/ 349 w 381"/>
                  <a:gd name="T59" fmla="*/ 563 h 687"/>
                  <a:gd name="T60" fmla="*/ 363 w 381"/>
                  <a:gd name="T61" fmla="*/ 517 h 687"/>
                  <a:gd name="T62" fmla="*/ 372 w 381"/>
                  <a:gd name="T63" fmla="*/ 469 h 687"/>
                  <a:gd name="T64" fmla="*/ 378 w 381"/>
                  <a:gd name="T65" fmla="*/ 417 h 687"/>
                  <a:gd name="T66" fmla="*/ 381 w 381"/>
                  <a:gd name="T67" fmla="*/ 366 h 687"/>
                  <a:gd name="T68" fmla="*/ 380 w 381"/>
                  <a:gd name="T69" fmla="*/ 315 h 687"/>
                  <a:gd name="T70" fmla="*/ 376 w 381"/>
                  <a:gd name="T71" fmla="*/ 266 h 687"/>
                  <a:gd name="T72" fmla="*/ 368 w 381"/>
                  <a:gd name="T73" fmla="*/ 218 h 687"/>
                  <a:gd name="T74" fmla="*/ 357 w 381"/>
                  <a:gd name="T75" fmla="*/ 172 h 687"/>
                  <a:gd name="T76" fmla="*/ 343 w 381"/>
                  <a:gd name="T77" fmla="*/ 133 h 687"/>
                  <a:gd name="T78" fmla="*/ 327 w 381"/>
                  <a:gd name="T79" fmla="*/ 100 h 687"/>
                  <a:gd name="T80" fmla="*/ 307 w 381"/>
                  <a:gd name="T81" fmla="*/ 70 h 687"/>
                  <a:gd name="T82" fmla="*/ 286 w 381"/>
                  <a:gd name="T83" fmla="*/ 48 h 687"/>
                  <a:gd name="T84" fmla="*/ 285 w 381"/>
                  <a:gd name="T85" fmla="*/ 48 h 687"/>
                  <a:gd name="T86" fmla="*/ 285 w 381"/>
                  <a:gd name="T87" fmla="*/ 48 h 6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1"/>
                  <a:gd name="T133" fmla="*/ 0 h 687"/>
                  <a:gd name="T134" fmla="*/ 381 w 381"/>
                  <a:gd name="T135" fmla="*/ 687 h 6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1" h="687">
                    <a:moveTo>
                      <a:pt x="285" y="48"/>
                    </a:moveTo>
                    <a:lnTo>
                      <a:pt x="250" y="24"/>
                    </a:lnTo>
                    <a:lnTo>
                      <a:pt x="216" y="9"/>
                    </a:lnTo>
                    <a:lnTo>
                      <a:pt x="181" y="0"/>
                    </a:lnTo>
                    <a:lnTo>
                      <a:pt x="146" y="0"/>
                    </a:lnTo>
                    <a:lnTo>
                      <a:pt x="113" y="9"/>
                    </a:lnTo>
                    <a:lnTo>
                      <a:pt x="83" y="24"/>
                    </a:lnTo>
                    <a:lnTo>
                      <a:pt x="55" y="48"/>
                    </a:lnTo>
                    <a:lnTo>
                      <a:pt x="33" y="79"/>
                    </a:lnTo>
                    <a:lnTo>
                      <a:pt x="16" y="118"/>
                    </a:lnTo>
                    <a:lnTo>
                      <a:pt x="4" y="166"/>
                    </a:lnTo>
                    <a:lnTo>
                      <a:pt x="0" y="218"/>
                    </a:lnTo>
                    <a:lnTo>
                      <a:pt x="1" y="275"/>
                    </a:lnTo>
                    <a:lnTo>
                      <a:pt x="10" y="333"/>
                    </a:lnTo>
                    <a:lnTo>
                      <a:pt x="25" y="390"/>
                    </a:lnTo>
                    <a:lnTo>
                      <a:pt x="43" y="448"/>
                    </a:lnTo>
                    <a:lnTo>
                      <a:pt x="66" y="502"/>
                    </a:lnTo>
                    <a:lnTo>
                      <a:pt x="93" y="550"/>
                    </a:lnTo>
                    <a:lnTo>
                      <a:pt x="122" y="596"/>
                    </a:lnTo>
                    <a:lnTo>
                      <a:pt x="154" y="638"/>
                    </a:lnTo>
                    <a:lnTo>
                      <a:pt x="187" y="668"/>
                    </a:lnTo>
                    <a:lnTo>
                      <a:pt x="188" y="665"/>
                    </a:lnTo>
                    <a:lnTo>
                      <a:pt x="211" y="681"/>
                    </a:lnTo>
                    <a:lnTo>
                      <a:pt x="233" y="687"/>
                    </a:lnTo>
                    <a:lnTo>
                      <a:pt x="256" y="684"/>
                    </a:lnTo>
                    <a:lnTo>
                      <a:pt x="277" y="674"/>
                    </a:lnTo>
                    <a:lnTo>
                      <a:pt x="298" y="656"/>
                    </a:lnTo>
                    <a:lnTo>
                      <a:pt x="318" y="632"/>
                    </a:lnTo>
                    <a:lnTo>
                      <a:pt x="335" y="599"/>
                    </a:lnTo>
                    <a:lnTo>
                      <a:pt x="349" y="563"/>
                    </a:lnTo>
                    <a:lnTo>
                      <a:pt x="363" y="517"/>
                    </a:lnTo>
                    <a:lnTo>
                      <a:pt x="372" y="469"/>
                    </a:lnTo>
                    <a:lnTo>
                      <a:pt x="378" y="417"/>
                    </a:lnTo>
                    <a:lnTo>
                      <a:pt x="381" y="366"/>
                    </a:lnTo>
                    <a:lnTo>
                      <a:pt x="380" y="315"/>
                    </a:lnTo>
                    <a:lnTo>
                      <a:pt x="376" y="266"/>
                    </a:lnTo>
                    <a:lnTo>
                      <a:pt x="368" y="218"/>
                    </a:lnTo>
                    <a:lnTo>
                      <a:pt x="357" y="172"/>
                    </a:lnTo>
                    <a:lnTo>
                      <a:pt x="343" y="133"/>
                    </a:lnTo>
                    <a:lnTo>
                      <a:pt x="327" y="100"/>
                    </a:lnTo>
                    <a:lnTo>
                      <a:pt x="307" y="70"/>
                    </a:lnTo>
                    <a:lnTo>
                      <a:pt x="286" y="48"/>
                    </a:lnTo>
                    <a:lnTo>
                      <a:pt x="285" y="48"/>
                    </a:lnTo>
                  </a:path>
                </a:pathLst>
              </a:cu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8" name="Freeform 160"/>
              <p:cNvSpPr>
                <a:spLocks/>
              </p:cNvSpPr>
              <p:nvPr/>
            </p:nvSpPr>
            <p:spPr bwMode="auto">
              <a:xfrm>
                <a:off x="2304" y="3346"/>
                <a:ext cx="196" cy="684"/>
              </a:xfrm>
              <a:custGeom>
                <a:avLst/>
                <a:gdLst>
                  <a:gd name="T0" fmla="*/ 196 w 196"/>
                  <a:gd name="T1" fmla="*/ 76 h 684"/>
                  <a:gd name="T2" fmla="*/ 93 w 196"/>
                  <a:gd name="T3" fmla="*/ 0 h 684"/>
                  <a:gd name="T4" fmla="*/ 0 w 196"/>
                  <a:gd name="T5" fmla="*/ 596 h 684"/>
                  <a:gd name="T6" fmla="*/ 100 w 196"/>
                  <a:gd name="T7" fmla="*/ 684 h 684"/>
                  <a:gd name="T8" fmla="*/ 196 w 196"/>
                  <a:gd name="T9" fmla="*/ 76 h 684"/>
                  <a:gd name="T10" fmla="*/ 196 w 196"/>
                  <a:gd name="T11" fmla="*/ 76 h 6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6"/>
                  <a:gd name="T19" fmla="*/ 0 h 684"/>
                  <a:gd name="T20" fmla="*/ 196 w 196"/>
                  <a:gd name="T21" fmla="*/ 684 h 6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6" h="684">
                    <a:moveTo>
                      <a:pt x="196" y="76"/>
                    </a:moveTo>
                    <a:lnTo>
                      <a:pt x="93" y="0"/>
                    </a:lnTo>
                    <a:lnTo>
                      <a:pt x="0" y="596"/>
                    </a:lnTo>
                    <a:lnTo>
                      <a:pt x="100" y="684"/>
                    </a:lnTo>
                    <a:lnTo>
                      <a:pt x="196" y="76"/>
                    </a:lnTo>
                    <a:close/>
                  </a:path>
                </a:pathLst>
              </a:custGeom>
              <a:solidFill>
                <a:srgbClr val="A6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9" name="Freeform 161"/>
              <p:cNvSpPr>
                <a:spLocks/>
              </p:cNvSpPr>
              <p:nvPr/>
            </p:nvSpPr>
            <p:spPr bwMode="auto">
              <a:xfrm>
                <a:off x="2180" y="3337"/>
                <a:ext cx="381" cy="687"/>
              </a:xfrm>
              <a:custGeom>
                <a:avLst/>
                <a:gdLst>
                  <a:gd name="T0" fmla="*/ 285 w 381"/>
                  <a:gd name="T1" fmla="*/ 48 h 687"/>
                  <a:gd name="T2" fmla="*/ 250 w 381"/>
                  <a:gd name="T3" fmla="*/ 24 h 687"/>
                  <a:gd name="T4" fmla="*/ 216 w 381"/>
                  <a:gd name="T5" fmla="*/ 9 h 687"/>
                  <a:gd name="T6" fmla="*/ 181 w 381"/>
                  <a:gd name="T7" fmla="*/ 0 h 687"/>
                  <a:gd name="T8" fmla="*/ 146 w 381"/>
                  <a:gd name="T9" fmla="*/ 0 h 687"/>
                  <a:gd name="T10" fmla="*/ 113 w 381"/>
                  <a:gd name="T11" fmla="*/ 9 h 687"/>
                  <a:gd name="T12" fmla="*/ 83 w 381"/>
                  <a:gd name="T13" fmla="*/ 24 h 687"/>
                  <a:gd name="T14" fmla="*/ 55 w 381"/>
                  <a:gd name="T15" fmla="*/ 48 h 687"/>
                  <a:gd name="T16" fmla="*/ 33 w 381"/>
                  <a:gd name="T17" fmla="*/ 79 h 687"/>
                  <a:gd name="T18" fmla="*/ 16 w 381"/>
                  <a:gd name="T19" fmla="*/ 118 h 687"/>
                  <a:gd name="T20" fmla="*/ 4 w 381"/>
                  <a:gd name="T21" fmla="*/ 166 h 687"/>
                  <a:gd name="T22" fmla="*/ 0 w 381"/>
                  <a:gd name="T23" fmla="*/ 218 h 687"/>
                  <a:gd name="T24" fmla="*/ 1 w 381"/>
                  <a:gd name="T25" fmla="*/ 275 h 687"/>
                  <a:gd name="T26" fmla="*/ 10 w 381"/>
                  <a:gd name="T27" fmla="*/ 333 h 687"/>
                  <a:gd name="T28" fmla="*/ 25 w 381"/>
                  <a:gd name="T29" fmla="*/ 390 h 687"/>
                  <a:gd name="T30" fmla="*/ 43 w 381"/>
                  <a:gd name="T31" fmla="*/ 448 h 687"/>
                  <a:gd name="T32" fmla="*/ 66 w 381"/>
                  <a:gd name="T33" fmla="*/ 502 h 687"/>
                  <a:gd name="T34" fmla="*/ 93 w 381"/>
                  <a:gd name="T35" fmla="*/ 550 h 687"/>
                  <a:gd name="T36" fmla="*/ 122 w 381"/>
                  <a:gd name="T37" fmla="*/ 596 h 687"/>
                  <a:gd name="T38" fmla="*/ 154 w 381"/>
                  <a:gd name="T39" fmla="*/ 638 h 687"/>
                  <a:gd name="T40" fmla="*/ 187 w 381"/>
                  <a:gd name="T41" fmla="*/ 668 h 687"/>
                  <a:gd name="T42" fmla="*/ 188 w 381"/>
                  <a:gd name="T43" fmla="*/ 665 h 687"/>
                  <a:gd name="T44" fmla="*/ 211 w 381"/>
                  <a:gd name="T45" fmla="*/ 681 h 687"/>
                  <a:gd name="T46" fmla="*/ 233 w 381"/>
                  <a:gd name="T47" fmla="*/ 687 h 687"/>
                  <a:gd name="T48" fmla="*/ 256 w 381"/>
                  <a:gd name="T49" fmla="*/ 684 h 687"/>
                  <a:gd name="T50" fmla="*/ 277 w 381"/>
                  <a:gd name="T51" fmla="*/ 674 h 687"/>
                  <a:gd name="T52" fmla="*/ 298 w 381"/>
                  <a:gd name="T53" fmla="*/ 656 h 687"/>
                  <a:gd name="T54" fmla="*/ 318 w 381"/>
                  <a:gd name="T55" fmla="*/ 632 h 687"/>
                  <a:gd name="T56" fmla="*/ 335 w 381"/>
                  <a:gd name="T57" fmla="*/ 599 h 687"/>
                  <a:gd name="T58" fmla="*/ 349 w 381"/>
                  <a:gd name="T59" fmla="*/ 563 h 687"/>
                  <a:gd name="T60" fmla="*/ 363 w 381"/>
                  <a:gd name="T61" fmla="*/ 517 h 687"/>
                  <a:gd name="T62" fmla="*/ 372 w 381"/>
                  <a:gd name="T63" fmla="*/ 469 h 687"/>
                  <a:gd name="T64" fmla="*/ 378 w 381"/>
                  <a:gd name="T65" fmla="*/ 417 h 687"/>
                  <a:gd name="T66" fmla="*/ 381 w 381"/>
                  <a:gd name="T67" fmla="*/ 366 h 687"/>
                  <a:gd name="T68" fmla="*/ 380 w 381"/>
                  <a:gd name="T69" fmla="*/ 315 h 687"/>
                  <a:gd name="T70" fmla="*/ 376 w 381"/>
                  <a:gd name="T71" fmla="*/ 266 h 687"/>
                  <a:gd name="T72" fmla="*/ 368 w 381"/>
                  <a:gd name="T73" fmla="*/ 218 h 687"/>
                  <a:gd name="T74" fmla="*/ 357 w 381"/>
                  <a:gd name="T75" fmla="*/ 172 h 687"/>
                  <a:gd name="T76" fmla="*/ 343 w 381"/>
                  <a:gd name="T77" fmla="*/ 133 h 687"/>
                  <a:gd name="T78" fmla="*/ 327 w 381"/>
                  <a:gd name="T79" fmla="*/ 100 h 687"/>
                  <a:gd name="T80" fmla="*/ 307 w 381"/>
                  <a:gd name="T81" fmla="*/ 70 h 687"/>
                  <a:gd name="T82" fmla="*/ 286 w 381"/>
                  <a:gd name="T83" fmla="*/ 48 h 687"/>
                  <a:gd name="T84" fmla="*/ 285 w 381"/>
                  <a:gd name="T85" fmla="*/ 48 h 687"/>
                  <a:gd name="T86" fmla="*/ 285 w 381"/>
                  <a:gd name="T87" fmla="*/ 48 h 6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1"/>
                  <a:gd name="T133" fmla="*/ 0 h 687"/>
                  <a:gd name="T134" fmla="*/ 381 w 381"/>
                  <a:gd name="T135" fmla="*/ 687 h 6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1" h="687">
                    <a:moveTo>
                      <a:pt x="285" y="48"/>
                    </a:moveTo>
                    <a:lnTo>
                      <a:pt x="250" y="24"/>
                    </a:lnTo>
                    <a:lnTo>
                      <a:pt x="216" y="9"/>
                    </a:lnTo>
                    <a:lnTo>
                      <a:pt x="181" y="0"/>
                    </a:lnTo>
                    <a:lnTo>
                      <a:pt x="146" y="0"/>
                    </a:lnTo>
                    <a:lnTo>
                      <a:pt x="113" y="9"/>
                    </a:lnTo>
                    <a:lnTo>
                      <a:pt x="83" y="24"/>
                    </a:lnTo>
                    <a:lnTo>
                      <a:pt x="55" y="48"/>
                    </a:lnTo>
                    <a:lnTo>
                      <a:pt x="33" y="79"/>
                    </a:lnTo>
                    <a:lnTo>
                      <a:pt x="16" y="118"/>
                    </a:lnTo>
                    <a:lnTo>
                      <a:pt x="4" y="166"/>
                    </a:lnTo>
                    <a:lnTo>
                      <a:pt x="0" y="218"/>
                    </a:lnTo>
                    <a:lnTo>
                      <a:pt x="1" y="275"/>
                    </a:lnTo>
                    <a:lnTo>
                      <a:pt x="10" y="333"/>
                    </a:lnTo>
                    <a:lnTo>
                      <a:pt x="25" y="390"/>
                    </a:lnTo>
                    <a:lnTo>
                      <a:pt x="43" y="448"/>
                    </a:lnTo>
                    <a:lnTo>
                      <a:pt x="66" y="502"/>
                    </a:lnTo>
                    <a:lnTo>
                      <a:pt x="93" y="550"/>
                    </a:lnTo>
                    <a:lnTo>
                      <a:pt x="122" y="596"/>
                    </a:lnTo>
                    <a:lnTo>
                      <a:pt x="154" y="638"/>
                    </a:lnTo>
                    <a:lnTo>
                      <a:pt x="187" y="668"/>
                    </a:lnTo>
                    <a:lnTo>
                      <a:pt x="188" y="665"/>
                    </a:lnTo>
                    <a:lnTo>
                      <a:pt x="211" y="681"/>
                    </a:lnTo>
                    <a:lnTo>
                      <a:pt x="233" y="687"/>
                    </a:lnTo>
                    <a:lnTo>
                      <a:pt x="256" y="684"/>
                    </a:lnTo>
                    <a:lnTo>
                      <a:pt x="277" y="674"/>
                    </a:lnTo>
                    <a:lnTo>
                      <a:pt x="298" y="656"/>
                    </a:lnTo>
                    <a:lnTo>
                      <a:pt x="318" y="632"/>
                    </a:lnTo>
                    <a:lnTo>
                      <a:pt x="335" y="599"/>
                    </a:lnTo>
                    <a:lnTo>
                      <a:pt x="349" y="563"/>
                    </a:lnTo>
                    <a:lnTo>
                      <a:pt x="363" y="517"/>
                    </a:lnTo>
                    <a:lnTo>
                      <a:pt x="372" y="469"/>
                    </a:lnTo>
                    <a:lnTo>
                      <a:pt x="378" y="417"/>
                    </a:lnTo>
                    <a:lnTo>
                      <a:pt x="381" y="366"/>
                    </a:lnTo>
                    <a:lnTo>
                      <a:pt x="380" y="315"/>
                    </a:lnTo>
                    <a:lnTo>
                      <a:pt x="376" y="266"/>
                    </a:lnTo>
                    <a:lnTo>
                      <a:pt x="368" y="218"/>
                    </a:lnTo>
                    <a:lnTo>
                      <a:pt x="357" y="172"/>
                    </a:lnTo>
                    <a:lnTo>
                      <a:pt x="343" y="133"/>
                    </a:lnTo>
                    <a:lnTo>
                      <a:pt x="327" y="100"/>
                    </a:lnTo>
                    <a:lnTo>
                      <a:pt x="307" y="70"/>
                    </a:lnTo>
                    <a:lnTo>
                      <a:pt x="286" y="48"/>
                    </a:lnTo>
                    <a:lnTo>
                      <a:pt x="285" y="48"/>
                    </a:lnTo>
                  </a:path>
                </a:pathLst>
              </a:cu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0" name="Freeform 162"/>
              <p:cNvSpPr>
                <a:spLocks/>
              </p:cNvSpPr>
              <p:nvPr/>
            </p:nvSpPr>
            <p:spPr bwMode="auto">
              <a:xfrm>
                <a:off x="2768" y="2560"/>
                <a:ext cx="764" cy="1373"/>
              </a:xfrm>
              <a:custGeom>
                <a:avLst/>
                <a:gdLst>
                  <a:gd name="T0" fmla="*/ 191 w 764"/>
                  <a:gd name="T1" fmla="*/ 96 h 1373"/>
                  <a:gd name="T2" fmla="*/ 260 w 764"/>
                  <a:gd name="T3" fmla="*/ 48 h 1373"/>
                  <a:gd name="T4" fmla="*/ 331 w 764"/>
                  <a:gd name="T5" fmla="*/ 18 h 1373"/>
                  <a:gd name="T6" fmla="*/ 402 w 764"/>
                  <a:gd name="T7" fmla="*/ 0 h 1373"/>
                  <a:gd name="T8" fmla="*/ 471 w 764"/>
                  <a:gd name="T9" fmla="*/ 0 h 1373"/>
                  <a:gd name="T10" fmla="*/ 537 w 764"/>
                  <a:gd name="T11" fmla="*/ 15 h 1373"/>
                  <a:gd name="T12" fmla="*/ 598 w 764"/>
                  <a:gd name="T13" fmla="*/ 45 h 1373"/>
                  <a:gd name="T14" fmla="*/ 652 w 764"/>
                  <a:gd name="T15" fmla="*/ 93 h 1373"/>
                  <a:gd name="T16" fmla="*/ 697 w 764"/>
                  <a:gd name="T17" fmla="*/ 157 h 1373"/>
                  <a:gd name="T18" fmla="*/ 732 w 764"/>
                  <a:gd name="T19" fmla="*/ 236 h 1373"/>
                  <a:gd name="T20" fmla="*/ 755 w 764"/>
                  <a:gd name="T21" fmla="*/ 329 h 1373"/>
                  <a:gd name="T22" fmla="*/ 764 w 764"/>
                  <a:gd name="T23" fmla="*/ 435 h 1373"/>
                  <a:gd name="T24" fmla="*/ 759 w 764"/>
                  <a:gd name="T25" fmla="*/ 547 h 1373"/>
                  <a:gd name="T26" fmla="*/ 741 w 764"/>
                  <a:gd name="T27" fmla="*/ 662 h 1373"/>
                  <a:gd name="T28" fmla="*/ 714 w 764"/>
                  <a:gd name="T29" fmla="*/ 777 h 1373"/>
                  <a:gd name="T30" fmla="*/ 676 w 764"/>
                  <a:gd name="T31" fmla="*/ 892 h 1373"/>
                  <a:gd name="T32" fmla="*/ 629 w 764"/>
                  <a:gd name="T33" fmla="*/ 1001 h 1373"/>
                  <a:gd name="T34" fmla="*/ 577 w 764"/>
                  <a:gd name="T35" fmla="*/ 1101 h 1373"/>
                  <a:gd name="T36" fmla="*/ 517 w 764"/>
                  <a:gd name="T37" fmla="*/ 1194 h 1373"/>
                  <a:gd name="T38" fmla="*/ 455 w 764"/>
                  <a:gd name="T39" fmla="*/ 1273 h 1373"/>
                  <a:gd name="T40" fmla="*/ 389 w 764"/>
                  <a:gd name="T41" fmla="*/ 1337 h 1373"/>
                  <a:gd name="T42" fmla="*/ 387 w 764"/>
                  <a:gd name="T43" fmla="*/ 1330 h 1373"/>
                  <a:gd name="T44" fmla="*/ 342 w 764"/>
                  <a:gd name="T45" fmla="*/ 1361 h 1373"/>
                  <a:gd name="T46" fmla="*/ 296 w 764"/>
                  <a:gd name="T47" fmla="*/ 1373 h 1373"/>
                  <a:gd name="T48" fmla="*/ 251 w 764"/>
                  <a:gd name="T49" fmla="*/ 1367 h 1373"/>
                  <a:gd name="T50" fmla="*/ 207 w 764"/>
                  <a:gd name="T51" fmla="*/ 1346 h 1373"/>
                  <a:gd name="T52" fmla="*/ 166 w 764"/>
                  <a:gd name="T53" fmla="*/ 1309 h 1373"/>
                  <a:gd name="T54" fmla="*/ 128 w 764"/>
                  <a:gd name="T55" fmla="*/ 1261 h 1373"/>
                  <a:gd name="T56" fmla="*/ 92 w 764"/>
                  <a:gd name="T57" fmla="*/ 1197 h 1373"/>
                  <a:gd name="T58" fmla="*/ 62 w 764"/>
                  <a:gd name="T59" fmla="*/ 1122 h 1373"/>
                  <a:gd name="T60" fmla="*/ 37 w 764"/>
                  <a:gd name="T61" fmla="*/ 1034 h 1373"/>
                  <a:gd name="T62" fmla="*/ 17 w 764"/>
                  <a:gd name="T63" fmla="*/ 937 h 1373"/>
                  <a:gd name="T64" fmla="*/ 5 w 764"/>
                  <a:gd name="T65" fmla="*/ 834 h 1373"/>
                  <a:gd name="T66" fmla="*/ 0 w 764"/>
                  <a:gd name="T67" fmla="*/ 732 h 1373"/>
                  <a:gd name="T68" fmla="*/ 3 w 764"/>
                  <a:gd name="T69" fmla="*/ 629 h 1373"/>
                  <a:gd name="T70" fmla="*/ 12 w 764"/>
                  <a:gd name="T71" fmla="*/ 529 h 1373"/>
                  <a:gd name="T72" fmla="*/ 28 w 764"/>
                  <a:gd name="T73" fmla="*/ 432 h 1373"/>
                  <a:gd name="T74" fmla="*/ 49 w 764"/>
                  <a:gd name="T75" fmla="*/ 344 h 1373"/>
                  <a:gd name="T76" fmla="*/ 77 w 764"/>
                  <a:gd name="T77" fmla="*/ 266 h 1373"/>
                  <a:gd name="T78" fmla="*/ 110 w 764"/>
                  <a:gd name="T79" fmla="*/ 196 h 1373"/>
                  <a:gd name="T80" fmla="*/ 147 w 764"/>
                  <a:gd name="T81" fmla="*/ 136 h 1373"/>
                  <a:gd name="T82" fmla="*/ 190 w 764"/>
                  <a:gd name="T83" fmla="*/ 93 h 1373"/>
                  <a:gd name="T84" fmla="*/ 191 w 764"/>
                  <a:gd name="T85" fmla="*/ 96 h 1373"/>
                  <a:gd name="T86" fmla="*/ 191 w 764"/>
                  <a:gd name="T87" fmla="*/ 96 h 1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4"/>
                  <a:gd name="T133" fmla="*/ 0 h 1373"/>
                  <a:gd name="T134" fmla="*/ 764 w 764"/>
                  <a:gd name="T135" fmla="*/ 1373 h 1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4" h="1373">
                    <a:moveTo>
                      <a:pt x="191" y="96"/>
                    </a:moveTo>
                    <a:lnTo>
                      <a:pt x="260" y="48"/>
                    </a:lnTo>
                    <a:lnTo>
                      <a:pt x="331" y="18"/>
                    </a:lnTo>
                    <a:lnTo>
                      <a:pt x="402" y="0"/>
                    </a:lnTo>
                    <a:lnTo>
                      <a:pt x="471" y="0"/>
                    </a:lnTo>
                    <a:lnTo>
                      <a:pt x="537" y="15"/>
                    </a:lnTo>
                    <a:lnTo>
                      <a:pt x="598" y="45"/>
                    </a:lnTo>
                    <a:lnTo>
                      <a:pt x="652" y="93"/>
                    </a:lnTo>
                    <a:lnTo>
                      <a:pt x="697" y="157"/>
                    </a:lnTo>
                    <a:lnTo>
                      <a:pt x="732" y="236"/>
                    </a:lnTo>
                    <a:lnTo>
                      <a:pt x="755" y="329"/>
                    </a:lnTo>
                    <a:lnTo>
                      <a:pt x="764" y="435"/>
                    </a:lnTo>
                    <a:lnTo>
                      <a:pt x="759" y="547"/>
                    </a:lnTo>
                    <a:lnTo>
                      <a:pt x="741" y="662"/>
                    </a:lnTo>
                    <a:lnTo>
                      <a:pt x="714" y="777"/>
                    </a:lnTo>
                    <a:lnTo>
                      <a:pt x="676" y="892"/>
                    </a:lnTo>
                    <a:lnTo>
                      <a:pt x="629" y="1001"/>
                    </a:lnTo>
                    <a:lnTo>
                      <a:pt x="577" y="1101"/>
                    </a:lnTo>
                    <a:lnTo>
                      <a:pt x="517" y="1194"/>
                    </a:lnTo>
                    <a:lnTo>
                      <a:pt x="455" y="1273"/>
                    </a:lnTo>
                    <a:lnTo>
                      <a:pt x="389" y="1337"/>
                    </a:lnTo>
                    <a:lnTo>
                      <a:pt x="387" y="1330"/>
                    </a:lnTo>
                    <a:lnTo>
                      <a:pt x="342" y="1361"/>
                    </a:lnTo>
                    <a:lnTo>
                      <a:pt x="296" y="1373"/>
                    </a:lnTo>
                    <a:lnTo>
                      <a:pt x="251" y="1367"/>
                    </a:lnTo>
                    <a:lnTo>
                      <a:pt x="207" y="1346"/>
                    </a:lnTo>
                    <a:lnTo>
                      <a:pt x="166" y="1309"/>
                    </a:lnTo>
                    <a:lnTo>
                      <a:pt x="128" y="1261"/>
                    </a:lnTo>
                    <a:lnTo>
                      <a:pt x="92" y="1197"/>
                    </a:lnTo>
                    <a:lnTo>
                      <a:pt x="62" y="1122"/>
                    </a:lnTo>
                    <a:lnTo>
                      <a:pt x="37" y="1034"/>
                    </a:lnTo>
                    <a:lnTo>
                      <a:pt x="17" y="937"/>
                    </a:lnTo>
                    <a:lnTo>
                      <a:pt x="5" y="834"/>
                    </a:lnTo>
                    <a:lnTo>
                      <a:pt x="0" y="732"/>
                    </a:lnTo>
                    <a:lnTo>
                      <a:pt x="3" y="629"/>
                    </a:lnTo>
                    <a:lnTo>
                      <a:pt x="12" y="529"/>
                    </a:lnTo>
                    <a:lnTo>
                      <a:pt x="28" y="432"/>
                    </a:lnTo>
                    <a:lnTo>
                      <a:pt x="49" y="344"/>
                    </a:lnTo>
                    <a:lnTo>
                      <a:pt x="77" y="266"/>
                    </a:lnTo>
                    <a:lnTo>
                      <a:pt x="110" y="196"/>
                    </a:lnTo>
                    <a:lnTo>
                      <a:pt x="147" y="136"/>
                    </a:lnTo>
                    <a:lnTo>
                      <a:pt x="190" y="93"/>
                    </a:lnTo>
                    <a:lnTo>
                      <a:pt x="191" y="96"/>
                    </a:lnTo>
                    <a:close/>
                  </a:path>
                </a:pathLst>
              </a:custGeom>
              <a:solidFill>
                <a:srgbClr val="59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1" name="Freeform 163"/>
              <p:cNvSpPr>
                <a:spLocks/>
              </p:cNvSpPr>
              <p:nvPr/>
            </p:nvSpPr>
            <p:spPr bwMode="auto">
              <a:xfrm>
                <a:off x="2768" y="2560"/>
                <a:ext cx="764" cy="1373"/>
              </a:xfrm>
              <a:custGeom>
                <a:avLst/>
                <a:gdLst>
                  <a:gd name="T0" fmla="*/ 191 w 764"/>
                  <a:gd name="T1" fmla="*/ 96 h 1373"/>
                  <a:gd name="T2" fmla="*/ 260 w 764"/>
                  <a:gd name="T3" fmla="*/ 48 h 1373"/>
                  <a:gd name="T4" fmla="*/ 331 w 764"/>
                  <a:gd name="T5" fmla="*/ 18 h 1373"/>
                  <a:gd name="T6" fmla="*/ 402 w 764"/>
                  <a:gd name="T7" fmla="*/ 0 h 1373"/>
                  <a:gd name="T8" fmla="*/ 471 w 764"/>
                  <a:gd name="T9" fmla="*/ 0 h 1373"/>
                  <a:gd name="T10" fmla="*/ 537 w 764"/>
                  <a:gd name="T11" fmla="*/ 15 h 1373"/>
                  <a:gd name="T12" fmla="*/ 598 w 764"/>
                  <a:gd name="T13" fmla="*/ 45 h 1373"/>
                  <a:gd name="T14" fmla="*/ 652 w 764"/>
                  <a:gd name="T15" fmla="*/ 93 h 1373"/>
                  <a:gd name="T16" fmla="*/ 697 w 764"/>
                  <a:gd name="T17" fmla="*/ 157 h 1373"/>
                  <a:gd name="T18" fmla="*/ 732 w 764"/>
                  <a:gd name="T19" fmla="*/ 236 h 1373"/>
                  <a:gd name="T20" fmla="*/ 755 w 764"/>
                  <a:gd name="T21" fmla="*/ 329 h 1373"/>
                  <a:gd name="T22" fmla="*/ 764 w 764"/>
                  <a:gd name="T23" fmla="*/ 435 h 1373"/>
                  <a:gd name="T24" fmla="*/ 759 w 764"/>
                  <a:gd name="T25" fmla="*/ 547 h 1373"/>
                  <a:gd name="T26" fmla="*/ 741 w 764"/>
                  <a:gd name="T27" fmla="*/ 662 h 1373"/>
                  <a:gd name="T28" fmla="*/ 714 w 764"/>
                  <a:gd name="T29" fmla="*/ 777 h 1373"/>
                  <a:gd name="T30" fmla="*/ 676 w 764"/>
                  <a:gd name="T31" fmla="*/ 892 h 1373"/>
                  <a:gd name="T32" fmla="*/ 629 w 764"/>
                  <a:gd name="T33" fmla="*/ 1001 h 1373"/>
                  <a:gd name="T34" fmla="*/ 577 w 764"/>
                  <a:gd name="T35" fmla="*/ 1101 h 1373"/>
                  <a:gd name="T36" fmla="*/ 517 w 764"/>
                  <a:gd name="T37" fmla="*/ 1194 h 1373"/>
                  <a:gd name="T38" fmla="*/ 455 w 764"/>
                  <a:gd name="T39" fmla="*/ 1273 h 1373"/>
                  <a:gd name="T40" fmla="*/ 389 w 764"/>
                  <a:gd name="T41" fmla="*/ 1337 h 1373"/>
                  <a:gd name="T42" fmla="*/ 387 w 764"/>
                  <a:gd name="T43" fmla="*/ 1330 h 1373"/>
                  <a:gd name="T44" fmla="*/ 342 w 764"/>
                  <a:gd name="T45" fmla="*/ 1361 h 1373"/>
                  <a:gd name="T46" fmla="*/ 296 w 764"/>
                  <a:gd name="T47" fmla="*/ 1373 h 1373"/>
                  <a:gd name="T48" fmla="*/ 251 w 764"/>
                  <a:gd name="T49" fmla="*/ 1367 h 1373"/>
                  <a:gd name="T50" fmla="*/ 207 w 764"/>
                  <a:gd name="T51" fmla="*/ 1346 h 1373"/>
                  <a:gd name="T52" fmla="*/ 166 w 764"/>
                  <a:gd name="T53" fmla="*/ 1309 h 1373"/>
                  <a:gd name="T54" fmla="*/ 128 w 764"/>
                  <a:gd name="T55" fmla="*/ 1261 h 1373"/>
                  <a:gd name="T56" fmla="*/ 92 w 764"/>
                  <a:gd name="T57" fmla="*/ 1197 h 1373"/>
                  <a:gd name="T58" fmla="*/ 62 w 764"/>
                  <a:gd name="T59" fmla="*/ 1122 h 1373"/>
                  <a:gd name="T60" fmla="*/ 37 w 764"/>
                  <a:gd name="T61" fmla="*/ 1034 h 1373"/>
                  <a:gd name="T62" fmla="*/ 17 w 764"/>
                  <a:gd name="T63" fmla="*/ 937 h 1373"/>
                  <a:gd name="T64" fmla="*/ 5 w 764"/>
                  <a:gd name="T65" fmla="*/ 834 h 1373"/>
                  <a:gd name="T66" fmla="*/ 0 w 764"/>
                  <a:gd name="T67" fmla="*/ 732 h 1373"/>
                  <a:gd name="T68" fmla="*/ 3 w 764"/>
                  <a:gd name="T69" fmla="*/ 629 h 1373"/>
                  <a:gd name="T70" fmla="*/ 12 w 764"/>
                  <a:gd name="T71" fmla="*/ 529 h 1373"/>
                  <a:gd name="T72" fmla="*/ 28 w 764"/>
                  <a:gd name="T73" fmla="*/ 432 h 1373"/>
                  <a:gd name="T74" fmla="*/ 49 w 764"/>
                  <a:gd name="T75" fmla="*/ 344 h 1373"/>
                  <a:gd name="T76" fmla="*/ 77 w 764"/>
                  <a:gd name="T77" fmla="*/ 266 h 1373"/>
                  <a:gd name="T78" fmla="*/ 110 w 764"/>
                  <a:gd name="T79" fmla="*/ 196 h 1373"/>
                  <a:gd name="T80" fmla="*/ 147 w 764"/>
                  <a:gd name="T81" fmla="*/ 136 h 1373"/>
                  <a:gd name="T82" fmla="*/ 190 w 764"/>
                  <a:gd name="T83" fmla="*/ 93 h 1373"/>
                  <a:gd name="T84" fmla="*/ 191 w 764"/>
                  <a:gd name="T85" fmla="*/ 96 h 1373"/>
                  <a:gd name="T86" fmla="*/ 191 w 764"/>
                  <a:gd name="T87" fmla="*/ 96 h 1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4"/>
                  <a:gd name="T133" fmla="*/ 0 h 1373"/>
                  <a:gd name="T134" fmla="*/ 764 w 764"/>
                  <a:gd name="T135" fmla="*/ 1373 h 1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4" h="1373">
                    <a:moveTo>
                      <a:pt x="191" y="96"/>
                    </a:moveTo>
                    <a:lnTo>
                      <a:pt x="260" y="48"/>
                    </a:lnTo>
                    <a:lnTo>
                      <a:pt x="331" y="18"/>
                    </a:lnTo>
                    <a:lnTo>
                      <a:pt x="402" y="0"/>
                    </a:lnTo>
                    <a:lnTo>
                      <a:pt x="471" y="0"/>
                    </a:lnTo>
                    <a:lnTo>
                      <a:pt x="537" y="15"/>
                    </a:lnTo>
                    <a:lnTo>
                      <a:pt x="598" y="45"/>
                    </a:lnTo>
                    <a:lnTo>
                      <a:pt x="652" y="93"/>
                    </a:lnTo>
                    <a:lnTo>
                      <a:pt x="697" y="157"/>
                    </a:lnTo>
                    <a:lnTo>
                      <a:pt x="732" y="236"/>
                    </a:lnTo>
                    <a:lnTo>
                      <a:pt x="755" y="329"/>
                    </a:lnTo>
                    <a:lnTo>
                      <a:pt x="764" y="435"/>
                    </a:lnTo>
                    <a:lnTo>
                      <a:pt x="759" y="547"/>
                    </a:lnTo>
                    <a:lnTo>
                      <a:pt x="741" y="662"/>
                    </a:lnTo>
                    <a:lnTo>
                      <a:pt x="714" y="777"/>
                    </a:lnTo>
                    <a:lnTo>
                      <a:pt x="676" y="892"/>
                    </a:lnTo>
                    <a:lnTo>
                      <a:pt x="629" y="1001"/>
                    </a:lnTo>
                    <a:lnTo>
                      <a:pt x="577" y="1101"/>
                    </a:lnTo>
                    <a:lnTo>
                      <a:pt x="517" y="1194"/>
                    </a:lnTo>
                    <a:lnTo>
                      <a:pt x="455" y="1273"/>
                    </a:lnTo>
                    <a:lnTo>
                      <a:pt x="389" y="1337"/>
                    </a:lnTo>
                    <a:lnTo>
                      <a:pt x="387" y="1330"/>
                    </a:lnTo>
                    <a:lnTo>
                      <a:pt x="342" y="1361"/>
                    </a:lnTo>
                    <a:lnTo>
                      <a:pt x="296" y="1373"/>
                    </a:lnTo>
                    <a:lnTo>
                      <a:pt x="251" y="1367"/>
                    </a:lnTo>
                    <a:lnTo>
                      <a:pt x="207" y="1346"/>
                    </a:lnTo>
                    <a:lnTo>
                      <a:pt x="166" y="1309"/>
                    </a:lnTo>
                    <a:lnTo>
                      <a:pt x="128" y="1261"/>
                    </a:lnTo>
                    <a:lnTo>
                      <a:pt x="92" y="1197"/>
                    </a:lnTo>
                    <a:lnTo>
                      <a:pt x="62" y="1122"/>
                    </a:lnTo>
                    <a:lnTo>
                      <a:pt x="37" y="1034"/>
                    </a:lnTo>
                    <a:lnTo>
                      <a:pt x="17" y="937"/>
                    </a:lnTo>
                    <a:lnTo>
                      <a:pt x="5" y="834"/>
                    </a:lnTo>
                    <a:lnTo>
                      <a:pt x="0" y="732"/>
                    </a:lnTo>
                    <a:lnTo>
                      <a:pt x="3" y="629"/>
                    </a:lnTo>
                    <a:lnTo>
                      <a:pt x="12" y="529"/>
                    </a:lnTo>
                    <a:lnTo>
                      <a:pt x="28" y="432"/>
                    </a:lnTo>
                    <a:lnTo>
                      <a:pt x="49" y="344"/>
                    </a:lnTo>
                    <a:lnTo>
                      <a:pt x="77" y="266"/>
                    </a:lnTo>
                    <a:lnTo>
                      <a:pt x="110" y="196"/>
                    </a:lnTo>
                    <a:lnTo>
                      <a:pt x="147" y="136"/>
                    </a:lnTo>
                    <a:lnTo>
                      <a:pt x="190" y="93"/>
                    </a:lnTo>
                    <a:lnTo>
                      <a:pt x="191" y="96"/>
                    </a:lnTo>
                  </a:path>
                </a:pathLst>
              </a:cu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2" name="Freeform 164"/>
              <p:cNvSpPr>
                <a:spLocks/>
              </p:cNvSpPr>
              <p:nvPr/>
            </p:nvSpPr>
            <p:spPr bwMode="auto">
              <a:xfrm>
                <a:off x="2889" y="2578"/>
                <a:ext cx="395" cy="1367"/>
              </a:xfrm>
              <a:custGeom>
                <a:avLst/>
                <a:gdLst>
                  <a:gd name="T0" fmla="*/ 0 w 395"/>
                  <a:gd name="T1" fmla="*/ 151 h 1367"/>
                  <a:gd name="T2" fmla="*/ 205 w 395"/>
                  <a:gd name="T3" fmla="*/ 0 h 1367"/>
                  <a:gd name="T4" fmla="*/ 395 w 395"/>
                  <a:gd name="T5" fmla="*/ 1188 h 1367"/>
                  <a:gd name="T6" fmla="*/ 193 w 395"/>
                  <a:gd name="T7" fmla="*/ 1367 h 1367"/>
                  <a:gd name="T8" fmla="*/ 0 w 395"/>
                  <a:gd name="T9" fmla="*/ 151 h 1367"/>
                  <a:gd name="T10" fmla="*/ 0 w 395"/>
                  <a:gd name="T11" fmla="*/ 151 h 13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5"/>
                  <a:gd name="T19" fmla="*/ 0 h 1367"/>
                  <a:gd name="T20" fmla="*/ 395 w 395"/>
                  <a:gd name="T21" fmla="*/ 1367 h 13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5" h="1367">
                    <a:moveTo>
                      <a:pt x="0" y="151"/>
                    </a:moveTo>
                    <a:lnTo>
                      <a:pt x="205" y="0"/>
                    </a:lnTo>
                    <a:lnTo>
                      <a:pt x="395" y="1188"/>
                    </a:lnTo>
                    <a:lnTo>
                      <a:pt x="193" y="1367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3" name="Freeform 165"/>
              <p:cNvSpPr>
                <a:spLocks/>
              </p:cNvSpPr>
              <p:nvPr/>
            </p:nvSpPr>
            <p:spPr bwMode="auto">
              <a:xfrm>
                <a:off x="2768" y="2560"/>
                <a:ext cx="764" cy="1373"/>
              </a:xfrm>
              <a:custGeom>
                <a:avLst/>
                <a:gdLst>
                  <a:gd name="T0" fmla="*/ 191 w 764"/>
                  <a:gd name="T1" fmla="*/ 96 h 1373"/>
                  <a:gd name="T2" fmla="*/ 260 w 764"/>
                  <a:gd name="T3" fmla="*/ 48 h 1373"/>
                  <a:gd name="T4" fmla="*/ 331 w 764"/>
                  <a:gd name="T5" fmla="*/ 18 h 1373"/>
                  <a:gd name="T6" fmla="*/ 402 w 764"/>
                  <a:gd name="T7" fmla="*/ 0 h 1373"/>
                  <a:gd name="T8" fmla="*/ 471 w 764"/>
                  <a:gd name="T9" fmla="*/ 0 h 1373"/>
                  <a:gd name="T10" fmla="*/ 537 w 764"/>
                  <a:gd name="T11" fmla="*/ 15 h 1373"/>
                  <a:gd name="T12" fmla="*/ 598 w 764"/>
                  <a:gd name="T13" fmla="*/ 45 h 1373"/>
                  <a:gd name="T14" fmla="*/ 652 w 764"/>
                  <a:gd name="T15" fmla="*/ 93 h 1373"/>
                  <a:gd name="T16" fmla="*/ 697 w 764"/>
                  <a:gd name="T17" fmla="*/ 157 h 1373"/>
                  <a:gd name="T18" fmla="*/ 732 w 764"/>
                  <a:gd name="T19" fmla="*/ 236 h 1373"/>
                  <a:gd name="T20" fmla="*/ 755 w 764"/>
                  <a:gd name="T21" fmla="*/ 329 h 1373"/>
                  <a:gd name="T22" fmla="*/ 764 w 764"/>
                  <a:gd name="T23" fmla="*/ 435 h 1373"/>
                  <a:gd name="T24" fmla="*/ 759 w 764"/>
                  <a:gd name="T25" fmla="*/ 547 h 1373"/>
                  <a:gd name="T26" fmla="*/ 741 w 764"/>
                  <a:gd name="T27" fmla="*/ 662 h 1373"/>
                  <a:gd name="T28" fmla="*/ 714 w 764"/>
                  <a:gd name="T29" fmla="*/ 777 h 1373"/>
                  <a:gd name="T30" fmla="*/ 676 w 764"/>
                  <a:gd name="T31" fmla="*/ 892 h 1373"/>
                  <a:gd name="T32" fmla="*/ 629 w 764"/>
                  <a:gd name="T33" fmla="*/ 1001 h 1373"/>
                  <a:gd name="T34" fmla="*/ 577 w 764"/>
                  <a:gd name="T35" fmla="*/ 1101 h 1373"/>
                  <a:gd name="T36" fmla="*/ 517 w 764"/>
                  <a:gd name="T37" fmla="*/ 1194 h 1373"/>
                  <a:gd name="T38" fmla="*/ 455 w 764"/>
                  <a:gd name="T39" fmla="*/ 1273 h 1373"/>
                  <a:gd name="T40" fmla="*/ 389 w 764"/>
                  <a:gd name="T41" fmla="*/ 1337 h 1373"/>
                  <a:gd name="T42" fmla="*/ 387 w 764"/>
                  <a:gd name="T43" fmla="*/ 1330 h 1373"/>
                  <a:gd name="T44" fmla="*/ 342 w 764"/>
                  <a:gd name="T45" fmla="*/ 1361 h 1373"/>
                  <a:gd name="T46" fmla="*/ 296 w 764"/>
                  <a:gd name="T47" fmla="*/ 1373 h 1373"/>
                  <a:gd name="T48" fmla="*/ 251 w 764"/>
                  <a:gd name="T49" fmla="*/ 1367 h 1373"/>
                  <a:gd name="T50" fmla="*/ 207 w 764"/>
                  <a:gd name="T51" fmla="*/ 1346 h 1373"/>
                  <a:gd name="T52" fmla="*/ 166 w 764"/>
                  <a:gd name="T53" fmla="*/ 1309 h 1373"/>
                  <a:gd name="T54" fmla="*/ 128 w 764"/>
                  <a:gd name="T55" fmla="*/ 1261 h 1373"/>
                  <a:gd name="T56" fmla="*/ 92 w 764"/>
                  <a:gd name="T57" fmla="*/ 1197 h 1373"/>
                  <a:gd name="T58" fmla="*/ 62 w 764"/>
                  <a:gd name="T59" fmla="*/ 1122 h 1373"/>
                  <a:gd name="T60" fmla="*/ 37 w 764"/>
                  <a:gd name="T61" fmla="*/ 1034 h 1373"/>
                  <a:gd name="T62" fmla="*/ 17 w 764"/>
                  <a:gd name="T63" fmla="*/ 937 h 1373"/>
                  <a:gd name="T64" fmla="*/ 5 w 764"/>
                  <a:gd name="T65" fmla="*/ 834 h 1373"/>
                  <a:gd name="T66" fmla="*/ 0 w 764"/>
                  <a:gd name="T67" fmla="*/ 732 h 1373"/>
                  <a:gd name="T68" fmla="*/ 3 w 764"/>
                  <a:gd name="T69" fmla="*/ 629 h 1373"/>
                  <a:gd name="T70" fmla="*/ 12 w 764"/>
                  <a:gd name="T71" fmla="*/ 529 h 1373"/>
                  <a:gd name="T72" fmla="*/ 28 w 764"/>
                  <a:gd name="T73" fmla="*/ 432 h 1373"/>
                  <a:gd name="T74" fmla="*/ 49 w 764"/>
                  <a:gd name="T75" fmla="*/ 344 h 1373"/>
                  <a:gd name="T76" fmla="*/ 77 w 764"/>
                  <a:gd name="T77" fmla="*/ 266 h 1373"/>
                  <a:gd name="T78" fmla="*/ 110 w 764"/>
                  <a:gd name="T79" fmla="*/ 196 h 1373"/>
                  <a:gd name="T80" fmla="*/ 147 w 764"/>
                  <a:gd name="T81" fmla="*/ 136 h 1373"/>
                  <a:gd name="T82" fmla="*/ 190 w 764"/>
                  <a:gd name="T83" fmla="*/ 93 h 1373"/>
                  <a:gd name="T84" fmla="*/ 191 w 764"/>
                  <a:gd name="T85" fmla="*/ 96 h 1373"/>
                  <a:gd name="T86" fmla="*/ 191 w 764"/>
                  <a:gd name="T87" fmla="*/ 96 h 1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4"/>
                  <a:gd name="T133" fmla="*/ 0 h 1373"/>
                  <a:gd name="T134" fmla="*/ 764 w 764"/>
                  <a:gd name="T135" fmla="*/ 1373 h 1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4" h="1373">
                    <a:moveTo>
                      <a:pt x="191" y="96"/>
                    </a:moveTo>
                    <a:lnTo>
                      <a:pt x="260" y="48"/>
                    </a:lnTo>
                    <a:lnTo>
                      <a:pt x="331" y="18"/>
                    </a:lnTo>
                    <a:lnTo>
                      <a:pt x="402" y="0"/>
                    </a:lnTo>
                    <a:lnTo>
                      <a:pt x="471" y="0"/>
                    </a:lnTo>
                    <a:lnTo>
                      <a:pt x="537" y="15"/>
                    </a:lnTo>
                    <a:lnTo>
                      <a:pt x="598" y="45"/>
                    </a:lnTo>
                    <a:lnTo>
                      <a:pt x="652" y="93"/>
                    </a:lnTo>
                    <a:lnTo>
                      <a:pt x="697" y="157"/>
                    </a:lnTo>
                    <a:lnTo>
                      <a:pt x="732" y="236"/>
                    </a:lnTo>
                    <a:lnTo>
                      <a:pt x="755" y="329"/>
                    </a:lnTo>
                    <a:lnTo>
                      <a:pt x="764" y="435"/>
                    </a:lnTo>
                    <a:lnTo>
                      <a:pt x="759" y="547"/>
                    </a:lnTo>
                    <a:lnTo>
                      <a:pt x="741" y="662"/>
                    </a:lnTo>
                    <a:lnTo>
                      <a:pt x="714" y="777"/>
                    </a:lnTo>
                    <a:lnTo>
                      <a:pt x="676" y="892"/>
                    </a:lnTo>
                    <a:lnTo>
                      <a:pt x="629" y="1001"/>
                    </a:lnTo>
                    <a:lnTo>
                      <a:pt x="577" y="1101"/>
                    </a:lnTo>
                    <a:lnTo>
                      <a:pt x="517" y="1194"/>
                    </a:lnTo>
                    <a:lnTo>
                      <a:pt x="455" y="1273"/>
                    </a:lnTo>
                    <a:lnTo>
                      <a:pt x="389" y="1337"/>
                    </a:lnTo>
                    <a:lnTo>
                      <a:pt x="387" y="1330"/>
                    </a:lnTo>
                    <a:lnTo>
                      <a:pt x="342" y="1361"/>
                    </a:lnTo>
                    <a:lnTo>
                      <a:pt x="296" y="1373"/>
                    </a:lnTo>
                    <a:lnTo>
                      <a:pt x="251" y="1367"/>
                    </a:lnTo>
                    <a:lnTo>
                      <a:pt x="207" y="1346"/>
                    </a:lnTo>
                    <a:lnTo>
                      <a:pt x="166" y="1309"/>
                    </a:lnTo>
                    <a:lnTo>
                      <a:pt x="128" y="1261"/>
                    </a:lnTo>
                    <a:lnTo>
                      <a:pt x="92" y="1197"/>
                    </a:lnTo>
                    <a:lnTo>
                      <a:pt x="62" y="1122"/>
                    </a:lnTo>
                    <a:lnTo>
                      <a:pt x="37" y="1034"/>
                    </a:lnTo>
                    <a:lnTo>
                      <a:pt x="17" y="937"/>
                    </a:lnTo>
                    <a:lnTo>
                      <a:pt x="5" y="834"/>
                    </a:lnTo>
                    <a:lnTo>
                      <a:pt x="0" y="732"/>
                    </a:lnTo>
                    <a:lnTo>
                      <a:pt x="3" y="629"/>
                    </a:lnTo>
                    <a:lnTo>
                      <a:pt x="12" y="529"/>
                    </a:lnTo>
                    <a:lnTo>
                      <a:pt x="28" y="432"/>
                    </a:lnTo>
                    <a:lnTo>
                      <a:pt x="49" y="344"/>
                    </a:lnTo>
                    <a:lnTo>
                      <a:pt x="77" y="266"/>
                    </a:lnTo>
                    <a:lnTo>
                      <a:pt x="110" y="196"/>
                    </a:lnTo>
                    <a:lnTo>
                      <a:pt x="147" y="136"/>
                    </a:lnTo>
                    <a:lnTo>
                      <a:pt x="190" y="93"/>
                    </a:lnTo>
                    <a:lnTo>
                      <a:pt x="191" y="96"/>
                    </a:lnTo>
                  </a:path>
                </a:pathLst>
              </a:custGeom>
              <a:noFill/>
              <a:ln w="39688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4" name="Freeform 166"/>
              <p:cNvSpPr>
                <a:spLocks/>
              </p:cNvSpPr>
              <p:nvPr/>
            </p:nvSpPr>
            <p:spPr bwMode="auto">
              <a:xfrm>
                <a:off x="2933" y="2965"/>
                <a:ext cx="77" cy="1092"/>
              </a:xfrm>
              <a:custGeom>
                <a:avLst/>
                <a:gdLst>
                  <a:gd name="T0" fmla="*/ 8 w 77"/>
                  <a:gd name="T1" fmla="*/ 1092 h 1092"/>
                  <a:gd name="T2" fmla="*/ 9 w 77"/>
                  <a:gd name="T3" fmla="*/ 1092 h 1092"/>
                  <a:gd name="T4" fmla="*/ 4 w 77"/>
                  <a:gd name="T5" fmla="*/ 1010 h 1092"/>
                  <a:gd name="T6" fmla="*/ 1 w 77"/>
                  <a:gd name="T7" fmla="*/ 929 h 1092"/>
                  <a:gd name="T8" fmla="*/ 0 w 77"/>
                  <a:gd name="T9" fmla="*/ 844 h 1092"/>
                  <a:gd name="T10" fmla="*/ 0 w 77"/>
                  <a:gd name="T11" fmla="*/ 765 h 1092"/>
                  <a:gd name="T12" fmla="*/ 1 w 77"/>
                  <a:gd name="T13" fmla="*/ 690 h 1092"/>
                  <a:gd name="T14" fmla="*/ 3 w 77"/>
                  <a:gd name="T15" fmla="*/ 620 h 1092"/>
                  <a:gd name="T16" fmla="*/ 5 w 77"/>
                  <a:gd name="T17" fmla="*/ 566 h 1092"/>
                  <a:gd name="T18" fmla="*/ 7 w 77"/>
                  <a:gd name="T19" fmla="*/ 520 h 1092"/>
                  <a:gd name="T20" fmla="*/ 8 w 77"/>
                  <a:gd name="T21" fmla="*/ 493 h 1092"/>
                  <a:gd name="T22" fmla="*/ 8 w 77"/>
                  <a:gd name="T23" fmla="*/ 484 h 1092"/>
                  <a:gd name="T24" fmla="*/ 15 w 77"/>
                  <a:gd name="T25" fmla="*/ 420 h 1092"/>
                  <a:gd name="T26" fmla="*/ 22 w 77"/>
                  <a:gd name="T27" fmla="*/ 357 h 1092"/>
                  <a:gd name="T28" fmla="*/ 30 w 77"/>
                  <a:gd name="T29" fmla="*/ 293 h 1092"/>
                  <a:gd name="T30" fmla="*/ 40 w 77"/>
                  <a:gd name="T31" fmla="*/ 230 h 1092"/>
                  <a:gd name="T32" fmla="*/ 49 w 77"/>
                  <a:gd name="T33" fmla="*/ 169 h 1092"/>
                  <a:gd name="T34" fmla="*/ 58 w 77"/>
                  <a:gd name="T35" fmla="*/ 115 h 1092"/>
                  <a:gd name="T36" fmla="*/ 65 w 77"/>
                  <a:gd name="T37" fmla="*/ 66 h 1092"/>
                  <a:gd name="T38" fmla="*/ 71 w 77"/>
                  <a:gd name="T39" fmla="*/ 30 h 1092"/>
                  <a:gd name="T40" fmla="*/ 75 w 77"/>
                  <a:gd name="T41" fmla="*/ 9 h 1092"/>
                  <a:gd name="T42" fmla="*/ 77 w 77"/>
                  <a:gd name="T43" fmla="*/ 0 h 1092"/>
                  <a:gd name="T44" fmla="*/ 57 w 77"/>
                  <a:gd name="T45" fmla="*/ 124 h 1092"/>
                  <a:gd name="T46" fmla="*/ 41 w 77"/>
                  <a:gd name="T47" fmla="*/ 233 h 1092"/>
                  <a:gd name="T48" fmla="*/ 30 w 77"/>
                  <a:gd name="T49" fmla="*/ 333 h 1092"/>
                  <a:gd name="T50" fmla="*/ 22 w 77"/>
                  <a:gd name="T51" fmla="*/ 420 h 1092"/>
                  <a:gd name="T52" fmla="*/ 18 w 77"/>
                  <a:gd name="T53" fmla="*/ 496 h 1092"/>
                  <a:gd name="T54" fmla="*/ 16 w 77"/>
                  <a:gd name="T55" fmla="*/ 560 h 1092"/>
                  <a:gd name="T56" fmla="*/ 16 w 77"/>
                  <a:gd name="T57" fmla="*/ 608 h 1092"/>
                  <a:gd name="T58" fmla="*/ 16 w 77"/>
                  <a:gd name="T59" fmla="*/ 644 h 1092"/>
                  <a:gd name="T60" fmla="*/ 16 w 77"/>
                  <a:gd name="T61" fmla="*/ 665 h 1092"/>
                  <a:gd name="T62" fmla="*/ 17 w 77"/>
                  <a:gd name="T63" fmla="*/ 671 h 1092"/>
                  <a:gd name="T64" fmla="*/ 18 w 77"/>
                  <a:gd name="T65" fmla="*/ 753 h 1092"/>
                  <a:gd name="T66" fmla="*/ 21 w 77"/>
                  <a:gd name="T67" fmla="*/ 823 h 1092"/>
                  <a:gd name="T68" fmla="*/ 25 w 77"/>
                  <a:gd name="T69" fmla="*/ 886 h 1092"/>
                  <a:gd name="T70" fmla="*/ 29 w 77"/>
                  <a:gd name="T71" fmla="*/ 938 h 1092"/>
                  <a:gd name="T72" fmla="*/ 33 w 77"/>
                  <a:gd name="T73" fmla="*/ 980 h 1092"/>
                  <a:gd name="T74" fmla="*/ 37 w 77"/>
                  <a:gd name="T75" fmla="*/ 1016 h 1092"/>
                  <a:gd name="T76" fmla="*/ 41 w 77"/>
                  <a:gd name="T77" fmla="*/ 1043 h 1092"/>
                  <a:gd name="T78" fmla="*/ 44 w 77"/>
                  <a:gd name="T79" fmla="*/ 1062 h 1092"/>
                  <a:gd name="T80" fmla="*/ 45 w 77"/>
                  <a:gd name="T81" fmla="*/ 1074 h 1092"/>
                  <a:gd name="T82" fmla="*/ 46 w 77"/>
                  <a:gd name="T83" fmla="*/ 1077 h 1092"/>
                  <a:gd name="T84" fmla="*/ 9 w 77"/>
                  <a:gd name="T85" fmla="*/ 1092 h 1092"/>
                  <a:gd name="T86" fmla="*/ 9 w 77"/>
                  <a:gd name="T87" fmla="*/ 1092 h 1092"/>
                  <a:gd name="T88" fmla="*/ 8 w 77"/>
                  <a:gd name="T89" fmla="*/ 1092 h 10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7"/>
                  <a:gd name="T136" fmla="*/ 0 h 1092"/>
                  <a:gd name="T137" fmla="*/ 77 w 77"/>
                  <a:gd name="T138" fmla="*/ 1092 h 10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7" h="1092">
                    <a:moveTo>
                      <a:pt x="8" y="1092"/>
                    </a:moveTo>
                    <a:lnTo>
                      <a:pt x="9" y="1092"/>
                    </a:lnTo>
                    <a:lnTo>
                      <a:pt x="4" y="1010"/>
                    </a:lnTo>
                    <a:lnTo>
                      <a:pt x="1" y="929"/>
                    </a:lnTo>
                    <a:lnTo>
                      <a:pt x="0" y="844"/>
                    </a:lnTo>
                    <a:lnTo>
                      <a:pt x="0" y="765"/>
                    </a:lnTo>
                    <a:lnTo>
                      <a:pt x="1" y="690"/>
                    </a:lnTo>
                    <a:lnTo>
                      <a:pt x="3" y="620"/>
                    </a:lnTo>
                    <a:lnTo>
                      <a:pt x="5" y="566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8" y="484"/>
                    </a:lnTo>
                    <a:lnTo>
                      <a:pt x="15" y="420"/>
                    </a:lnTo>
                    <a:lnTo>
                      <a:pt x="22" y="357"/>
                    </a:lnTo>
                    <a:lnTo>
                      <a:pt x="30" y="293"/>
                    </a:lnTo>
                    <a:lnTo>
                      <a:pt x="40" y="230"/>
                    </a:lnTo>
                    <a:lnTo>
                      <a:pt x="49" y="169"/>
                    </a:lnTo>
                    <a:lnTo>
                      <a:pt x="58" y="115"/>
                    </a:lnTo>
                    <a:lnTo>
                      <a:pt x="65" y="66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4"/>
                    </a:lnTo>
                    <a:lnTo>
                      <a:pt x="41" y="233"/>
                    </a:lnTo>
                    <a:lnTo>
                      <a:pt x="30" y="333"/>
                    </a:lnTo>
                    <a:lnTo>
                      <a:pt x="22" y="420"/>
                    </a:lnTo>
                    <a:lnTo>
                      <a:pt x="18" y="496"/>
                    </a:lnTo>
                    <a:lnTo>
                      <a:pt x="16" y="560"/>
                    </a:lnTo>
                    <a:lnTo>
                      <a:pt x="16" y="608"/>
                    </a:lnTo>
                    <a:lnTo>
                      <a:pt x="16" y="644"/>
                    </a:lnTo>
                    <a:lnTo>
                      <a:pt x="16" y="665"/>
                    </a:lnTo>
                    <a:lnTo>
                      <a:pt x="17" y="671"/>
                    </a:lnTo>
                    <a:lnTo>
                      <a:pt x="18" y="753"/>
                    </a:lnTo>
                    <a:lnTo>
                      <a:pt x="21" y="823"/>
                    </a:lnTo>
                    <a:lnTo>
                      <a:pt x="25" y="886"/>
                    </a:lnTo>
                    <a:lnTo>
                      <a:pt x="29" y="938"/>
                    </a:lnTo>
                    <a:lnTo>
                      <a:pt x="33" y="980"/>
                    </a:lnTo>
                    <a:lnTo>
                      <a:pt x="37" y="1016"/>
                    </a:lnTo>
                    <a:lnTo>
                      <a:pt x="41" y="1043"/>
                    </a:lnTo>
                    <a:lnTo>
                      <a:pt x="44" y="1062"/>
                    </a:lnTo>
                    <a:lnTo>
                      <a:pt x="45" y="1074"/>
                    </a:lnTo>
                    <a:lnTo>
                      <a:pt x="46" y="1077"/>
                    </a:lnTo>
                    <a:lnTo>
                      <a:pt x="9" y="1092"/>
                    </a:lnTo>
                    <a:lnTo>
                      <a:pt x="8" y="1092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5" name="Freeform 167"/>
              <p:cNvSpPr>
                <a:spLocks/>
              </p:cNvSpPr>
              <p:nvPr/>
            </p:nvSpPr>
            <p:spPr bwMode="auto">
              <a:xfrm>
                <a:off x="2933" y="2965"/>
                <a:ext cx="77" cy="1092"/>
              </a:xfrm>
              <a:custGeom>
                <a:avLst/>
                <a:gdLst>
                  <a:gd name="T0" fmla="*/ 8 w 77"/>
                  <a:gd name="T1" fmla="*/ 1092 h 1092"/>
                  <a:gd name="T2" fmla="*/ 9 w 77"/>
                  <a:gd name="T3" fmla="*/ 1092 h 1092"/>
                  <a:gd name="T4" fmla="*/ 4 w 77"/>
                  <a:gd name="T5" fmla="*/ 1010 h 1092"/>
                  <a:gd name="T6" fmla="*/ 1 w 77"/>
                  <a:gd name="T7" fmla="*/ 929 h 1092"/>
                  <a:gd name="T8" fmla="*/ 0 w 77"/>
                  <a:gd name="T9" fmla="*/ 844 h 1092"/>
                  <a:gd name="T10" fmla="*/ 0 w 77"/>
                  <a:gd name="T11" fmla="*/ 765 h 1092"/>
                  <a:gd name="T12" fmla="*/ 1 w 77"/>
                  <a:gd name="T13" fmla="*/ 690 h 1092"/>
                  <a:gd name="T14" fmla="*/ 3 w 77"/>
                  <a:gd name="T15" fmla="*/ 620 h 1092"/>
                  <a:gd name="T16" fmla="*/ 5 w 77"/>
                  <a:gd name="T17" fmla="*/ 566 h 1092"/>
                  <a:gd name="T18" fmla="*/ 7 w 77"/>
                  <a:gd name="T19" fmla="*/ 520 h 1092"/>
                  <a:gd name="T20" fmla="*/ 8 w 77"/>
                  <a:gd name="T21" fmla="*/ 493 h 1092"/>
                  <a:gd name="T22" fmla="*/ 8 w 77"/>
                  <a:gd name="T23" fmla="*/ 484 h 1092"/>
                  <a:gd name="T24" fmla="*/ 15 w 77"/>
                  <a:gd name="T25" fmla="*/ 420 h 1092"/>
                  <a:gd name="T26" fmla="*/ 22 w 77"/>
                  <a:gd name="T27" fmla="*/ 357 h 1092"/>
                  <a:gd name="T28" fmla="*/ 30 w 77"/>
                  <a:gd name="T29" fmla="*/ 293 h 1092"/>
                  <a:gd name="T30" fmla="*/ 40 w 77"/>
                  <a:gd name="T31" fmla="*/ 230 h 1092"/>
                  <a:gd name="T32" fmla="*/ 49 w 77"/>
                  <a:gd name="T33" fmla="*/ 169 h 1092"/>
                  <a:gd name="T34" fmla="*/ 58 w 77"/>
                  <a:gd name="T35" fmla="*/ 115 h 1092"/>
                  <a:gd name="T36" fmla="*/ 65 w 77"/>
                  <a:gd name="T37" fmla="*/ 66 h 1092"/>
                  <a:gd name="T38" fmla="*/ 71 w 77"/>
                  <a:gd name="T39" fmla="*/ 30 h 1092"/>
                  <a:gd name="T40" fmla="*/ 75 w 77"/>
                  <a:gd name="T41" fmla="*/ 9 h 1092"/>
                  <a:gd name="T42" fmla="*/ 77 w 77"/>
                  <a:gd name="T43" fmla="*/ 0 h 1092"/>
                  <a:gd name="T44" fmla="*/ 57 w 77"/>
                  <a:gd name="T45" fmla="*/ 124 h 1092"/>
                  <a:gd name="T46" fmla="*/ 41 w 77"/>
                  <a:gd name="T47" fmla="*/ 233 h 1092"/>
                  <a:gd name="T48" fmla="*/ 30 w 77"/>
                  <a:gd name="T49" fmla="*/ 333 h 1092"/>
                  <a:gd name="T50" fmla="*/ 22 w 77"/>
                  <a:gd name="T51" fmla="*/ 420 h 1092"/>
                  <a:gd name="T52" fmla="*/ 18 w 77"/>
                  <a:gd name="T53" fmla="*/ 496 h 1092"/>
                  <a:gd name="T54" fmla="*/ 16 w 77"/>
                  <a:gd name="T55" fmla="*/ 560 h 1092"/>
                  <a:gd name="T56" fmla="*/ 16 w 77"/>
                  <a:gd name="T57" fmla="*/ 608 h 1092"/>
                  <a:gd name="T58" fmla="*/ 16 w 77"/>
                  <a:gd name="T59" fmla="*/ 644 h 1092"/>
                  <a:gd name="T60" fmla="*/ 16 w 77"/>
                  <a:gd name="T61" fmla="*/ 665 h 1092"/>
                  <a:gd name="T62" fmla="*/ 17 w 77"/>
                  <a:gd name="T63" fmla="*/ 671 h 1092"/>
                  <a:gd name="T64" fmla="*/ 18 w 77"/>
                  <a:gd name="T65" fmla="*/ 753 h 1092"/>
                  <a:gd name="T66" fmla="*/ 21 w 77"/>
                  <a:gd name="T67" fmla="*/ 823 h 1092"/>
                  <a:gd name="T68" fmla="*/ 25 w 77"/>
                  <a:gd name="T69" fmla="*/ 886 h 1092"/>
                  <a:gd name="T70" fmla="*/ 29 w 77"/>
                  <a:gd name="T71" fmla="*/ 938 h 1092"/>
                  <a:gd name="T72" fmla="*/ 33 w 77"/>
                  <a:gd name="T73" fmla="*/ 980 h 1092"/>
                  <a:gd name="T74" fmla="*/ 37 w 77"/>
                  <a:gd name="T75" fmla="*/ 1016 h 1092"/>
                  <a:gd name="T76" fmla="*/ 41 w 77"/>
                  <a:gd name="T77" fmla="*/ 1043 h 1092"/>
                  <a:gd name="T78" fmla="*/ 44 w 77"/>
                  <a:gd name="T79" fmla="*/ 1062 h 1092"/>
                  <a:gd name="T80" fmla="*/ 45 w 77"/>
                  <a:gd name="T81" fmla="*/ 1074 h 1092"/>
                  <a:gd name="T82" fmla="*/ 46 w 77"/>
                  <a:gd name="T83" fmla="*/ 1077 h 1092"/>
                  <a:gd name="T84" fmla="*/ 9 w 77"/>
                  <a:gd name="T85" fmla="*/ 1092 h 1092"/>
                  <a:gd name="T86" fmla="*/ 9 w 77"/>
                  <a:gd name="T87" fmla="*/ 1092 h 10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092"/>
                  <a:gd name="T134" fmla="*/ 77 w 77"/>
                  <a:gd name="T135" fmla="*/ 1092 h 109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092">
                    <a:moveTo>
                      <a:pt x="8" y="1092"/>
                    </a:moveTo>
                    <a:lnTo>
                      <a:pt x="9" y="1092"/>
                    </a:lnTo>
                    <a:lnTo>
                      <a:pt x="4" y="1010"/>
                    </a:lnTo>
                    <a:lnTo>
                      <a:pt x="1" y="929"/>
                    </a:lnTo>
                    <a:lnTo>
                      <a:pt x="0" y="844"/>
                    </a:lnTo>
                    <a:lnTo>
                      <a:pt x="0" y="765"/>
                    </a:lnTo>
                    <a:lnTo>
                      <a:pt x="1" y="690"/>
                    </a:lnTo>
                    <a:lnTo>
                      <a:pt x="3" y="620"/>
                    </a:lnTo>
                    <a:lnTo>
                      <a:pt x="5" y="566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8" y="484"/>
                    </a:lnTo>
                    <a:lnTo>
                      <a:pt x="15" y="420"/>
                    </a:lnTo>
                    <a:lnTo>
                      <a:pt x="22" y="357"/>
                    </a:lnTo>
                    <a:lnTo>
                      <a:pt x="30" y="293"/>
                    </a:lnTo>
                    <a:lnTo>
                      <a:pt x="40" y="230"/>
                    </a:lnTo>
                    <a:lnTo>
                      <a:pt x="49" y="169"/>
                    </a:lnTo>
                    <a:lnTo>
                      <a:pt x="58" y="115"/>
                    </a:lnTo>
                    <a:lnTo>
                      <a:pt x="65" y="66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4"/>
                    </a:lnTo>
                    <a:lnTo>
                      <a:pt x="41" y="233"/>
                    </a:lnTo>
                    <a:lnTo>
                      <a:pt x="30" y="333"/>
                    </a:lnTo>
                    <a:lnTo>
                      <a:pt x="22" y="420"/>
                    </a:lnTo>
                    <a:lnTo>
                      <a:pt x="18" y="496"/>
                    </a:lnTo>
                    <a:lnTo>
                      <a:pt x="16" y="560"/>
                    </a:lnTo>
                    <a:lnTo>
                      <a:pt x="16" y="608"/>
                    </a:lnTo>
                    <a:lnTo>
                      <a:pt x="16" y="644"/>
                    </a:lnTo>
                    <a:lnTo>
                      <a:pt x="16" y="665"/>
                    </a:lnTo>
                    <a:lnTo>
                      <a:pt x="17" y="671"/>
                    </a:lnTo>
                    <a:lnTo>
                      <a:pt x="18" y="753"/>
                    </a:lnTo>
                    <a:lnTo>
                      <a:pt x="21" y="823"/>
                    </a:lnTo>
                    <a:lnTo>
                      <a:pt x="25" y="886"/>
                    </a:lnTo>
                    <a:lnTo>
                      <a:pt x="29" y="938"/>
                    </a:lnTo>
                    <a:lnTo>
                      <a:pt x="33" y="980"/>
                    </a:lnTo>
                    <a:lnTo>
                      <a:pt x="37" y="1016"/>
                    </a:lnTo>
                    <a:lnTo>
                      <a:pt x="41" y="1043"/>
                    </a:lnTo>
                    <a:lnTo>
                      <a:pt x="44" y="1062"/>
                    </a:lnTo>
                    <a:lnTo>
                      <a:pt x="45" y="1074"/>
                    </a:lnTo>
                    <a:lnTo>
                      <a:pt x="46" y="1077"/>
                    </a:lnTo>
                    <a:lnTo>
                      <a:pt x="9" y="1092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6" name="Freeform 168"/>
              <p:cNvSpPr>
                <a:spLocks/>
              </p:cNvSpPr>
              <p:nvPr/>
            </p:nvSpPr>
            <p:spPr bwMode="auto">
              <a:xfrm>
                <a:off x="3024" y="2974"/>
                <a:ext cx="274" cy="1034"/>
              </a:xfrm>
              <a:custGeom>
                <a:avLst/>
                <a:gdLst>
                  <a:gd name="T0" fmla="*/ 33 w 274"/>
                  <a:gd name="T1" fmla="*/ 1034 h 1034"/>
                  <a:gd name="T2" fmla="*/ 32 w 274"/>
                  <a:gd name="T3" fmla="*/ 898 h 1034"/>
                  <a:gd name="T4" fmla="*/ 34 w 274"/>
                  <a:gd name="T5" fmla="*/ 759 h 1034"/>
                  <a:gd name="T6" fmla="*/ 42 w 274"/>
                  <a:gd name="T7" fmla="*/ 620 h 1034"/>
                  <a:gd name="T8" fmla="*/ 57 w 274"/>
                  <a:gd name="T9" fmla="*/ 487 h 1034"/>
                  <a:gd name="T10" fmla="*/ 77 w 274"/>
                  <a:gd name="T11" fmla="*/ 363 h 1034"/>
                  <a:gd name="T12" fmla="*/ 103 w 274"/>
                  <a:gd name="T13" fmla="*/ 254 h 1034"/>
                  <a:gd name="T14" fmla="*/ 135 w 274"/>
                  <a:gd name="T15" fmla="*/ 157 h 1034"/>
                  <a:gd name="T16" fmla="*/ 174 w 274"/>
                  <a:gd name="T17" fmla="*/ 82 h 1034"/>
                  <a:gd name="T18" fmla="*/ 219 w 274"/>
                  <a:gd name="T19" fmla="*/ 30 h 1034"/>
                  <a:gd name="T20" fmla="*/ 270 w 274"/>
                  <a:gd name="T21" fmla="*/ 3 h 1034"/>
                  <a:gd name="T22" fmla="*/ 274 w 274"/>
                  <a:gd name="T23" fmla="*/ 0 h 1034"/>
                  <a:gd name="T24" fmla="*/ 222 w 274"/>
                  <a:gd name="T25" fmla="*/ 18 h 1034"/>
                  <a:gd name="T26" fmla="*/ 175 w 274"/>
                  <a:gd name="T27" fmla="*/ 64 h 1034"/>
                  <a:gd name="T28" fmla="*/ 133 w 274"/>
                  <a:gd name="T29" fmla="*/ 139 h 1034"/>
                  <a:gd name="T30" fmla="*/ 98 w 274"/>
                  <a:gd name="T31" fmla="*/ 233 h 1034"/>
                  <a:gd name="T32" fmla="*/ 69 w 274"/>
                  <a:gd name="T33" fmla="*/ 348 h 1034"/>
                  <a:gd name="T34" fmla="*/ 44 w 274"/>
                  <a:gd name="T35" fmla="*/ 475 h 1034"/>
                  <a:gd name="T36" fmla="*/ 25 w 274"/>
                  <a:gd name="T37" fmla="*/ 611 h 1034"/>
                  <a:gd name="T38" fmla="*/ 11 w 274"/>
                  <a:gd name="T39" fmla="*/ 753 h 1034"/>
                  <a:gd name="T40" fmla="*/ 3 w 274"/>
                  <a:gd name="T41" fmla="*/ 895 h 1034"/>
                  <a:gd name="T42" fmla="*/ 0 w 274"/>
                  <a:gd name="T43" fmla="*/ 1034 h 1034"/>
                  <a:gd name="T44" fmla="*/ 34 w 274"/>
                  <a:gd name="T45" fmla="*/ 1034 h 1034"/>
                  <a:gd name="T46" fmla="*/ 34 w 274"/>
                  <a:gd name="T47" fmla="*/ 1034 h 1034"/>
                  <a:gd name="T48" fmla="*/ 33 w 274"/>
                  <a:gd name="T49" fmla="*/ 1034 h 10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4"/>
                  <a:gd name="T76" fmla="*/ 0 h 1034"/>
                  <a:gd name="T77" fmla="*/ 274 w 274"/>
                  <a:gd name="T78" fmla="*/ 1034 h 10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4" h="1034">
                    <a:moveTo>
                      <a:pt x="33" y="1034"/>
                    </a:moveTo>
                    <a:lnTo>
                      <a:pt x="32" y="898"/>
                    </a:lnTo>
                    <a:lnTo>
                      <a:pt x="34" y="759"/>
                    </a:lnTo>
                    <a:lnTo>
                      <a:pt x="42" y="620"/>
                    </a:lnTo>
                    <a:lnTo>
                      <a:pt x="57" y="487"/>
                    </a:lnTo>
                    <a:lnTo>
                      <a:pt x="77" y="363"/>
                    </a:lnTo>
                    <a:lnTo>
                      <a:pt x="103" y="254"/>
                    </a:lnTo>
                    <a:lnTo>
                      <a:pt x="135" y="157"/>
                    </a:lnTo>
                    <a:lnTo>
                      <a:pt x="174" y="82"/>
                    </a:lnTo>
                    <a:lnTo>
                      <a:pt x="219" y="30"/>
                    </a:lnTo>
                    <a:lnTo>
                      <a:pt x="270" y="3"/>
                    </a:lnTo>
                    <a:lnTo>
                      <a:pt x="274" y="0"/>
                    </a:lnTo>
                    <a:lnTo>
                      <a:pt x="222" y="18"/>
                    </a:lnTo>
                    <a:lnTo>
                      <a:pt x="175" y="64"/>
                    </a:lnTo>
                    <a:lnTo>
                      <a:pt x="133" y="139"/>
                    </a:lnTo>
                    <a:lnTo>
                      <a:pt x="98" y="233"/>
                    </a:lnTo>
                    <a:lnTo>
                      <a:pt x="69" y="348"/>
                    </a:lnTo>
                    <a:lnTo>
                      <a:pt x="44" y="475"/>
                    </a:lnTo>
                    <a:lnTo>
                      <a:pt x="25" y="611"/>
                    </a:lnTo>
                    <a:lnTo>
                      <a:pt x="11" y="753"/>
                    </a:lnTo>
                    <a:lnTo>
                      <a:pt x="3" y="895"/>
                    </a:lnTo>
                    <a:lnTo>
                      <a:pt x="0" y="1034"/>
                    </a:lnTo>
                    <a:lnTo>
                      <a:pt x="34" y="1034"/>
                    </a:lnTo>
                    <a:lnTo>
                      <a:pt x="33" y="1034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7" name="Freeform 169"/>
              <p:cNvSpPr>
                <a:spLocks/>
              </p:cNvSpPr>
              <p:nvPr/>
            </p:nvSpPr>
            <p:spPr bwMode="auto">
              <a:xfrm>
                <a:off x="3024" y="2974"/>
                <a:ext cx="274" cy="1034"/>
              </a:xfrm>
              <a:custGeom>
                <a:avLst/>
                <a:gdLst>
                  <a:gd name="T0" fmla="*/ 33 w 274"/>
                  <a:gd name="T1" fmla="*/ 1034 h 1034"/>
                  <a:gd name="T2" fmla="*/ 32 w 274"/>
                  <a:gd name="T3" fmla="*/ 898 h 1034"/>
                  <a:gd name="T4" fmla="*/ 34 w 274"/>
                  <a:gd name="T5" fmla="*/ 759 h 1034"/>
                  <a:gd name="T6" fmla="*/ 42 w 274"/>
                  <a:gd name="T7" fmla="*/ 620 h 1034"/>
                  <a:gd name="T8" fmla="*/ 57 w 274"/>
                  <a:gd name="T9" fmla="*/ 487 h 1034"/>
                  <a:gd name="T10" fmla="*/ 77 w 274"/>
                  <a:gd name="T11" fmla="*/ 363 h 1034"/>
                  <a:gd name="T12" fmla="*/ 103 w 274"/>
                  <a:gd name="T13" fmla="*/ 254 h 1034"/>
                  <a:gd name="T14" fmla="*/ 135 w 274"/>
                  <a:gd name="T15" fmla="*/ 157 h 1034"/>
                  <a:gd name="T16" fmla="*/ 174 w 274"/>
                  <a:gd name="T17" fmla="*/ 82 h 1034"/>
                  <a:gd name="T18" fmla="*/ 219 w 274"/>
                  <a:gd name="T19" fmla="*/ 30 h 1034"/>
                  <a:gd name="T20" fmla="*/ 270 w 274"/>
                  <a:gd name="T21" fmla="*/ 3 h 1034"/>
                  <a:gd name="T22" fmla="*/ 274 w 274"/>
                  <a:gd name="T23" fmla="*/ 0 h 1034"/>
                  <a:gd name="T24" fmla="*/ 222 w 274"/>
                  <a:gd name="T25" fmla="*/ 18 h 1034"/>
                  <a:gd name="T26" fmla="*/ 175 w 274"/>
                  <a:gd name="T27" fmla="*/ 64 h 1034"/>
                  <a:gd name="T28" fmla="*/ 133 w 274"/>
                  <a:gd name="T29" fmla="*/ 139 h 1034"/>
                  <a:gd name="T30" fmla="*/ 98 w 274"/>
                  <a:gd name="T31" fmla="*/ 233 h 1034"/>
                  <a:gd name="T32" fmla="*/ 69 w 274"/>
                  <a:gd name="T33" fmla="*/ 348 h 1034"/>
                  <a:gd name="T34" fmla="*/ 44 w 274"/>
                  <a:gd name="T35" fmla="*/ 475 h 1034"/>
                  <a:gd name="T36" fmla="*/ 25 w 274"/>
                  <a:gd name="T37" fmla="*/ 611 h 1034"/>
                  <a:gd name="T38" fmla="*/ 11 w 274"/>
                  <a:gd name="T39" fmla="*/ 753 h 1034"/>
                  <a:gd name="T40" fmla="*/ 3 w 274"/>
                  <a:gd name="T41" fmla="*/ 895 h 1034"/>
                  <a:gd name="T42" fmla="*/ 0 w 274"/>
                  <a:gd name="T43" fmla="*/ 1034 h 1034"/>
                  <a:gd name="T44" fmla="*/ 34 w 274"/>
                  <a:gd name="T45" fmla="*/ 1034 h 1034"/>
                  <a:gd name="T46" fmla="*/ 34 w 274"/>
                  <a:gd name="T47" fmla="*/ 1034 h 10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4"/>
                  <a:gd name="T74" fmla="*/ 274 w 274"/>
                  <a:gd name="T75" fmla="*/ 1034 h 10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4">
                    <a:moveTo>
                      <a:pt x="33" y="1034"/>
                    </a:moveTo>
                    <a:lnTo>
                      <a:pt x="32" y="898"/>
                    </a:lnTo>
                    <a:lnTo>
                      <a:pt x="34" y="759"/>
                    </a:lnTo>
                    <a:lnTo>
                      <a:pt x="42" y="620"/>
                    </a:lnTo>
                    <a:lnTo>
                      <a:pt x="57" y="487"/>
                    </a:lnTo>
                    <a:lnTo>
                      <a:pt x="77" y="363"/>
                    </a:lnTo>
                    <a:lnTo>
                      <a:pt x="103" y="254"/>
                    </a:lnTo>
                    <a:lnTo>
                      <a:pt x="135" y="157"/>
                    </a:lnTo>
                    <a:lnTo>
                      <a:pt x="174" y="82"/>
                    </a:lnTo>
                    <a:lnTo>
                      <a:pt x="219" y="30"/>
                    </a:lnTo>
                    <a:lnTo>
                      <a:pt x="270" y="3"/>
                    </a:lnTo>
                    <a:lnTo>
                      <a:pt x="274" y="0"/>
                    </a:lnTo>
                    <a:lnTo>
                      <a:pt x="222" y="18"/>
                    </a:lnTo>
                    <a:lnTo>
                      <a:pt x="175" y="64"/>
                    </a:lnTo>
                    <a:lnTo>
                      <a:pt x="133" y="139"/>
                    </a:lnTo>
                    <a:lnTo>
                      <a:pt x="98" y="233"/>
                    </a:lnTo>
                    <a:lnTo>
                      <a:pt x="69" y="348"/>
                    </a:lnTo>
                    <a:lnTo>
                      <a:pt x="44" y="475"/>
                    </a:lnTo>
                    <a:lnTo>
                      <a:pt x="25" y="611"/>
                    </a:lnTo>
                    <a:lnTo>
                      <a:pt x="11" y="753"/>
                    </a:lnTo>
                    <a:lnTo>
                      <a:pt x="3" y="895"/>
                    </a:lnTo>
                    <a:lnTo>
                      <a:pt x="0" y="1034"/>
                    </a:lnTo>
                    <a:lnTo>
                      <a:pt x="34" y="1034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8" name="Freeform 170"/>
              <p:cNvSpPr>
                <a:spLocks/>
              </p:cNvSpPr>
              <p:nvPr/>
            </p:nvSpPr>
            <p:spPr bwMode="auto">
              <a:xfrm>
                <a:off x="2937" y="2998"/>
                <a:ext cx="313" cy="983"/>
              </a:xfrm>
              <a:custGeom>
                <a:avLst/>
                <a:gdLst>
                  <a:gd name="T0" fmla="*/ 33 w 313"/>
                  <a:gd name="T1" fmla="*/ 980 h 983"/>
                  <a:gd name="T2" fmla="*/ 36 w 313"/>
                  <a:gd name="T3" fmla="*/ 847 h 983"/>
                  <a:gd name="T4" fmla="*/ 44 w 313"/>
                  <a:gd name="T5" fmla="*/ 708 h 983"/>
                  <a:gd name="T6" fmla="*/ 57 w 313"/>
                  <a:gd name="T7" fmla="*/ 572 h 983"/>
                  <a:gd name="T8" fmla="*/ 76 w 313"/>
                  <a:gd name="T9" fmla="*/ 442 h 983"/>
                  <a:gd name="T10" fmla="*/ 102 w 313"/>
                  <a:gd name="T11" fmla="*/ 324 h 983"/>
                  <a:gd name="T12" fmla="*/ 132 w 313"/>
                  <a:gd name="T13" fmla="*/ 218 h 983"/>
                  <a:gd name="T14" fmla="*/ 168 w 313"/>
                  <a:gd name="T15" fmla="*/ 127 h 983"/>
                  <a:gd name="T16" fmla="*/ 208 w 313"/>
                  <a:gd name="T17" fmla="*/ 61 h 983"/>
                  <a:gd name="T18" fmla="*/ 256 w 313"/>
                  <a:gd name="T19" fmla="*/ 18 h 983"/>
                  <a:gd name="T20" fmla="*/ 309 w 313"/>
                  <a:gd name="T21" fmla="*/ 3 h 983"/>
                  <a:gd name="T22" fmla="*/ 313 w 313"/>
                  <a:gd name="T23" fmla="*/ 0 h 983"/>
                  <a:gd name="T24" fmla="*/ 259 w 313"/>
                  <a:gd name="T25" fmla="*/ 6 h 983"/>
                  <a:gd name="T26" fmla="*/ 211 w 313"/>
                  <a:gd name="T27" fmla="*/ 43 h 983"/>
                  <a:gd name="T28" fmla="*/ 166 w 313"/>
                  <a:gd name="T29" fmla="*/ 109 h 983"/>
                  <a:gd name="T30" fmla="*/ 128 w 313"/>
                  <a:gd name="T31" fmla="*/ 197 h 983"/>
                  <a:gd name="T32" fmla="*/ 94 w 313"/>
                  <a:gd name="T33" fmla="*/ 306 h 983"/>
                  <a:gd name="T34" fmla="*/ 65 w 313"/>
                  <a:gd name="T35" fmla="*/ 427 h 983"/>
                  <a:gd name="T36" fmla="*/ 40 w 313"/>
                  <a:gd name="T37" fmla="*/ 560 h 983"/>
                  <a:gd name="T38" fmla="*/ 21 w 313"/>
                  <a:gd name="T39" fmla="*/ 699 h 983"/>
                  <a:gd name="T40" fmla="*/ 8 w 313"/>
                  <a:gd name="T41" fmla="*/ 838 h 983"/>
                  <a:gd name="T42" fmla="*/ 0 w 313"/>
                  <a:gd name="T43" fmla="*/ 977 h 983"/>
                  <a:gd name="T44" fmla="*/ 33 w 313"/>
                  <a:gd name="T45" fmla="*/ 983 h 983"/>
                  <a:gd name="T46" fmla="*/ 33 w 313"/>
                  <a:gd name="T47" fmla="*/ 983 h 983"/>
                  <a:gd name="T48" fmla="*/ 33 w 313"/>
                  <a:gd name="T49" fmla="*/ 980 h 9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3"/>
                  <a:gd name="T76" fmla="*/ 0 h 983"/>
                  <a:gd name="T77" fmla="*/ 313 w 313"/>
                  <a:gd name="T78" fmla="*/ 983 h 9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3" h="983">
                    <a:moveTo>
                      <a:pt x="33" y="980"/>
                    </a:moveTo>
                    <a:lnTo>
                      <a:pt x="36" y="847"/>
                    </a:lnTo>
                    <a:lnTo>
                      <a:pt x="44" y="708"/>
                    </a:lnTo>
                    <a:lnTo>
                      <a:pt x="57" y="572"/>
                    </a:lnTo>
                    <a:lnTo>
                      <a:pt x="76" y="442"/>
                    </a:lnTo>
                    <a:lnTo>
                      <a:pt x="102" y="324"/>
                    </a:lnTo>
                    <a:lnTo>
                      <a:pt x="132" y="218"/>
                    </a:lnTo>
                    <a:lnTo>
                      <a:pt x="168" y="127"/>
                    </a:lnTo>
                    <a:lnTo>
                      <a:pt x="208" y="61"/>
                    </a:lnTo>
                    <a:lnTo>
                      <a:pt x="256" y="18"/>
                    </a:lnTo>
                    <a:lnTo>
                      <a:pt x="309" y="3"/>
                    </a:lnTo>
                    <a:lnTo>
                      <a:pt x="313" y="0"/>
                    </a:lnTo>
                    <a:lnTo>
                      <a:pt x="259" y="6"/>
                    </a:lnTo>
                    <a:lnTo>
                      <a:pt x="211" y="43"/>
                    </a:lnTo>
                    <a:lnTo>
                      <a:pt x="166" y="109"/>
                    </a:lnTo>
                    <a:lnTo>
                      <a:pt x="128" y="197"/>
                    </a:lnTo>
                    <a:lnTo>
                      <a:pt x="94" y="306"/>
                    </a:lnTo>
                    <a:lnTo>
                      <a:pt x="65" y="427"/>
                    </a:lnTo>
                    <a:lnTo>
                      <a:pt x="40" y="560"/>
                    </a:lnTo>
                    <a:lnTo>
                      <a:pt x="21" y="699"/>
                    </a:lnTo>
                    <a:lnTo>
                      <a:pt x="8" y="838"/>
                    </a:lnTo>
                    <a:lnTo>
                      <a:pt x="0" y="977"/>
                    </a:lnTo>
                    <a:lnTo>
                      <a:pt x="33" y="983"/>
                    </a:lnTo>
                    <a:lnTo>
                      <a:pt x="33" y="98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9" name="Freeform 171"/>
              <p:cNvSpPr>
                <a:spLocks/>
              </p:cNvSpPr>
              <p:nvPr/>
            </p:nvSpPr>
            <p:spPr bwMode="auto">
              <a:xfrm>
                <a:off x="2937" y="2998"/>
                <a:ext cx="313" cy="983"/>
              </a:xfrm>
              <a:custGeom>
                <a:avLst/>
                <a:gdLst>
                  <a:gd name="T0" fmla="*/ 33 w 313"/>
                  <a:gd name="T1" fmla="*/ 980 h 983"/>
                  <a:gd name="T2" fmla="*/ 36 w 313"/>
                  <a:gd name="T3" fmla="*/ 847 h 983"/>
                  <a:gd name="T4" fmla="*/ 44 w 313"/>
                  <a:gd name="T5" fmla="*/ 708 h 983"/>
                  <a:gd name="T6" fmla="*/ 57 w 313"/>
                  <a:gd name="T7" fmla="*/ 572 h 983"/>
                  <a:gd name="T8" fmla="*/ 76 w 313"/>
                  <a:gd name="T9" fmla="*/ 442 h 983"/>
                  <a:gd name="T10" fmla="*/ 102 w 313"/>
                  <a:gd name="T11" fmla="*/ 324 h 983"/>
                  <a:gd name="T12" fmla="*/ 132 w 313"/>
                  <a:gd name="T13" fmla="*/ 218 h 983"/>
                  <a:gd name="T14" fmla="*/ 168 w 313"/>
                  <a:gd name="T15" fmla="*/ 127 h 983"/>
                  <a:gd name="T16" fmla="*/ 208 w 313"/>
                  <a:gd name="T17" fmla="*/ 61 h 983"/>
                  <a:gd name="T18" fmla="*/ 256 w 313"/>
                  <a:gd name="T19" fmla="*/ 18 h 983"/>
                  <a:gd name="T20" fmla="*/ 309 w 313"/>
                  <a:gd name="T21" fmla="*/ 3 h 983"/>
                  <a:gd name="T22" fmla="*/ 313 w 313"/>
                  <a:gd name="T23" fmla="*/ 0 h 983"/>
                  <a:gd name="T24" fmla="*/ 259 w 313"/>
                  <a:gd name="T25" fmla="*/ 6 h 983"/>
                  <a:gd name="T26" fmla="*/ 211 w 313"/>
                  <a:gd name="T27" fmla="*/ 43 h 983"/>
                  <a:gd name="T28" fmla="*/ 166 w 313"/>
                  <a:gd name="T29" fmla="*/ 109 h 983"/>
                  <a:gd name="T30" fmla="*/ 128 w 313"/>
                  <a:gd name="T31" fmla="*/ 197 h 983"/>
                  <a:gd name="T32" fmla="*/ 94 w 313"/>
                  <a:gd name="T33" fmla="*/ 306 h 983"/>
                  <a:gd name="T34" fmla="*/ 65 w 313"/>
                  <a:gd name="T35" fmla="*/ 427 h 983"/>
                  <a:gd name="T36" fmla="*/ 40 w 313"/>
                  <a:gd name="T37" fmla="*/ 560 h 983"/>
                  <a:gd name="T38" fmla="*/ 21 w 313"/>
                  <a:gd name="T39" fmla="*/ 699 h 983"/>
                  <a:gd name="T40" fmla="*/ 8 w 313"/>
                  <a:gd name="T41" fmla="*/ 838 h 983"/>
                  <a:gd name="T42" fmla="*/ 0 w 313"/>
                  <a:gd name="T43" fmla="*/ 977 h 983"/>
                  <a:gd name="T44" fmla="*/ 33 w 313"/>
                  <a:gd name="T45" fmla="*/ 983 h 983"/>
                  <a:gd name="T46" fmla="*/ 33 w 313"/>
                  <a:gd name="T47" fmla="*/ 983 h 9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3"/>
                  <a:gd name="T73" fmla="*/ 0 h 983"/>
                  <a:gd name="T74" fmla="*/ 313 w 313"/>
                  <a:gd name="T75" fmla="*/ 983 h 9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3" h="983">
                    <a:moveTo>
                      <a:pt x="33" y="980"/>
                    </a:moveTo>
                    <a:lnTo>
                      <a:pt x="36" y="847"/>
                    </a:lnTo>
                    <a:lnTo>
                      <a:pt x="44" y="708"/>
                    </a:lnTo>
                    <a:lnTo>
                      <a:pt x="57" y="572"/>
                    </a:lnTo>
                    <a:lnTo>
                      <a:pt x="76" y="442"/>
                    </a:lnTo>
                    <a:lnTo>
                      <a:pt x="102" y="324"/>
                    </a:lnTo>
                    <a:lnTo>
                      <a:pt x="132" y="218"/>
                    </a:lnTo>
                    <a:lnTo>
                      <a:pt x="168" y="127"/>
                    </a:lnTo>
                    <a:lnTo>
                      <a:pt x="208" y="61"/>
                    </a:lnTo>
                    <a:lnTo>
                      <a:pt x="256" y="18"/>
                    </a:lnTo>
                    <a:lnTo>
                      <a:pt x="309" y="3"/>
                    </a:lnTo>
                    <a:lnTo>
                      <a:pt x="313" y="0"/>
                    </a:lnTo>
                    <a:lnTo>
                      <a:pt x="259" y="6"/>
                    </a:lnTo>
                    <a:lnTo>
                      <a:pt x="211" y="43"/>
                    </a:lnTo>
                    <a:lnTo>
                      <a:pt x="166" y="109"/>
                    </a:lnTo>
                    <a:lnTo>
                      <a:pt x="128" y="197"/>
                    </a:lnTo>
                    <a:lnTo>
                      <a:pt x="94" y="306"/>
                    </a:lnTo>
                    <a:lnTo>
                      <a:pt x="65" y="427"/>
                    </a:lnTo>
                    <a:lnTo>
                      <a:pt x="40" y="560"/>
                    </a:lnTo>
                    <a:lnTo>
                      <a:pt x="21" y="699"/>
                    </a:lnTo>
                    <a:lnTo>
                      <a:pt x="8" y="838"/>
                    </a:lnTo>
                    <a:lnTo>
                      <a:pt x="0" y="977"/>
                    </a:lnTo>
                    <a:lnTo>
                      <a:pt x="33" y="98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0" name="Freeform 172"/>
              <p:cNvSpPr>
                <a:spLocks/>
              </p:cNvSpPr>
              <p:nvPr/>
            </p:nvSpPr>
            <p:spPr bwMode="auto">
              <a:xfrm>
                <a:off x="3119" y="3237"/>
                <a:ext cx="98" cy="681"/>
              </a:xfrm>
              <a:custGeom>
                <a:avLst/>
                <a:gdLst>
                  <a:gd name="T0" fmla="*/ 0 w 98"/>
                  <a:gd name="T1" fmla="*/ 681 h 681"/>
                  <a:gd name="T2" fmla="*/ 1 w 98"/>
                  <a:gd name="T3" fmla="*/ 681 h 681"/>
                  <a:gd name="T4" fmla="*/ 1 w 98"/>
                  <a:gd name="T5" fmla="*/ 629 h 681"/>
                  <a:gd name="T6" fmla="*/ 4 w 98"/>
                  <a:gd name="T7" fmla="*/ 575 h 681"/>
                  <a:gd name="T8" fmla="*/ 7 w 98"/>
                  <a:gd name="T9" fmla="*/ 520 h 681"/>
                  <a:gd name="T10" fmla="*/ 11 w 98"/>
                  <a:gd name="T11" fmla="*/ 469 h 681"/>
                  <a:gd name="T12" fmla="*/ 16 w 98"/>
                  <a:gd name="T13" fmla="*/ 421 h 681"/>
                  <a:gd name="T14" fmla="*/ 20 w 98"/>
                  <a:gd name="T15" fmla="*/ 378 h 681"/>
                  <a:gd name="T16" fmla="*/ 24 w 98"/>
                  <a:gd name="T17" fmla="*/ 342 h 681"/>
                  <a:gd name="T18" fmla="*/ 28 w 98"/>
                  <a:gd name="T19" fmla="*/ 315 h 681"/>
                  <a:gd name="T20" fmla="*/ 29 w 98"/>
                  <a:gd name="T21" fmla="*/ 297 h 681"/>
                  <a:gd name="T22" fmla="*/ 30 w 98"/>
                  <a:gd name="T23" fmla="*/ 291 h 681"/>
                  <a:gd name="T24" fmla="*/ 37 w 98"/>
                  <a:gd name="T25" fmla="*/ 254 h 681"/>
                  <a:gd name="T26" fmla="*/ 45 w 98"/>
                  <a:gd name="T27" fmla="*/ 215 h 681"/>
                  <a:gd name="T28" fmla="*/ 54 w 98"/>
                  <a:gd name="T29" fmla="*/ 176 h 681"/>
                  <a:gd name="T30" fmla="*/ 63 w 98"/>
                  <a:gd name="T31" fmla="*/ 136 h 681"/>
                  <a:gd name="T32" fmla="*/ 71 w 98"/>
                  <a:gd name="T33" fmla="*/ 100 h 681"/>
                  <a:gd name="T34" fmla="*/ 80 w 98"/>
                  <a:gd name="T35" fmla="*/ 70 h 681"/>
                  <a:gd name="T36" fmla="*/ 87 w 98"/>
                  <a:gd name="T37" fmla="*/ 39 h 681"/>
                  <a:gd name="T38" fmla="*/ 92 w 98"/>
                  <a:gd name="T39" fmla="*/ 18 h 681"/>
                  <a:gd name="T40" fmla="*/ 96 w 98"/>
                  <a:gd name="T41" fmla="*/ 6 h 681"/>
                  <a:gd name="T42" fmla="*/ 98 w 98"/>
                  <a:gd name="T43" fmla="*/ 0 h 681"/>
                  <a:gd name="T44" fmla="*/ 79 w 98"/>
                  <a:gd name="T45" fmla="*/ 73 h 681"/>
                  <a:gd name="T46" fmla="*/ 63 w 98"/>
                  <a:gd name="T47" fmla="*/ 142 h 681"/>
                  <a:gd name="T48" fmla="*/ 51 w 98"/>
                  <a:gd name="T49" fmla="*/ 203 h 681"/>
                  <a:gd name="T50" fmla="*/ 42 w 98"/>
                  <a:gd name="T51" fmla="*/ 257 h 681"/>
                  <a:gd name="T52" fmla="*/ 36 w 98"/>
                  <a:gd name="T53" fmla="*/ 303 h 681"/>
                  <a:gd name="T54" fmla="*/ 32 w 98"/>
                  <a:gd name="T55" fmla="*/ 342 h 681"/>
                  <a:gd name="T56" fmla="*/ 29 w 98"/>
                  <a:gd name="T57" fmla="*/ 375 h 681"/>
                  <a:gd name="T58" fmla="*/ 28 w 98"/>
                  <a:gd name="T59" fmla="*/ 396 h 681"/>
                  <a:gd name="T60" fmla="*/ 26 w 98"/>
                  <a:gd name="T61" fmla="*/ 412 h 681"/>
                  <a:gd name="T62" fmla="*/ 26 w 98"/>
                  <a:gd name="T63" fmla="*/ 415 h 681"/>
                  <a:gd name="T64" fmla="*/ 24 w 98"/>
                  <a:gd name="T65" fmla="*/ 466 h 681"/>
                  <a:gd name="T66" fmla="*/ 22 w 98"/>
                  <a:gd name="T67" fmla="*/ 514 h 681"/>
                  <a:gd name="T68" fmla="*/ 21 w 98"/>
                  <a:gd name="T69" fmla="*/ 554 h 681"/>
                  <a:gd name="T70" fmla="*/ 21 w 98"/>
                  <a:gd name="T71" fmla="*/ 587 h 681"/>
                  <a:gd name="T72" fmla="*/ 21 w 98"/>
                  <a:gd name="T73" fmla="*/ 617 h 681"/>
                  <a:gd name="T74" fmla="*/ 22 w 98"/>
                  <a:gd name="T75" fmla="*/ 641 h 681"/>
                  <a:gd name="T76" fmla="*/ 24 w 98"/>
                  <a:gd name="T77" fmla="*/ 660 h 681"/>
                  <a:gd name="T78" fmla="*/ 24 w 98"/>
                  <a:gd name="T79" fmla="*/ 672 h 681"/>
                  <a:gd name="T80" fmla="*/ 25 w 98"/>
                  <a:gd name="T81" fmla="*/ 681 h 681"/>
                  <a:gd name="T82" fmla="*/ 25 w 98"/>
                  <a:gd name="T83" fmla="*/ 681 h 681"/>
                  <a:gd name="T84" fmla="*/ 1 w 98"/>
                  <a:gd name="T85" fmla="*/ 681 h 681"/>
                  <a:gd name="T86" fmla="*/ 1 w 98"/>
                  <a:gd name="T87" fmla="*/ 681 h 681"/>
                  <a:gd name="T88" fmla="*/ 0 w 98"/>
                  <a:gd name="T89" fmla="*/ 681 h 68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681"/>
                  <a:gd name="T137" fmla="*/ 98 w 98"/>
                  <a:gd name="T138" fmla="*/ 681 h 68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681">
                    <a:moveTo>
                      <a:pt x="0" y="681"/>
                    </a:moveTo>
                    <a:lnTo>
                      <a:pt x="1" y="681"/>
                    </a:lnTo>
                    <a:lnTo>
                      <a:pt x="1" y="629"/>
                    </a:lnTo>
                    <a:lnTo>
                      <a:pt x="4" y="575"/>
                    </a:lnTo>
                    <a:lnTo>
                      <a:pt x="7" y="520"/>
                    </a:lnTo>
                    <a:lnTo>
                      <a:pt x="11" y="469"/>
                    </a:lnTo>
                    <a:lnTo>
                      <a:pt x="16" y="421"/>
                    </a:lnTo>
                    <a:lnTo>
                      <a:pt x="20" y="378"/>
                    </a:lnTo>
                    <a:lnTo>
                      <a:pt x="24" y="342"/>
                    </a:lnTo>
                    <a:lnTo>
                      <a:pt x="28" y="315"/>
                    </a:lnTo>
                    <a:lnTo>
                      <a:pt x="29" y="297"/>
                    </a:lnTo>
                    <a:lnTo>
                      <a:pt x="30" y="291"/>
                    </a:lnTo>
                    <a:lnTo>
                      <a:pt x="37" y="254"/>
                    </a:lnTo>
                    <a:lnTo>
                      <a:pt x="45" y="215"/>
                    </a:lnTo>
                    <a:lnTo>
                      <a:pt x="54" y="176"/>
                    </a:lnTo>
                    <a:lnTo>
                      <a:pt x="63" y="136"/>
                    </a:lnTo>
                    <a:lnTo>
                      <a:pt x="71" y="100"/>
                    </a:lnTo>
                    <a:lnTo>
                      <a:pt x="80" y="70"/>
                    </a:lnTo>
                    <a:lnTo>
                      <a:pt x="87" y="39"/>
                    </a:lnTo>
                    <a:lnTo>
                      <a:pt x="92" y="18"/>
                    </a:lnTo>
                    <a:lnTo>
                      <a:pt x="96" y="6"/>
                    </a:lnTo>
                    <a:lnTo>
                      <a:pt x="98" y="0"/>
                    </a:lnTo>
                    <a:lnTo>
                      <a:pt x="79" y="73"/>
                    </a:lnTo>
                    <a:lnTo>
                      <a:pt x="63" y="142"/>
                    </a:lnTo>
                    <a:lnTo>
                      <a:pt x="51" y="203"/>
                    </a:lnTo>
                    <a:lnTo>
                      <a:pt x="42" y="257"/>
                    </a:lnTo>
                    <a:lnTo>
                      <a:pt x="36" y="303"/>
                    </a:lnTo>
                    <a:lnTo>
                      <a:pt x="32" y="342"/>
                    </a:lnTo>
                    <a:lnTo>
                      <a:pt x="29" y="375"/>
                    </a:lnTo>
                    <a:lnTo>
                      <a:pt x="28" y="396"/>
                    </a:lnTo>
                    <a:lnTo>
                      <a:pt x="26" y="412"/>
                    </a:lnTo>
                    <a:lnTo>
                      <a:pt x="26" y="415"/>
                    </a:lnTo>
                    <a:lnTo>
                      <a:pt x="24" y="466"/>
                    </a:lnTo>
                    <a:lnTo>
                      <a:pt x="22" y="514"/>
                    </a:lnTo>
                    <a:lnTo>
                      <a:pt x="21" y="554"/>
                    </a:lnTo>
                    <a:lnTo>
                      <a:pt x="21" y="587"/>
                    </a:lnTo>
                    <a:lnTo>
                      <a:pt x="21" y="617"/>
                    </a:lnTo>
                    <a:lnTo>
                      <a:pt x="22" y="641"/>
                    </a:lnTo>
                    <a:lnTo>
                      <a:pt x="24" y="660"/>
                    </a:lnTo>
                    <a:lnTo>
                      <a:pt x="24" y="672"/>
                    </a:lnTo>
                    <a:lnTo>
                      <a:pt x="25" y="681"/>
                    </a:lnTo>
                    <a:lnTo>
                      <a:pt x="1" y="681"/>
                    </a:lnTo>
                    <a:lnTo>
                      <a:pt x="0" y="681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1" name="Freeform 173"/>
              <p:cNvSpPr>
                <a:spLocks/>
              </p:cNvSpPr>
              <p:nvPr/>
            </p:nvSpPr>
            <p:spPr bwMode="auto">
              <a:xfrm>
                <a:off x="3119" y="3237"/>
                <a:ext cx="98" cy="681"/>
              </a:xfrm>
              <a:custGeom>
                <a:avLst/>
                <a:gdLst>
                  <a:gd name="T0" fmla="*/ 0 w 98"/>
                  <a:gd name="T1" fmla="*/ 681 h 681"/>
                  <a:gd name="T2" fmla="*/ 1 w 98"/>
                  <a:gd name="T3" fmla="*/ 681 h 681"/>
                  <a:gd name="T4" fmla="*/ 1 w 98"/>
                  <a:gd name="T5" fmla="*/ 629 h 681"/>
                  <a:gd name="T6" fmla="*/ 4 w 98"/>
                  <a:gd name="T7" fmla="*/ 575 h 681"/>
                  <a:gd name="T8" fmla="*/ 7 w 98"/>
                  <a:gd name="T9" fmla="*/ 520 h 681"/>
                  <a:gd name="T10" fmla="*/ 11 w 98"/>
                  <a:gd name="T11" fmla="*/ 469 h 681"/>
                  <a:gd name="T12" fmla="*/ 16 w 98"/>
                  <a:gd name="T13" fmla="*/ 421 h 681"/>
                  <a:gd name="T14" fmla="*/ 20 w 98"/>
                  <a:gd name="T15" fmla="*/ 378 h 681"/>
                  <a:gd name="T16" fmla="*/ 24 w 98"/>
                  <a:gd name="T17" fmla="*/ 342 h 681"/>
                  <a:gd name="T18" fmla="*/ 28 w 98"/>
                  <a:gd name="T19" fmla="*/ 315 h 681"/>
                  <a:gd name="T20" fmla="*/ 29 w 98"/>
                  <a:gd name="T21" fmla="*/ 297 h 681"/>
                  <a:gd name="T22" fmla="*/ 30 w 98"/>
                  <a:gd name="T23" fmla="*/ 291 h 681"/>
                  <a:gd name="T24" fmla="*/ 37 w 98"/>
                  <a:gd name="T25" fmla="*/ 254 h 681"/>
                  <a:gd name="T26" fmla="*/ 45 w 98"/>
                  <a:gd name="T27" fmla="*/ 215 h 681"/>
                  <a:gd name="T28" fmla="*/ 54 w 98"/>
                  <a:gd name="T29" fmla="*/ 176 h 681"/>
                  <a:gd name="T30" fmla="*/ 63 w 98"/>
                  <a:gd name="T31" fmla="*/ 136 h 681"/>
                  <a:gd name="T32" fmla="*/ 71 w 98"/>
                  <a:gd name="T33" fmla="*/ 100 h 681"/>
                  <a:gd name="T34" fmla="*/ 80 w 98"/>
                  <a:gd name="T35" fmla="*/ 70 h 681"/>
                  <a:gd name="T36" fmla="*/ 87 w 98"/>
                  <a:gd name="T37" fmla="*/ 39 h 681"/>
                  <a:gd name="T38" fmla="*/ 92 w 98"/>
                  <a:gd name="T39" fmla="*/ 18 h 681"/>
                  <a:gd name="T40" fmla="*/ 96 w 98"/>
                  <a:gd name="T41" fmla="*/ 6 h 681"/>
                  <a:gd name="T42" fmla="*/ 98 w 98"/>
                  <a:gd name="T43" fmla="*/ 0 h 681"/>
                  <a:gd name="T44" fmla="*/ 79 w 98"/>
                  <a:gd name="T45" fmla="*/ 73 h 681"/>
                  <a:gd name="T46" fmla="*/ 63 w 98"/>
                  <a:gd name="T47" fmla="*/ 142 h 681"/>
                  <a:gd name="T48" fmla="*/ 51 w 98"/>
                  <a:gd name="T49" fmla="*/ 203 h 681"/>
                  <a:gd name="T50" fmla="*/ 42 w 98"/>
                  <a:gd name="T51" fmla="*/ 257 h 681"/>
                  <a:gd name="T52" fmla="*/ 36 w 98"/>
                  <a:gd name="T53" fmla="*/ 303 h 681"/>
                  <a:gd name="T54" fmla="*/ 32 w 98"/>
                  <a:gd name="T55" fmla="*/ 342 h 681"/>
                  <a:gd name="T56" fmla="*/ 29 w 98"/>
                  <a:gd name="T57" fmla="*/ 375 h 681"/>
                  <a:gd name="T58" fmla="*/ 28 w 98"/>
                  <a:gd name="T59" fmla="*/ 396 h 681"/>
                  <a:gd name="T60" fmla="*/ 26 w 98"/>
                  <a:gd name="T61" fmla="*/ 412 h 681"/>
                  <a:gd name="T62" fmla="*/ 26 w 98"/>
                  <a:gd name="T63" fmla="*/ 415 h 681"/>
                  <a:gd name="T64" fmla="*/ 24 w 98"/>
                  <a:gd name="T65" fmla="*/ 466 h 681"/>
                  <a:gd name="T66" fmla="*/ 22 w 98"/>
                  <a:gd name="T67" fmla="*/ 514 h 681"/>
                  <a:gd name="T68" fmla="*/ 21 w 98"/>
                  <a:gd name="T69" fmla="*/ 554 h 681"/>
                  <a:gd name="T70" fmla="*/ 21 w 98"/>
                  <a:gd name="T71" fmla="*/ 587 h 681"/>
                  <a:gd name="T72" fmla="*/ 21 w 98"/>
                  <a:gd name="T73" fmla="*/ 617 h 681"/>
                  <a:gd name="T74" fmla="*/ 22 w 98"/>
                  <a:gd name="T75" fmla="*/ 641 h 681"/>
                  <a:gd name="T76" fmla="*/ 24 w 98"/>
                  <a:gd name="T77" fmla="*/ 660 h 681"/>
                  <a:gd name="T78" fmla="*/ 24 w 98"/>
                  <a:gd name="T79" fmla="*/ 672 h 681"/>
                  <a:gd name="T80" fmla="*/ 25 w 98"/>
                  <a:gd name="T81" fmla="*/ 681 h 681"/>
                  <a:gd name="T82" fmla="*/ 25 w 98"/>
                  <a:gd name="T83" fmla="*/ 681 h 681"/>
                  <a:gd name="T84" fmla="*/ 1 w 98"/>
                  <a:gd name="T85" fmla="*/ 681 h 681"/>
                  <a:gd name="T86" fmla="*/ 1 w 98"/>
                  <a:gd name="T87" fmla="*/ 681 h 6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8"/>
                  <a:gd name="T133" fmla="*/ 0 h 681"/>
                  <a:gd name="T134" fmla="*/ 98 w 98"/>
                  <a:gd name="T135" fmla="*/ 681 h 6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8" h="681">
                    <a:moveTo>
                      <a:pt x="0" y="681"/>
                    </a:moveTo>
                    <a:lnTo>
                      <a:pt x="1" y="681"/>
                    </a:lnTo>
                    <a:lnTo>
                      <a:pt x="1" y="629"/>
                    </a:lnTo>
                    <a:lnTo>
                      <a:pt x="4" y="575"/>
                    </a:lnTo>
                    <a:lnTo>
                      <a:pt x="7" y="520"/>
                    </a:lnTo>
                    <a:lnTo>
                      <a:pt x="11" y="469"/>
                    </a:lnTo>
                    <a:lnTo>
                      <a:pt x="16" y="421"/>
                    </a:lnTo>
                    <a:lnTo>
                      <a:pt x="20" y="378"/>
                    </a:lnTo>
                    <a:lnTo>
                      <a:pt x="24" y="342"/>
                    </a:lnTo>
                    <a:lnTo>
                      <a:pt x="28" y="315"/>
                    </a:lnTo>
                    <a:lnTo>
                      <a:pt x="29" y="297"/>
                    </a:lnTo>
                    <a:lnTo>
                      <a:pt x="30" y="291"/>
                    </a:lnTo>
                    <a:lnTo>
                      <a:pt x="37" y="254"/>
                    </a:lnTo>
                    <a:lnTo>
                      <a:pt x="45" y="215"/>
                    </a:lnTo>
                    <a:lnTo>
                      <a:pt x="54" y="176"/>
                    </a:lnTo>
                    <a:lnTo>
                      <a:pt x="63" y="136"/>
                    </a:lnTo>
                    <a:lnTo>
                      <a:pt x="71" y="100"/>
                    </a:lnTo>
                    <a:lnTo>
                      <a:pt x="80" y="70"/>
                    </a:lnTo>
                    <a:lnTo>
                      <a:pt x="87" y="39"/>
                    </a:lnTo>
                    <a:lnTo>
                      <a:pt x="92" y="18"/>
                    </a:lnTo>
                    <a:lnTo>
                      <a:pt x="96" y="6"/>
                    </a:lnTo>
                    <a:lnTo>
                      <a:pt x="98" y="0"/>
                    </a:lnTo>
                    <a:lnTo>
                      <a:pt x="79" y="73"/>
                    </a:lnTo>
                    <a:lnTo>
                      <a:pt x="63" y="142"/>
                    </a:lnTo>
                    <a:lnTo>
                      <a:pt x="51" y="203"/>
                    </a:lnTo>
                    <a:lnTo>
                      <a:pt x="42" y="257"/>
                    </a:lnTo>
                    <a:lnTo>
                      <a:pt x="36" y="303"/>
                    </a:lnTo>
                    <a:lnTo>
                      <a:pt x="32" y="342"/>
                    </a:lnTo>
                    <a:lnTo>
                      <a:pt x="29" y="375"/>
                    </a:lnTo>
                    <a:lnTo>
                      <a:pt x="28" y="396"/>
                    </a:lnTo>
                    <a:lnTo>
                      <a:pt x="26" y="412"/>
                    </a:lnTo>
                    <a:lnTo>
                      <a:pt x="26" y="415"/>
                    </a:lnTo>
                    <a:lnTo>
                      <a:pt x="24" y="466"/>
                    </a:lnTo>
                    <a:lnTo>
                      <a:pt x="22" y="514"/>
                    </a:lnTo>
                    <a:lnTo>
                      <a:pt x="21" y="554"/>
                    </a:lnTo>
                    <a:lnTo>
                      <a:pt x="21" y="587"/>
                    </a:lnTo>
                    <a:lnTo>
                      <a:pt x="21" y="617"/>
                    </a:lnTo>
                    <a:lnTo>
                      <a:pt x="22" y="641"/>
                    </a:lnTo>
                    <a:lnTo>
                      <a:pt x="24" y="660"/>
                    </a:lnTo>
                    <a:lnTo>
                      <a:pt x="24" y="672"/>
                    </a:lnTo>
                    <a:lnTo>
                      <a:pt x="25" y="681"/>
                    </a:lnTo>
                    <a:lnTo>
                      <a:pt x="1" y="681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2" name="Freeform 174"/>
              <p:cNvSpPr>
                <a:spLocks/>
              </p:cNvSpPr>
              <p:nvPr/>
            </p:nvSpPr>
            <p:spPr bwMode="auto">
              <a:xfrm>
                <a:off x="3016" y="3434"/>
                <a:ext cx="203" cy="638"/>
              </a:xfrm>
              <a:custGeom>
                <a:avLst/>
                <a:gdLst>
                  <a:gd name="T0" fmla="*/ 21 w 203"/>
                  <a:gd name="T1" fmla="*/ 638 h 638"/>
                  <a:gd name="T2" fmla="*/ 24 w 203"/>
                  <a:gd name="T3" fmla="*/ 550 h 638"/>
                  <a:gd name="T4" fmla="*/ 29 w 203"/>
                  <a:gd name="T5" fmla="*/ 460 h 638"/>
                  <a:gd name="T6" fmla="*/ 38 w 203"/>
                  <a:gd name="T7" fmla="*/ 372 h 638"/>
                  <a:gd name="T8" fmla="*/ 50 w 203"/>
                  <a:gd name="T9" fmla="*/ 287 h 638"/>
                  <a:gd name="T10" fmla="*/ 66 w 203"/>
                  <a:gd name="T11" fmla="*/ 212 h 638"/>
                  <a:gd name="T12" fmla="*/ 86 w 203"/>
                  <a:gd name="T13" fmla="*/ 142 h 638"/>
                  <a:gd name="T14" fmla="*/ 110 w 203"/>
                  <a:gd name="T15" fmla="*/ 84 h 638"/>
                  <a:gd name="T16" fmla="*/ 136 w 203"/>
                  <a:gd name="T17" fmla="*/ 39 h 638"/>
                  <a:gd name="T18" fmla="*/ 166 w 203"/>
                  <a:gd name="T19" fmla="*/ 12 h 638"/>
                  <a:gd name="T20" fmla="*/ 201 w 203"/>
                  <a:gd name="T21" fmla="*/ 3 h 638"/>
                  <a:gd name="T22" fmla="*/ 203 w 203"/>
                  <a:gd name="T23" fmla="*/ 0 h 638"/>
                  <a:gd name="T24" fmla="*/ 169 w 203"/>
                  <a:gd name="T25" fmla="*/ 3 h 638"/>
                  <a:gd name="T26" fmla="*/ 137 w 203"/>
                  <a:gd name="T27" fmla="*/ 30 h 638"/>
                  <a:gd name="T28" fmla="*/ 108 w 203"/>
                  <a:gd name="T29" fmla="*/ 72 h 638"/>
                  <a:gd name="T30" fmla="*/ 83 w 203"/>
                  <a:gd name="T31" fmla="*/ 130 h 638"/>
                  <a:gd name="T32" fmla="*/ 61 w 203"/>
                  <a:gd name="T33" fmla="*/ 199 h 638"/>
                  <a:gd name="T34" fmla="*/ 42 w 203"/>
                  <a:gd name="T35" fmla="*/ 278 h 638"/>
                  <a:gd name="T36" fmla="*/ 27 w 203"/>
                  <a:gd name="T37" fmla="*/ 363 h 638"/>
                  <a:gd name="T38" fmla="*/ 15 w 203"/>
                  <a:gd name="T39" fmla="*/ 453 h 638"/>
                  <a:gd name="T40" fmla="*/ 5 w 203"/>
                  <a:gd name="T41" fmla="*/ 544 h 638"/>
                  <a:gd name="T42" fmla="*/ 0 w 203"/>
                  <a:gd name="T43" fmla="*/ 635 h 638"/>
                  <a:gd name="T44" fmla="*/ 21 w 203"/>
                  <a:gd name="T45" fmla="*/ 638 h 638"/>
                  <a:gd name="T46" fmla="*/ 21 w 203"/>
                  <a:gd name="T47" fmla="*/ 638 h 6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8"/>
                  <a:gd name="T74" fmla="*/ 203 w 203"/>
                  <a:gd name="T75" fmla="*/ 638 h 6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8">
                    <a:moveTo>
                      <a:pt x="21" y="638"/>
                    </a:moveTo>
                    <a:lnTo>
                      <a:pt x="24" y="550"/>
                    </a:lnTo>
                    <a:lnTo>
                      <a:pt x="29" y="460"/>
                    </a:lnTo>
                    <a:lnTo>
                      <a:pt x="38" y="372"/>
                    </a:lnTo>
                    <a:lnTo>
                      <a:pt x="50" y="287"/>
                    </a:lnTo>
                    <a:lnTo>
                      <a:pt x="66" y="212"/>
                    </a:lnTo>
                    <a:lnTo>
                      <a:pt x="86" y="142"/>
                    </a:lnTo>
                    <a:lnTo>
                      <a:pt x="110" y="84"/>
                    </a:lnTo>
                    <a:lnTo>
                      <a:pt x="136" y="39"/>
                    </a:lnTo>
                    <a:lnTo>
                      <a:pt x="166" y="12"/>
                    </a:lnTo>
                    <a:lnTo>
                      <a:pt x="201" y="3"/>
                    </a:lnTo>
                    <a:lnTo>
                      <a:pt x="203" y="0"/>
                    </a:lnTo>
                    <a:lnTo>
                      <a:pt x="169" y="3"/>
                    </a:lnTo>
                    <a:lnTo>
                      <a:pt x="137" y="30"/>
                    </a:lnTo>
                    <a:lnTo>
                      <a:pt x="108" y="72"/>
                    </a:lnTo>
                    <a:lnTo>
                      <a:pt x="83" y="130"/>
                    </a:lnTo>
                    <a:lnTo>
                      <a:pt x="61" y="199"/>
                    </a:lnTo>
                    <a:lnTo>
                      <a:pt x="42" y="278"/>
                    </a:lnTo>
                    <a:lnTo>
                      <a:pt x="27" y="363"/>
                    </a:lnTo>
                    <a:lnTo>
                      <a:pt x="15" y="453"/>
                    </a:lnTo>
                    <a:lnTo>
                      <a:pt x="5" y="544"/>
                    </a:lnTo>
                    <a:lnTo>
                      <a:pt x="0" y="635"/>
                    </a:lnTo>
                    <a:lnTo>
                      <a:pt x="21" y="63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3" name="Freeform 175"/>
              <p:cNvSpPr>
                <a:spLocks/>
              </p:cNvSpPr>
              <p:nvPr/>
            </p:nvSpPr>
            <p:spPr bwMode="auto">
              <a:xfrm>
                <a:off x="3016" y="3434"/>
                <a:ext cx="203" cy="638"/>
              </a:xfrm>
              <a:custGeom>
                <a:avLst/>
                <a:gdLst>
                  <a:gd name="T0" fmla="*/ 21 w 203"/>
                  <a:gd name="T1" fmla="*/ 638 h 638"/>
                  <a:gd name="T2" fmla="*/ 24 w 203"/>
                  <a:gd name="T3" fmla="*/ 550 h 638"/>
                  <a:gd name="T4" fmla="*/ 29 w 203"/>
                  <a:gd name="T5" fmla="*/ 460 h 638"/>
                  <a:gd name="T6" fmla="*/ 38 w 203"/>
                  <a:gd name="T7" fmla="*/ 372 h 638"/>
                  <a:gd name="T8" fmla="*/ 50 w 203"/>
                  <a:gd name="T9" fmla="*/ 287 h 638"/>
                  <a:gd name="T10" fmla="*/ 66 w 203"/>
                  <a:gd name="T11" fmla="*/ 212 h 638"/>
                  <a:gd name="T12" fmla="*/ 86 w 203"/>
                  <a:gd name="T13" fmla="*/ 142 h 638"/>
                  <a:gd name="T14" fmla="*/ 110 w 203"/>
                  <a:gd name="T15" fmla="*/ 84 h 638"/>
                  <a:gd name="T16" fmla="*/ 136 w 203"/>
                  <a:gd name="T17" fmla="*/ 39 h 638"/>
                  <a:gd name="T18" fmla="*/ 166 w 203"/>
                  <a:gd name="T19" fmla="*/ 12 h 638"/>
                  <a:gd name="T20" fmla="*/ 201 w 203"/>
                  <a:gd name="T21" fmla="*/ 3 h 638"/>
                  <a:gd name="T22" fmla="*/ 203 w 203"/>
                  <a:gd name="T23" fmla="*/ 0 h 638"/>
                  <a:gd name="T24" fmla="*/ 169 w 203"/>
                  <a:gd name="T25" fmla="*/ 3 h 638"/>
                  <a:gd name="T26" fmla="*/ 137 w 203"/>
                  <a:gd name="T27" fmla="*/ 30 h 638"/>
                  <a:gd name="T28" fmla="*/ 108 w 203"/>
                  <a:gd name="T29" fmla="*/ 72 h 638"/>
                  <a:gd name="T30" fmla="*/ 83 w 203"/>
                  <a:gd name="T31" fmla="*/ 130 h 638"/>
                  <a:gd name="T32" fmla="*/ 61 w 203"/>
                  <a:gd name="T33" fmla="*/ 199 h 638"/>
                  <a:gd name="T34" fmla="*/ 42 w 203"/>
                  <a:gd name="T35" fmla="*/ 278 h 638"/>
                  <a:gd name="T36" fmla="*/ 27 w 203"/>
                  <a:gd name="T37" fmla="*/ 363 h 638"/>
                  <a:gd name="T38" fmla="*/ 15 w 203"/>
                  <a:gd name="T39" fmla="*/ 453 h 638"/>
                  <a:gd name="T40" fmla="*/ 5 w 203"/>
                  <a:gd name="T41" fmla="*/ 544 h 638"/>
                  <a:gd name="T42" fmla="*/ 0 w 203"/>
                  <a:gd name="T43" fmla="*/ 635 h 638"/>
                  <a:gd name="T44" fmla="*/ 21 w 203"/>
                  <a:gd name="T45" fmla="*/ 638 h 638"/>
                  <a:gd name="T46" fmla="*/ 21 w 203"/>
                  <a:gd name="T47" fmla="*/ 638 h 6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8"/>
                  <a:gd name="T74" fmla="*/ 203 w 203"/>
                  <a:gd name="T75" fmla="*/ 638 h 6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8">
                    <a:moveTo>
                      <a:pt x="21" y="638"/>
                    </a:moveTo>
                    <a:lnTo>
                      <a:pt x="24" y="550"/>
                    </a:lnTo>
                    <a:lnTo>
                      <a:pt x="29" y="460"/>
                    </a:lnTo>
                    <a:lnTo>
                      <a:pt x="38" y="372"/>
                    </a:lnTo>
                    <a:lnTo>
                      <a:pt x="50" y="287"/>
                    </a:lnTo>
                    <a:lnTo>
                      <a:pt x="66" y="212"/>
                    </a:lnTo>
                    <a:lnTo>
                      <a:pt x="86" y="142"/>
                    </a:lnTo>
                    <a:lnTo>
                      <a:pt x="110" y="84"/>
                    </a:lnTo>
                    <a:lnTo>
                      <a:pt x="136" y="39"/>
                    </a:lnTo>
                    <a:lnTo>
                      <a:pt x="166" y="12"/>
                    </a:lnTo>
                    <a:lnTo>
                      <a:pt x="201" y="3"/>
                    </a:lnTo>
                    <a:lnTo>
                      <a:pt x="203" y="0"/>
                    </a:lnTo>
                    <a:lnTo>
                      <a:pt x="169" y="3"/>
                    </a:lnTo>
                    <a:lnTo>
                      <a:pt x="137" y="30"/>
                    </a:lnTo>
                    <a:lnTo>
                      <a:pt x="108" y="72"/>
                    </a:lnTo>
                    <a:lnTo>
                      <a:pt x="83" y="130"/>
                    </a:lnTo>
                    <a:lnTo>
                      <a:pt x="61" y="199"/>
                    </a:lnTo>
                    <a:lnTo>
                      <a:pt x="42" y="278"/>
                    </a:lnTo>
                    <a:lnTo>
                      <a:pt x="27" y="363"/>
                    </a:lnTo>
                    <a:lnTo>
                      <a:pt x="15" y="453"/>
                    </a:lnTo>
                    <a:lnTo>
                      <a:pt x="5" y="544"/>
                    </a:lnTo>
                    <a:lnTo>
                      <a:pt x="0" y="635"/>
                    </a:lnTo>
                    <a:lnTo>
                      <a:pt x="21" y="638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4" name="Freeform 176"/>
              <p:cNvSpPr>
                <a:spLocks/>
              </p:cNvSpPr>
              <p:nvPr/>
            </p:nvSpPr>
            <p:spPr bwMode="auto">
              <a:xfrm>
                <a:off x="1436" y="3773"/>
                <a:ext cx="34" cy="384"/>
              </a:xfrm>
              <a:custGeom>
                <a:avLst/>
                <a:gdLst>
                  <a:gd name="T0" fmla="*/ 34 w 34"/>
                  <a:gd name="T1" fmla="*/ 384 h 384"/>
                  <a:gd name="T2" fmla="*/ 34 w 34"/>
                  <a:gd name="T3" fmla="*/ 0 h 384"/>
                  <a:gd name="T4" fmla="*/ 0 w 34"/>
                  <a:gd name="T5" fmla="*/ 0 h 384"/>
                  <a:gd name="T6" fmla="*/ 0 w 34"/>
                  <a:gd name="T7" fmla="*/ 384 h 384"/>
                  <a:gd name="T8" fmla="*/ 34 w 34"/>
                  <a:gd name="T9" fmla="*/ 384 h 384"/>
                  <a:gd name="T10" fmla="*/ 34 w 34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384"/>
                  <a:gd name="T20" fmla="*/ 34 w 34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384">
                    <a:moveTo>
                      <a:pt x="34" y="384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384"/>
                    </a:lnTo>
                    <a:lnTo>
                      <a:pt x="34" y="384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5" name="Freeform 177"/>
              <p:cNvSpPr>
                <a:spLocks/>
              </p:cNvSpPr>
              <p:nvPr/>
            </p:nvSpPr>
            <p:spPr bwMode="auto">
              <a:xfrm>
                <a:off x="1436" y="3773"/>
                <a:ext cx="34" cy="384"/>
              </a:xfrm>
              <a:custGeom>
                <a:avLst/>
                <a:gdLst>
                  <a:gd name="T0" fmla="*/ 34 w 34"/>
                  <a:gd name="T1" fmla="*/ 384 h 384"/>
                  <a:gd name="T2" fmla="*/ 34 w 34"/>
                  <a:gd name="T3" fmla="*/ 0 h 384"/>
                  <a:gd name="T4" fmla="*/ 0 w 34"/>
                  <a:gd name="T5" fmla="*/ 0 h 384"/>
                  <a:gd name="T6" fmla="*/ 0 w 34"/>
                  <a:gd name="T7" fmla="*/ 384 h 384"/>
                  <a:gd name="T8" fmla="*/ 34 w 34"/>
                  <a:gd name="T9" fmla="*/ 384 h 384"/>
                  <a:gd name="T10" fmla="*/ 34 w 34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384"/>
                  <a:gd name="T20" fmla="*/ 34 w 34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384">
                    <a:moveTo>
                      <a:pt x="34" y="384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384"/>
                    </a:lnTo>
                    <a:lnTo>
                      <a:pt x="34" y="384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6" name="Freeform 178"/>
              <p:cNvSpPr>
                <a:spLocks/>
              </p:cNvSpPr>
              <p:nvPr/>
            </p:nvSpPr>
            <p:spPr bwMode="auto">
              <a:xfrm>
                <a:off x="1430" y="2950"/>
                <a:ext cx="41" cy="390"/>
              </a:xfrm>
              <a:custGeom>
                <a:avLst/>
                <a:gdLst>
                  <a:gd name="T0" fmla="*/ 20 w 41"/>
                  <a:gd name="T1" fmla="*/ 387 h 390"/>
                  <a:gd name="T2" fmla="*/ 24 w 41"/>
                  <a:gd name="T3" fmla="*/ 387 h 390"/>
                  <a:gd name="T4" fmla="*/ 28 w 41"/>
                  <a:gd name="T5" fmla="*/ 381 h 390"/>
                  <a:gd name="T6" fmla="*/ 31 w 41"/>
                  <a:gd name="T7" fmla="*/ 369 h 390"/>
                  <a:gd name="T8" fmla="*/ 33 w 41"/>
                  <a:gd name="T9" fmla="*/ 351 h 390"/>
                  <a:gd name="T10" fmla="*/ 36 w 41"/>
                  <a:gd name="T11" fmla="*/ 333 h 390"/>
                  <a:gd name="T12" fmla="*/ 37 w 41"/>
                  <a:gd name="T13" fmla="*/ 308 h 390"/>
                  <a:gd name="T14" fmla="*/ 40 w 41"/>
                  <a:gd name="T15" fmla="*/ 284 h 390"/>
                  <a:gd name="T16" fmla="*/ 41 w 41"/>
                  <a:gd name="T17" fmla="*/ 257 h 390"/>
                  <a:gd name="T18" fmla="*/ 41 w 41"/>
                  <a:gd name="T19" fmla="*/ 227 h 390"/>
                  <a:gd name="T20" fmla="*/ 41 w 41"/>
                  <a:gd name="T21" fmla="*/ 193 h 390"/>
                  <a:gd name="T22" fmla="*/ 41 w 41"/>
                  <a:gd name="T23" fmla="*/ 163 h 390"/>
                  <a:gd name="T24" fmla="*/ 41 w 41"/>
                  <a:gd name="T25" fmla="*/ 133 h 390"/>
                  <a:gd name="T26" fmla="*/ 40 w 41"/>
                  <a:gd name="T27" fmla="*/ 106 h 390"/>
                  <a:gd name="T28" fmla="*/ 37 w 41"/>
                  <a:gd name="T29" fmla="*/ 78 h 390"/>
                  <a:gd name="T30" fmla="*/ 36 w 41"/>
                  <a:gd name="T31" fmla="*/ 57 h 390"/>
                  <a:gd name="T32" fmla="*/ 33 w 41"/>
                  <a:gd name="T33" fmla="*/ 36 h 390"/>
                  <a:gd name="T34" fmla="*/ 31 w 41"/>
                  <a:gd name="T35" fmla="*/ 21 h 390"/>
                  <a:gd name="T36" fmla="*/ 28 w 41"/>
                  <a:gd name="T37" fmla="*/ 9 h 390"/>
                  <a:gd name="T38" fmla="*/ 24 w 41"/>
                  <a:gd name="T39" fmla="*/ 3 h 390"/>
                  <a:gd name="T40" fmla="*/ 22 w 41"/>
                  <a:gd name="T41" fmla="*/ 0 h 390"/>
                  <a:gd name="T42" fmla="*/ 18 w 41"/>
                  <a:gd name="T43" fmla="*/ 3 h 390"/>
                  <a:gd name="T44" fmla="*/ 15 w 41"/>
                  <a:gd name="T45" fmla="*/ 9 h 390"/>
                  <a:gd name="T46" fmla="*/ 12 w 41"/>
                  <a:gd name="T47" fmla="*/ 21 h 390"/>
                  <a:gd name="T48" fmla="*/ 10 w 41"/>
                  <a:gd name="T49" fmla="*/ 36 h 390"/>
                  <a:gd name="T50" fmla="*/ 7 w 41"/>
                  <a:gd name="T51" fmla="*/ 57 h 390"/>
                  <a:gd name="T52" fmla="*/ 4 w 41"/>
                  <a:gd name="T53" fmla="*/ 78 h 390"/>
                  <a:gd name="T54" fmla="*/ 3 w 41"/>
                  <a:gd name="T55" fmla="*/ 106 h 390"/>
                  <a:gd name="T56" fmla="*/ 2 w 41"/>
                  <a:gd name="T57" fmla="*/ 133 h 390"/>
                  <a:gd name="T58" fmla="*/ 2 w 41"/>
                  <a:gd name="T59" fmla="*/ 163 h 390"/>
                  <a:gd name="T60" fmla="*/ 0 w 41"/>
                  <a:gd name="T61" fmla="*/ 193 h 390"/>
                  <a:gd name="T62" fmla="*/ 2 w 41"/>
                  <a:gd name="T63" fmla="*/ 227 h 390"/>
                  <a:gd name="T64" fmla="*/ 2 w 41"/>
                  <a:gd name="T65" fmla="*/ 257 h 390"/>
                  <a:gd name="T66" fmla="*/ 3 w 41"/>
                  <a:gd name="T67" fmla="*/ 284 h 390"/>
                  <a:gd name="T68" fmla="*/ 4 w 41"/>
                  <a:gd name="T69" fmla="*/ 308 h 390"/>
                  <a:gd name="T70" fmla="*/ 7 w 41"/>
                  <a:gd name="T71" fmla="*/ 333 h 390"/>
                  <a:gd name="T72" fmla="*/ 10 w 41"/>
                  <a:gd name="T73" fmla="*/ 351 h 390"/>
                  <a:gd name="T74" fmla="*/ 12 w 41"/>
                  <a:gd name="T75" fmla="*/ 369 h 390"/>
                  <a:gd name="T76" fmla="*/ 15 w 41"/>
                  <a:gd name="T77" fmla="*/ 381 h 390"/>
                  <a:gd name="T78" fmla="*/ 18 w 41"/>
                  <a:gd name="T79" fmla="*/ 387 h 390"/>
                  <a:gd name="T80" fmla="*/ 22 w 41"/>
                  <a:gd name="T81" fmla="*/ 390 h 390"/>
                  <a:gd name="T82" fmla="*/ 22 w 41"/>
                  <a:gd name="T83" fmla="*/ 390 h 390"/>
                  <a:gd name="T84" fmla="*/ 20 w 41"/>
                  <a:gd name="T85" fmla="*/ 387 h 3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390"/>
                  <a:gd name="T131" fmla="*/ 41 w 41"/>
                  <a:gd name="T132" fmla="*/ 390 h 3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390">
                    <a:moveTo>
                      <a:pt x="20" y="387"/>
                    </a:moveTo>
                    <a:lnTo>
                      <a:pt x="24" y="387"/>
                    </a:lnTo>
                    <a:lnTo>
                      <a:pt x="28" y="381"/>
                    </a:lnTo>
                    <a:lnTo>
                      <a:pt x="31" y="369"/>
                    </a:lnTo>
                    <a:lnTo>
                      <a:pt x="33" y="351"/>
                    </a:lnTo>
                    <a:lnTo>
                      <a:pt x="36" y="333"/>
                    </a:lnTo>
                    <a:lnTo>
                      <a:pt x="37" y="308"/>
                    </a:lnTo>
                    <a:lnTo>
                      <a:pt x="40" y="284"/>
                    </a:lnTo>
                    <a:lnTo>
                      <a:pt x="41" y="257"/>
                    </a:lnTo>
                    <a:lnTo>
                      <a:pt x="41" y="227"/>
                    </a:lnTo>
                    <a:lnTo>
                      <a:pt x="41" y="193"/>
                    </a:lnTo>
                    <a:lnTo>
                      <a:pt x="41" y="163"/>
                    </a:lnTo>
                    <a:lnTo>
                      <a:pt x="41" y="133"/>
                    </a:lnTo>
                    <a:lnTo>
                      <a:pt x="40" y="106"/>
                    </a:lnTo>
                    <a:lnTo>
                      <a:pt x="37" y="78"/>
                    </a:lnTo>
                    <a:lnTo>
                      <a:pt x="36" y="57"/>
                    </a:lnTo>
                    <a:lnTo>
                      <a:pt x="33" y="36"/>
                    </a:lnTo>
                    <a:lnTo>
                      <a:pt x="31" y="21"/>
                    </a:lnTo>
                    <a:lnTo>
                      <a:pt x="28" y="9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5" y="9"/>
                    </a:lnTo>
                    <a:lnTo>
                      <a:pt x="12" y="21"/>
                    </a:lnTo>
                    <a:lnTo>
                      <a:pt x="10" y="36"/>
                    </a:lnTo>
                    <a:lnTo>
                      <a:pt x="7" y="57"/>
                    </a:lnTo>
                    <a:lnTo>
                      <a:pt x="4" y="78"/>
                    </a:lnTo>
                    <a:lnTo>
                      <a:pt x="3" y="106"/>
                    </a:lnTo>
                    <a:lnTo>
                      <a:pt x="2" y="133"/>
                    </a:lnTo>
                    <a:lnTo>
                      <a:pt x="2" y="163"/>
                    </a:lnTo>
                    <a:lnTo>
                      <a:pt x="0" y="193"/>
                    </a:lnTo>
                    <a:lnTo>
                      <a:pt x="2" y="227"/>
                    </a:lnTo>
                    <a:lnTo>
                      <a:pt x="2" y="257"/>
                    </a:lnTo>
                    <a:lnTo>
                      <a:pt x="3" y="284"/>
                    </a:lnTo>
                    <a:lnTo>
                      <a:pt x="4" y="308"/>
                    </a:lnTo>
                    <a:lnTo>
                      <a:pt x="7" y="333"/>
                    </a:lnTo>
                    <a:lnTo>
                      <a:pt x="10" y="351"/>
                    </a:lnTo>
                    <a:lnTo>
                      <a:pt x="12" y="369"/>
                    </a:lnTo>
                    <a:lnTo>
                      <a:pt x="15" y="381"/>
                    </a:lnTo>
                    <a:lnTo>
                      <a:pt x="18" y="387"/>
                    </a:lnTo>
                    <a:lnTo>
                      <a:pt x="22" y="390"/>
                    </a:lnTo>
                    <a:lnTo>
                      <a:pt x="20" y="387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7" name="Freeform 179"/>
              <p:cNvSpPr>
                <a:spLocks/>
              </p:cNvSpPr>
              <p:nvPr/>
            </p:nvSpPr>
            <p:spPr bwMode="auto">
              <a:xfrm>
                <a:off x="1430" y="2950"/>
                <a:ext cx="41" cy="390"/>
              </a:xfrm>
              <a:custGeom>
                <a:avLst/>
                <a:gdLst>
                  <a:gd name="T0" fmla="*/ 20 w 41"/>
                  <a:gd name="T1" fmla="*/ 387 h 390"/>
                  <a:gd name="T2" fmla="*/ 24 w 41"/>
                  <a:gd name="T3" fmla="*/ 387 h 390"/>
                  <a:gd name="T4" fmla="*/ 28 w 41"/>
                  <a:gd name="T5" fmla="*/ 381 h 390"/>
                  <a:gd name="T6" fmla="*/ 31 w 41"/>
                  <a:gd name="T7" fmla="*/ 369 h 390"/>
                  <a:gd name="T8" fmla="*/ 33 w 41"/>
                  <a:gd name="T9" fmla="*/ 351 h 390"/>
                  <a:gd name="T10" fmla="*/ 36 w 41"/>
                  <a:gd name="T11" fmla="*/ 333 h 390"/>
                  <a:gd name="T12" fmla="*/ 37 w 41"/>
                  <a:gd name="T13" fmla="*/ 308 h 390"/>
                  <a:gd name="T14" fmla="*/ 40 w 41"/>
                  <a:gd name="T15" fmla="*/ 284 h 390"/>
                  <a:gd name="T16" fmla="*/ 41 w 41"/>
                  <a:gd name="T17" fmla="*/ 257 h 390"/>
                  <a:gd name="T18" fmla="*/ 41 w 41"/>
                  <a:gd name="T19" fmla="*/ 227 h 390"/>
                  <a:gd name="T20" fmla="*/ 41 w 41"/>
                  <a:gd name="T21" fmla="*/ 193 h 390"/>
                  <a:gd name="T22" fmla="*/ 41 w 41"/>
                  <a:gd name="T23" fmla="*/ 163 h 390"/>
                  <a:gd name="T24" fmla="*/ 41 w 41"/>
                  <a:gd name="T25" fmla="*/ 133 h 390"/>
                  <a:gd name="T26" fmla="*/ 40 w 41"/>
                  <a:gd name="T27" fmla="*/ 106 h 390"/>
                  <a:gd name="T28" fmla="*/ 37 w 41"/>
                  <a:gd name="T29" fmla="*/ 78 h 390"/>
                  <a:gd name="T30" fmla="*/ 36 w 41"/>
                  <a:gd name="T31" fmla="*/ 57 h 390"/>
                  <a:gd name="T32" fmla="*/ 33 w 41"/>
                  <a:gd name="T33" fmla="*/ 36 h 390"/>
                  <a:gd name="T34" fmla="*/ 31 w 41"/>
                  <a:gd name="T35" fmla="*/ 21 h 390"/>
                  <a:gd name="T36" fmla="*/ 28 w 41"/>
                  <a:gd name="T37" fmla="*/ 9 h 390"/>
                  <a:gd name="T38" fmla="*/ 24 w 41"/>
                  <a:gd name="T39" fmla="*/ 3 h 390"/>
                  <a:gd name="T40" fmla="*/ 22 w 41"/>
                  <a:gd name="T41" fmla="*/ 0 h 390"/>
                  <a:gd name="T42" fmla="*/ 18 w 41"/>
                  <a:gd name="T43" fmla="*/ 3 h 390"/>
                  <a:gd name="T44" fmla="*/ 15 w 41"/>
                  <a:gd name="T45" fmla="*/ 9 h 390"/>
                  <a:gd name="T46" fmla="*/ 12 w 41"/>
                  <a:gd name="T47" fmla="*/ 21 h 390"/>
                  <a:gd name="T48" fmla="*/ 10 w 41"/>
                  <a:gd name="T49" fmla="*/ 36 h 390"/>
                  <a:gd name="T50" fmla="*/ 7 w 41"/>
                  <a:gd name="T51" fmla="*/ 57 h 390"/>
                  <a:gd name="T52" fmla="*/ 4 w 41"/>
                  <a:gd name="T53" fmla="*/ 78 h 390"/>
                  <a:gd name="T54" fmla="*/ 3 w 41"/>
                  <a:gd name="T55" fmla="*/ 106 h 390"/>
                  <a:gd name="T56" fmla="*/ 2 w 41"/>
                  <a:gd name="T57" fmla="*/ 133 h 390"/>
                  <a:gd name="T58" fmla="*/ 2 w 41"/>
                  <a:gd name="T59" fmla="*/ 163 h 390"/>
                  <a:gd name="T60" fmla="*/ 0 w 41"/>
                  <a:gd name="T61" fmla="*/ 193 h 390"/>
                  <a:gd name="T62" fmla="*/ 2 w 41"/>
                  <a:gd name="T63" fmla="*/ 227 h 390"/>
                  <a:gd name="T64" fmla="*/ 2 w 41"/>
                  <a:gd name="T65" fmla="*/ 257 h 390"/>
                  <a:gd name="T66" fmla="*/ 3 w 41"/>
                  <a:gd name="T67" fmla="*/ 284 h 390"/>
                  <a:gd name="T68" fmla="*/ 4 w 41"/>
                  <a:gd name="T69" fmla="*/ 308 h 390"/>
                  <a:gd name="T70" fmla="*/ 7 w 41"/>
                  <a:gd name="T71" fmla="*/ 333 h 390"/>
                  <a:gd name="T72" fmla="*/ 10 w 41"/>
                  <a:gd name="T73" fmla="*/ 351 h 390"/>
                  <a:gd name="T74" fmla="*/ 12 w 41"/>
                  <a:gd name="T75" fmla="*/ 369 h 390"/>
                  <a:gd name="T76" fmla="*/ 15 w 41"/>
                  <a:gd name="T77" fmla="*/ 381 h 390"/>
                  <a:gd name="T78" fmla="*/ 18 w 41"/>
                  <a:gd name="T79" fmla="*/ 387 h 390"/>
                  <a:gd name="T80" fmla="*/ 22 w 41"/>
                  <a:gd name="T81" fmla="*/ 390 h 390"/>
                  <a:gd name="T82" fmla="*/ 22 w 41"/>
                  <a:gd name="T83" fmla="*/ 390 h 3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"/>
                  <a:gd name="T127" fmla="*/ 0 h 390"/>
                  <a:gd name="T128" fmla="*/ 41 w 41"/>
                  <a:gd name="T129" fmla="*/ 390 h 3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" h="390">
                    <a:moveTo>
                      <a:pt x="20" y="387"/>
                    </a:moveTo>
                    <a:lnTo>
                      <a:pt x="24" y="387"/>
                    </a:lnTo>
                    <a:lnTo>
                      <a:pt x="28" y="381"/>
                    </a:lnTo>
                    <a:lnTo>
                      <a:pt x="31" y="369"/>
                    </a:lnTo>
                    <a:lnTo>
                      <a:pt x="33" y="351"/>
                    </a:lnTo>
                    <a:lnTo>
                      <a:pt x="36" y="333"/>
                    </a:lnTo>
                    <a:lnTo>
                      <a:pt x="37" y="308"/>
                    </a:lnTo>
                    <a:lnTo>
                      <a:pt x="40" y="284"/>
                    </a:lnTo>
                    <a:lnTo>
                      <a:pt x="41" y="257"/>
                    </a:lnTo>
                    <a:lnTo>
                      <a:pt x="41" y="227"/>
                    </a:lnTo>
                    <a:lnTo>
                      <a:pt x="41" y="193"/>
                    </a:lnTo>
                    <a:lnTo>
                      <a:pt x="41" y="163"/>
                    </a:lnTo>
                    <a:lnTo>
                      <a:pt x="41" y="133"/>
                    </a:lnTo>
                    <a:lnTo>
                      <a:pt x="40" y="106"/>
                    </a:lnTo>
                    <a:lnTo>
                      <a:pt x="37" y="78"/>
                    </a:lnTo>
                    <a:lnTo>
                      <a:pt x="36" y="57"/>
                    </a:lnTo>
                    <a:lnTo>
                      <a:pt x="33" y="36"/>
                    </a:lnTo>
                    <a:lnTo>
                      <a:pt x="31" y="21"/>
                    </a:lnTo>
                    <a:lnTo>
                      <a:pt x="28" y="9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5" y="9"/>
                    </a:lnTo>
                    <a:lnTo>
                      <a:pt x="12" y="21"/>
                    </a:lnTo>
                    <a:lnTo>
                      <a:pt x="10" y="36"/>
                    </a:lnTo>
                    <a:lnTo>
                      <a:pt x="7" y="57"/>
                    </a:lnTo>
                    <a:lnTo>
                      <a:pt x="4" y="78"/>
                    </a:lnTo>
                    <a:lnTo>
                      <a:pt x="3" y="106"/>
                    </a:lnTo>
                    <a:lnTo>
                      <a:pt x="2" y="133"/>
                    </a:lnTo>
                    <a:lnTo>
                      <a:pt x="2" y="163"/>
                    </a:lnTo>
                    <a:lnTo>
                      <a:pt x="0" y="193"/>
                    </a:lnTo>
                    <a:lnTo>
                      <a:pt x="2" y="227"/>
                    </a:lnTo>
                    <a:lnTo>
                      <a:pt x="2" y="257"/>
                    </a:lnTo>
                    <a:lnTo>
                      <a:pt x="3" y="284"/>
                    </a:lnTo>
                    <a:lnTo>
                      <a:pt x="4" y="308"/>
                    </a:lnTo>
                    <a:lnTo>
                      <a:pt x="7" y="333"/>
                    </a:lnTo>
                    <a:lnTo>
                      <a:pt x="10" y="351"/>
                    </a:lnTo>
                    <a:lnTo>
                      <a:pt x="12" y="369"/>
                    </a:lnTo>
                    <a:lnTo>
                      <a:pt x="15" y="381"/>
                    </a:lnTo>
                    <a:lnTo>
                      <a:pt x="18" y="387"/>
                    </a:lnTo>
                    <a:lnTo>
                      <a:pt x="22" y="390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8" name="Freeform 180"/>
              <p:cNvSpPr>
                <a:spLocks/>
              </p:cNvSpPr>
              <p:nvPr/>
            </p:nvSpPr>
            <p:spPr bwMode="auto">
              <a:xfrm>
                <a:off x="1430" y="3615"/>
                <a:ext cx="41" cy="390"/>
              </a:xfrm>
              <a:custGeom>
                <a:avLst/>
                <a:gdLst>
                  <a:gd name="T0" fmla="*/ 20 w 41"/>
                  <a:gd name="T1" fmla="*/ 390 h 390"/>
                  <a:gd name="T2" fmla="*/ 24 w 41"/>
                  <a:gd name="T3" fmla="*/ 390 h 390"/>
                  <a:gd name="T4" fmla="*/ 28 w 41"/>
                  <a:gd name="T5" fmla="*/ 381 h 390"/>
                  <a:gd name="T6" fmla="*/ 31 w 41"/>
                  <a:gd name="T7" fmla="*/ 369 h 390"/>
                  <a:gd name="T8" fmla="*/ 33 w 41"/>
                  <a:gd name="T9" fmla="*/ 354 h 390"/>
                  <a:gd name="T10" fmla="*/ 36 w 41"/>
                  <a:gd name="T11" fmla="*/ 336 h 390"/>
                  <a:gd name="T12" fmla="*/ 37 w 41"/>
                  <a:gd name="T13" fmla="*/ 312 h 390"/>
                  <a:gd name="T14" fmla="*/ 40 w 41"/>
                  <a:gd name="T15" fmla="*/ 288 h 390"/>
                  <a:gd name="T16" fmla="*/ 41 w 41"/>
                  <a:gd name="T17" fmla="*/ 257 h 390"/>
                  <a:gd name="T18" fmla="*/ 41 w 41"/>
                  <a:gd name="T19" fmla="*/ 227 h 390"/>
                  <a:gd name="T20" fmla="*/ 41 w 41"/>
                  <a:gd name="T21" fmla="*/ 197 h 390"/>
                  <a:gd name="T22" fmla="*/ 41 w 41"/>
                  <a:gd name="T23" fmla="*/ 164 h 390"/>
                  <a:gd name="T24" fmla="*/ 41 w 41"/>
                  <a:gd name="T25" fmla="*/ 136 h 390"/>
                  <a:gd name="T26" fmla="*/ 40 w 41"/>
                  <a:gd name="T27" fmla="*/ 106 h 390"/>
                  <a:gd name="T28" fmla="*/ 37 w 41"/>
                  <a:gd name="T29" fmla="*/ 82 h 390"/>
                  <a:gd name="T30" fmla="*/ 36 w 41"/>
                  <a:gd name="T31" fmla="*/ 58 h 390"/>
                  <a:gd name="T32" fmla="*/ 33 w 41"/>
                  <a:gd name="T33" fmla="*/ 40 h 390"/>
                  <a:gd name="T34" fmla="*/ 31 w 41"/>
                  <a:gd name="T35" fmla="*/ 24 h 390"/>
                  <a:gd name="T36" fmla="*/ 28 w 41"/>
                  <a:gd name="T37" fmla="*/ 12 h 390"/>
                  <a:gd name="T38" fmla="*/ 24 w 41"/>
                  <a:gd name="T39" fmla="*/ 3 h 390"/>
                  <a:gd name="T40" fmla="*/ 22 w 41"/>
                  <a:gd name="T41" fmla="*/ 0 h 390"/>
                  <a:gd name="T42" fmla="*/ 18 w 41"/>
                  <a:gd name="T43" fmla="*/ 3 h 390"/>
                  <a:gd name="T44" fmla="*/ 15 w 41"/>
                  <a:gd name="T45" fmla="*/ 12 h 390"/>
                  <a:gd name="T46" fmla="*/ 12 w 41"/>
                  <a:gd name="T47" fmla="*/ 24 h 390"/>
                  <a:gd name="T48" fmla="*/ 10 w 41"/>
                  <a:gd name="T49" fmla="*/ 40 h 390"/>
                  <a:gd name="T50" fmla="*/ 7 w 41"/>
                  <a:gd name="T51" fmla="*/ 58 h 390"/>
                  <a:gd name="T52" fmla="*/ 4 w 41"/>
                  <a:gd name="T53" fmla="*/ 82 h 390"/>
                  <a:gd name="T54" fmla="*/ 3 w 41"/>
                  <a:gd name="T55" fmla="*/ 106 h 390"/>
                  <a:gd name="T56" fmla="*/ 2 w 41"/>
                  <a:gd name="T57" fmla="*/ 136 h 390"/>
                  <a:gd name="T58" fmla="*/ 2 w 41"/>
                  <a:gd name="T59" fmla="*/ 164 h 390"/>
                  <a:gd name="T60" fmla="*/ 0 w 41"/>
                  <a:gd name="T61" fmla="*/ 197 h 390"/>
                  <a:gd name="T62" fmla="*/ 2 w 41"/>
                  <a:gd name="T63" fmla="*/ 227 h 390"/>
                  <a:gd name="T64" fmla="*/ 2 w 41"/>
                  <a:gd name="T65" fmla="*/ 257 h 390"/>
                  <a:gd name="T66" fmla="*/ 3 w 41"/>
                  <a:gd name="T67" fmla="*/ 288 h 390"/>
                  <a:gd name="T68" fmla="*/ 4 w 41"/>
                  <a:gd name="T69" fmla="*/ 312 h 390"/>
                  <a:gd name="T70" fmla="*/ 7 w 41"/>
                  <a:gd name="T71" fmla="*/ 336 h 390"/>
                  <a:gd name="T72" fmla="*/ 10 w 41"/>
                  <a:gd name="T73" fmla="*/ 354 h 390"/>
                  <a:gd name="T74" fmla="*/ 12 w 41"/>
                  <a:gd name="T75" fmla="*/ 369 h 390"/>
                  <a:gd name="T76" fmla="*/ 15 w 41"/>
                  <a:gd name="T77" fmla="*/ 381 h 390"/>
                  <a:gd name="T78" fmla="*/ 18 w 41"/>
                  <a:gd name="T79" fmla="*/ 390 h 390"/>
                  <a:gd name="T80" fmla="*/ 22 w 41"/>
                  <a:gd name="T81" fmla="*/ 390 h 390"/>
                  <a:gd name="T82" fmla="*/ 22 w 41"/>
                  <a:gd name="T83" fmla="*/ 390 h 390"/>
                  <a:gd name="T84" fmla="*/ 20 w 41"/>
                  <a:gd name="T85" fmla="*/ 390 h 3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390"/>
                  <a:gd name="T131" fmla="*/ 41 w 41"/>
                  <a:gd name="T132" fmla="*/ 390 h 3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390">
                    <a:moveTo>
                      <a:pt x="20" y="390"/>
                    </a:moveTo>
                    <a:lnTo>
                      <a:pt x="24" y="390"/>
                    </a:lnTo>
                    <a:lnTo>
                      <a:pt x="28" y="381"/>
                    </a:lnTo>
                    <a:lnTo>
                      <a:pt x="31" y="369"/>
                    </a:lnTo>
                    <a:lnTo>
                      <a:pt x="33" y="354"/>
                    </a:lnTo>
                    <a:lnTo>
                      <a:pt x="36" y="336"/>
                    </a:lnTo>
                    <a:lnTo>
                      <a:pt x="37" y="312"/>
                    </a:lnTo>
                    <a:lnTo>
                      <a:pt x="40" y="288"/>
                    </a:lnTo>
                    <a:lnTo>
                      <a:pt x="41" y="257"/>
                    </a:lnTo>
                    <a:lnTo>
                      <a:pt x="41" y="227"/>
                    </a:lnTo>
                    <a:lnTo>
                      <a:pt x="41" y="197"/>
                    </a:lnTo>
                    <a:lnTo>
                      <a:pt x="41" y="164"/>
                    </a:lnTo>
                    <a:lnTo>
                      <a:pt x="41" y="136"/>
                    </a:lnTo>
                    <a:lnTo>
                      <a:pt x="40" y="106"/>
                    </a:lnTo>
                    <a:lnTo>
                      <a:pt x="37" y="82"/>
                    </a:lnTo>
                    <a:lnTo>
                      <a:pt x="36" y="58"/>
                    </a:lnTo>
                    <a:lnTo>
                      <a:pt x="33" y="40"/>
                    </a:lnTo>
                    <a:lnTo>
                      <a:pt x="31" y="24"/>
                    </a:lnTo>
                    <a:lnTo>
                      <a:pt x="28" y="12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5" y="12"/>
                    </a:lnTo>
                    <a:lnTo>
                      <a:pt x="12" y="24"/>
                    </a:lnTo>
                    <a:lnTo>
                      <a:pt x="10" y="40"/>
                    </a:lnTo>
                    <a:lnTo>
                      <a:pt x="7" y="58"/>
                    </a:lnTo>
                    <a:lnTo>
                      <a:pt x="4" y="82"/>
                    </a:lnTo>
                    <a:lnTo>
                      <a:pt x="3" y="106"/>
                    </a:lnTo>
                    <a:lnTo>
                      <a:pt x="2" y="136"/>
                    </a:lnTo>
                    <a:lnTo>
                      <a:pt x="2" y="164"/>
                    </a:lnTo>
                    <a:lnTo>
                      <a:pt x="0" y="197"/>
                    </a:lnTo>
                    <a:lnTo>
                      <a:pt x="2" y="227"/>
                    </a:lnTo>
                    <a:lnTo>
                      <a:pt x="2" y="257"/>
                    </a:lnTo>
                    <a:lnTo>
                      <a:pt x="3" y="288"/>
                    </a:lnTo>
                    <a:lnTo>
                      <a:pt x="4" y="312"/>
                    </a:lnTo>
                    <a:lnTo>
                      <a:pt x="7" y="336"/>
                    </a:lnTo>
                    <a:lnTo>
                      <a:pt x="10" y="354"/>
                    </a:lnTo>
                    <a:lnTo>
                      <a:pt x="12" y="369"/>
                    </a:lnTo>
                    <a:lnTo>
                      <a:pt x="15" y="381"/>
                    </a:lnTo>
                    <a:lnTo>
                      <a:pt x="18" y="390"/>
                    </a:lnTo>
                    <a:lnTo>
                      <a:pt x="22" y="390"/>
                    </a:lnTo>
                    <a:lnTo>
                      <a:pt x="20" y="390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9" name="Freeform 181"/>
              <p:cNvSpPr>
                <a:spLocks/>
              </p:cNvSpPr>
              <p:nvPr/>
            </p:nvSpPr>
            <p:spPr bwMode="auto">
              <a:xfrm>
                <a:off x="1430" y="3615"/>
                <a:ext cx="41" cy="390"/>
              </a:xfrm>
              <a:custGeom>
                <a:avLst/>
                <a:gdLst>
                  <a:gd name="T0" fmla="*/ 20 w 41"/>
                  <a:gd name="T1" fmla="*/ 390 h 390"/>
                  <a:gd name="T2" fmla="*/ 24 w 41"/>
                  <a:gd name="T3" fmla="*/ 390 h 390"/>
                  <a:gd name="T4" fmla="*/ 28 w 41"/>
                  <a:gd name="T5" fmla="*/ 381 h 390"/>
                  <a:gd name="T6" fmla="*/ 31 w 41"/>
                  <a:gd name="T7" fmla="*/ 369 h 390"/>
                  <a:gd name="T8" fmla="*/ 33 w 41"/>
                  <a:gd name="T9" fmla="*/ 354 h 390"/>
                  <a:gd name="T10" fmla="*/ 36 w 41"/>
                  <a:gd name="T11" fmla="*/ 336 h 390"/>
                  <a:gd name="T12" fmla="*/ 37 w 41"/>
                  <a:gd name="T13" fmla="*/ 312 h 390"/>
                  <a:gd name="T14" fmla="*/ 40 w 41"/>
                  <a:gd name="T15" fmla="*/ 288 h 390"/>
                  <a:gd name="T16" fmla="*/ 41 w 41"/>
                  <a:gd name="T17" fmla="*/ 257 h 390"/>
                  <a:gd name="T18" fmla="*/ 41 w 41"/>
                  <a:gd name="T19" fmla="*/ 227 h 390"/>
                  <a:gd name="T20" fmla="*/ 41 w 41"/>
                  <a:gd name="T21" fmla="*/ 197 h 390"/>
                  <a:gd name="T22" fmla="*/ 41 w 41"/>
                  <a:gd name="T23" fmla="*/ 164 h 390"/>
                  <a:gd name="T24" fmla="*/ 41 w 41"/>
                  <a:gd name="T25" fmla="*/ 136 h 390"/>
                  <a:gd name="T26" fmla="*/ 40 w 41"/>
                  <a:gd name="T27" fmla="*/ 106 h 390"/>
                  <a:gd name="T28" fmla="*/ 37 w 41"/>
                  <a:gd name="T29" fmla="*/ 82 h 390"/>
                  <a:gd name="T30" fmla="*/ 36 w 41"/>
                  <a:gd name="T31" fmla="*/ 58 h 390"/>
                  <a:gd name="T32" fmla="*/ 33 w 41"/>
                  <a:gd name="T33" fmla="*/ 40 h 390"/>
                  <a:gd name="T34" fmla="*/ 31 w 41"/>
                  <a:gd name="T35" fmla="*/ 24 h 390"/>
                  <a:gd name="T36" fmla="*/ 28 w 41"/>
                  <a:gd name="T37" fmla="*/ 12 h 390"/>
                  <a:gd name="T38" fmla="*/ 24 w 41"/>
                  <a:gd name="T39" fmla="*/ 3 h 390"/>
                  <a:gd name="T40" fmla="*/ 22 w 41"/>
                  <a:gd name="T41" fmla="*/ 0 h 390"/>
                  <a:gd name="T42" fmla="*/ 18 w 41"/>
                  <a:gd name="T43" fmla="*/ 3 h 390"/>
                  <a:gd name="T44" fmla="*/ 15 w 41"/>
                  <a:gd name="T45" fmla="*/ 12 h 390"/>
                  <a:gd name="T46" fmla="*/ 12 w 41"/>
                  <a:gd name="T47" fmla="*/ 24 h 390"/>
                  <a:gd name="T48" fmla="*/ 10 w 41"/>
                  <a:gd name="T49" fmla="*/ 40 h 390"/>
                  <a:gd name="T50" fmla="*/ 7 w 41"/>
                  <a:gd name="T51" fmla="*/ 58 h 390"/>
                  <a:gd name="T52" fmla="*/ 4 w 41"/>
                  <a:gd name="T53" fmla="*/ 82 h 390"/>
                  <a:gd name="T54" fmla="*/ 3 w 41"/>
                  <a:gd name="T55" fmla="*/ 106 h 390"/>
                  <a:gd name="T56" fmla="*/ 2 w 41"/>
                  <a:gd name="T57" fmla="*/ 136 h 390"/>
                  <a:gd name="T58" fmla="*/ 2 w 41"/>
                  <a:gd name="T59" fmla="*/ 164 h 390"/>
                  <a:gd name="T60" fmla="*/ 0 w 41"/>
                  <a:gd name="T61" fmla="*/ 197 h 390"/>
                  <a:gd name="T62" fmla="*/ 2 w 41"/>
                  <a:gd name="T63" fmla="*/ 227 h 390"/>
                  <a:gd name="T64" fmla="*/ 2 w 41"/>
                  <a:gd name="T65" fmla="*/ 257 h 390"/>
                  <a:gd name="T66" fmla="*/ 3 w 41"/>
                  <a:gd name="T67" fmla="*/ 288 h 390"/>
                  <a:gd name="T68" fmla="*/ 4 w 41"/>
                  <a:gd name="T69" fmla="*/ 312 h 390"/>
                  <a:gd name="T70" fmla="*/ 7 w 41"/>
                  <a:gd name="T71" fmla="*/ 336 h 390"/>
                  <a:gd name="T72" fmla="*/ 10 w 41"/>
                  <a:gd name="T73" fmla="*/ 354 h 390"/>
                  <a:gd name="T74" fmla="*/ 12 w 41"/>
                  <a:gd name="T75" fmla="*/ 369 h 390"/>
                  <a:gd name="T76" fmla="*/ 15 w 41"/>
                  <a:gd name="T77" fmla="*/ 381 h 390"/>
                  <a:gd name="T78" fmla="*/ 18 w 41"/>
                  <a:gd name="T79" fmla="*/ 390 h 390"/>
                  <a:gd name="T80" fmla="*/ 22 w 41"/>
                  <a:gd name="T81" fmla="*/ 390 h 390"/>
                  <a:gd name="T82" fmla="*/ 22 w 41"/>
                  <a:gd name="T83" fmla="*/ 390 h 3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"/>
                  <a:gd name="T127" fmla="*/ 0 h 390"/>
                  <a:gd name="T128" fmla="*/ 41 w 41"/>
                  <a:gd name="T129" fmla="*/ 390 h 3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" h="390">
                    <a:moveTo>
                      <a:pt x="20" y="390"/>
                    </a:moveTo>
                    <a:lnTo>
                      <a:pt x="24" y="390"/>
                    </a:lnTo>
                    <a:lnTo>
                      <a:pt x="28" y="381"/>
                    </a:lnTo>
                    <a:lnTo>
                      <a:pt x="31" y="369"/>
                    </a:lnTo>
                    <a:lnTo>
                      <a:pt x="33" y="354"/>
                    </a:lnTo>
                    <a:lnTo>
                      <a:pt x="36" y="336"/>
                    </a:lnTo>
                    <a:lnTo>
                      <a:pt x="37" y="312"/>
                    </a:lnTo>
                    <a:lnTo>
                      <a:pt x="40" y="288"/>
                    </a:lnTo>
                    <a:lnTo>
                      <a:pt x="41" y="257"/>
                    </a:lnTo>
                    <a:lnTo>
                      <a:pt x="41" y="227"/>
                    </a:lnTo>
                    <a:lnTo>
                      <a:pt x="41" y="197"/>
                    </a:lnTo>
                    <a:lnTo>
                      <a:pt x="41" y="164"/>
                    </a:lnTo>
                    <a:lnTo>
                      <a:pt x="41" y="136"/>
                    </a:lnTo>
                    <a:lnTo>
                      <a:pt x="40" y="106"/>
                    </a:lnTo>
                    <a:lnTo>
                      <a:pt x="37" y="82"/>
                    </a:lnTo>
                    <a:lnTo>
                      <a:pt x="36" y="58"/>
                    </a:lnTo>
                    <a:lnTo>
                      <a:pt x="33" y="40"/>
                    </a:lnTo>
                    <a:lnTo>
                      <a:pt x="31" y="24"/>
                    </a:lnTo>
                    <a:lnTo>
                      <a:pt x="28" y="12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5" y="12"/>
                    </a:lnTo>
                    <a:lnTo>
                      <a:pt x="12" y="24"/>
                    </a:lnTo>
                    <a:lnTo>
                      <a:pt x="10" y="40"/>
                    </a:lnTo>
                    <a:lnTo>
                      <a:pt x="7" y="58"/>
                    </a:lnTo>
                    <a:lnTo>
                      <a:pt x="4" y="82"/>
                    </a:lnTo>
                    <a:lnTo>
                      <a:pt x="3" y="106"/>
                    </a:lnTo>
                    <a:lnTo>
                      <a:pt x="2" y="136"/>
                    </a:lnTo>
                    <a:lnTo>
                      <a:pt x="2" y="164"/>
                    </a:lnTo>
                    <a:lnTo>
                      <a:pt x="0" y="197"/>
                    </a:lnTo>
                    <a:lnTo>
                      <a:pt x="2" y="227"/>
                    </a:lnTo>
                    <a:lnTo>
                      <a:pt x="2" y="257"/>
                    </a:lnTo>
                    <a:lnTo>
                      <a:pt x="3" y="288"/>
                    </a:lnTo>
                    <a:lnTo>
                      <a:pt x="4" y="312"/>
                    </a:lnTo>
                    <a:lnTo>
                      <a:pt x="7" y="336"/>
                    </a:lnTo>
                    <a:lnTo>
                      <a:pt x="10" y="354"/>
                    </a:lnTo>
                    <a:lnTo>
                      <a:pt x="12" y="369"/>
                    </a:lnTo>
                    <a:lnTo>
                      <a:pt x="15" y="381"/>
                    </a:lnTo>
                    <a:lnTo>
                      <a:pt x="18" y="390"/>
                    </a:lnTo>
                    <a:lnTo>
                      <a:pt x="22" y="390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0" name="Freeform 182"/>
              <p:cNvSpPr>
                <a:spLocks/>
              </p:cNvSpPr>
              <p:nvPr/>
            </p:nvSpPr>
            <p:spPr bwMode="auto">
              <a:xfrm>
                <a:off x="1333" y="3022"/>
                <a:ext cx="92" cy="342"/>
              </a:xfrm>
              <a:custGeom>
                <a:avLst/>
                <a:gdLst>
                  <a:gd name="T0" fmla="*/ 88 w 92"/>
                  <a:gd name="T1" fmla="*/ 339 h 342"/>
                  <a:gd name="T2" fmla="*/ 91 w 92"/>
                  <a:gd name="T3" fmla="*/ 333 h 342"/>
                  <a:gd name="T4" fmla="*/ 92 w 92"/>
                  <a:gd name="T5" fmla="*/ 324 h 342"/>
                  <a:gd name="T6" fmla="*/ 92 w 92"/>
                  <a:gd name="T7" fmla="*/ 309 h 342"/>
                  <a:gd name="T8" fmla="*/ 91 w 92"/>
                  <a:gd name="T9" fmla="*/ 294 h 342"/>
                  <a:gd name="T10" fmla="*/ 88 w 92"/>
                  <a:gd name="T11" fmla="*/ 273 h 342"/>
                  <a:gd name="T12" fmla="*/ 86 w 92"/>
                  <a:gd name="T13" fmla="*/ 251 h 342"/>
                  <a:gd name="T14" fmla="*/ 82 w 92"/>
                  <a:gd name="T15" fmla="*/ 227 h 342"/>
                  <a:gd name="T16" fmla="*/ 76 w 92"/>
                  <a:gd name="T17" fmla="*/ 203 h 342"/>
                  <a:gd name="T18" fmla="*/ 70 w 92"/>
                  <a:gd name="T19" fmla="*/ 176 h 342"/>
                  <a:gd name="T20" fmla="*/ 63 w 92"/>
                  <a:gd name="T21" fmla="*/ 149 h 342"/>
                  <a:gd name="T22" fmla="*/ 57 w 92"/>
                  <a:gd name="T23" fmla="*/ 121 h 342"/>
                  <a:gd name="T24" fmla="*/ 49 w 92"/>
                  <a:gd name="T25" fmla="*/ 94 h 342"/>
                  <a:gd name="T26" fmla="*/ 42 w 92"/>
                  <a:gd name="T27" fmla="*/ 73 h 342"/>
                  <a:gd name="T28" fmla="*/ 34 w 92"/>
                  <a:gd name="T29" fmla="*/ 52 h 342"/>
                  <a:gd name="T30" fmla="*/ 28 w 92"/>
                  <a:gd name="T31" fmla="*/ 34 h 342"/>
                  <a:gd name="T32" fmla="*/ 22 w 92"/>
                  <a:gd name="T33" fmla="*/ 22 h 342"/>
                  <a:gd name="T34" fmla="*/ 16 w 92"/>
                  <a:gd name="T35" fmla="*/ 9 h 342"/>
                  <a:gd name="T36" fmla="*/ 10 w 92"/>
                  <a:gd name="T37" fmla="*/ 3 h 342"/>
                  <a:gd name="T38" fmla="*/ 6 w 92"/>
                  <a:gd name="T39" fmla="*/ 0 h 342"/>
                  <a:gd name="T40" fmla="*/ 3 w 92"/>
                  <a:gd name="T41" fmla="*/ 0 h 342"/>
                  <a:gd name="T42" fmla="*/ 1 w 92"/>
                  <a:gd name="T43" fmla="*/ 6 h 342"/>
                  <a:gd name="T44" fmla="*/ 0 w 92"/>
                  <a:gd name="T45" fmla="*/ 19 h 342"/>
                  <a:gd name="T46" fmla="*/ 0 w 92"/>
                  <a:gd name="T47" fmla="*/ 31 h 342"/>
                  <a:gd name="T48" fmla="*/ 1 w 92"/>
                  <a:gd name="T49" fmla="*/ 49 h 342"/>
                  <a:gd name="T50" fmla="*/ 3 w 92"/>
                  <a:gd name="T51" fmla="*/ 67 h 342"/>
                  <a:gd name="T52" fmla="*/ 6 w 92"/>
                  <a:gd name="T53" fmla="*/ 91 h 342"/>
                  <a:gd name="T54" fmla="*/ 10 w 92"/>
                  <a:gd name="T55" fmla="*/ 115 h 342"/>
                  <a:gd name="T56" fmla="*/ 16 w 92"/>
                  <a:gd name="T57" fmla="*/ 140 h 342"/>
                  <a:gd name="T58" fmla="*/ 21 w 92"/>
                  <a:gd name="T59" fmla="*/ 167 h 342"/>
                  <a:gd name="T60" fmla="*/ 28 w 92"/>
                  <a:gd name="T61" fmla="*/ 194 h 342"/>
                  <a:gd name="T62" fmla="*/ 35 w 92"/>
                  <a:gd name="T63" fmla="*/ 221 h 342"/>
                  <a:gd name="T64" fmla="*/ 42 w 92"/>
                  <a:gd name="T65" fmla="*/ 245 h 342"/>
                  <a:gd name="T66" fmla="*/ 50 w 92"/>
                  <a:gd name="T67" fmla="*/ 270 h 342"/>
                  <a:gd name="T68" fmla="*/ 57 w 92"/>
                  <a:gd name="T69" fmla="*/ 291 h 342"/>
                  <a:gd name="T70" fmla="*/ 63 w 92"/>
                  <a:gd name="T71" fmla="*/ 306 h 342"/>
                  <a:gd name="T72" fmla="*/ 70 w 92"/>
                  <a:gd name="T73" fmla="*/ 321 h 342"/>
                  <a:gd name="T74" fmla="*/ 75 w 92"/>
                  <a:gd name="T75" fmla="*/ 333 h 342"/>
                  <a:gd name="T76" fmla="*/ 80 w 92"/>
                  <a:gd name="T77" fmla="*/ 339 h 342"/>
                  <a:gd name="T78" fmla="*/ 84 w 92"/>
                  <a:gd name="T79" fmla="*/ 342 h 342"/>
                  <a:gd name="T80" fmla="*/ 88 w 92"/>
                  <a:gd name="T81" fmla="*/ 339 h 342"/>
                  <a:gd name="T82" fmla="*/ 88 w 92"/>
                  <a:gd name="T83" fmla="*/ 339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"/>
                  <a:gd name="T127" fmla="*/ 0 h 342"/>
                  <a:gd name="T128" fmla="*/ 92 w 92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" h="342">
                    <a:moveTo>
                      <a:pt x="88" y="339"/>
                    </a:moveTo>
                    <a:lnTo>
                      <a:pt x="91" y="333"/>
                    </a:lnTo>
                    <a:lnTo>
                      <a:pt x="92" y="324"/>
                    </a:lnTo>
                    <a:lnTo>
                      <a:pt x="92" y="309"/>
                    </a:lnTo>
                    <a:lnTo>
                      <a:pt x="91" y="294"/>
                    </a:lnTo>
                    <a:lnTo>
                      <a:pt x="88" y="273"/>
                    </a:lnTo>
                    <a:lnTo>
                      <a:pt x="86" y="251"/>
                    </a:lnTo>
                    <a:lnTo>
                      <a:pt x="82" y="227"/>
                    </a:lnTo>
                    <a:lnTo>
                      <a:pt x="76" y="203"/>
                    </a:lnTo>
                    <a:lnTo>
                      <a:pt x="70" y="176"/>
                    </a:lnTo>
                    <a:lnTo>
                      <a:pt x="63" y="149"/>
                    </a:lnTo>
                    <a:lnTo>
                      <a:pt x="57" y="121"/>
                    </a:lnTo>
                    <a:lnTo>
                      <a:pt x="49" y="94"/>
                    </a:lnTo>
                    <a:lnTo>
                      <a:pt x="42" y="73"/>
                    </a:lnTo>
                    <a:lnTo>
                      <a:pt x="34" y="52"/>
                    </a:lnTo>
                    <a:lnTo>
                      <a:pt x="28" y="34"/>
                    </a:lnTo>
                    <a:lnTo>
                      <a:pt x="22" y="22"/>
                    </a:lnTo>
                    <a:lnTo>
                      <a:pt x="16" y="9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6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1" y="49"/>
                    </a:lnTo>
                    <a:lnTo>
                      <a:pt x="3" y="67"/>
                    </a:lnTo>
                    <a:lnTo>
                      <a:pt x="6" y="91"/>
                    </a:lnTo>
                    <a:lnTo>
                      <a:pt x="10" y="115"/>
                    </a:lnTo>
                    <a:lnTo>
                      <a:pt x="16" y="140"/>
                    </a:lnTo>
                    <a:lnTo>
                      <a:pt x="21" y="167"/>
                    </a:lnTo>
                    <a:lnTo>
                      <a:pt x="28" y="194"/>
                    </a:lnTo>
                    <a:lnTo>
                      <a:pt x="35" y="221"/>
                    </a:lnTo>
                    <a:lnTo>
                      <a:pt x="42" y="245"/>
                    </a:lnTo>
                    <a:lnTo>
                      <a:pt x="50" y="270"/>
                    </a:lnTo>
                    <a:lnTo>
                      <a:pt x="57" y="291"/>
                    </a:lnTo>
                    <a:lnTo>
                      <a:pt x="63" y="306"/>
                    </a:lnTo>
                    <a:lnTo>
                      <a:pt x="70" y="321"/>
                    </a:lnTo>
                    <a:lnTo>
                      <a:pt x="75" y="333"/>
                    </a:lnTo>
                    <a:lnTo>
                      <a:pt x="80" y="339"/>
                    </a:lnTo>
                    <a:lnTo>
                      <a:pt x="84" y="342"/>
                    </a:lnTo>
                    <a:lnTo>
                      <a:pt x="88" y="339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1" name="Freeform 183"/>
              <p:cNvSpPr>
                <a:spLocks/>
              </p:cNvSpPr>
              <p:nvPr/>
            </p:nvSpPr>
            <p:spPr bwMode="auto">
              <a:xfrm>
                <a:off x="1333" y="3022"/>
                <a:ext cx="92" cy="342"/>
              </a:xfrm>
              <a:custGeom>
                <a:avLst/>
                <a:gdLst>
                  <a:gd name="T0" fmla="*/ 88 w 92"/>
                  <a:gd name="T1" fmla="*/ 339 h 342"/>
                  <a:gd name="T2" fmla="*/ 91 w 92"/>
                  <a:gd name="T3" fmla="*/ 333 h 342"/>
                  <a:gd name="T4" fmla="*/ 92 w 92"/>
                  <a:gd name="T5" fmla="*/ 324 h 342"/>
                  <a:gd name="T6" fmla="*/ 92 w 92"/>
                  <a:gd name="T7" fmla="*/ 309 h 342"/>
                  <a:gd name="T8" fmla="*/ 91 w 92"/>
                  <a:gd name="T9" fmla="*/ 294 h 342"/>
                  <a:gd name="T10" fmla="*/ 88 w 92"/>
                  <a:gd name="T11" fmla="*/ 273 h 342"/>
                  <a:gd name="T12" fmla="*/ 86 w 92"/>
                  <a:gd name="T13" fmla="*/ 251 h 342"/>
                  <a:gd name="T14" fmla="*/ 82 w 92"/>
                  <a:gd name="T15" fmla="*/ 227 h 342"/>
                  <a:gd name="T16" fmla="*/ 76 w 92"/>
                  <a:gd name="T17" fmla="*/ 203 h 342"/>
                  <a:gd name="T18" fmla="*/ 70 w 92"/>
                  <a:gd name="T19" fmla="*/ 176 h 342"/>
                  <a:gd name="T20" fmla="*/ 63 w 92"/>
                  <a:gd name="T21" fmla="*/ 149 h 342"/>
                  <a:gd name="T22" fmla="*/ 57 w 92"/>
                  <a:gd name="T23" fmla="*/ 121 h 342"/>
                  <a:gd name="T24" fmla="*/ 49 w 92"/>
                  <a:gd name="T25" fmla="*/ 94 h 342"/>
                  <a:gd name="T26" fmla="*/ 42 w 92"/>
                  <a:gd name="T27" fmla="*/ 73 h 342"/>
                  <a:gd name="T28" fmla="*/ 34 w 92"/>
                  <a:gd name="T29" fmla="*/ 52 h 342"/>
                  <a:gd name="T30" fmla="*/ 28 w 92"/>
                  <a:gd name="T31" fmla="*/ 34 h 342"/>
                  <a:gd name="T32" fmla="*/ 22 w 92"/>
                  <a:gd name="T33" fmla="*/ 22 h 342"/>
                  <a:gd name="T34" fmla="*/ 16 w 92"/>
                  <a:gd name="T35" fmla="*/ 9 h 342"/>
                  <a:gd name="T36" fmla="*/ 10 w 92"/>
                  <a:gd name="T37" fmla="*/ 3 h 342"/>
                  <a:gd name="T38" fmla="*/ 6 w 92"/>
                  <a:gd name="T39" fmla="*/ 0 h 342"/>
                  <a:gd name="T40" fmla="*/ 3 w 92"/>
                  <a:gd name="T41" fmla="*/ 0 h 342"/>
                  <a:gd name="T42" fmla="*/ 1 w 92"/>
                  <a:gd name="T43" fmla="*/ 6 h 342"/>
                  <a:gd name="T44" fmla="*/ 0 w 92"/>
                  <a:gd name="T45" fmla="*/ 19 h 342"/>
                  <a:gd name="T46" fmla="*/ 0 w 92"/>
                  <a:gd name="T47" fmla="*/ 31 h 342"/>
                  <a:gd name="T48" fmla="*/ 1 w 92"/>
                  <a:gd name="T49" fmla="*/ 49 h 342"/>
                  <a:gd name="T50" fmla="*/ 3 w 92"/>
                  <a:gd name="T51" fmla="*/ 67 h 342"/>
                  <a:gd name="T52" fmla="*/ 6 w 92"/>
                  <a:gd name="T53" fmla="*/ 91 h 342"/>
                  <a:gd name="T54" fmla="*/ 10 w 92"/>
                  <a:gd name="T55" fmla="*/ 115 h 342"/>
                  <a:gd name="T56" fmla="*/ 16 w 92"/>
                  <a:gd name="T57" fmla="*/ 140 h 342"/>
                  <a:gd name="T58" fmla="*/ 21 w 92"/>
                  <a:gd name="T59" fmla="*/ 167 h 342"/>
                  <a:gd name="T60" fmla="*/ 28 w 92"/>
                  <a:gd name="T61" fmla="*/ 194 h 342"/>
                  <a:gd name="T62" fmla="*/ 35 w 92"/>
                  <a:gd name="T63" fmla="*/ 221 h 342"/>
                  <a:gd name="T64" fmla="*/ 42 w 92"/>
                  <a:gd name="T65" fmla="*/ 245 h 342"/>
                  <a:gd name="T66" fmla="*/ 50 w 92"/>
                  <a:gd name="T67" fmla="*/ 270 h 342"/>
                  <a:gd name="T68" fmla="*/ 57 w 92"/>
                  <a:gd name="T69" fmla="*/ 291 h 342"/>
                  <a:gd name="T70" fmla="*/ 63 w 92"/>
                  <a:gd name="T71" fmla="*/ 306 h 342"/>
                  <a:gd name="T72" fmla="*/ 70 w 92"/>
                  <a:gd name="T73" fmla="*/ 321 h 342"/>
                  <a:gd name="T74" fmla="*/ 75 w 92"/>
                  <a:gd name="T75" fmla="*/ 333 h 342"/>
                  <a:gd name="T76" fmla="*/ 80 w 92"/>
                  <a:gd name="T77" fmla="*/ 339 h 342"/>
                  <a:gd name="T78" fmla="*/ 84 w 92"/>
                  <a:gd name="T79" fmla="*/ 342 h 342"/>
                  <a:gd name="T80" fmla="*/ 88 w 92"/>
                  <a:gd name="T81" fmla="*/ 339 h 342"/>
                  <a:gd name="T82" fmla="*/ 88 w 92"/>
                  <a:gd name="T83" fmla="*/ 339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"/>
                  <a:gd name="T127" fmla="*/ 0 h 342"/>
                  <a:gd name="T128" fmla="*/ 92 w 92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" h="342">
                    <a:moveTo>
                      <a:pt x="88" y="339"/>
                    </a:moveTo>
                    <a:lnTo>
                      <a:pt x="91" y="333"/>
                    </a:lnTo>
                    <a:lnTo>
                      <a:pt x="92" y="324"/>
                    </a:lnTo>
                    <a:lnTo>
                      <a:pt x="92" y="309"/>
                    </a:lnTo>
                    <a:lnTo>
                      <a:pt x="91" y="294"/>
                    </a:lnTo>
                    <a:lnTo>
                      <a:pt x="88" y="273"/>
                    </a:lnTo>
                    <a:lnTo>
                      <a:pt x="86" y="251"/>
                    </a:lnTo>
                    <a:lnTo>
                      <a:pt x="82" y="227"/>
                    </a:lnTo>
                    <a:lnTo>
                      <a:pt x="76" y="203"/>
                    </a:lnTo>
                    <a:lnTo>
                      <a:pt x="70" y="176"/>
                    </a:lnTo>
                    <a:lnTo>
                      <a:pt x="63" y="149"/>
                    </a:lnTo>
                    <a:lnTo>
                      <a:pt x="57" y="121"/>
                    </a:lnTo>
                    <a:lnTo>
                      <a:pt x="49" y="94"/>
                    </a:lnTo>
                    <a:lnTo>
                      <a:pt x="42" y="73"/>
                    </a:lnTo>
                    <a:lnTo>
                      <a:pt x="34" y="52"/>
                    </a:lnTo>
                    <a:lnTo>
                      <a:pt x="28" y="34"/>
                    </a:lnTo>
                    <a:lnTo>
                      <a:pt x="22" y="22"/>
                    </a:lnTo>
                    <a:lnTo>
                      <a:pt x="16" y="9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6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1" y="49"/>
                    </a:lnTo>
                    <a:lnTo>
                      <a:pt x="3" y="67"/>
                    </a:lnTo>
                    <a:lnTo>
                      <a:pt x="6" y="91"/>
                    </a:lnTo>
                    <a:lnTo>
                      <a:pt x="10" y="115"/>
                    </a:lnTo>
                    <a:lnTo>
                      <a:pt x="16" y="140"/>
                    </a:lnTo>
                    <a:lnTo>
                      <a:pt x="21" y="167"/>
                    </a:lnTo>
                    <a:lnTo>
                      <a:pt x="28" y="194"/>
                    </a:lnTo>
                    <a:lnTo>
                      <a:pt x="35" y="221"/>
                    </a:lnTo>
                    <a:lnTo>
                      <a:pt x="42" y="245"/>
                    </a:lnTo>
                    <a:lnTo>
                      <a:pt x="50" y="270"/>
                    </a:lnTo>
                    <a:lnTo>
                      <a:pt x="57" y="291"/>
                    </a:lnTo>
                    <a:lnTo>
                      <a:pt x="63" y="306"/>
                    </a:lnTo>
                    <a:lnTo>
                      <a:pt x="70" y="321"/>
                    </a:lnTo>
                    <a:lnTo>
                      <a:pt x="75" y="333"/>
                    </a:lnTo>
                    <a:lnTo>
                      <a:pt x="80" y="339"/>
                    </a:lnTo>
                    <a:lnTo>
                      <a:pt x="84" y="342"/>
                    </a:lnTo>
                    <a:lnTo>
                      <a:pt x="88" y="339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2" name="Freeform 184"/>
              <p:cNvSpPr>
                <a:spLocks/>
              </p:cNvSpPr>
              <p:nvPr/>
            </p:nvSpPr>
            <p:spPr bwMode="auto">
              <a:xfrm>
                <a:off x="1478" y="3600"/>
                <a:ext cx="92" cy="342"/>
              </a:xfrm>
              <a:custGeom>
                <a:avLst/>
                <a:gdLst>
                  <a:gd name="T0" fmla="*/ 88 w 92"/>
                  <a:gd name="T1" fmla="*/ 339 h 342"/>
                  <a:gd name="T2" fmla="*/ 91 w 92"/>
                  <a:gd name="T3" fmla="*/ 333 h 342"/>
                  <a:gd name="T4" fmla="*/ 92 w 92"/>
                  <a:gd name="T5" fmla="*/ 324 h 342"/>
                  <a:gd name="T6" fmla="*/ 92 w 92"/>
                  <a:gd name="T7" fmla="*/ 312 h 342"/>
                  <a:gd name="T8" fmla="*/ 91 w 92"/>
                  <a:gd name="T9" fmla="*/ 294 h 342"/>
                  <a:gd name="T10" fmla="*/ 88 w 92"/>
                  <a:gd name="T11" fmla="*/ 272 h 342"/>
                  <a:gd name="T12" fmla="*/ 86 w 92"/>
                  <a:gd name="T13" fmla="*/ 251 h 342"/>
                  <a:gd name="T14" fmla="*/ 82 w 92"/>
                  <a:gd name="T15" fmla="*/ 227 h 342"/>
                  <a:gd name="T16" fmla="*/ 76 w 92"/>
                  <a:gd name="T17" fmla="*/ 203 h 342"/>
                  <a:gd name="T18" fmla="*/ 71 w 92"/>
                  <a:gd name="T19" fmla="*/ 176 h 342"/>
                  <a:gd name="T20" fmla="*/ 63 w 92"/>
                  <a:gd name="T21" fmla="*/ 148 h 342"/>
                  <a:gd name="T22" fmla="*/ 57 w 92"/>
                  <a:gd name="T23" fmla="*/ 121 h 342"/>
                  <a:gd name="T24" fmla="*/ 50 w 92"/>
                  <a:gd name="T25" fmla="*/ 94 h 342"/>
                  <a:gd name="T26" fmla="*/ 42 w 92"/>
                  <a:gd name="T27" fmla="*/ 73 h 342"/>
                  <a:gd name="T28" fmla="*/ 36 w 92"/>
                  <a:gd name="T29" fmla="*/ 52 h 342"/>
                  <a:gd name="T30" fmla="*/ 29 w 92"/>
                  <a:gd name="T31" fmla="*/ 33 h 342"/>
                  <a:gd name="T32" fmla="*/ 22 w 92"/>
                  <a:gd name="T33" fmla="*/ 21 h 342"/>
                  <a:gd name="T34" fmla="*/ 17 w 92"/>
                  <a:gd name="T35" fmla="*/ 9 h 342"/>
                  <a:gd name="T36" fmla="*/ 12 w 92"/>
                  <a:gd name="T37" fmla="*/ 3 h 342"/>
                  <a:gd name="T38" fmla="*/ 7 w 92"/>
                  <a:gd name="T39" fmla="*/ 0 h 342"/>
                  <a:gd name="T40" fmla="*/ 4 w 92"/>
                  <a:gd name="T41" fmla="*/ 3 h 342"/>
                  <a:gd name="T42" fmla="*/ 1 w 92"/>
                  <a:gd name="T43" fmla="*/ 9 h 342"/>
                  <a:gd name="T44" fmla="*/ 0 w 92"/>
                  <a:gd name="T45" fmla="*/ 18 h 342"/>
                  <a:gd name="T46" fmla="*/ 0 w 92"/>
                  <a:gd name="T47" fmla="*/ 30 h 342"/>
                  <a:gd name="T48" fmla="*/ 1 w 92"/>
                  <a:gd name="T49" fmla="*/ 49 h 342"/>
                  <a:gd name="T50" fmla="*/ 4 w 92"/>
                  <a:gd name="T51" fmla="*/ 67 h 342"/>
                  <a:gd name="T52" fmla="*/ 7 w 92"/>
                  <a:gd name="T53" fmla="*/ 91 h 342"/>
                  <a:gd name="T54" fmla="*/ 11 w 92"/>
                  <a:gd name="T55" fmla="*/ 115 h 342"/>
                  <a:gd name="T56" fmla="*/ 16 w 92"/>
                  <a:gd name="T57" fmla="*/ 139 h 342"/>
                  <a:gd name="T58" fmla="*/ 21 w 92"/>
                  <a:gd name="T59" fmla="*/ 166 h 342"/>
                  <a:gd name="T60" fmla="*/ 28 w 92"/>
                  <a:gd name="T61" fmla="*/ 194 h 342"/>
                  <a:gd name="T62" fmla="*/ 36 w 92"/>
                  <a:gd name="T63" fmla="*/ 221 h 342"/>
                  <a:gd name="T64" fmla="*/ 42 w 92"/>
                  <a:gd name="T65" fmla="*/ 248 h 342"/>
                  <a:gd name="T66" fmla="*/ 50 w 92"/>
                  <a:gd name="T67" fmla="*/ 269 h 342"/>
                  <a:gd name="T68" fmla="*/ 57 w 92"/>
                  <a:gd name="T69" fmla="*/ 290 h 342"/>
                  <a:gd name="T70" fmla="*/ 63 w 92"/>
                  <a:gd name="T71" fmla="*/ 309 h 342"/>
                  <a:gd name="T72" fmla="*/ 70 w 92"/>
                  <a:gd name="T73" fmla="*/ 321 h 342"/>
                  <a:gd name="T74" fmla="*/ 75 w 92"/>
                  <a:gd name="T75" fmla="*/ 333 h 342"/>
                  <a:gd name="T76" fmla="*/ 80 w 92"/>
                  <a:gd name="T77" fmla="*/ 339 h 342"/>
                  <a:gd name="T78" fmla="*/ 86 w 92"/>
                  <a:gd name="T79" fmla="*/ 342 h 342"/>
                  <a:gd name="T80" fmla="*/ 88 w 92"/>
                  <a:gd name="T81" fmla="*/ 339 h 342"/>
                  <a:gd name="T82" fmla="*/ 88 w 92"/>
                  <a:gd name="T83" fmla="*/ 339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"/>
                  <a:gd name="T127" fmla="*/ 0 h 342"/>
                  <a:gd name="T128" fmla="*/ 92 w 92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" h="342">
                    <a:moveTo>
                      <a:pt x="88" y="339"/>
                    </a:moveTo>
                    <a:lnTo>
                      <a:pt x="91" y="333"/>
                    </a:lnTo>
                    <a:lnTo>
                      <a:pt x="92" y="324"/>
                    </a:lnTo>
                    <a:lnTo>
                      <a:pt x="92" y="312"/>
                    </a:lnTo>
                    <a:lnTo>
                      <a:pt x="91" y="294"/>
                    </a:lnTo>
                    <a:lnTo>
                      <a:pt x="88" y="272"/>
                    </a:lnTo>
                    <a:lnTo>
                      <a:pt x="86" y="251"/>
                    </a:lnTo>
                    <a:lnTo>
                      <a:pt x="82" y="227"/>
                    </a:lnTo>
                    <a:lnTo>
                      <a:pt x="76" y="203"/>
                    </a:lnTo>
                    <a:lnTo>
                      <a:pt x="71" y="176"/>
                    </a:lnTo>
                    <a:lnTo>
                      <a:pt x="63" y="148"/>
                    </a:lnTo>
                    <a:lnTo>
                      <a:pt x="57" y="121"/>
                    </a:lnTo>
                    <a:lnTo>
                      <a:pt x="50" y="94"/>
                    </a:lnTo>
                    <a:lnTo>
                      <a:pt x="42" y="73"/>
                    </a:lnTo>
                    <a:lnTo>
                      <a:pt x="36" y="52"/>
                    </a:lnTo>
                    <a:lnTo>
                      <a:pt x="29" y="33"/>
                    </a:lnTo>
                    <a:lnTo>
                      <a:pt x="22" y="21"/>
                    </a:lnTo>
                    <a:lnTo>
                      <a:pt x="17" y="9"/>
                    </a:lnTo>
                    <a:lnTo>
                      <a:pt x="12" y="3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9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" y="49"/>
                    </a:lnTo>
                    <a:lnTo>
                      <a:pt x="4" y="67"/>
                    </a:lnTo>
                    <a:lnTo>
                      <a:pt x="7" y="91"/>
                    </a:lnTo>
                    <a:lnTo>
                      <a:pt x="11" y="115"/>
                    </a:lnTo>
                    <a:lnTo>
                      <a:pt x="16" y="139"/>
                    </a:lnTo>
                    <a:lnTo>
                      <a:pt x="21" y="166"/>
                    </a:lnTo>
                    <a:lnTo>
                      <a:pt x="28" y="194"/>
                    </a:lnTo>
                    <a:lnTo>
                      <a:pt x="36" y="221"/>
                    </a:lnTo>
                    <a:lnTo>
                      <a:pt x="42" y="248"/>
                    </a:lnTo>
                    <a:lnTo>
                      <a:pt x="50" y="269"/>
                    </a:lnTo>
                    <a:lnTo>
                      <a:pt x="57" y="290"/>
                    </a:lnTo>
                    <a:lnTo>
                      <a:pt x="63" y="309"/>
                    </a:lnTo>
                    <a:lnTo>
                      <a:pt x="70" y="321"/>
                    </a:lnTo>
                    <a:lnTo>
                      <a:pt x="75" y="333"/>
                    </a:lnTo>
                    <a:lnTo>
                      <a:pt x="80" y="339"/>
                    </a:lnTo>
                    <a:lnTo>
                      <a:pt x="86" y="342"/>
                    </a:lnTo>
                    <a:lnTo>
                      <a:pt x="88" y="339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3" name="Freeform 185"/>
              <p:cNvSpPr>
                <a:spLocks/>
              </p:cNvSpPr>
              <p:nvPr/>
            </p:nvSpPr>
            <p:spPr bwMode="auto">
              <a:xfrm>
                <a:off x="1478" y="3600"/>
                <a:ext cx="92" cy="342"/>
              </a:xfrm>
              <a:custGeom>
                <a:avLst/>
                <a:gdLst>
                  <a:gd name="T0" fmla="*/ 88 w 92"/>
                  <a:gd name="T1" fmla="*/ 339 h 342"/>
                  <a:gd name="T2" fmla="*/ 91 w 92"/>
                  <a:gd name="T3" fmla="*/ 333 h 342"/>
                  <a:gd name="T4" fmla="*/ 92 w 92"/>
                  <a:gd name="T5" fmla="*/ 324 h 342"/>
                  <a:gd name="T6" fmla="*/ 92 w 92"/>
                  <a:gd name="T7" fmla="*/ 312 h 342"/>
                  <a:gd name="T8" fmla="*/ 91 w 92"/>
                  <a:gd name="T9" fmla="*/ 294 h 342"/>
                  <a:gd name="T10" fmla="*/ 88 w 92"/>
                  <a:gd name="T11" fmla="*/ 272 h 342"/>
                  <a:gd name="T12" fmla="*/ 86 w 92"/>
                  <a:gd name="T13" fmla="*/ 251 h 342"/>
                  <a:gd name="T14" fmla="*/ 82 w 92"/>
                  <a:gd name="T15" fmla="*/ 227 h 342"/>
                  <a:gd name="T16" fmla="*/ 76 w 92"/>
                  <a:gd name="T17" fmla="*/ 203 h 342"/>
                  <a:gd name="T18" fmla="*/ 71 w 92"/>
                  <a:gd name="T19" fmla="*/ 176 h 342"/>
                  <a:gd name="T20" fmla="*/ 63 w 92"/>
                  <a:gd name="T21" fmla="*/ 148 h 342"/>
                  <a:gd name="T22" fmla="*/ 57 w 92"/>
                  <a:gd name="T23" fmla="*/ 121 h 342"/>
                  <a:gd name="T24" fmla="*/ 50 w 92"/>
                  <a:gd name="T25" fmla="*/ 94 h 342"/>
                  <a:gd name="T26" fmla="*/ 42 w 92"/>
                  <a:gd name="T27" fmla="*/ 73 h 342"/>
                  <a:gd name="T28" fmla="*/ 36 w 92"/>
                  <a:gd name="T29" fmla="*/ 52 h 342"/>
                  <a:gd name="T30" fmla="*/ 29 w 92"/>
                  <a:gd name="T31" fmla="*/ 33 h 342"/>
                  <a:gd name="T32" fmla="*/ 22 w 92"/>
                  <a:gd name="T33" fmla="*/ 21 h 342"/>
                  <a:gd name="T34" fmla="*/ 17 w 92"/>
                  <a:gd name="T35" fmla="*/ 9 h 342"/>
                  <a:gd name="T36" fmla="*/ 12 w 92"/>
                  <a:gd name="T37" fmla="*/ 3 h 342"/>
                  <a:gd name="T38" fmla="*/ 7 w 92"/>
                  <a:gd name="T39" fmla="*/ 0 h 342"/>
                  <a:gd name="T40" fmla="*/ 4 w 92"/>
                  <a:gd name="T41" fmla="*/ 3 h 342"/>
                  <a:gd name="T42" fmla="*/ 1 w 92"/>
                  <a:gd name="T43" fmla="*/ 9 h 342"/>
                  <a:gd name="T44" fmla="*/ 0 w 92"/>
                  <a:gd name="T45" fmla="*/ 18 h 342"/>
                  <a:gd name="T46" fmla="*/ 0 w 92"/>
                  <a:gd name="T47" fmla="*/ 30 h 342"/>
                  <a:gd name="T48" fmla="*/ 1 w 92"/>
                  <a:gd name="T49" fmla="*/ 49 h 342"/>
                  <a:gd name="T50" fmla="*/ 4 w 92"/>
                  <a:gd name="T51" fmla="*/ 67 h 342"/>
                  <a:gd name="T52" fmla="*/ 7 w 92"/>
                  <a:gd name="T53" fmla="*/ 91 h 342"/>
                  <a:gd name="T54" fmla="*/ 11 w 92"/>
                  <a:gd name="T55" fmla="*/ 115 h 342"/>
                  <a:gd name="T56" fmla="*/ 16 w 92"/>
                  <a:gd name="T57" fmla="*/ 139 h 342"/>
                  <a:gd name="T58" fmla="*/ 21 w 92"/>
                  <a:gd name="T59" fmla="*/ 166 h 342"/>
                  <a:gd name="T60" fmla="*/ 28 w 92"/>
                  <a:gd name="T61" fmla="*/ 194 h 342"/>
                  <a:gd name="T62" fmla="*/ 36 w 92"/>
                  <a:gd name="T63" fmla="*/ 221 h 342"/>
                  <a:gd name="T64" fmla="*/ 42 w 92"/>
                  <a:gd name="T65" fmla="*/ 248 h 342"/>
                  <a:gd name="T66" fmla="*/ 50 w 92"/>
                  <a:gd name="T67" fmla="*/ 269 h 342"/>
                  <a:gd name="T68" fmla="*/ 57 w 92"/>
                  <a:gd name="T69" fmla="*/ 290 h 342"/>
                  <a:gd name="T70" fmla="*/ 63 w 92"/>
                  <a:gd name="T71" fmla="*/ 309 h 342"/>
                  <a:gd name="T72" fmla="*/ 70 w 92"/>
                  <a:gd name="T73" fmla="*/ 321 h 342"/>
                  <a:gd name="T74" fmla="*/ 75 w 92"/>
                  <a:gd name="T75" fmla="*/ 333 h 342"/>
                  <a:gd name="T76" fmla="*/ 80 w 92"/>
                  <a:gd name="T77" fmla="*/ 339 h 342"/>
                  <a:gd name="T78" fmla="*/ 86 w 92"/>
                  <a:gd name="T79" fmla="*/ 342 h 342"/>
                  <a:gd name="T80" fmla="*/ 88 w 92"/>
                  <a:gd name="T81" fmla="*/ 339 h 342"/>
                  <a:gd name="T82" fmla="*/ 88 w 92"/>
                  <a:gd name="T83" fmla="*/ 339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"/>
                  <a:gd name="T127" fmla="*/ 0 h 342"/>
                  <a:gd name="T128" fmla="*/ 92 w 92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" h="342">
                    <a:moveTo>
                      <a:pt x="88" y="339"/>
                    </a:moveTo>
                    <a:lnTo>
                      <a:pt x="91" y="333"/>
                    </a:lnTo>
                    <a:lnTo>
                      <a:pt x="92" y="324"/>
                    </a:lnTo>
                    <a:lnTo>
                      <a:pt x="92" y="312"/>
                    </a:lnTo>
                    <a:lnTo>
                      <a:pt x="91" y="294"/>
                    </a:lnTo>
                    <a:lnTo>
                      <a:pt x="88" y="272"/>
                    </a:lnTo>
                    <a:lnTo>
                      <a:pt x="86" y="251"/>
                    </a:lnTo>
                    <a:lnTo>
                      <a:pt x="82" y="227"/>
                    </a:lnTo>
                    <a:lnTo>
                      <a:pt x="76" y="203"/>
                    </a:lnTo>
                    <a:lnTo>
                      <a:pt x="71" y="176"/>
                    </a:lnTo>
                    <a:lnTo>
                      <a:pt x="63" y="148"/>
                    </a:lnTo>
                    <a:lnTo>
                      <a:pt x="57" y="121"/>
                    </a:lnTo>
                    <a:lnTo>
                      <a:pt x="50" y="94"/>
                    </a:lnTo>
                    <a:lnTo>
                      <a:pt x="42" y="73"/>
                    </a:lnTo>
                    <a:lnTo>
                      <a:pt x="36" y="52"/>
                    </a:lnTo>
                    <a:lnTo>
                      <a:pt x="29" y="33"/>
                    </a:lnTo>
                    <a:lnTo>
                      <a:pt x="22" y="21"/>
                    </a:lnTo>
                    <a:lnTo>
                      <a:pt x="17" y="9"/>
                    </a:lnTo>
                    <a:lnTo>
                      <a:pt x="12" y="3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9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" y="49"/>
                    </a:lnTo>
                    <a:lnTo>
                      <a:pt x="4" y="67"/>
                    </a:lnTo>
                    <a:lnTo>
                      <a:pt x="7" y="91"/>
                    </a:lnTo>
                    <a:lnTo>
                      <a:pt x="11" y="115"/>
                    </a:lnTo>
                    <a:lnTo>
                      <a:pt x="16" y="139"/>
                    </a:lnTo>
                    <a:lnTo>
                      <a:pt x="21" y="166"/>
                    </a:lnTo>
                    <a:lnTo>
                      <a:pt x="28" y="194"/>
                    </a:lnTo>
                    <a:lnTo>
                      <a:pt x="36" y="221"/>
                    </a:lnTo>
                    <a:lnTo>
                      <a:pt x="42" y="248"/>
                    </a:lnTo>
                    <a:lnTo>
                      <a:pt x="50" y="269"/>
                    </a:lnTo>
                    <a:lnTo>
                      <a:pt x="57" y="290"/>
                    </a:lnTo>
                    <a:lnTo>
                      <a:pt x="63" y="309"/>
                    </a:lnTo>
                    <a:lnTo>
                      <a:pt x="70" y="321"/>
                    </a:lnTo>
                    <a:lnTo>
                      <a:pt x="75" y="333"/>
                    </a:lnTo>
                    <a:lnTo>
                      <a:pt x="80" y="339"/>
                    </a:lnTo>
                    <a:lnTo>
                      <a:pt x="86" y="342"/>
                    </a:lnTo>
                    <a:lnTo>
                      <a:pt x="88" y="339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4" name="Freeform 186"/>
              <p:cNvSpPr>
                <a:spLocks/>
              </p:cNvSpPr>
              <p:nvPr/>
            </p:nvSpPr>
            <p:spPr bwMode="auto">
              <a:xfrm>
                <a:off x="1250" y="3195"/>
                <a:ext cx="149" cy="212"/>
              </a:xfrm>
              <a:custGeom>
                <a:avLst/>
                <a:gdLst>
                  <a:gd name="T0" fmla="*/ 148 w 149"/>
                  <a:gd name="T1" fmla="*/ 202 h 212"/>
                  <a:gd name="T2" fmla="*/ 149 w 149"/>
                  <a:gd name="T3" fmla="*/ 196 h 212"/>
                  <a:gd name="T4" fmla="*/ 148 w 149"/>
                  <a:gd name="T5" fmla="*/ 187 h 212"/>
                  <a:gd name="T6" fmla="*/ 145 w 149"/>
                  <a:gd name="T7" fmla="*/ 175 h 212"/>
                  <a:gd name="T8" fmla="*/ 140 w 149"/>
                  <a:gd name="T9" fmla="*/ 160 h 212"/>
                  <a:gd name="T10" fmla="*/ 133 w 149"/>
                  <a:gd name="T11" fmla="*/ 148 h 212"/>
                  <a:gd name="T12" fmla="*/ 126 w 149"/>
                  <a:gd name="T13" fmla="*/ 130 h 212"/>
                  <a:gd name="T14" fmla="*/ 117 w 149"/>
                  <a:gd name="T15" fmla="*/ 115 h 212"/>
                  <a:gd name="T16" fmla="*/ 107 w 149"/>
                  <a:gd name="T17" fmla="*/ 100 h 212"/>
                  <a:gd name="T18" fmla="*/ 96 w 149"/>
                  <a:gd name="T19" fmla="*/ 81 h 212"/>
                  <a:gd name="T20" fmla="*/ 84 w 149"/>
                  <a:gd name="T21" fmla="*/ 66 h 212"/>
                  <a:gd name="T22" fmla="*/ 72 w 149"/>
                  <a:gd name="T23" fmla="*/ 51 h 212"/>
                  <a:gd name="T24" fmla="*/ 60 w 149"/>
                  <a:gd name="T25" fmla="*/ 36 h 212"/>
                  <a:gd name="T26" fmla="*/ 49 w 149"/>
                  <a:gd name="T27" fmla="*/ 24 h 212"/>
                  <a:gd name="T28" fmla="*/ 39 w 149"/>
                  <a:gd name="T29" fmla="*/ 15 h 212"/>
                  <a:gd name="T30" fmla="*/ 29 w 149"/>
                  <a:gd name="T31" fmla="*/ 9 h 212"/>
                  <a:gd name="T32" fmla="*/ 21 w 149"/>
                  <a:gd name="T33" fmla="*/ 3 h 212"/>
                  <a:gd name="T34" fmla="*/ 13 w 149"/>
                  <a:gd name="T35" fmla="*/ 0 h 212"/>
                  <a:gd name="T36" fmla="*/ 8 w 149"/>
                  <a:gd name="T37" fmla="*/ 0 h 212"/>
                  <a:gd name="T38" fmla="*/ 2 w 149"/>
                  <a:gd name="T39" fmla="*/ 3 h 212"/>
                  <a:gd name="T40" fmla="*/ 0 w 149"/>
                  <a:gd name="T41" fmla="*/ 9 h 212"/>
                  <a:gd name="T42" fmla="*/ 0 w 149"/>
                  <a:gd name="T43" fmla="*/ 18 h 212"/>
                  <a:gd name="T44" fmla="*/ 1 w 149"/>
                  <a:gd name="T45" fmla="*/ 27 h 212"/>
                  <a:gd name="T46" fmla="*/ 4 w 149"/>
                  <a:gd name="T47" fmla="*/ 39 h 212"/>
                  <a:gd name="T48" fmla="*/ 9 w 149"/>
                  <a:gd name="T49" fmla="*/ 51 h 212"/>
                  <a:gd name="T50" fmla="*/ 14 w 149"/>
                  <a:gd name="T51" fmla="*/ 66 h 212"/>
                  <a:gd name="T52" fmla="*/ 22 w 149"/>
                  <a:gd name="T53" fmla="*/ 81 h 212"/>
                  <a:gd name="T54" fmla="*/ 31 w 149"/>
                  <a:gd name="T55" fmla="*/ 97 h 212"/>
                  <a:gd name="T56" fmla="*/ 41 w 149"/>
                  <a:gd name="T57" fmla="*/ 115 h 212"/>
                  <a:gd name="T58" fmla="*/ 53 w 149"/>
                  <a:gd name="T59" fmla="*/ 130 h 212"/>
                  <a:gd name="T60" fmla="*/ 63 w 149"/>
                  <a:gd name="T61" fmla="*/ 148 h 212"/>
                  <a:gd name="T62" fmla="*/ 76 w 149"/>
                  <a:gd name="T63" fmla="*/ 163 h 212"/>
                  <a:gd name="T64" fmla="*/ 88 w 149"/>
                  <a:gd name="T65" fmla="*/ 175 h 212"/>
                  <a:gd name="T66" fmla="*/ 99 w 149"/>
                  <a:gd name="T67" fmla="*/ 187 h 212"/>
                  <a:gd name="T68" fmla="*/ 109 w 149"/>
                  <a:gd name="T69" fmla="*/ 196 h 212"/>
                  <a:gd name="T70" fmla="*/ 118 w 149"/>
                  <a:gd name="T71" fmla="*/ 206 h 212"/>
                  <a:gd name="T72" fmla="*/ 128 w 149"/>
                  <a:gd name="T73" fmla="*/ 209 h 212"/>
                  <a:gd name="T74" fmla="*/ 134 w 149"/>
                  <a:gd name="T75" fmla="*/ 212 h 212"/>
                  <a:gd name="T76" fmla="*/ 141 w 149"/>
                  <a:gd name="T77" fmla="*/ 212 h 212"/>
                  <a:gd name="T78" fmla="*/ 145 w 149"/>
                  <a:gd name="T79" fmla="*/ 209 h 212"/>
                  <a:gd name="T80" fmla="*/ 148 w 149"/>
                  <a:gd name="T81" fmla="*/ 206 h 212"/>
                  <a:gd name="T82" fmla="*/ 148 w 149"/>
                  <a:gd name="T83" fmla="*/ 206 h 212"/>
                  <a:gd name="T84" fmla="*/ 148 w 149"/>
                  <a:gd name="T85" fmla="*/ 202 h 2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"/>
                  <a:gd name="T130" fmla="*/ 0 h 212"/>
                  <a:gd name="T131" fmla="*/ 149 w 149"/>
                  <a:gd name="T132" fmla="*/ 212 h 21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" h="212">
                    <a:moveTo>
                      <a:pt x="148" y="202"/>
                    </a:moveTo>
                    <a:lnTo>
                      <a:pt x="149" y="196"/>
                    </a:lnTo>
                    <a:lnTo>
                      <a:pt x="148" y="187"/>
                    </a:lnTo>
                    <a:lnTo>
                      <a:pt x="145" y="175"/>
                    </a:lnTo>
                    <a:lnTo>
                      <a:pt x="140" y="160"/>
                    </a:lnTo>
                    <a:lnTo>
                      <a:pt x="133" y="148"/>
                    </a:lnTo>
                    <a:lnTo>
                      <a:pt x="126" y="130"/>
                    </a:lnTo>
                    <a:lnTo>
                      <a:pt x="117" y="115"/>
                    </a:lnTo>
                    <a:lnTo>
                      <a:pt x="107" y="100"/>
                    </a:lnTo>
                    <a:lnTo>
                      <a:pt x="96" y="81"/>
                    </a:lnTo>
                    <a:lnTo>
                      <a:pt x="84" y="66"/>
                    </a:lnTo>
                    <a:lnTo>
                      <a:pt x="72" y="51"/>
                    </a:lnTo>
                    <a:lnTo>
                      <a:pt x="60" y="36"/>
                    </a:lnTo>
                    <a:lnTo>
                      <a:pt x="49" y="24"/>
                    </a:lnTo>
                    <a:lnTo>
                      <a:pt x="39" y="15"/>
                    </a:lnTo>
                    <a:lnTo>
                      <a:pt x="29" y="9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" y="27"/>
                    </a:lnTo>
                    <a:lnTo>
                      <a:pt x="4" y="39"/>
                    </a:lnTo>
                    <a:lnTo>
                      <a:pt x="9" y="51"/>
                    </a:lnTo>
                    <a:lnTo>
                      <a:pt x="14" y="66"/>
                    </a:lnTo>
                    <a:lnTo>
                      <a:pt x="22" y="81"/>
                    </a:lnTo>
                    <a:lnTo>
                      <a:pt x="31" y="97"/>
                    </a:lnTo>
                    <a:lnTo>
                      <a:pt x="41" y="115"/>
                    </a:lnTo>
                    <a:lnTo>
                      <a:pt x="53" y="130"/>
                    </a:lnTo>
                    <a:lnTo>
                      <a:pt x="63" y="148"/>
                    </a:lnTo>
                    <a:lnTo>
                      <a:pt x="76" y="163"/>
                    </a:lnTo>
                    <a:lnTo>
                      <a:pt x="88" y="175"/>
                    </a:lnTo>
                    <a:lnTo>
                      <a:pt x="99" y="187"/>
                    </a:lnTo>
                    <a:lnTo>
                      <a:pt x="109" y="196"/>
                    </a:lnTo>
                    <a:lnTo>
                      <a:pt x="118" y="206"/>
                    </a:lnTo>
                    <a:lnTo>
                      <a:pt x="128" y="209"/>
                    </a:lnTo>
                    <a:lnTo>
                      <a:pt x="134" y="212"/>
                    </a:lnTo>
                    <a:lnTo>
                      <a:pt x="141" y="212"/>
                    </a:lnTo>
                    <a:lnTo>
                      <a:pt x="145" y="209"/>
                    </a:lnTo>
                    <a:lnTo>
                      <a:pt x="148" y="206"/>
                    </a:lnTo>
                    <a:lnTo>
                      <a:pt x="148" y="202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5" name="Freeform 187"/>
              <p:cNvSpPr>
                <a:spLocks/>
              </p:cNvSpPr>
              <p:nvPr/>
            </p:nvSpPr>
            <p:spPr bwMode="auto">
              <a:xfrm>
                <a:off x="1250" y="3195"/>
                <a:ext cx="149" cy="212"/>
              </a:xfrm>
              <a:custGeom>
                <a:avLst/>
                <a:gdLst>
                  <a:gd name="T0" fmla="*/ 148 w 149"/>
                  <a:gd name="T1" fmla="*/ 202 h 212"/>
                  <a:gd name="T2" fmla="*/ 149 w 149"/>
                  <a:gd name="T3" fmla="*/ 196 h 212"/>
                  <a:gd name="T4" fmla="*/ 148 w 149"/>
                  <a:gd name="T5" fmla="*/ 187 h 212"/>
                  <a:gd name="T6" fmla="*/ 145 w 149"/>
                  <a:gd name="T7" fmla="*/ 175 h 212"/>
                  <a:gd name="T8" fmla="*/ 140 w 149"/>
                  <a:gd name="T9" fmla="*/ 160 h 212"/>
                  <a:gd name="T10" fmla="*/ 133 w 149"/>
                  <a:gd name="T11" fmla="*/ 148 h 212"/>
                  <a:gd name="T12" fmla="*/ 126 w 149"/>
                  <a:gd name="T13" fmla="*/ 130 h 212"/>
                  <a:gd name="T14" fmla="*/ 117 w 149"/>
                  <a:gd name="T15" fmla="*/ 115 h 212"/>
                  <a:gd name="T16" fmla="*/ 107 w 149"/>
                  <a:gd name="T17" fmla="*/ 100 h 212"/>
                  <a:gd name="T18" fmla="*/ 96 w 149"/>
                  <a:gd name="T19" fmla="*/ 81 h 212"/>
                  <a:gd name="T20" fmla="*/ 84 w 149"/>
                  <a:gd name="T21" fmla="*/ 66 h 212"/>
                  <a:gd name="T22" fmla="*/ 72 w 149"/>
                  <a:gd name="T23" fmla="*/ 51 h 212"/>
                  <a:gd name="T24" fmla="*/ 60 w 149"/>
                  <a:gd name="T25" fmla="*/ 36 h 212"/>
                  <a:gd name="T26" fmla="*/ 49 w 149"/>
                  <a:gd name="T27" fmla="*/ 24 h 212"/>
                  <a:gd name="T28" fmla="*/ 39 w 149"/>
                  <a:gd name="T29" fmla="*/ 15 h 212"/>
                  <a:gd name="T30" fmla="*/ 29 w 149"/>
                  <a:gd name="T31" fmla="*/ 9 h 212"/>
                  <a:gd name="T32" fmla="*/ 21 w 149"/>
                  <a:gd name="T33" fmla="*/ 3 h 212"/>
                  <a:gd name="T34" fmla="*/ 13 w 149"/>
                  <a:gd name="T35" fmla="*/ 0 h 212"/>
                  <a:gd name="T36" fmla="*/ 8 w 149"/>
                  <a:gd name="T37" fmla="*/ 0 h 212"/>
                  <a:gd name="T38" fmla="*/ 2 w 149"/>
                  <a:gd name="T39" fmla="*/ 3 h 212"/>
                  <a:gd name="T40" fmla="*/ 0 w 149"/>
                  <a:gd name="T41" fmla="*/ 9 h 212"/>
                  <a:gd name="T42" fmla="*/ 0 w 149"/>
                  <a:gd name="T43" fmla="*/ 18 h 212"/>
                  <a:gd name="T44" fmla="*/ 1 w 149"/>
                  <a:gd name="T45" fmla="*/ 27 h 212"/>
                  <a:gd name="T46" fmla="*/ 4 w 149"/>
                  <a:gd name="T47" fmla="*/ 39 h 212"/>
                  <a:gd name="T48" fmla="*/ 9 w 149"/>
                  <a:gd name="T49" fmla="*/ 51 h 212"/>
                  <a:gd name="T50" fmla="*/ 14 w 149"/>
                  <a:gd name="T51" fmla="*/ 66 h 212"/>
                  <a:gd name="T52" fmla="*/ 22 w 149"/>
                  <a:gd name="T53" fmla="*/ 81 h 212"/>
                  <a:gd name="T54" fmla="*/ 31 w 149"/>
                  <a:gd name="T55" fmla="*/ 97 h 212"/>
                  <a:gd name="T56" fmla="*/ 41 w 149"/>
                  <a:gd name="T57" fmla="*/ 115 h 212"/>
                  <a:gd name="T58" fmla="*/ 53 w 149"/>
                  <a:gd name="T59" fmla="*/ 130 h 212"/>
                  <a:gd name="T60" fmla="*/ 63 w 149"/>
                  <a:gd name="T61" fmla="*/ 148 h 212"/>
                  <a:gd name="T62" fmla="*/ 76 w 149"/>
                  <a:gd name="T63" fmla="*/ 163 h 212"/>
                  <a:gd name="T64" fmla="*/ 88 w 149"/>
                  <a:gd name="T65" fmla="*/ 175 h 212"/>
                  <a:gd name="T66" fmla="*/ 99 w 149"/>
                  <a:gd name="T67" fmla="*/ 187 h 212"/>
                  <a:gd name="T68" fmla="*/ 109 w 149"/>
                  <a:gd name="T69" fmla="*/ 196 h 212"/>
                  <a:gd name="T70" fmla="*/ 118 w 149"/>
                  <a:gd name="T71" fmla="*/ 206 h 212"/>
                  <a:gd name="T72" fmla="*/ 128 w 149"/>
                  <a:gd name="T73" fmla="*/ 209 h 212"/>
                  <a:gd name="T74" fmla="*/ 134 w 149"/>
                  <a:gd name="T75" fmla="*/ 212 h 212"/>
                  <a:gd name="T76" fmla="*/ 141 w 149"/>
                  <a:gd name="T77" fmla="*/ 212 h 212"/>
                  <a:gd name="T78" fmla="*/ 145 w 149"/>
                  <a:gd name="T79" fmla="*/ 209 h 212"/>
                  <a:gd name="T80" fmla="*/ 148 w 149"/>
                  <a:gd name="T81" fmla="*/ 206 h 212"/>
                  <a:gd name="T82" fmla="*/ 148 w 149"/>
                  <a:gd name="T83" fmla="*/ 206 h 2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9"/>
                  <a:gd name="T127" fmla="*/ 0 h 212"/>
                  <a:gd name="T128" fmla="*/ 149 w 149"/>
                  <a:gd name="T129" fmla="*/ 212 h 2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9" h="212">
                    <a:moveTo>
                      <a:pt x="148" y="202"/>
                    </a:moveTo>
                    <a:lnTo>
                      <a:pt x="149" y="196"/>
                    </a:lnTo>
                    <a:lnTo>
                      <a:pt x="148" y="187"/>
                    </a:lnTo>
                    <a:lnTo>
                      <a:pt x="145" y="175"/>
                    </a:lnTo>
                    <a:lnTo>
                      <a:pt x="140" y="160"/>
                    </a:lnTo>
                    <a:lnTo>
                      <a:pt x="133" y="148"/>
                    </a:lnTo>
                    <a:lnTo>
                      <a:pt x="126" y="130"/>
                    </a:lnTo>
                    <a:lnTo>
                      <a:pt x="117" y="115"/>
                    </a:lnTo>
                    <a:lnTo>
                      <a:pt x="107" y="100"/>
                    </a:lnTo>
                    <a:lnTo>
                      <a:pt x="96" y="81"/>
                    </a:lnTo>
                    <a:lnTo>
                      <a:pt x="84" y="66"/>
                    </a:lnTo>
                    <a:lnTo>
                      <a:pt x="72" y="51"/>
                    </a:lnTo>
                    <a:lnTo>
                      <a:pt x="60" y="36"/>
                    </a:lnTo>
                    <a:lnTo>
                      <a:pt x="49" y="24"/>
                    </a:lnTo>
                    <a:lnTo>
                      <a:pt x="39" y="15"/>
                    </a:lnTo>
                    <a:lnTo>
                      <a:pt x="29" y="9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" y="27"/>
                    </a:lnTo>
                    <a:lnTo>
                      <a:pt x="4" y="39"/>
                    </a:lnTo>
                    <a:lnTo>
                      <a:pt x="9" y="51"/>
                    </a:lnTo>
                    <a:lnTo>
                      <a:pt x="14" y="66"/>
                    </a:lnTo>
                    <a:lnTo>
                      <a:pt x="22" y="81"/>
                    </a:lnTo>
                    <a:lnTo>
                      <a:pt x="31" y="97"/>
                    </a:lnTo>
                    <a:lnTo>
                      <a:pt x="41" y="115"/>
                    </a:lnTo>
                    <a:lnTo>
                      <a:pt x="53" y="130"/>
                    </a:lnTo>
                    <a:lnTo>
                      <a:pt x="63" y="148"/>
                    </a:lnTo>
                    <a:lnTo>
                      <a:pt x="76" y="163"/>
                    </a:lnTo>
                    <a:lnTo>
                      <a:pt x="88" y="175"/>
                    </a:lnTo>
                    <a:lnTo>
                      <a:pt x="99" y="187"/>
                    </a:lnTo>
                    <a:lnTo>
                      <a:pt x="109" y="196"/>
                    </a:lnTo>
                    <a:lnTo>
                      <a:pt x="118" y="206"/>
                    </a:lnTo>
                    <a:lnTo>
                      <a:pt x="128" y="209"/>
                    </a:lnTo>
                    <a:lnTo>
                      <a:pt x="134" y="212"/>
                    </a:lnTo>
                    <a:lnTo>
                      <a:pt x="141" y="212"/>
                    </a:lnTo>
                    <a:lnTo>
                      <a:pt x="145" y="209"/>
                    </a:lnTo>
                    <a:lnTo>
                      <a:pt x="148" y="206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6" name="Freeform 188"/>
              <p:cNvSpPr>
                <a:spLocks/>
              </p:cNvSpPr>
              <p:nvPr/>
            </p:nvSpPr>
            <p:spPr bwMode="auto">
              <a:xfrm>
                <a:off x="1502" y="3531"/>
                <a:ext cx="149" cy="211"/>
              </a:xfrm>
              <a:custGeom>
                <a:avLst/>
                <a:gdLst>
                  <a:gd name="T0" fmla="*/ 147 w 149"/>
                  <a:gd name="T1" fmla="*/ 202 h 211"/>
                  <a:gd name="T2" fmla="*/ 149 w 149"/>
                  <a:gd name="T3" fmla="*/ 193 h 211"/>
                  <a:gd name="T4" fmla="*/ 147 w 149"/>
                  <a:gd name="T5" fmla="*/ 184 h 211"/>
                  <a:gd name="T6" fmla="*/ 145 w 149"/>
                  <a:gd name="T7" fmla="*/ 172 h 211"/>
                  <a:gd name="T8" fmla="*/ 140 w 149"/>
                  <a:gd name="T9" fmla="*/ 160 h 211"/>
                  <a:gd name="T10" fmla="*/ 133 w 149"/>
                  <a:gd name="T11" fmla="*/ 145 h 211"/>
                  <a:gd name="T12" fmla="*/ 126 w 149"/>
                  <a:gd name="T13" fmla="*/ 130 h 211"/>
                  <a:gd name="T14" fmla="*/ 117 w 149"/>
                  <a:gd name="T15" fmla="*/ 111 h 211"/>
                  <a:gd name="T16" fmla="*/ 107 w 149"/>
                  <a:gd name="T17" fmla="*/ 96 h 211"/>
                  <a:gd name="T18" fmla="*/ 96 w 149"/>
                  <a:gd name="T19" fmla="*/ 81 h 211"/>
                  <a:gd name="T20" fmla="*/ 84 w 149"/>
                  <a:gd name="T21" fmla="*/ 63 h 211"/>
                  <a:gd name="T22" fmla="*/ 72 w 149"/>
                  <a:gd name="T23" fmla="*/ 48 h 211"/>
                  <a:gd name="T24" fmla="*/ 60 w 149"/>
                  <a:gd name="T25" fmla="*/ 36 h 211"/>
                  <a:gd name="T26" fmla="*/ 50 w 149"/>
                  <a:gd name="T27" fmla="*/ 24 h 211"/>
                  <a:gd name="T28" fmla="*/ 39 w 149"/>
                  <a:gd name="T29" fmla="*/ 15 h 211"/>
                  <a:gd name="T30" fmla="*/ 29 w 149"/>
                  <a:gd name="T31" fmla="*/ 6 h 211"/>
                  <a:gd name="T32" fmla="*/ 21 w 149"/>
                  <a:gd name="T33" fmla="*/ 3 h 211"/>
                  <a:gd name="T34" fmla="*/ 13 w 149"/>
                  <a:gd name="T35" fmla="*/ 0 h 211"/>
                  <a:gd name="T36" fmla="*/ 8 w 149"/>
                  <a:gd name="T37" fmla="*/ 0 h 211"/>
                  <a:gd name="T38" fmla="*/ 2 w 149"/>
                  <a:gd name="T39" fmla="*/ 3 h 211"/>
                  <a:gd name="T40" fmla="*/ 0 w 149"/>
                  <a:gd name="T41" fmla="*/ 6 h 211"/>
                  <a:gd name="T42" fmla="*/ 0 w 149"/>
                  <a:gd name="T43" fmla="*/ 15 h 211"/>
                  <a:gd name="T44" fmla="*/ 1 w 149"/>
                  <a:gd name="T45" fmla="*/ 24 h 211"/>
                  <a:gd name="T46" fmla="*/ 4 w 149"/>
                  <a:gd name="T47" fmla="*/ 36 h 211"/>
                  <a:gd name="T48" fmla="*/ 9 w 149"/>
                  <a:gd name="T49" fmla="*/ 51 h 211"/>
                  <a:gd name="T50" fmla="*/ 14 w 149"/>
                  <a:gd name="T51" fmla="*/ 63 h 211"/>
                  <a:gd name="T52" fmla="*/ 22 w 149"/>
                  <a:gd name="T53" fmla="*/ 78 h 211"/>
                  <a:gd name="T54" fmla="*/ 31 w 149"/>
                  <a:gd name="T55" fmla="*/ 96 h 211"/>
                  <a:gd name="T56" fmla="*/ 41 w 149"/>
                  <a:gd name="T57" fmla="*/ 111 h 211"/>
                  <a:gd name="T58" fmla="*/ 52 w 149"/>
                  <a:gd name="T59" fmla="*/ 130 h 211"/>
                  <a:gd name="T60" fmla="*/ 64 w 149"/>
                  <a:gd name="T61" fmla="*/ 145 h 211"/>
                  <a:gd name="T62" fmla="*/ 76 w 149"/>
                  <a:gd name="T63" fmla="*/ 160 h 211"/>
                  <a:gd name="T64" fmla="*/ 88 w 149"/>
                  <a:gd name="T65" fmla="*/ 175 h 211"/>
                  <a:gd name="T66" fmla="*/ 99 w 149"/>
                  <a:gd name="T67" fmla="*/ 184 h 211"/>
                  <a:gd name="T68" fmla="*/ 109 w 149"/>
                  <a:gd name="T69" fmla="*/ 196 h 211"/>
                  <a:gd name="T70" fmla="*/ 118 w 149"/>
                  <a:gd name="T71" fmla="*/ 202 h 211"/>
                  <a:gd name="T72" fmla="*/ 128 w 149"/>
                  <a:gd name="T73" fmla="*/ 208 h 211"/>
                  <a:gd name="T74" fmla="*/ 134 w 149"/>
                  <a:gd name="T75" fmla="*/ 211 h 211"/>
                  <a:gd name="T76" fmla="*/ 141 w 149"/>
                  <a:gd name="T77" fmla="*/ 211 h 211"/>
                  <a:gd name="T78" fmla="*/ 145 w 149"/>
                  <a:gd name="T79" fmla="*/ 208 h 211"/>
                  <a:gd name="T80" fmla="*/ 147 w 149"/>
                  <a:gd name="T81" fmla="*/ 202 h 211"/>
                  <a:gd name="T82" fmla="*/ 147 w 149"/>
                  <a:gd name="T83" fmla="*/ 202 h 2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9"/>
                  <a:gd name="T127" fmla="*/ 0 h 211"/>
                  <a:gd name="T128" fmla="*/ 149 w 149"/>
                  <a:gd name="T129" fmla="*/ 211 h 21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9" h="211">
                    <a:moveTo>
                      <a:pt x="147" y="202"/>
                    </a:moveTo>
                    <a:lnTo>
                      <a:pt x="149" y="193"/>
                    </a:lnTo>
                    <a:lnTo>
                      <a:pt x="147" y="184"/>
                    </a:lnTo>
                    <a:lnTo>
                      <a:pt x="145" y="172"/>
                    </a:lnTo>
                    <a:lnTo>
                      <a:pt x="140" y="160"/>
                    </a:lnTo>
                    <a:lnTo>
                      <a:pt x="133" y="145"/>
                    </a:lnTo>
                    <a:lnTo>
                      <a:pt x="126" y="130"/>
                    </a:lnTo>
                    <a:lnTo>
                      <a:pt x="117" y="111"/>
                    </a:lnTo>
                    <a:lnTo>
                      <a:pt x="107" y="96"/>
                    </a:lnTo>
                    <a:lnTo>
                      <a:pt x="96" y="81"/>
                    </a:lnTo>
                    <a:lnTo>
                      <a:pt x="84" y="63"/>
                    </a:lnTo>
                    <a:lnTo>
                      <a:pt x="72" y="48"/>
                    </a:lnTo>
                    <a:lnTo>
                      <a:pt x="60" y="36"/>
                    </a:lnTo>
                    <a:lnTo>
                      <a:pt x="50" y="24"/>
                    </a:lnTo>
                    <a:lnTo>
                      <a:pt x="39" y="15"/>
                    </a:lnTo>
                    <a:lnTo>
                      <a:pt x="29" y="6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4" y="36"/>
                    </a:lnTo>
                    <a:lnTo>
                      <a:pt x="9" y="51"/>
                    </a:lnTo>
                    <a:lnTo>
                      <a:pt x="14" y="63"/>
                    </a:lnTo>
                    <a:lnTo>
                      <a:pt x="22" y="78"/>
                    </a:lnTo>
                    <a:lnTo>
                      <a:pt x="31" y="96"/>
                    </a:lnTo>
                    <a:lnTo>
                      <a:pt x="41" y="111"/>
                    </a:lnTo>
                    <a:lnTo>
                      <a:pt x="52" y="130"/>
                    </a:lnTo>
                    <a:lnTo>
                      <a:pt x="64" y="145"/>
                    </a:lnTo>
                    <a:lnTo>
                      <a:pt x="76" y="160"/>
                    </a:lnTo>
                    <a:lnTo>
                      <a:pt x="88" y="175"/>
                    </a:lnTo>
                    <a:lnTo>
                      <a:pt x="99" y="184"/>
                    </a:lnTo>
                    <a:lnTo>
                      <a:pt x="109" y="196"/>
                    </a:lnTo>
                    <a:lnTo>
                      <a:pt x="118" y="202"/>
                    </a:lnTo>
                    <a:lnTo>
                      <a:pt x="128" y="208"/>
                    </a:lnTo>
                    <a:lnTo>
                      <a:pt x="134" y="211"/>
                    </a:lnTo>
                    <a:lnTo>
                      <a:pt x="141" y="211"/>
                    </a:lnTo>
                    <a:lnTo>
                      <a:pt x="145" y="208"/>
                    </a:lnTo>
                    <a:lnTo>
                      <a:pt x="147" y="202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7" name="Freeform 189"/>
              <p:cNvSpPr>
                <a:spLocks/>
              </p:cNvSpPr>
              <p:nvPr/>
            </p:nvSpPr>
            <p:spPr bwMode="auto">
              <a:xfrm>
                <a:off x="1502" y="3531"/>
                <a:ext cx="149" cy="211"/>
              </a:xfrm>
              <a:custGeom>
                <a:avLst/>
                <a:gdLst>
                  <a:gd name="T0" fmla="*/ 147 w 149"/>
                  <a:gd name="T1" fmla="*/ 202 h 211"/>
                  <a:gd name="T2" fmla="*/ 149 w 149"/>
                  <a:gd name="T3" fmla="*/ 193 h 211"/>
                  <a:gd name="T4" fmla="*/ 147 w 149"/>
                  <a:gd name="T5" fmla="*/ 184 h 211"/>
                  <a:gd name="T6" fmla="*/ 145 w 149"/>
                  <a:gd name="T7" fmla="*/ 172 h 211"/>
                  <a:gd name="T8" fmla="*/ 140 w 149"/>
                  <a:gd name="T9" fmla="*/ 160 h 211"/>
                  <a:gd name="T10" fmla="*/ 133 w 149"/>
                  <a:gd name="T11" fmla="*/ 145 h 211"/>
                  <a:gd name="T12" fmla="*/ 126 w 149"/>
                  <a:gd name="T13" fmla="*/ 130 h 211"/>
                  <a:gd name="T14" fmla="*/ 117 w 149"/>
                  <a:gd name="T15" fmla="*/ 111 h 211"/>
                  <a:gd name="T16" fmla="*/ 107 w 149"/>
                  <a:gd name="T17" fmla="*/ 96 h 211"/>
                  <a:gd name="T18" fmla="*/ 96 w 149"/>
                  <a:gd name="T19" fmla="*/ 81 h 211"/>
                  <a:gd name="T20" fmla="*/ 84 w 149"/>
                  <a:gd name="T21" fmla="*/ 63 h 211"/>
                  <a:gd name="T22" fmla="*/ 72 w 149"/>
                  <a:gd name="T23" fmla="*/ 48 h 211"/>
                  <a:gd name="T24" fmla="*/ 60 w 149"/>
                  <a:gd name="T25" fmla="*/ 36 h 211"/>
                  <a:gd name="T26" fmla="*/ 50 w 149"/>
                  <a:gd name="T27" fmla="*/ 24 h 211"/>
                  <a:gd name="T28" fmla="*/ 39 w 149"/>
                  <a:gd name="T29" fmla="*/ 15 h 211"/>
                  <a:gd name="T30" fmla="*/ 29 w 149"/>
                  <a:gd name="T31" fmla="*/ 6 h 211"/>
                  <a:gd name="T32" fmla="*/ 21 w 149"/>
                  <a:gd name="T33" fmla="*/ 3 h 211"/>
                  <a:gd name="T34" fmla="*/ 13 w 149"/>
                  <a:gd name="T35" fmla="*/ 0 h 211"/>
                  <a:gd name="T36" fmla="*/ 8 w 149"/>
                  <a:gd name="T37" fmla="*/ 0 h 211"/>
                  <a:gd name="T38" fmla="*/ 2 w 149"/>
                  <a:gd name="T39" fmla="*/ 3 h 211"/>
                  <a:gd name="T40" fmla="*/ 0 w 149"/>
                  <a:gd name="T41" fmla="*/ 6 h 211"/>
                  <a:gd name="T42" fmla="*/ 0 w 149"/>
                  <a:gd name="T43" fmla="*/ 15 h 211"/>
                  <a:gd name="T44" fmla="*/ 1 w 149"/>
                  <a:gd name="T45" fmla="*/ 24 h 211"/>
                  <a:gd name="T46" fmla="*/ 4 w 149"/>
                  <a:gd name="T47" fmla="*/ 36 h 211"/>
                  <a:gd name="T48" fmla="*/ 9 w 149"/>
                  <a:gd name="T49" fmla="*/ 51 h 211"/>
                  <a:gd name="T50" fmla="*/ 14 w 149"/>
                  <a:gd name="T51" fmla="*/ 63 h 211"/>
                  <a:gd name="T52" fmla="*/ 22 w 149"/>
                  <a:gd name="T53" fmla="*/ 78 h 211"/>
                  <a:gd name="T54" fmla="*/ 31 w 149"/>
                  <a:gd name="T55" fmla="*/ 96 h 211"/>
                  <a:gd name="T56" fmla="*/ 41 w 149"/>
                  <a:gd name="T57" fmla="*/ 111 h 211"/>
                  <a:gd name="T58" fmla="*/ 52 w 149"/>
                  <a:gd name="T59" fmla="*/ 130 h 211"/>
                  <a:gd name="T60" fmla="*/ 64 w 149"/>
                  <a:gd name="T61" fmla="*/ 145 h 211"/>
                  <a:gd name="T62" fmla="*/ 76 w 149"/>
                  <a:gd name="T63" fmla="*/ 160 h 211"/>
                  <a:gd name="T64" fmla="*/ 88 w 149"/>
                  <a:gd name="T65" fmla="*/ 175 h 211"/>
                  <a:gd name="T66" fmla="*/ 99 w 149"/>
                  <a:gd name="T67" fmla="*/ 184 h 211"/>
                  <a:gd name="T68" fmla="*/ 109 w 149"/>
                  <a:gd name="T69" fmla="*/ 196 h 211"/>
                  <a:gd name="T70" fmla="*/ 118 w 149"/>
                  <a:gd name="T71" fmla="*/ 202 h 211"/>
                  <a:gd name="T72" fmla="*/ 128 w 149"/>
                  <a:gd name="T73" fmla="*/ 208 h 211"/>
                  <a:gd name="T74" fmla="*/ 134 w 149"/>
                  <a:gd name="T75" fmla="*/ 211 h 211"/>
                  <a:gd name="T76" fmla="*/ 141 w 149"/>
                  <a:gd name="T77" fmla="*/ 211 h 211"/>
                  <a:gd name="T78" fmla="*/ 145 w 149"/>
                  <a:gd name="T79" fmla="*/ 208 h 211"/>
                  <a:gd name="T80" fmla="*/ 147 w 149"/>
                  <a:gd name="T81" fmla="*/ 202 h 211"/>
                  <a:gd name="T82" fmla="*/ 147 w 149"/>
                  <a:gd name="T83" fmla="*/ 202 h 2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9"/>
                  <a:gd name="T127" fmla="*/ 0 h 211"/>
                  <a:gd name="T128" fmla="*/ 149 w 149"/>
                  <a:gd name="T129" fmla="*/ 211 h 21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9" h="211">
                    <a:moveTo>
                      <a:pt x="147" y="202"/>
                    </a:moveTo>
                    <a:lnTo>
                      <a:pt x="149" y="193"/>
                    </a:lnTo>
                    <a:lnTo>
                      <a:pt x="147" y="184"/>
                    </a:lnTo>
                    <a:lnTo>
                      <a:pt x="145" y="172"/>
                    </a:lnTo>
                    <a:lnTo>
                      <a:pt x="140" y="160"/>
                    </a:lnTo>
                    <a:lnTo>
                      <a:pt x="133" y="145"/>
                    </a:lnTo>
                    <a:lnTo>
                      <a:pt x="126" y="130"/>
                    </a:lnTo>
                    <a:lnTo>
                      <a:pt x="117" y="111"/>
                    </a:lnTo>
                    <a:lnTo>
                      <a:pt x="107" y="96"/>
                    </a:lnTo>
                    <a:lnTo>
                      <a:pt x="96" y="81"/>
                    </a:lnTo>
                    <a:lnTo>
                      <a:pt x="84" y="63"/>
                    </a:lnTo>
                    <a:lnTo>
                      <a:pt x="72" y="48"/>
                    </a:lnTo>
                    <a:lnTo>
                      <a:pt x="60" y="36"/>
                    </a:lnTo>
                    <a:lnTo>
                      <a:pt x="50" y="24"/>
                    </a:lnTo>
                    <a:lnTo>
                      <a:pt x="39" y="15"/>
                    </a:lnTo>
                    <a:lnTo>
                      <a:pt x="29" y="6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4" y="36"/>
                    </a:lnTo>
                    <a:lnTo>
                      <a:pt x="9" y="51"/>
                    </a:lnTo>
                    <a:lnTo>
                      <a:pt x="14" y="63"/>
                    </a:lnTo>
                    <a:lnTo>
                      <a:pt x="22" y="78"/>
                    </a:lnTo>
                    <a:lnTo>
                      <a:pt x="31" y="96"/>
                    </a:lnTo>
                    <a:lnTo>
                      <a:pt x="41" y="111"/>
                    </a:lnTo>
                    <a:lnTo>
                      <a:pt x="52" y="130"/>
                    </a:lnTo>
                    <a:lnTo>
                      <a:pt x="64" y="145"/>
                    </a:lnTo>
                    <a:lnTo>
                      <a:pt x="76" y="160"/>
                    </a:lnTo>
                    <a:lnTo>
                      <a:pt x="88" y="175"/>
                    </a:lnTo>
                    <a:lnTo>
                      <a:pt x="99" y="184"/>
                    </a:lnTo>
                    <a:lnTo>
                      <a:pt x="109" y="196"/>
                    </a:lnTo>
                    <a:lnTo>
                      <a:pt x="118" y="202"/>
                    </a:lnTo>
                    <a:lnTo>
                      <a:pt x="128" y="208"/>
                    </a:lnTo>
                    <a:lnTo>
                      <a:pt x="134" y="211"/>
                    </a:lnTo>
                    <a:lnTo>
                      <a:pt x="141" y="211"/>
                    </a:lnTo>
                    <a:lnTo>
                      <a:pt x="145" y="208"/>
                    </a:lnTo>
                    <a:lnTo>
                      <a:pt x="147" y="202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8" name="Freeform 190"/>
              <p:cNvSpPr>
                <a:spLocks/>
              </p:cNvSpPr>
              <p:nvPr/>
            </p:nvSpPr>
            <p:spPr bwMode="auto">
              <a:xfrm>
                <a:off x="1221" y="3425"/>
                <a:ext cx="170" cy="93"/>
              </a:xfrm>
              <a:custGeom>
                <a:avLst/>
                <a:gdLst>
                  <a:gd name="T0" fmla="*/ 170 w 170"/>
                  <a:gd name="T1" fmla="*/ 45 h 93"/>
                  <a:gd name="T2" fmla="*/ 169 w 170"/>
                  <a:gd name="T3" fmla="*/ 39 h 93"/>
                  <a:gd name="T4" fmla="*/ 166 w 170"/>
                  <a:gd name="T5" fmla="*/ 30 h 93"/>
                  <a:gd name="T6" fmla="*/ 161 w 170"/>
                  <a:gd name="T7" fmla="*/ 24 h 93"/>
                  <a:gd name="T8" fmla="*/ 154 w 170"/>
                  <a:gd name="T9" fmla="*/ 18 h 93"/>
                  <a:gd name="T10" fmla="*/ 145 w 170"/>
                  <a:gd name="T11" fmla="*/ 12 h 93"/>
                  <a:gd name="T12" fmla="*/ 136 w 170"/>
                  <a:gd name="T13" fmla="*/ 9 h 93"/>
                  <a:gd name="T14" fmla="*/ 124 w 170"/>
                  <a:gd name="T15" fmla="*/ 3 h 93"/>
                  <a:gd name="T16" fmla="*/ 112 w 170"/>
                  <a:gd name="T17" fmla="*/ 0 h 93"/>
                  <a:gd name="T18" fmla="*/ 99 w 170"/>
                  <a:gd name="T19" fmla="*/ 0 h 93"/>
                  <a:gd name="T20" fmla="*/ 85 w 170"/>
                  <a:gd name="T21" fmla="*/ 0 h 93"/>
                  <a:gd name="T22" fmla="*/ 71 w 170"/>
                  <a:gd name="T23" fmla="*/ 0 h 93"/>
                  <a:gd name="T24" fmla="*/ 58 w 170"/>
                  <a:gd name="T25" fmla="*/ 0 h 93"/>
                  <a:gd name="T26" fmla="*/ 46 w 170"/>
                  <a:gd name="T27" fmla="*/ 3 h 93"/>
                  <a:gd name="T28" fmla="*/ 34 w 170"/>
                  <a:gd name="T29" fmla="*/ 9 h 93"/>
                  <a:gd name="T30" fmla="*/ 25 w 170"/>
                  <a:gd name="T31" fmla="*/ 12 h 93"/>
                  <a:gd name="T32" fmla="*/ 16 w 170"/>
                  <a:gd name="T33" fmla="*/ 18 h 93"/>
                  <a:gd name="T34" fmla="*/ 9 w 170"/>
                  <a:gd name="T35" fmla="*/ 24 h 93"/>
                  <a:gd name="T36" fmla="*/ 4 w 170"/>
                  <a:gd name="T37" fmla="*/ 30 h 93"/>
                  <a:gd name="T38" fmla="*/ 1 w 170"/>
                  <a:gd name="T39" fmla="*/ 39 h 93"/>
                  <a:gd name="T40" fmla="*/ 0 w 170"/>
                  <a:gd name="T41" fmla="*/ 45 h 93"/>
                  <a:gd name="T42" fmla="*/ 1 w 170"/>
                  <a:gd name="T43" fmla="*/ 54 h 93"/>
                  <a:gd name="T44" fmla="*/ 4 w 170"/>
                  <a:gd name="T45" fmla="*/ 60 h 93"/>
                  <a:gd name="T46" fmla="*/ 9 w 170"/>
                  <a:gd name="T47" fmla="*/ 66 h 93"/>
                  <a:gd name="T48" fmla="*/ 16 w 170"/>
                  <a:gd name="T49" fmla="*/ 72 h 93"/>
                  <a:gd name="T50" fmla="*/ 25 w 170"/>
                  <a:gd name="T51" fmla="*/ 78 h 93"/>
                  <a:gd name="T52" fmla="*/ 34 w 170"/>
                  <a:gd name="T53" fmla="*/ 84 h 93"/>
                  <a:gd name="T54" fmla="*/ 46 w 170"/>
                  <a:gd name="T55" fmla="*/ 87 h 93"/>
                  <a:gd name="T56" fmla="*/ 58 w 170"/>
                  <a:gd name="T57" fmla="*/ 90 h 93"/>
                  <a:gd name="T58" fmla="*/ 71 w 170"/>
                  <a:gd name="T59" fmla="*/ 93 h 93"/>
                  <a:gd name="T60" fmla="*/ 85 w 170"/>
                  <a:gd name="T61" fmla="*/ 93 h 93"/>
                  <a:gd name="T62" fmla="*/ 99 w 170"/>
                  <a:gd name="T63" fmla="*/ 93 h 93"/>
                  <a:gd name="T64" fmla="*/ 112 w 170"/>
                  <a:gd name="T65" fmla="*/ 90 h 93"/>
                  <a:gd name="T66" fmla="*/ 124 w 170"/>
                  <a:gd name="T67" fmla="*/ 87 h 93"/>
                  <a:gd name="T68" fmla="*/ 136 w 170"/>
                  <a:gd name="T69" fmla="*/ 84 h 93"/>
                  <a:gd name="T70" fmla="*/ 145 w 170"/>
                  <a:gd name="T71" fmla="*/ 78 h 93"/>
                  <a:gd name="T72" fmla="*/ 154 w 170"/>
                  <a:gd name="T73" fmla="*/ 72 h 93"/>
                  <a:gd name="T74" fmla="*/ 161 w 170"/>
                  <a:gd name="T75" fmla="*/ 66 h 93"/>
                  <a:gd name="T76" fmla="*/ 166 w 170"/>
                  <a:gd name="T77" fmla="*/ 60 h 93"/>
                  <a:gd name="T78" fmla="*/ 169 w 170"/>
                  <a:gd name="T79" fmla="*/ 54 h 93"/>
                  <a:gd name="T80" fmla="*/ 170 w 170"/>
                  <a:gd name="T81" fmla="*/ 45 h 93"/>
                  <a:gd name="T82" fmla="*/ 170 w 170"/>
                  <a:gd name="T83" fmla="*/ 45 h 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0"/>
                  <a:gd name="T127" fmla="*/ 0 h 93"/>
                  <a:gd name="T128" fmla="*/ 170 w 170"/>
                  <a:gd name="T129" fmla="*/ 93 h 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0" h="93">
                    <a:moveTo>
                      <a:pt x="170" y="45"/>
                    </a:moveTo>
                    <a:lnTo>
                      <a:pt x="169" y="39"/>
                    </a:lnTo>
                    <a:lnTo>
                      <a:pt x="166" y="30"/>
                    </a:lnTo>
                    <a:lnTo>
                      <a:pt x="161" y="24"/>
                    </a:lnTo>
                    <a:lnTo>
                      <a:pt x="154" y="18"/>
                    </a:lnTo>
                    <a:lnTo>
                      <a:pt x="145" y="12"/>
                    </a:lnTo>
                    <a:lnTo>
                      <a:pt x="136" y="9"/>
                    </a:lnTo>
                    <a:lnTo>
                      <a:pt x="124" y="3"/>
                    </a:lnTo>
                    <a:lnTo>
                      <a:pt x="112" y="0"/>
                    </a:lnTo>
                    <a:lnTo>
                      <a:pt x="99" y="0"/>
                    </a:lnTo>
                    <a:lnTo>
                      <a:pt x="85" y="0"/>
                    </a:lnTo>
                    <a:lnTo>
                      <a:pt x="71" y="0"/>
                    </a:lnTo>
                    <a:lnTo>
                      <a:pt x="58" y="0"/>
                    </a:lnTo>
                    <a:lnTo>
                      <a:pt x="46" y="3"/>
                    </a:lnTo>
                    <a:lnTo>
                      <a:pt x="34" y="9"/>
                    </a:lnTo>
                    <a:lnTo>
                      <a:pt x="25" y="12"/>
                    </a:lnTo>
                    <a:lnTo>
                      <a:pt x="16" y="18"/>
                    </a:lnTo>
                    <a:lnTo>
                      <a:pt x="9" y="24"/>
                    </a:lnTo>
                    <a:lnTo>
                      <a:pt x="4" y="30"/>
                    </a:lnTo>
                    <a:lnTo>
                      <a:pt x="1" y="39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4" y="60"/>
                    </a:lnTo>
                    <a:lnTo>
                      <a:pt x="9" y="66"/>
                    </a:lnTo>
                    <a:lnTo>
                      <a:pt x="16" y="72"/>
                    </a:lnTo>
                    <a:lnTo>
                      <a:pt x="25" y="78"/>
                    </a:lnTo>
                    <a:lnTo>
                      <a:pt x="34" y="84"/>
                    </a:lnTo>
                    <a:lnTo>
                      <a:pt x="46" y="87"/>
                    </a:lnTo>
                    <a:lnTo>
                      <a:pt x="58" y="90"/>
                    </a:lnTo>
                    <a:lnTo>
                      <a:pt x="71" y="93"/>
                    </a:lnTo>
                    <a:lnTo>
                      <a:pt x="85" y="93"/>
                    </a:lnTo>
                    <a:lnTo>
                      <a:pt x="99" y="93"/>
                    </a:lnTo>
                    <a:lnTo>
                      <a:pt x="112" y="90"/>
                    </a:lnTo>
                    <a:lnTo>
                      <a:pt x="124" y="87"/>
                    </a:lnTo>
                    <a:lnTo>
                      <a:pt x="136" y="84"/>
                    </a:lnTo>
                    <a:lnTo>
                      <a:pt x="145" y="78"/>
                    </a:lnTo>
                    <a:lnTo>
                      <a:pt x="154" y="72"/>
                    </a:lnTo>
                    <a:lnTo>
                      <a:pt x="161" y="66"/>
                    </a:lnTo>
                    <a:lnTo>
                      <a:pt x="166" y="60"/>
                    </a:lnTo>
                    <a:lnTo>
                      <a:pt x="169" y="54"/>
                    </a:lnTo>
                    <a:lnTo>
                      <a:pt x="170" y="45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9" name="Freeform 191"/>
              <p:cNvSpPr>
                <a:spLocks/>
              </p:cNvSpPr>
              <p:nvPr/>
            </p:nvSpPr>
            <p:spPr bwMode="auto">
              <a:xfrm>
                <a:off x="1221" y="3425"/>
                <a:ext cx="170" cy="93"/>
              </a:xfrm>
              <a:custGeom>
                <a:avLst/>
                <a:gdLst>
                  <a:gd name="T0" fmla="*/ 170 w 170"/>
                  <a:gd name="T1" fmla="*/ 45 h 93"/>
                  <a:gd name="T2" fmla="*/ 169 w 170"/>
                  <a:gd name="T3" fmla="*/ 39 h 93"/>
                  <a:gd name="T4" fmla="*/ 166 w 170"/>
                  <a:gd name="T5" fmla="*/ 30 h 93"/>
                  <a:gd name="T6" fmla="*/ 161 w 170"/>
                  <a:gd name="T7" fmla="*/ 24 h 93"/>
                  <a:gd name="T8" fmla="*/ 154 w 170"/>
                  <a:gd name="T9" fmla="*/ 18 h 93"/>
                  <a:gd name="T10" fmla="*/ 145 w 170"/>
                  <a:gd name="T11" fmla="*/ 12 h 93"/>
                  <a:gd name="T12" fmla="*/ 136 w 170"/>
                  <a:gd name="T13" fmla="*/ 9 h 93"/>
                  <a:gd name="T14" fmla="*/ 124 w 170"/>
                  <a:gd name="T15" fmla="*/ 3 h 93"/>
                  <a:gd name="T16" fmla="*/ 112 w 170"/>
                  <a:gd name="T17" fmla="*/ 0 h 93"/>
                  <a:gd name="T18" fmla="*/ 99 w 170"/>
                  <a:gd name="T19" fmla="*/ 0 h 93"/>
                  <a:gd name="T20" fmla="*/ 85 w 170"/>
                  <a:gd name="T21" fmla="*/ 0 h 93"/>
                  <a:gd name="T22" fmla="*/ 71 w 170"/>
                  <a:gd name="T23" fmla="*/ 0 h 93"/>
                  <a:gd name="T24" fmla="*/ 58 w 170"/>
                  <a:gd name="T25" fmla="*/ 0 h 93"/>
                  <a:gd name="T26" fmla="*/ 46 w 170"/>
                  <a:gd name="T27" fmla="*/ 3 h 93"/>
                  <a:gd name="T28" fmla="*/ 34 w 170"/>
                  <a:gd name="T29" fmla="*/ 9 h 93"/>
                  <a:gd name="T30" fmla="*/ 25 w 170"/>
                  <a:gd name="T31" fmla="*/ 12 h 93"/>
                  <a:gd name="T32" fmla="*/ 16 w 170"/>
                  <a:gd name="T33" fmla="*/ 18 h 93"/>
                  <a:gd name="T34" fmla="*/ 9 w 170"/>
                  <a:gd name="T35" fmla="*/ 24 h 93"/>
                  <a:gd name="T36" fmla="*/ 4 w 170"/>
                  <a:gd name="T37" fmla="*/ 30 h 93"/>
                  <a:gd name="T38" fmla="*/ 1 w 170"/>
                  <a:gd name="T39" fmla="*/ 39 h 93"/>
                  <a:gd name="T40" fmla="*/ 0 w 170"/>
                  <a:gd name="T41" fmla="*/ 45 h 93"/>
                  <a:gd name="T42" fmla="*/ 1 w 170"/>
                  <a:gd name="T43" fmla="*/ 54 h 93"/>
                  <a:gd name="T44" fmla="*/ 4 w 170"/>
                  <a:gd name="T45" fmla="*/ 60 h 93"/>
                  <a:gd name="T46" fmla="*/ 9 w 170"/>
                  <a:gd name="T47" fmla="*/ 66 h 93"/>
                  <a:gd name="T48" fmla="*/ 16 w 170"/>
                  <a:gd name="T49" fmla="*/ 72 h 93"/>
                  <a:gd name="T50" fmla="*/ 25 w 170"/>
                  <a:gd name="T51" fmla="*/ 78 h 93"/>
                  <a:gd name="T52" fmla="*/ 34 w 170"/>
                  <a:gd name="T53" fmla="*/ 84 h 93"/>
                  <a:gd name="T54" fmla="*/ 46 w 170"/>
                  <a:gd name="T55" fmla="*/ 87 h 93"/>
                  <a:gd name="T56" fmla="*/ 58 w 170"/>
                  <a:gd name="T57" fmla="*/ 90 h 93"/>
                  <a:gd name="T58" fmla="*/ 71 w 170"/>
                  <a:gd name="T59" fmla="*/ 93 h 93"/>
                  <a:gd name="T60" fmla="*/ 85 w 170"/>
                  <a:gd name="T61" fmla="*/ 93 h 93"/>
                  <a:gd name="T62" fmla="*/ 99 w 170"/>
                  <a:gd name="T63" fmla="*/ 93 h 93"/>
                  <a:gd name="T64" fmla="*/ 112 w 170"/>
                  <a:gd name="T65" fmla="*/ 90 h 93"/>
                  <a:gd name="T66" fmla="*/ 124 w 170"/>
                  <a:gd name="T67" fmla="*/ 87 h 93"/>
                  <a:gd name="T68" fmla="*/ 136 w 170"/>
                  <a:gd name="T69" fmla="*/ 84 h 93"/>
                  <a:gd name="T70" fmla="*/ 145 w 170"/>
                  <a:gd name="T71" fmla="*/ 78 h 93"/>
                  <a:gd name="T72" fmla="*/ 154 w 170"/>
                  <a:gd name="T73" fmla="*/ 72 h 93"/>
                  <a:gd name="T74" fmla="*/ 161 w 170"/>
                  <a:gd name="T75" fmla="*/ 66 h 93"/>
                  <a:gd name="T76" fmla="*/ 166 w 170"/>
                  <a:gd name="T77" fmla="*/ 60 h 93"/>
                  <a:gd name="T78" fmla="*/ 169 w 170"/>
                  <a:gd name="T79" fmla="*/ 54 h 93"/>
                  <a:gd name="T80" fmla="*/ 170 w 170"/>
                  <a:gd name="T81" fmla="*/ 45 h 93"/>
                  <a:gd name="T82" fmla="*/ 170 w 170"/>
                  <a:gd name="T83" fmla="*/ 45 h 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0"/>
                  <a:gd name="T127" fmla="*/ 0 h 93"/>
                  <a:gd name="T128" fmla="*/ 170 w 170"/>
                  <a:gd name="T129" fmla="*/ 93 h 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0" h="93">
                    <a:moveTo>
                      <a:pt x="170" y="45"/>
                    </a:moveTo>
                    <a:lnTo>
                      <a:pt x="169" y="39"/>
                    </a:lnTo>
                    <a:lnTo>
                      <a:pt x="166" y="30"/>
                    </a:lnTo>
                    <a:lnTo>
                      <a:pt x="161" y="24"/>
                    </a:lnTo>
                    <a:lnTo>
                      <a:pt x="154" y="18"/>
                    </a:lnTo>
                    <a:lnTo>
                      <a:pt x="145" y="12"/>
                    </a:lnTo>
                    <a:lnTo>
                      <a:pt x="136" y="9"/>
                    </a:lnTo>
                    <a:lnTo>
                      <a:pt x="124" y="3"/>
                    </a:lnTo>
                    <a:lnTo>
                      <a:pt x="112" y="0"/>
                    </a:lnTo>
                    <a:lnTo>
                      <a:pt x="99" y="0"/>
                    </a:lnTo>
                    <a:lnTo>
                      <a:pt x="85" y="0"/>
                    </a:lnTo>
                    <a:lnTo>
                      <a:pt x="71" y="0"/>
                    </a:lnTo>
                    <a:lnTo>
                      <a:pt x="58" y="0"/>
                    </a:lnTo>
                    <a:lnTo>
                      <a:pt x="46" y="3"/>
                    </a:lnTo>
                    <a:lnTo>
                      <a:pt x="34" y="9"/>
                    </a:lnTo>
                    <a:lnTo>
                      <a:pt x="25" y="12"/>
                    </a:lnTo>
                    <a:lnTo>
                      <a:pt x="16" y="18"/>
                    </a:lnTo>
                    <a:lnTo>
                      <a:pt x="9" y="24"/>
                    </a:lnTo>
                    <a:lnTo>
                      <a:pt x="4" y="30"/>
                    </a:lnTo>
                    <a:lnTo>
                      <a:pt x="1" y="39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4" y="60"/>
                    </a:lnTo>
                    <a:lnTo>
                      <a:pt x="9" y="66"/>
                    </a:lnTo>
                    <a:lnTo>
                      <a:pt x="16" y="72"/>
                    </a:lnTo>
                    <a:lnTo>
                      <a:pt x="25" y="78"/>
                    </a:lnTo>
                    <a:lnTo>
                      <a:pt x="34" y="84"/>
                    </a:lnTo>
                    <a:lnTo>
                      <a:pt x="46" y="87"/>
                    </a:lnTo>
                    <a:lnTo>
                      <a:pt x="58" y="90"/>
                    </a:lnTo>
                    <a:lnTo>
                      <a:pt x="71" y="93"/>
                    </a:lnTo>
                    <a:lnTo>
                      <a:pt x="85" y="93"/>
                    </a:lnTo>
                    <a:lnTo>
                      <a:pt x="99" y="93"/>
                    </a:lnTo>
                    <a:lnTo>
                      <a:pt x="112" y="90"/>
                    </a:lnTo>
                    <a:lnTo>
                      <a:pt x="124" y="87"/>
                    </a:lnTo>
                    <a:lnTo>
                      <a:pt x="136" y="84"/>
                    </a:lnTo>
                    <a:lnTo>
                      <a:pt x="145" y="78"/>
                    </a:lnTo>
                    <a:lnTo>
                      <a:pt x="154" y="72"/>
                    </a:lnTo>
                    <a:lnTo>
                      <a:pt x="161" y="66"/>
                    </a:lnTo>
                    <a:lnTo>
                      <a:pt x="166" y="60"/>
                    </a:lnTo>
                    <a:lnTo>
                      <a:pt x="169" y="54"/>
                    </a:lnTo>
                    <a:lnTo>
                      <a:pt x="170" y="45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0" name="Freeform 192"/>
              <p:cNvSpPr>
                <a:spLocks/>
              </p:cNvSpPr>
              <p:nvPr/>
            </p:nvSpPr>
            <p:spPr bwMode="auto">
              <a:xfrm>
                <a:off x="1512" y="3425"/>
                <a:ext cx="170" cy="93"/>
              </a:xfrm>
              <a:custGeom>
                <a:avLst/>
                <a:gdLst>
                  <a:gd name="T0" fmla="*/ 169 w 170"/>
                  <a:gd name="T1" fmla="*/ 45 h 93"/>
                  <a:gd name="T2" fmla="*/ 169 w 170"/>
                  <a:gd name="T3" fmla="*/ 39 h 93"/>
                  <a:gd name="T4" fmla="*/ 166 w 170"/>
                  <a:gd name="T5" fmla="*/ 30 h 93"/>
                  <a:gd name="T6" fmla="*/ 161 w 170"/>
                  <a:gd name="T7" fmla="*/ 24 h 93"/>
                  <a:gd name="T8" fmla="*/ 153 w 170"/>
                  <a:gd name="T9" fmla="*/ 18 h 93"/>
                  <a:gd name="T10" fmla="*/ 145 w 170"/>
                  <a:gd name="T11" fmla="*/ 12 h 93"/>
                  <a:gd name="T12" fmla="*/ 135 w 170"/>
                  <a:gd name="T13" fmla="*/ 9 h 93"/>
                  <a:gd name="T14" fmla="*/ 124 w 170"/>
                  <a:gd name="T15" fmla="*/ 3 h 93"/>
                  <a:gd name="T16" fmla="*/ 112 w 170"/>
                  <a:gd name="T17" fmla="*/ 0 h 93"/>
                  <a:gd name="T18" fmla="*/ 99 w 170"/>
                  <a:gd name="T19" fmla="*/ 0 h 93"/>
                  <a:gd name="T20" fmla="*/ 85 w 170"/>
                  <a:gd name="T21" fmla="*/ 0 h 93"/>
                  <a:gd name="T22" fmla="*/ 72 w 170"/>
                  <a:gd name="T23" fmla="*/ 0 h 93"/>
                  <a:gd name="T24" fmla="*/ 58 w 170"/>
                  <a:gd name="T25" fmla="*/ 0 h 93"/>
                  <a:gd name="T26" fmla="*/ 46 w 170"/>
                  <a:gd name="T27" fmla="*/ 3 h 93"/>
                  <a:gd name="T28" fmla="*/ 35 w 170"/>
                  <a:gd name="T29" fmla="*/ 9 h 93"/>
                  <a:gd name="T30" fmla="*/ 25 w 170"/>
                  <a:gd name="T31" fmla="*/ 12 h 93"/>
                  <a:gd name="T32" fmla="*/ 16 w 170"/>
                  <a:gd name="T33" fmla="*/ 18 h 93"/>
                  <a:gd name="T34" fmla="*/ 10 w 170"/>
                  <a:gd name="T35" fmla="*/ 24 h 93"/>
                  <a:gd name="T36" fmla="*/ 4 w 170"/>
                  <a:gd name="T37" fmla="*/ 30 h 93"/>
                  <a:gd name="T38" fmla="*/ 2 w 170"/>
                  <a:gd name="T39" fmla="*/ 39 h 93"/>
                  <a:gd name="T40" fmla="*/ 0 w 170"/>
                  <a:gd name="T41" fmla="*/ 45 h 93"/>
                  <a:gd name="T42" fmla="*/ 2 w 170"/>
                  <a:gd name="T43" fmla="*/ 54 h 93"/>
                  <a:gd name="T44" fmla="*/ 4 w 170"/>
                  <a:gd name="T45" fmla="*/ 60 h 93"/>
                  <a:gd name="T46" fmla="*/ 10 w 170"/>
                  <a:gd name="T47" fmla="*/ 66 h 93"/>
                  <a:gd name="T48" fmla="*/ 16 w 170"/>
                  <a:gd name="T49" fmla="*/ 72 h 93"/>
                  <a:gd name="T50" fmla="*/ 25 w 170"/>
                  <a:gd name="T51" fmla="*/ 78 h 93"/>
                  <a:gd name="T52" fmla="*/ 35 w 170"/>
                  <a:gd name="T53" fmla="*/ 84 h 93"/>
                  <a:gd name="T54" fmla="*/ 46 w 170"/>
                  <a:gd name="T55" fmla="*/ 87 h 93"/>
                  <a:gd name="T56" fmla="*/ 58 w 170"/>
                  <a:gd name="T57" fmla="*/ 90 h 93"/>
                  <a:gd name="T58" fmla="*/ 72 w 170"/>
                  <a:gd name="T59" fmla="*/ 93 h 93"/>
                  <a:gd name="T60" fmla="*/ 85 w 170"/>
                  <a:gd name="T61" fmla="*/ 93 h 93"/>
                  <a:gd name="T62" fmla="*/ 99 w 170"/>
                  <a:gd name="T63" fmla="*/ 93 h 93"/>
                  <a:gd name="T64" fmla="*/ 112 w 170"/>
                  <a:gd name="T65" fmla="*/ 90 h 93"/>
                  <a:gd name="T66" fmla="*/ 124 w 170"/>
                  <a:gd name="T67" fmla="*/ 87 h 93"/>
                  <a:gd name="T68" fmla="*/ 135 w 170"/>
                  <a:gd name="T69" fmla="*/ 84 h 93"/>
                  <a:gd name="T70" fmla="*/ 145 w 170"/>
                  <a:gd name="T71" fmla="*/ 78 h 93"/>
                  <a:gd name="T72" fmla="*/ 153 w 170"/>
                  <a:gd name="T73" fmla="*/ 72 h 93"/>
                  <a:gd name="T74" fmla="*/ 161 w 170"/>
                  <a:gd name="T75" fmla="*/ 66 h 93"/>
                  <a:gd name="T76" fmla="*/ 166 w 170"/>
                  <a:gd name="T77" fmla="*/ 60 h 93"/>
                  <a:gd name="T78" fmla="*/ 169 w 170"/>
                  <a:gd name="T79" fmla="*/ 54 h 93"/>
                  <a:gd name="T80" fmla="*/ 170 w 170"/>
                  <a:gd name="T81" fmla="*/ 45 h 93"/>
                  <a:gd name="T82" fmla="*/ 170 w 170"/>
                  <a:gd name="T83" fmla="*/ 45 h 93"/>
                  <a:gd name="T84" fmla="*/ 169 w 170"/>
                  <a:gd name="T85" fmla="*/ 45 h 9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0"/>
                  <a:gd name="T130" fmla="*/ 0 h 93"/>
                  <a:gd name="T131" fmla="*/ 170 w 170"/>
                  <a:gd name="T132" fmla="*/ 93 h 9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0" h="93">
                    <a:moveTo>
                      <a:pt x="169" y="45"/>
                    </a:moveTo>
                    <a:lnTo>
                      <a:pt x="169" y="39"/>
                    </a:lnTo>
                    <a:lnTo>
                      <a:pt x="166" y="30"/>
                    </a:lnTo>
                    <a:lnTo>
                      <a:pt x="161" y="24"/>
                    </a:lnTo>
                    <a:lnTo>
                      <a:pt x="153" y="18"/>
                    </a:lnTo>
                    <a:lnTo>
                      <a:pt x="145" y="12"/>
                    </a:lnTo>
                    <a:lnTo>
                      <a:pt x="135" y="9"/>
                    </a:lnTo>
                    <a:lnTo>
                      <a:pt x="124" y="3"/>
                    </a:lnTo>
                    <a:lnTo>
                      <a:pt x="112" y="0"/>
                    </a:lnTo>
                    <a:lnTo>
                      <a:pt x="99" y="0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6" y="3"/>
                    </a:lnTo>
                    <a:lnTo>
                      <a:pt x="35" y="9"/>
                    </a:lnTo>
                    <a:lnTo>
                      <a:pt x="25" y="12"/>
                    </a:lnTo>
                    <a:lnTo>
                      <a:pt x="16" y="18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0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5" y="78"/>
                    </a:lnTo>
                    <a:lnTo>
                      <a:pt x="35" y="84"/>
                    </a:lnTo>
                    <a:lnTo>
                      <a:pt x="46" y="87"/>
                    </a:lnTo>
                    <a:lnTo>
                      <a:pt x="58" y="90"/>
                    </a:lnTo>
                    <a:lnTo>
                      <a:pt x="72" y="93"/>
                    </a:lnTo>
                    <a:lnTo>
                      <a:pt x="85" y="93"/>
                    </a:lnTo>
                    <a:lnTo>
                      <a:pt x="99" y="93"/>
                    </a:lnTo>
                    <a:lnTo>
                      <a:pt x="112" y="90"/>
                    </a:lnTo>
                    <a:lnTo>
                      <a:pt x="124" y="87"/>
                    </a:lnTo>
                    <a:lnTo>
                      <a:pt x="135" y="84"/>
                    </a:lnTo>
                    <a:lnTo>
                      <a:pt x="145" y="78"/>
                    </a:lnTo>
                    <a:lnTo>
                      <a:pt x="153" y="72"/>
                    </a:lnTo>
                    <a:lnTo>
                      <a:pt x="161" y="66"/>
                    </a:lnTo>
                    <a:lnTo>
                      <a:pt x="166" y="60"/>
                    </a:lnTo>
                    <a:lnTo>
                      <a:pt x="169" y="54"/>
                    </a:lnTo>
                    <a:lnTo>
                      <a:pt x="170" y="45"/>
                    </a:lnTo>
                    <a:lnTo>
                      <a:pt x="169" y="45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1" name="Freeform 193"/>
              <p:cNvSpPr>
                <a:spLocks/>
              </p:cNvSpPr>
              <p:nvPr/>
            </p:nvSpPr>
            <p:spPr bwMode="auto">
              <a:xfrm>
                <a:off x="1512" y="3425"/>
                <a:ext cx="170" cy="93"/>
              </a:xfrm>
              <a:custGeom>
                <a:avLst/>
                <a:gdLst>
                  <a:gd name="T0" fmla="*/ 169 w 170"/>
                  <a:gd name="T1" fmla="*/ 45 h 93"/>
                  <a:gd name="T2" fmla="*/ 169 w 170"/>
                  <a:gd name="T3" fmla="*/ 39 h 93"/>
                  <a:gd name="T4" fmla="*/ 166 w 170"/>
                  <a:gd name="T5" fmla="*/ 30 h 93"/>
                  <a:gd name="T6" fmla="*/ 161 w 170"/>
                  <a:gd name="T7" fmla="*/ 24 h 93"/>
                  <a:gd name="T8" fmla="*/ 153 w 170"/>
                  <a:gd name="T9" fmla="*/ 18 h 93"/>
                  <a:gd name="T10" fmla="*/ 145 w 170"/>
                  <a:gd name="T11" fmla="*/ 12 h 93"/>
                  <a:gd name="T12" fmla="*/ 135 w 170"/>
                  <a:gd name="T13" fmla="*/ 9 h 93"/>
                  <a:gd name="T14" fmla="*/ 124 w 170"/>
                  <a:gd name="T15" fmla="*/ 3 h 93"/>
                  <a:gd name="T16" fmla="*/ 112 w 170"/>
                  <a:gd name="T17" fmla="*/ 0 h 93"/>
                  <a:gd name="T18" fmla="*/ 99 w 170"/>
                  <a:gd name="T19" fmla="*/ 0 h 93"/>
                  <a:gd name="T20" fmla="*/ 85 w 170"/>
                  <a:gd name="T21" fmla="*/ 0 h 93"/>
                  <a:gd name="T22" fmla="*/ 72 w 170"/>
                  <a:gd name="T23" fmla="*/ 0 h 93"/>
                  <a:gd name="T24" fmla="*/ 58 w 170"/>
                  <a:gd name="T25" fmla="*/ 0 h 93"/>
                  <a:gd name="T26" fmla="*/ 46 w 170"/>
                  <a:gd name="T27" fmla="*/ 3 h 93"/>
                  <a:gd name="T28" fmla="*/ 35 w 170"/>
                  <a:gd name="T29" fmla="*/ 9 h 93"/>
                  <a:gd name="T30" fmla="*/ 25 w 170"/>
                  <a:gd name="T31" fmla="*/ 12 h 93"/>
                  <a:gd name="T32" fmla="*/ 16 w 170"/>
                  <a:gd name="T33" fmla="*/ 18 h 93"/>
                  <a:gd name="T34" fmla="*/ 10 w 170"/>
                  <a:gd name="T35" fmla="*/ 24 h 93"/>
                  <a:gd name="T36" fmla="*/ 4 w 170"/>
                  <a:gd name="T37" fmla="*/ 30 h 93"/>
                  <a:gd name="T38" fmla="*/ 2 w 170"/>
                  <a:gd name="T39" fmla="*/ 39 h 93"/>
                  <a:gd name="T40" fmla="*/ 0 w 170"/>
                  <a:gd name="T41" fmla="*/ 45 h 93"/>
                  <a:gd name="T42" fmla="*/ 2 w 170"/>
                  <a:gd name="T43" fmla="*/ 54 h 93"/>
                  <a:gd name="T44" fmla="*/ 4 w 170"/>
                  <a:gd name="T45" fmla="*/ 60 h 93"/>
                  <a:gd name="T46" fmla="*/ 10 w 170"/>
                  <a:gd name="T47" fmla="*/ 66 h 93"/>
                  <a:gd name="T48" fmla="*/ 16 w 170"/>
                  <a:gd name="T49" fmla="*/ 72 h 93"/>
                  <a:gd name="T50" fmla="*/ 25 w 170"/>
                  <a:gd name="T51" fmla="*/ 78 h 93"/>
                  <a:gd name="T52" fmla="*/ 35 w 170"/>
                  <a:gd name="T53" fmla="*/ 84 h 93"/>
                  <a:gd name="T54" fmla="*/ 46 w 170"/>
                  <a:gd name="T55" fmla="*/ 87 h 93"/>
                  <a:gd name="T56" fmla="*/ 58 w 170"/>
                  <a:gd name="T57" fmla="*/ 90 h 93"/>
                  <a:gd name="T58" fmla="*/ 72 w 170"/>
                  <a:gd name="T59" fmla="*/ 93 h 93"/>
                  <a:gd name="T60" fmla="*/ 85 w 170"/>
                  <a:gd name="T61" fmla="*/ 93 h 93"/>
                  <a:gd name="T62" fmla="*/ 99 w 170"/>
                  <a:gd name="T63" fmla="*/ 93 h 93"/>
                  <a:gd name="T64" fmla="*/ 112 w 170"/>
                  <a:gd name="T65" fmla="*/ 90 h 93"/>
                  <a:gd name="T66" fmla="*/ 124 w 170"/>
                  <a:gd name="T67" fmla="*/ 87 h 93"/>
                  <a:gd name="T68" fmla="*/ 135 w 170"/>
                  <a:gd name="T69" fmla="*/ 84 h 93"/>
                  <a:gd name="T70" fmla="*/ 145 w 170"/>
                  <a:gd name="T71" fmla="*/ 78 h 93"/>
                  <a:gd name="T72" fmla="*/ 153 w 170"/>
                  <a:gd name="T73" fmla="*/ 72 h 93"/>
                  <a:gd name="T74" fmla="*/ 161 w 170"/>
                  <a:gd name="T75" fmla="*/ 66 h 93"/>
                  <a:gd name="T76" fmla="*/ 166 w 170"/>
                  <a:gd name="T77" fmla="*/ 60 h 93"/>
                  <a:gd name="T78" fmla="*/ 169 w 170"/>
                  <a:gd name="T79" fmla="*/ 54 h 93"/>
                  <a:gd name="T80" fmla="*/ 170 w 170"/>
                  <a:gd name="T81" fmla="*/ 45 h 93"/>
                  <a:gd name="T82" fmla="*/ 170 w 170"/>
                  <a:gd name="T83" fmla="*/ 45 h 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0"/>
                  <a:gd name="T127" fmla="*/ 0 h 93"/>
                  <a:gd name="T128" fmla="*/ 170 w 170"/>
                  <a:gd name="T129" fmla="*/ 93 h 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0" h="93">
                    <a:moveTo>
                      <a:pt x="169" y="45"/>
                    </a:moveTo>
                    <a:lnTo>
                      <a:pt x="169" y="39"/>
                    </a:lnTo>
                    <a:lnTo>
                      <a:pt x="166" y="30"/>
                    </a:lnTo>
                    <a:lnTo>
                      <a:pt x="161" y="24"/>
                    </a:lnTo>
                    <a:lnTo>
                      <a:pt x="153" y="18"/>
                    </a:lnTo>
                    <a:lnTo>
                      <a:pt x="145" y="12"/>
                    </a:lnTo>
                    <a:lnTo>
                      <a:pt x="135" y="9"/>
                    </a:lnTo>
                    <a:lnTo>
                      <a:pt x="124" y="3"/>
                    </a:lnTo>
                    <a:lnTo>
                      <a:pt x="112" y="0"/>
                    </a:lnTo>
                    <a:lnTo>
                      <a:pt x="99" y="0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6" y="3"/>
                    </a:lnTo>
                    <a:lnTo>
                      <a:pt x="35" y="9"/>
                    </a:lnTo>
                    <a:lnTo>
                      <a:pt x="25" y="12"/>
                    </a:lnTo>
                    <a:lnTo>
                      <a:pt x="16" y="18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0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5" y="78"/>
                    </a:lnTo>
                    <a:lnTo>
                      <a:pt x="35" y="84"/>
                    </a:lnTo>
                    <a:lnTo>
                      <a:pt x="46" y="87"/>
                    </a:lnTo>
                    <a:lnTo>
                      <a:pt x="58" y="90"/>
                    </a:lnTo>
                    <a:lnTo>
                      <a:pt x="72" y="93"/>
                    </a:lnTo>
                    <a:lnTo>
                      <a:pt x="85" y="93"/>
                    </a:lnTo>
                    <a:lnTo>
                      <a:pt x="99" y="93"/>
                    </a:lnTo>
                    <a:lnTo>
                      <a:pt x="112" y="90"/>
                    </a:lnTo>
                    <a:lnTo>
                      <a:pt x="124" y="87"/>
                    </a:lnTo>
                    <a:lnTo>
                      <a:pt x="135" y="84"/>
                    </a:lnTo>
                    <a:lnTo>
                      <a:pt x="145" y="78"/>
                    </a:lnTo>
                    <a:lnTo>
                      <a:pt x="153" y="72"/>
                    </a:lnTo>
                    <a:lnTo>
                      <a:pt x="161" y="66"/>
                    </a:lnTo>
                    <a:lnTo>
                      <a:pt x="166" y="60"/>
                    </a:lnTo>
                    <a:lnTo>
                      <a:pt x="169" y="54"/>
                    </a:lnTo>
                    <a:lnTo>
                      <a:pt x="170" y="45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2" name="Freeform 194"/>
              <p:cNvSpPr>
                <a:spLocks/>
              </p:cNvSpPr>
              <p:nvPr/>
            </p:nvSpPr>
            <p:spPr bwMode="auto">
              <a:xfrm>
                <a:off x="1254" y="3534"/>
                <a:ext cx="149" cy="211"/>
              </a:xfrm>
              <a:custGeom>
                <a:avLst/>
                <a:gdLst>
                  <a:gd name="T0" fmla="*/ 147 w 149"/>
                  <a:gd name="T1" fmla="*/ 6 h 211"/>
                  <a:gd name="T2" fmla="*/ 146 w 149"/>
                  <a:gd name="T3" fmla="*/ 3 h 211"/>
                  <a:gd name="T4" fmla="*/ 141 w 149"/>
                  <a:gd name="T5" fmla="*/ 0 h 211"/>
                  <a:gd name="T6" fmla="*/ 136 w 149"/>
                  <a:gd name="T7" fmla="*/ 0 h 211"/>
                  <a:gd name="T8" fmla="*/ 128 w 149"/>
                  <a:gd name="T9" fmla="*/ 3 h 211"/>
                  <a:gd name="T10" fmla="*/ 120 w 149"/>
                  <a:gd name="T11" fmla="*/ 9 h 211"/>
                  <a:gd name="T12" fmla="*/ 111 w 149"/>
                  <a:gd name="T13" fmla="*/ 15 h 211"/>
                  <a:gd name="T14" fmla="*/ 100 w 149"/>
                  <a:gd name="T15" fmla="*/ 24 h 211"/>
                  <a:gd name="T16" fmla="*/ 88 w 149"/>
                  <a:gd name="T17" fmla="*/ 36 h 211"/>
                  <a:gd name="T18" fmla="*/ 76 w 149"/>
                  <a:gd name="T19" fmla="*/ 51 h 211"/>
                  <a:gd name="T20" fmla="*/ 64 w 149"/>
                  <a:gd name="T21" fmla="*/ 66 h 211"/>
                  <a:gd name="T22" fmla="*/ 52 w 149"/>
                  <a:gd name="T23" fmla="*/ 81 h 211"/>
                  <a:gd name="T24" fmla="*/ 42 w 149"/>
                  <a:gd name="T25" fmla="*/ 99 h 211"/>
                  <a:gd name="T26" fmla="*/ 31 w 149"/>
                  <a:gd name="T27" fmla="*/ 115 h 211"/>
                  <a:gd name="T28" fmla="*/ 23 w 149"/>
                  <a:gd name="T29" fmla="*/ 130 h 211"/>
                  <a:gd name="T30" fmla="*/ 16 w 149"/>
                  <a:gd name="T31" fmla="*/ 145 h 211"/>
                  <a:gd name="T32" fmla="*/ 9 w 149"/>
                  <a:gd name="T33" fmla="*/ 160 h 211"/>
                  <a:gd name="T34" fmla="*/ 5 w 149"/>
                  <a:gd name="T35" fmla="*/ 175 h 211"/>
                  <a:gd name="T36" fmla="*/ 1 w 149"/>
                  <a:gd name="T37" fmla="*/ 184 h 211"/>
                  <a:gd name="T38" fmla="*/ 0 w 149"/>
                  <a:gd name="T39" fmla="*/ 196 h 211"/>
                  <a:gd name="T40" fmla="*/ 1 w 149"/>
                  <a:gd name="T41" fmla="*/ 202 h 211"/>
                  <a:gd name="T42" fmla="*/ 4 w 149"/>
                  <a:gd name="T43" fmla="*/ 208 h 211"/>
                  <a:gd name="T44" fmla="*/ 8 w 149"/>
                  <a:gd name="T45" fmla="*/ 211 h 211"/>
                  <a:gd name="T46" fmla="*/ 14 w 149"/>
                  <a:gd name="T47" fmla="*/ 211 h 211"/>
                  <a:gd name="T48" fmla="*/ 21 w 149"/>
                  <a:gd name="T49" fmla="*/ 208 h 211"/>
                  <a:gd name="T50" fmla="*/ 30 w 149"/>
                  <a:gd name="T51" fmla="*/ 205 h 211"/>
                  <a:gd name="T52" fmla="*/ 39 w 149"/>
                  <a:gd name="T53" fmla="*/ 196 h 211"/>
                  <a:gd name="T54" fmla="*/ 50 w 149"/>
                  <a:gd name="T55" fmla="*/ 187 h 211"/>
                  <a:gd name="T56" fmla="*/ 62 w 149"/>
                  <a:gd name="T57" fmla="*/ 175 h 211"/>
                  <a:gd name="T58" fmla="*/ 72 w 149"/>
                  <a:gd name="T59" fmla="*/ 163 h 211"/>
                  <a:gd name="T60" fmla="*/ 85 w 149"/>
                  <a:gd name="T61" fmla="*/ 148 h 211"/>
                  <a:gd name="T62" fmla="*/ 97 w 149"/>
                  <a:gd name="T63" fmla="*/ 130 h 211"/>
                  <a:gd name="T64" fmla="*/ 108 w 149"/>
                  <a:gd name="T65" fmla="*/ 115 h 211"/>
                  <a:gd name="T66" fmla="*/ 117 w 149"/>
                  <a:gd name="T67" fmla="*/ 96 h 211"/>
                  <a:gd name="T68" fmla="*/ 126 w 149"/>
                  <a:gd name="T69" fmla="*/ 81 h 211"/>
                  <a:gd name="T70" fmla="*/ 134 w 149"/>
                  <a:gd name="T71" fmla="*/ 66 h 211"/>
                  <a:gd name="T72" fmla="*/ 141 w 149"/>
                  <a:gd name="T73" fmla="*/ 51 h 211"/>
                  <a:gd name="T74" fmla="*/ 145 w 149"/>
                  <a:gd name="T75" fmla="*/ 39 h 211"/>
                  <a:gd name="T76" fmla="*/ 147 w 149"/>
                  <a:gd name="T77" fmla="*/ 27 h 211"/>
                  <a:gd name="T78" fmla="*/ 149 w 149"/>
                  <a:gd name="T79" fmla="*/ 15 h 211"/>
                  <a:gd name="T80" fmla="*/ 149 w 149"/>
                  <a:gd name="T81" fmla="*/ 9 h 211"/>
                  <a:gd name="T82" fmla="*/ 149 w 149"/>
                  <a:gd name="T83" fmla="*/ 9 h 211"/>
                  <a:gd name="T84" fmla="*/ 147 w 149"/>
                  <a:gd name="T85" fmla="*/ 6 h 2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"/>
                  <a:gd name="T130" fmla="*/ 0 h 211"/>
                  <a:gd name="T131" fmla="*/ 149 w 149"/>
                  <a:gd name="T132" fmla="*/ 211 h 21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" h="211">
                    <a:moveTo>
                      <a:pt x="147" y="6"/>
                    </a:moveTo>
                    <a:lnTo>
                      <a:pt x="146" y="3"/>
                    </a:lnTo>
                    <a:lnTo>
                      <a:pt x="141" y="0"/>
                    </a:lnTo>
                    <a:lnTo>
                      <a:pt x="136" y="0"/>
                    </a:lnTo>
                    <a:lnTo>
                      <a:pt x="128" y="3"/>
                    </a:lnTo>
                    <a:lnTo>
                      <a:pt x="120" y="9"/>
                    </a:lnTo>
                    <a:lnTo>
                      <a:pt x="111" y="15"/>
                    </a:lnTo>
                    <a:lnTo>
                      <a:pt x="100" y="24"/>
                    </a:lnTo>
                    <a:lnTo>
                      <a:pt x="88" y="36"/>
                    </a:lnTo>
                    <a:lnTo>
                      <a:pt x="76" y="51"/>
                    </a:lnTo>
                    <a:lnTo>
                      <a:pt x="64" y="66"/>
                    </a:lnTo>
                    <a:lnTo>
                      <a:pt x="52" y="81"/>
                    </a:lnTo>
                    <a:lnTo>
                      <a:pt x="42" y="99"/>
                    </a:lnTo>
                    <a:lnTo>
                      <a:pt x="31" y="115"/>
                    </a:lnTo>
                    <a:lnTo>
                      <a:pt x="23" y="130"/>
                    </a:lnTo>
                    <a:lnTo>
                      <a:pt x="16" y="145"/>
                    </a:lnTo>
                    <a:lnTo>
                      <a:pt x="9" y="160"/>
                    </a:lnTo>
                    <a:lnTo>
                      <a:pt x="5" y="175"/>
                    </a:lnTo>
                    <a:lnTo>
                      <a:pt x="1" y="184"/>
                    </a:lnTo>
                    <a:lnTo>
                      <a:pt x="0" y="196"/>
                    </a:lnTo>
                    <a:lnTo>
                      <a:pt x="1" y="202"/>
                    </a:lnTo>
                    <a:lnTo>
                      <a:pt x="4" y="208"/>
                    </a:lnTo>
                    <a:lnTo>
                      <a:pt x="8" y="211"/>
                    </a:lnTo>
                    <a:lnTo>
                      <a:pt x="14" y="211"/>
                    </a:lnTo>
                    <a:lnTo>
                      <a:pt x="21" y="208"/>
                    </a:lnTo>
                    <a:lnTo>
                      <a:pt x="30" y="205"/>
                    </a:lnTo>
                    <a:lnTo>
                      <a:pt x="39" y="196"/>
                    </a:lnTo>
                    <a:lnTo>
                      <a:pt x="50" y="187"/>
                    </a:lnTo>
                    <a:lnTo>
                      <a:pt x="62" y="175"/>
                    </a:lnTo>
                    <a:lnTo>
                      <a:pt x="72" y="163"/>
                    </a:lnTo>
                    <a:lnTo>
                      <a:pt x="85" y="148"/>
                    </a:lnTo>
                    <a:lnTo>
                      <a:pt x="97" y="130"/>
                    </a:lnTo>
                    <a:lnTo>
                      <a:pt x="108" y="115"/>
                    </a:lnTo>
                    <a:lnTo>
                      <a:pt x="117" y="96"/>
                    </a:lnTo>
                    <a:lnTo>
                      <a:pt x="126" y="81"/>
                    </a:lnTo>
                    <a:lnTo>
                      <a:pt x="134" y="66"/>
                    </a:lnTo>
                    <a:lnTo>
                      <a:pt x="141" y="51"/>
                    </a:lnTo>
                    <a:lnTo>
                      <a:pt x="145" y="39"/>
                    </a:lnTo>
                    <a:lnTo>
                      <a:pt x="147" y="27"/>
                    </a:lnTo>
                    <a:lnTo>
                      <a:pt x="149" y="15"/>
                    </a:lnTo>
                    <a:lnTo>
                      <a:pt x="149" y="9"/>
                    </a:lnTo>
                    <a:lnTo>
                      <a:pt x="147" y="6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3" name="Freeform 195"/>
              <p:cNvSpPr>
                <a:spLocks/>
              </p:cNvSpPr>
              <p:nvPr/>
            </p:nvSpPr>
            <p:spPr bwMode="auto">
              <a:xfrm>
                <a:off x="1254" y="3534"/>
                <a:ext cx="149" cy="211"/>
              </a:xfrm>
              <a:custGeom>
                <a:avLst/>
                <a:gdLst>
                  <a:gd name="T0" fmla="*/ 147 w 149"/>
                  <a:gd name="T1" fmla="*/ 6 h 211"/>
                  <a:gd name="T2" fmla="*/ 146 w 149"/>
                  <a:gd name="T3" fmla="*/ 3 h 211"/>
                  <a:gd name="T4" fmla="*/ 141 w 149"/>
                  <a:gd name="T5" fmla="*/ 0 h 211"/>
                  <a:gd name="T6" fmla="*/ 136 w 149"/>
                  <a:gd name="T7" fmla="*/ 0 h 211"/>
                  <a:gd name="T8" fmla="*/ 128 w 149"/>
                  <a:gd name="T9" fmla="*/ 3 h 211"/>
                  <a:gd name="T10" fmla="*/ 120 w 149"/>
                  <a:gd name="T11" fmla="*/ 9 h 211"/>
                  <a:gd name="T12" fmla="*/ 111 w 149"/>
                  <a:gd name="T13" fmla="*/ 15 h 211"/>
                  <a:gd name="T14" fmla="*/ 100 w 149"/>
                  <a:gd name="T15" fmla="*/ 24 h 211"/>
                  <a:gd name="T16" fmla="*/ 88 w 149"/>
                  <a:gd name="T17" fmla="*/ 36 h 211"/>
                  <a:gd name="T18" fmla="*/ 76 w 149"/>
                  <a:gd name="T19" fmla="*/ 51 h 211"/>
                  <a:gd name="T20" fmla="*/ 64 w 149"/>
                  <a:gd name="T21" fmla="*/ 66 h 211"/>
                  <a:gd name="T22" fmla="*/ 52 w 149"/>
                  <a:gd name="T23" fmla="*/ 81 h 211"/>
                  <a:gd name="T24" fmla="*/ 42 w 149"/>
                  <a:gd name="T25" fmla="*/ 99 h 211"/>
                  <a:gd name="T26" fmla="*/ 31 w 149"/>
                  <a:gd name="T27" fmla="*/ 115 h 211"/>
                  <a:gd name="T28" fmla="*/ 23 w 149"/>
                  <a:gd name="T29" fmla="*/ 130 h 211"/>
                  <a:gd name="T30" fmla="*/ 16 w 149"/>
                  <a:gd name="T31" fmla="*/ 145 h 211"/>
                  <a:gd name="T32" fmla="*/ 9 w 149"/>
                  <a:gd name="T33" fmla="*/ 160 h 211"/>
                  <a:gd name="T34" fmla="*/ 5 w 149"/>
                  <a:gd name="T35" fmla="*/ 175 h 211"/>
                  <a:gd name="T36" fmla="*/ 1 w 149"/>
                  <a:gd name="T37" fmla="*/ 184 h 211"/>
                  <a:gd name="T38" fmla="*/ 0 w 149"/>
                  <a:gd name="T39" fmla="*/ 196 h 211"/>
                  <a:gd name="T40" fmla="*/ 1 w 149"/>
                  <a:gd name="T41" fmla="*/ 202 h 211"/>
                  <a:gd name="T42" fmla="*/ 4 w 149"/>
                  <a:gd name="T43" fmla="*/ 208 h 211"/>
                  <a:gd name="T44" fmla="*/ 8 w 149"/>
                  <a:gd name="T45" fmla="*/ 211 h 211"/>
                  <a:gd name="T46" fmla="*/ 14 w 149"/>
                  <a:gd name="T47" fmla="*/ 211 h 211"/>
                  <a:gd name="T48" fmla="*/ 21 w 149"/>
                  <a:gd name="T49" fmla="*/ 208 h 211"/>
                  <a:gd name="T50" fmla="*/ 30 w 149"/>
                  <a:gd name="T51" fmla="*/ 205 h 211"/>
                  <a:gd name="T52" fmla="*/ 39 w 149"/>
                  <a:gd name="T53" fmla="*/ 196 h 211"/>
                  <a:gd name="T54" fmla="*/ 50 w 149"/>
                  <a:gd name="T55" fmla="*/ 187 h 211"/>
                  <a:gd name="T56" fmla="*/ 62 w 149"/>
                  <a:gd name="T57" fmla="*/ 175 h 211"/>
                  <a:gd name="T58" fmla="*/ 72 w 149"/>
                  <a:gd name="T59" fmla="*/ 163 h 211"/>
                  <a:gd name="T60" fmla="*/ 85 w 149"/>
                  <a:gd name="T61" fmla="*/ 148 h 211"/>
                  <a:gd name="T62" fmla="*/ 97 w 149"/>
                  <a:gd name="T63" fmla="*/ 130 h 211"/>
                  <a:gd name="T64" fmla="*/ 108 w 149"/>
                  <a:gd name="T65" fmla="*/ 115 h 211"/>
                  <a:gd name="T66" fmla="*/ 117 w 149"/>
                  <a:gd name="T67" fmla="*/ 96 h 211"/>
                  <a:gd name="T68" fmla="*/ 126 w 149"/>
                  <a:gd name="T69" fmla="*/ 81 h 211"/>
                  <a:gd name="T70" fmla="*/ 134 w 149"/>
                  <a:gd name="T71" fmla="*/ 66 h 211"/>
                  <a:gd name="T72" fmla="*/ 141 w 149"/>
                  <a:gd name="T73" fmla="*/ 51 h 211"/>
                  <a:gd name="T74" fmla="*/ 145 w 149"/>
                  <a:gd name="T75" fmla="*/ 39 h 211"/>
                  <a:gd name="T76" fmla="*/ 147 w 149"/>
                  <a:gd name="T77" fmla="*/ 27 h 211"/>
                  <a:gd name="T78" fmla="*/ 149 w 149"/>
                  <a:gd name="T79" fmla="*/ 15 h 211"/>
                  <a:gd name="T80" fmla="*/ 149 w 149"/>
                  <a:gd name="T81" fmla="*/ 9 h 211"/>
                  <a:gd name="T82" fmla="*/ 149 w 149"/>
                  <a:gd name="T83" fmla="*/ 9 h 2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9"/>
                  <a:gd name="T127" fmla="*/ 0 h 211"/>
                  <a:gd name="T128" fmla="*/ 149 w 149"/>
                  <a:gd name="T129" fmla="*/ 211 h 21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9" h="211">
                    <a:moveTo>
                      <a:pt x="147" y="6"/>
                    </a:moveTo>
                    <a:lnTo>
                      <a:pt x="146" y="3"/>
                    </a:lnTo>
                    <a:lnTo>
                      <a:pt x="141" y="0"/>
                    </a:lnTo>
                    <a:lnTo>
                      <a:pt x="136" y="0"/>
                    </a:lnTo>
                    <a:lnTo>
                      <a:pt x="128" y="3"/>
                    </a:lnTo>
                    <a:lnTo>
                      <a:pt x="120" y="9"/>
                    </a:lnTo>
                    <a:lnTo>
                      <a:pt x="111" y="15"/>
                    </a:lnTo>
                    <a:lnTo>
                      <a:pt x="100" y="24"/>
                    </a:lnTo>
                    <a:lnTo>
                      <a:pt x="88" y="36"/>
                    </a:lnTo>
                    <a:lnTo>
                      <a:pt x="76" y="51"/>
                    </a:lnTo>
                    <a:lnTo>
                      <a:pt x="64" y="66"/>
                    </a:lnTo>
                    <a:lnTo>
                      <a:pt x="52" y="81"/>
                    </a:lnTo>
                    <a:lnTo>
                      <a:pt x="42" y="99"/>
                    </a:lnTo>
                    <a:lnTo>
                      <a:pt x="31" y="115"/>
                    </a:lnTo>
                    <a:lnTo>
                      <a:pt x="23" y="130"/>
                    </a:lnTo>
                    <a:lnTo>
                      <a:pt x="16" y="145"/>
                    </a:lnTo>
                    <a:lnTo>
                      <a:pt x="9" y="160"/>
                    </a:lnTo>
                    <a:lnTo>
                      <a:pt x="5" y="175"/>
                    </a:lnTo>
                    <a:lnTo>
                      <a:pt x="1" y="184"/>
                    </a:lnTo>
                    <a:lnTo>
                      <a:pt x="0" y="196"/>
                    </a:lnTo>
                    <a:lnTo>
                      <a:pt x="1" y="202"/>
                    </a:lnTo>
                    <a:lnTo>
                      <a:pt x="4" y="208"/>
                    </a:lnTo>
                    <a:lnTo>
                      <a:pt x="8" y="211"/>
                    </a:lnTo>
                    <a:lnTo>
                      <a:pt x="14" y="211"/>
                    </a:lnTo>
                    <a:lnTo>
                      <a:pt x="21" y="208"/>
                    </a:lnTo>
                    <a:lnTo>
                      <a:pt x="30" y="205"/>
                    </a:lnTo>
                    <a:lnTo>
                      <a:pt x="39" y="196"/>
                    </a:lnTo>
                    <a:lnTo>
                      <a:pt x="50" y="187"/>
                    </a:lnTo>
                    <a:lnTo>
                      <a:pt x="62" y="175"/>
                    </a:lnTo>
                    <a:lnTo>
                      <a:pt x="72" y="163"/>
                    </a:lnTo>
                    <a:lnTo>
                      <a:pt x="85" y="148"/>
                    </a:lnTo>
                    <a:lnTo>
                      <a:pt x="97" y="130"/>
                    </a:lnTo>
                    <a:lnTo>
                      <a:pt x="108" y="115"/>
                    </a:lnTo>
                    <a:lnTo>
                      <a:pt x="117" y="96"/>
                    </a:lnTo>
                    <a:lnTo>
                      <a:pt x="126" y="81"/>
                    </a:lnTo>
                    <a:lnTo>
                      <a:pt x="134" y="66"/>
                    </a:lnTo>
                    <a:lnTo>
                      <a:pt x="141" y="51"/>
                    </a:lnTo>
                    <a:lnTo>
                      <a:pt x="145" y="39"/>
                    </a:lnTo>
                    <a:lnTo>
                      <a:pt x="147" y="27"/>
                    </a:lnTo>
                    <a:lnTo>
                      <a:pt x="149" y="15"/>
                    </a:lnTo>
                    <a:lnTo>
                      <a:pt x="149" y="9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4" name="Freeform 196"/>
              <p:cNvSpPr>
                <a:spLocks/>
              </p:cNvSpPr>
              <p:nvPr/>
            </p:nvSpPr>
            <p:spPr bwMode="auto">
              <a:xfrm>
                <a:off x="1506" y="3201"/>
                <a:ext cx="149" cy="212"/>
              </a:xfrm>
              <a:custGeom>
                <a:avLst/>
                <a:gdLst>
                  <a:gd name="T0" fmla="*/ 147 w 149"/>
                  <a:gd name="T1" fmla="*/ 6 h 212"/>
                  <a:gd name="T2" fmla="*/ 146 w 149"/>
                  <a:gd name="T3" fmla="*/ 3 h 212"/>
                  <a:gd name="T4" fmla="*/ 142 w 149"/>
                  <a:gd name="T5" fmla="*/ 0 h 212"/>
                  <a:gd name="T6" fmla="*/ 136 w 149"/>
                  <a:gd name="T7" fmla="*/ 0 h 212"/>
                  <a:gd name="T8" fmla="*/ 128 w 149"/>
                  <a:gd name="T9" fmla="*/ 3 h 212"/>
                  <a:gd name="T10" fmla="*/ 120 w 149"/>
                  <a:gd name="T11" fmla="*/ 6 h 212"/>
                  <a:gd name="T12" fmla="*/ 110 w 149"/>
                  <a:gd name="T13" fmla="*/ 15 h 212"/>
                  <a:gd name="T14" fmla="*/ 100 w 149"/>
                  <a:gd name="T15" fmla="*/ 24 h 212"/>
                  <a:gd name="T16" fmla="*/ 88 w 149"/>
                  <a:gd name="T17" fmla="*/ 36 h 212"/>
                  <a:gd name="T18" fmla="*/ 76 w 149"/>
                  <a:gd name="T19" fmla="*/ 48 h 212"/>
                  <a:gd name="T20" fmla="*/ 64 w 149"/>
                  <a:gd name="T21" fmla="*/ 63 h 212"/>
                  <a:gd name="T22" fmla="*/ 52 w 149"/>
                  <a:gd name="T23" fmla="*/ 82 h 212"/>
                  <a:gd name="T24" fmla="*/ 42 w 149"/>
                  <a:gd name="T25" fmla="*/ 97 h 212"/>
                  <a:gd name="T26" fmla="*/ 31 w 149"/>
                  <a:gd name="T27" fmla="*/ 115 h 212"/>
                  <a:gd name="T28" fmla="*/ 23 w 149"/>
                  <a:gd name="T29" fmla="*/ 130 h 212"/>
                  <a:gd name="T30" fmla="*/ 16 w 149"/>
                  <a:gd name="T31" fmla="*/ 145 h 212"/>
                  <a:gd name="T32" fmla="*/ 9 w 149"/>
                  <a:gd name="T33" fmla="*/ 160 h 212"/>
                  <a:gd name="T34" fmla="*/ 5 w 149"/>
                  <a:gd name="T35" fmla="*/ 172 h 212"/>
                  <a:gd name="T36" fmla="*/ 1 w 149"/>
                  <a:gd name="T37" fmla="*/ 184 h 212"/>
                  <a:gd name="T38" fmla="*/ 0 w 149"/>
                  <a:gd name="T39" fmla="*/ 193 h 212"/>
                  <a:gd name="T40" fmla="*/ 1 w 149"/>
                  <a:gd name="T41" fmla="*/ 203 h 212"/>
                  <a:gd name="T42" fmla="*/ 4 w 149"/>
                  <a:gd name="T43" fmla="*/ 209 h 212"/>
                  <a:gd name="T44" fmla="*/ 8 w 149"/>
                  <a:gd name="T45" fmla="*/ 212 h 212"/>
                  <a:gd name="T46" fmla="*/ 14 w 149"/>
                  <a:gd name="T47" fmla="*/ 212 h 212"/>
                  <a:gd name="T48" fmla="*/ 21 w 149"/>
                  <a:gd name="T49" fmla="*/ 209 h 212"/>
                  <a:gd name="T50" fmla="*/ 30 w 149"/>
                  <a:gd name="T51" fmla="*/ 203 h 212"/>
                  <a:gd name="T52" fmla="*/ 39 w 149"/>
                  <a:gd name="T53" fmla="*/ 196 h 212"/>
                  <a:gd name="T54" fmla="*/ 50 w 149"/>
                  <a:gd name="T55" fmla="*/ 187 h 212"/>
                  <a:gd name="T56" fmla="*/ 62 w 149"/>
                  <a:gd name="T57" fmla="*/ 175 h 212"/>
                  <a:gd name="T58" fmla="*/ 74 w 149"/>
                  <a:gd name="T59" fmla="*/ 160 h 212"/>
                  <a:gd name="T60" fmla="*/ 85 w 149"/>
                  <a:gd name="T61" fmla="*/ 145 h 212"/>
                  <a:gd name="T62" fmla="*/ 97 w 149"/>
                  <a:gd name="T63" fmla="*/ 130 h 212"/>
                  <a:gd name="T64" fmla="*/ 108 w 149"/>
                  <a:gd name="T65" fmla="*/ 112 h 212"/>
                  <a:gd name="T66" fmla="*/ 118 w 149"/>
                  <a:gd name="T67" fmla="*/ 97 h 212"/>
                  <a:gd name="T68" fmla="*/ 126 w 149"/>
                  <a:gd name="T69" fmla="*/ 82 h 212"/>
                  <a:gd name="T70" fmla="*/ 134 w 149"/>
                  <a:gd name="T71" fmla="*/ 66 h 212"/>
                  <a:gd name="T72" fmla="*/ 141 w 149"/>
                  <a:gd name="T73" fmla="*/ 51 h 212"/>
                  <a:gd name="T74" fmla="*/ 145 w 149"/>
                  <a:gd name="T75" fmla="*/ 36 h 212"/>
                  <a:gd name="T76" fmla="*/ 147 w 149"/>
                  <a:gd name="T77" fmla="*/ 24 h 212"/>
                  <a:gd name="T78" fmla="*/ 149 w 149"/>
                  <a:gd name="T79" fmla="*/ 15 h 212"/>
                  <a:gd name="T80" fmla="*/ 149 w 149"/>
                  <a:gd name="T81" fmla="*/ 9 h 212"/>
                  <a:gd name="T82" fmla="*/ 149 w 149"/>
                  <a:gd name="T83" fmla="*/ 9 h 212"/>
                  <a:gd name="T84" fmla="*/ 147 w 149"/>
                  <a:gd name="T85" fmla="*/ 6 h 2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"/>
                  <a:gd name="T130" fmla="*/ 0 h 212"/>
                  <a:gd name="T131" fmla="*/ 149 w 149"/>
                  <a:gd name="T132" fmla="*/ 212 h 21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" h="212">
                    <a:moveTo>
                      <a:pt x="147" y="6"/>
                    </a:moveTo>
                    <a:lnTo>
                      <a:pt x="146" y="3"/>
                    </a:lnTo>
                    <a:lnTo>
                      <a:pt x="142" y="0"/>
                    </a:lnTo>
                    <a:lnTo>
                      <a:pt x="136" y="0"/>
                    </a:lnTo>
                    <a:lnTo>
                      <a:pt x="128" y="3"/>
                    </a:lnTo>
                    <a:lnTo>
                      <a:pt x="120" y="6"/>
                    </a:lnTo>
                    <a:lnTo>
                      <a:pt x="110" y="15"/>
                    </a:lnTo>
                    <a:lnTo>
                      <a:pt x="100" y="24"/>
                    </a:lnTo>
                    <a:lnTo>
                      <a:pt x="88" y="36"/>
                    </a:lnTo>
                    <a:lnTo>
                      <a:pt x="76" y="48"/>
                    </a:lnTo>
                    <a:lnTo>
                      <a:pt x="64" y="63"/>
                    </a:lnTo>
                    <a:lnTo>
                      <a:pt x="52" y="82"/>
                    </a:lnTo>
                    <a:lnTo>
                      <a:pt x="42" y="97"/>
                    </a:lnTo>
                    <a:lnTo>
                      <a:pt x="31" y="115"/>
                    </a:lnTo>
                    <a:lnTo>
                      <a:pt x="23" y="130"/>
                    </a:lnTo>
                    <a:lnTo>
                      <a:pt x="16" y="145"/>
                    </a:lnTo>
                    <a:lnTo>
                      <a:pt x="9" y="160"/>
                    </a:lnTo>
                    <a:lnTo>
                      <a:pt x="5" y="172"/>
                    </a:lnTo>
                    <a:lnTo>
                      <a:pt x="1" y="184"/>
                    </a:lnTo>
                    <a:lnTo>
                      <a:pt x="0" y="193"/>
                    </a:lnTo>
                    <a:lnTo>
                      <a:pt x="1" y="203"/>
                    </a:lnTo>
                    <a:lnTo>
                      <a:pt x="4" y="209"/>
                    </a:lnTo>
                    <a:lnTo>
                      <a:pt x="8" y="212"/>
                    </a:lnTo>
                    <a:lnTo>
                      <a:pt x="14" y="212"/>
                    </a:lnTo>
                    <a:lnTo>
                      <a:pt x="21" y="209"/>
                    </a:lnTo>
                    <a:lnTo>
                      <a:pt x="30" y="203"/>
                    </a:lnTo>
                    <a:lnTo>
                      <a:pt x="39" y="196"/>
                    </a:lnTo>
                    <a:lnTo>
                      <a:pt x="50" y="187"/>
                    </a:lnTo>
                    <a:lnTo>
                      <a:pt x="62" y="175"/>
                    </a:lnTo>
                    <a:lnTo>
                      <a:pt x="74" y="160"/>
                    </a:lnTo>
                    <a:lnTo>
                      <a:pt x="85" y="145"/>
                    </a:lnTo>
                    <a:lnTo>
                      <a:pt x="97" y="130"/>
                    </a:lnTo>
                    <a:lnTo>
                      <a:pt x="108" y="112"/>
                    </a:lnTo>
                    <a:lnTo>
                      <a:pt x="118" y="97"/>
                    </a:lnTo>
                    <a:lnTo>
                      <a:pt x="126" y="82"/>
                    </a:lnTo>
                    <a:lnTo>
                      <a:pt x="134" y="66"/>
                    </a:lnTo>
                    <a:lnTo>
                      <a:pt x="141" y="51"/>
                    </a:lnTo>
                    <a:lnTo>
                      <a:pt x="145" y="36"/>
                    </a:lnTo>
                    <a:lnTo>
                      <a:pt x="147" y="24"/>
                    </a:lnTo>
                    <a:lnTo>
                      <a:pt x="149" y="15"/>
                    </a:lnTo>
                    <a:lnTo>
                      <a:pt x="149" y="9"/>
                    </a:lnTo>
                    <a:lnTo>
                      <a:pt x="147" y="6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5" name="Freeform 197"/>
              <p:cNvSpPr>
                <a:spLocks/>
              </p:cNvSpPr>
              <p:nvPr/>
            </p:nvSpPr>
            <p:spPr bwMode="auto">
              <a:xfrm>
                <a:off x="1506" y="3201"/>
                <a:ext cx="149" cy="212"/>
              </a:xfrm>
              <a:custGeom>
                <a:avLst/>
                <a:gdLst>
                  <a:gd name="T0" fmla="*/ 147 w 149"/>
                  <a:gd name="T1" fmla="*/ 6 h 212"/>
                  <a:gd name="T2" fmla="*/ 146 w 149"/>
                  <a:gd name="T3" fmla="*/ 3 h 212"/>
                  <a:gd name="T4" fmla="*/ 142 w 149"/>
                  <a:gd name="T5" fmla="*/ 0 h 212"/>
                  <a:gd name="T6" fmla="*/ 136 w 149"/>
                  <a:gd name="T7" fmla="*/ 0 h 212"/>
                  <a:gd name="T8" fmla="*/ 128 w 149"/>
                  <a:gd name="T9" fmla="*/ 3 h 212"/>
                  <a:gd name="T10" fmla="*/ 120 w 149"/>
                  <a:gd name="T11" fmla="*/ 6 h 212"/>
                  <a:gd name="T12" fmla="*/ 110 w 149"/>
                  <a:gd name="T13" fmla="*/ 15 h 212"/>
                  <a:gd name="T14" fmla="*/ 100 w 149"/>
                  <a:gd name="T15" fmla="*/ 24 h 212"/>
                  <a:gd name="T16" fmla="*/ 88 w 149"/>
                  <a:gd name="T17" fmla="*/ 36 h 212"/>
                  <a:gd name="T18" fmla="*/ 76 w 149"/>
                  <a:gd name="T19" fmla="*/ 48 h 212"/>
                  <a:gd name="T20" fmla="*/ 64 w 149"/>
                  <a:gd name="T21" fmla="*/ 63 h 212"/>
                  <a:gd name="T22" fmla="*/ 52 w 149"/>
                  <a:gd name="T23" fmla="*/ 82 h 212"/>
                  <a:gd name="T24" fmla="*/ 42 w 149"/>
                  <a:gd name="T25" fmla="*/ 97 h 212"/>
                  <a:gd name="T26" fmla="*/ 31 w 149"/>
                  <a:gd name="T27" fmla="*/ 115 h 212"/>
                  <a:gd name="T28" fmla="*/ 23 w 149"/>
                  <a:gd name="T29" fmla="*/ 130 h 212"/>
                  <a:gd name="T30" fmla="*/ 16 w 149"/>
                  <a:gd name="T31" fmla="*/ 145 h 212"/>
                  <a:gd name="T32" fmla="*/ 9 w 149"/>
                  <a:gd name="T33" fmla="*/ 160 h 212"/>
                  <a:gd name="T34" fmla="*/ 5 w 149"/>
                  <a:gd name="T35" fmla="*/ 172 h 212"/>
                  <a:gd name="T36" fmla="*/ 1 w 149"/>
                  <a:gd name="T37" fmla="*/ 184 h 212"/>
                  <a:gd name="T38" fmla="*/ 0 w 149"/>
                  <a:gd name="T39" fmla="*/ 193 h 212"/>
                  <a:gd name="T40" fmla="*/ 1 w 149"/>
                  <a:gd name="T41" fmla="*/ 203 h 212"/>
                  <a:gd name="T42" fmla="*/ 4 w 149"/>
                  <a:gd name="T43" fmla="*/ 209 h 212"/>
                  <a:gd name="T44" fmla="*/ 8 w 149"/>
                  <a:gd name="T45" fmla="*/ 212 h 212"/>
                  <a:gd name="T46" fmla="*/ 14 w 149"/>
                  <a:gd name="T47" fmla="*/ 212 h 212"/>
                  <a:gd name="T48" fmla="*/ 21 w 149"/>
                  <a:gd name="T49" fmla="*/ 209 h 212"/>
                  <a:gd name="T50" fmla="*/ 30 w 149"/>
                  <a:gd name="T51" fmla="*/ 203 h 212"/>
                  <a:gd name="T52" fmla="*/ 39 w 149"/>
                  <a:gd name="T53" fmla="*/ 196 h 212"/>
                  <a:gd name="T54" fmla="*/ 50 w 149"/>
                  <a:gd name="T55" fmla="*/ 187 h 212"/>
                  <a:gd name="T56" fmla="*/ 62 w 149"/>
                  <a:gd name="T57" fmla="*/ 175 h 212"/>
                  <a:gd name="T58" fmla="*/ 74 w 149"/>
                  <a:gd name="T59" fmla="*/ 160 h 212"/>
                  <a:gd name="T60" fmla="*/ 85 w 149"/>
                  <a:gd name="T61" fmla="*/ 145 h 212"/>
                  <a:gd name="T62" fmla="*/ 97 w 149"/>
                  <a:gd name="T63" fmla="*/ 130 h 212"/>
                  <a:gd name="T64" fmla="*/ 108 w 149"/>
                  <a:gd name="T65" fmla="*/ 112 h 212"/>
                  <a:gd name="T66" fmla="*/ 118 w 149"/>
                  <a:gd name="T67" fmla="*/ 97 h 212"/>
                  <a:gd name="T68" fmla="*/ 126 w 149"/>
                  <a:gd name="T69" fmla="*/ 82 h 212"/>
                  <a:gd name="T70" fmla="*/ 134 w 149"/>
                  <a:gd name="T71" fmla="*/ 66 h 212"/>
                  <a:gd name="T72" fmla="*/ 141 w 149"/>
                  <a:gd name="T73" fmla="*/ 51 h 212"/>
                  <a:gd name="T74" fmla="*/ 145 w 149"/>
                  <a:gd name="T75" fmla="*/ 36 h 212"/>
                  <a:gd name="T76" fmla="*/ 147 w 149"/>
                  <a:gd name="T77" fmla="*/ 24 h 212"/>
                  <a:gd name="T78" fmla="*/ 149 w 149"/>
                  <a:gd name="T79" fmla="*/ 15 h 212"/>
                  <a:gd name="T80" fmla="*/ 149 w 149"/>
                  <a:gd name="T81" fmla="*/ 9 h 212"/>
                  <a:gd name="T82" fmla="*/ 149 w 149"/>
                  <a:gd name="T83" fmla="*/ 9 h 2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9"/>
                  <a:gd name="T127" fmla="*/ 0 h 212"/>
                  <a:gd name="T128" fmla="*/ 149 w 149"/>
                  <a:gd name="T129" fmla="*/ 212 h 2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9" h="212">
                    <a:moveTo>
                      <a:pt x="147" y="6"/>
                    </a:moveTo>
                    <a:lnTo>
                      <a:pt x="146" y="3"/>
                    </a:lnTo>
                    <a:lnTo>
                      <a:pt x="142" y="0"/>
                    </a:lnTo>
                    <a:lnTo>
                      <a:pt x="136" y="0"/>
                    </a:lnTo>
                    <a:lnTo>
                      <a:pt x="128" y="3"/>
                    </a:lnTo>
                    <a:lnTo>
                      <a:pt x="120" y="6"/>
                    </a:lnTo>
                    <a:lnTo>
                      <a:pt x="110" y="15"/>
                    </a:lnTo>
                    <a:lnTo>
                      <a:pt x="100" y="24"/>
                    </a:lnTo>
                    <a:lnTo>
                      <a:pt x="88" y="36"/>
                    </a:lnTo>
                    <a:lnTo>
                      <a:pt x="76" y="48"/>
                    </a:lnTo>
                    <a:lnTo>
                      <a:pt x="64" y="63"/>
                    </a:lnTo>
                    <a:lnTo>
                      <a:pt x="52" y="82"/>
                    </a:lnTo>
                    <a:lnTo>
                      <a:pt x="42" y="97"/>
                    </a:lnTo>
                    <a:lnTo>
                      <a:pt x="31" y="115"/>
                    </a:lnTo>
                    <a:lnTo>
                      <a:pt x="23" y="130"/>
                    </a:lnTo>
                    <a:lnTo>
                      <a:pt x="16" y="145"/>
                    </a:lnTo>
                    <a:lnTo>
                      <a:pt x="9" y="160"/>
                    </a:lnTo>
                    <a:lnTo>
                      <a:pt x="5" y="172"/>
                    </a:lnTo>
                    <a:lnTo>
                      <a:pt x="1" y="184"/>
                    </a:lnTo>
                    <a:lnTo>
                      <a:pt x="0" y="193"/>
                    </a:lnTo>
                    <a:lnTo>
                      <a:pt x="1" y="203"/>
                    </a:lnTo>
                    <a:lnTo>
                      <a:pt x="4" y="209"/>
                    </a:lnTo>
                    <a:lnTo>
                      <a:pt x="8" y="212"/>
                    </a:lnTo>
                    <a:lnTo>
                      <a:pt x="14" y="212"/>
                    </a:lnTo>
                    <a:lnTo>
                      <a:pt x="21" y="209"/>
                    </a:lnTo>
                    <a:lnTo>
                      <a:pt x="30" y="203"/>
                    </a:lnTo>
                    <a:lnTo>
                      <a:pt x="39" y="196"/>
                    </a:lnTo>
                    <a:lnTo>
                      <a:pt x="50" y="187"/>
                    </a:lnTo>
                    <a:lnTo>
                      <a:pt x="62" y="175"/>
                    </a:lnTo>
                    <a:lnTo>
                      <a:pt x="74" y="160"/>
                    </a:lnTo>
                    <a:lnTo>
                      <a:pt x="85" y="145"/>
                    </a:lnTo>
                    <a:lnTo>
                      <a:pt x="97" y="130"/>
                    </a:lnTo>
                    <a:lnTo>
                      <a:pt x="108" y="112"/>
                    </a:lnTo>
                    <a:lnTo>
                      <a:pt x="118" y="97"/>
                    </a:lnTo>
                    <a:lnTo>
                      <a:pt x="126" y="82"/>
                    </a:lnTo>
                    <a:lnTo>
                      <a:pt x="134" y="66"/>
                    </a:lnTo>
                    <a:lnTo>
                      <a:pt x="141" y="51"/>
                    </a:lnTo>
                    <a:lnTo>
                      <a:pt x="145" y="36"/>
                    </a:lnTo>
                    <a:lnTo>
                      <a:pt x="147" y="24"/>
                    </a:lnTo>
                    <a:lnTo>
                      <a:pt x="149" y="15"/>
                    </a:lnTo>
                    <a:lnTo>
                      <a:pt x="149" y="9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6" name="Freeform 198"/>
              <p:cNvSpPr>
                <a:spLocks/>
              </p:cNvSpPr>
              <p:nvPr/>
            </p:nvSpPr>
            <p:spPr bwMode="auto">
              <a:xfrm>
                <a:off x="1338" y="3588"/>
                <a:ext cx="91" cy="342"/>
              </a:xfrm>
              <a:custGeom>
                <a:avLst/>
                <a:gdLst>
                  <a:gd name="T0" fmla="*/ 87 w 91"/>
                  <a:gd name="T1" fmla="*/ 3 h 342"/>
                  <a:gd name="T2" fmla="*/ 85 w 91"/>
                  <a:gd name="T3" fmla="*/ 0 h 342"/>
                  <a:gd name="T4" fmla="*/ 81 w 91"/>
                  <a:gd name="T5" fmla="*/ 3 h 342"/>
                  <a:gd name="T6" fmla="*/ 75 w 91"/>
                  <a:gd name="T7" fmla="*/ 12 h 342"/>
                  <a:gd name="T8" fmla="*/ 70 w 91"/>
                  <a:gd name="T9" fmla="*/ 21 h 342"/>
                  <a:gd name="T10" fmla="*/ 63 w 91"/>
                  <a:gd name="T11" fmla="*/ 36 h 342"/>
                  <a:gd name="T12" fmla="*/ 57 w 91"/>
                  <a:gd name="T13" fmla="*/ 54 h 342"/>
                  <a:gd name="T14" fmla="*/ 49 w 91"/>
                  <a:gd name="T15" fmla="*/ 73 h 342"/>
                  <a:gd name="T16" fmla="*/ 42 w 91"/>
                  <a:gd name="T17" fmla="*/ 97 h 342"/>
                  <a:gd name="T18" fmla="*/ 34 w 91"/>
                  <a:gd name="T19" fmla="*/ 121 h 342"/>
                  <a:gd name="T20" fmla="*/ 28 w 91"/>
                  <a:gd name="T21" fmla="*/ 148 h 342"/>
                  <a:gd name="T22" fmla="*/ 21 w 91"/>
                  <a:gd name="T23" fmla="*/ 175 h 342"/>
                  <a:gd name="T24" fmla="*/ 15 w 91"/>
                  <a:gd name="T25" fmla="*/ 203 h 342"/>
                  <a:gd name="T26" fmla="*/ 11 w 91"/>
                  <a:gd name="T27" fmla="*/ 230 h 342"/>
                  <a:gd name="T28" fmla="*/ 5 w 91"/>
                  <a:gd name="T29" fmla="*/ 254 h 342"/>
                  <a:gd name="T30" fmla="*/ 3 w 91"/>
                  <a:gd name="T31" fmla="*/ 275 h 342"/>
                  <a:gd name="T32" fmla="*/ 0 w 91"/>
                  <a:gd name="T33" fmla="*/ 293 h 342"/>
                  <a:gd name="T34" fmla="*/ 0 w 91"/>
                  <a:gd name="T35" fmla="*/ 312 h 342"/>
                  <a:gd name="T36" fmla="*/ 0 w 91"/>
                  <a:gd name="T37" fmla="*/ 324 h 342"/>
                  <a:gd name="T38" fmla="*/ 0 w 91"/>
                  <a:gd name="T39" fmla="*/ 336 h 342"/>
                  <a:gd name="T40" fmla="*/ 3 w 91"/>
                  <a:gd name="T41" fmla="*/ 342 h 342"/>
                  <a:gd name="T42" fmla="*/ 7 w 91"/>
                  <a:gd name="T43" fmla="*/ 342 h 342"/>
                  <a:gd name="T44" fmla="*/ 11 w 91"/>
                  <a:gd name="T45" fmla="*/ 339 h 342"/>
                  <a:gd name="T46" fmla="*/ 16 w 91"/>
                  <a:gd name="T47" fmla="*/ 333 h 342"/>
                  <a:gd name="T48" fmla="*/ 21 w 91"/>
                  <a:gd name="T49" fmla="*/ 324 h 342"/>
                  <a:gd name="T50" fmla="*/ 28 w 91"/>
                  <a:gd name="T51" fmla="*/ 309 h 342"/>
                  <a:gd name="T52" fmla="*/ 34 w 91"/>
                  <a:gd name="T53" fmla="*/ 290 h 342"/>
                  <a:gd name="T54" fmla="*/ 42 w 91"/>
                  <a:gd name="T55" fmla="*/ 272 h 342"/>
                  <a:gd name="T56" fmla="*/ 49 w 91"/>
                  <a:gd name="T57" fmla="*/ 248 h 342"/>
                  <a:gd name="T58" fmla="*/ 57 w 91"/>
                  <a:gd name="T59" fmla="*/ 224 h 342"/>
                  <a:gd name="T60" fmla="*/ 63 w 91"/>
                  <a:gd name="T61" fmla="*/ 197 h 342"/>
                  <a:gd name="T62" fmla="*/ 70 w 91"/>
                  <a:gd name="T63" fmla="*/ 169 h 342"/>
                  <a:gd name="T64" fmla="*/ 75 w 91"/>
                  <a:gd name="T65" fmla="*/ 142 h 342"/>
                  <a:gd name="T66" fmla="*/ 81 w 91"/>
                  <a:gd name="T67" fmla="*/ 115 h 342"/>
                  <a:gd name="T68" fmla="*/ 85 w 91"/>
                  <a:gd name="T69" fmla="*/ 91 h 342"/>
                  <a:gd name="T70" fmla="*/ 89 w 91"/>
                  <a:gd name="T71" fmla="*/ 70 h 342"/>
                  <a:gd name="T72" fmla="*/ 90 w 91"/>
                  <a:gd name="T73" fmla="*/ 48 h 342"/>
                  <a:gd name="T74" fmla="*/ 91 w 91"/>
                  <a:gd name="T75" fmla="*/ 33 h 342"/>
                  <a:gd name="T76" fmla="*/ 91 w 91"/>
                  <a:gd name="T77" fmla="*/ 18 h 342"/>
                  <a:gd name="T78" fmla="*/ 90 w 91"/>
                  <a:gd name="T79" fmla="*/ 9 h 342"/>
                  <a:gd name="T80" fmla="*/ 89 w 91"/>
                  <a:gd name="T81" fmla="*/ 3 h 342"/>
                  <a:gd name="T82" fmla="*/ 89 w 91"/>
                  <a:gd name="T83" fmla="*/ 3 h 342"/>
                  <a:gd name="T84" fmla="*/ 87 w 91"/>
                  <a:gd name="T85" fmla="*/ 3 h 3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1"/>
                  <a:gd name="T130" fmla="*/ 0 h 342"/>
                  <a:gd name="T131" fmla="*/ 91 w 91"/>
                  <a:gd name="T132" fmla="*/ 342 h 34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1" h="342">
                    <a:moveTo>
                      <a:pt x="87" y="3"/>
                    </a:moveTo>
                    <a:lnTo>
                      <a:pt x="85" y="0"/>
                    </a:lnTo>
                    <a:lnTo>
                      <a:pt x="81" y="3"/>
                    </a:lnTo>
                    <a:lnTo>
                      <a:pt x="75" y="12"/>
                    </a:lnTo>
                    <a:lnTo>
                      <a:pt x="70" y="21"/>
                    </a:lnTo>
                    <a:lnTo>
                      <a:pt x="63" y="36"/>
                    </a:lnTo>
                    <a:lnTo>
                      <a:pt x="57" y="54"/>
                    </a:lnTo>
                    <a:lnTo>
                      <a:pt x="49" y="73"/>
                    </a:lnTo>
                    <a:lnTo>
                      <a:pt x="42" y="97"/>
                    </a:lnTo>
                    <a:lnTo>
                      <a:pt x="34" y="121"/>
                    </a:lnTo>
                    <a:lnTo>
                      <a:pt x="28" y="148"/>
                    </a:lnTo>
                    <a:lnTo>
                      <a:pt x="21" y="175"/>
                    </a:lnTo>
                    <a:lnTo>
                      <a:pt x="15" y="203"/>
                    </a:lnTo>
                    <a:lnTo>
                      <a:pt x="11" y="230"/>
                    </a:lnTo>
                    <a:lnTo>
                      <a:pt x="5" y="254"/>
                    </a:lnTo>
                    <a:lnTo>
                      <a:pt x="3" y="275"/>
                    </a:lnTo>
                    <a:lnTo>
                      <a:pt x="0" y="293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0" y="336"/>
                    </a:lnTo>
                    <a:lnTo>
                      <a:pt x="3" y="342"/>
                    </a:lnTo>
                    <a:lnTo>
                      <a:pt x="7" y="342"/>
                    </a:lnTo>
                    <a:lnTo>
                      <a:pt x="11" y="339"/>
                    </a:lnTo>
                    <a:lnTo>
                      <a:pt x="16" y="333"/>
                    </a:lnTo>
                    <a:lnTo>
                      <a:pt x="21" y="324"/>
                    </a:lnTo>
                    <a:lnTo>
                      <a:pt x="28" y="309"/>
                    </a:lnTo>
                    <a:lnTo>
                      <a:pt x="34" y="290"/>
                    </a:lnTo>
                    <a:lnTo>
                      <a:pt x="42" y="272"/>
                    </a:lnTo>
                    <a:lnTo>
                      <a:pt x="49" y="248"/>
                    </a:lnTo>
                    <a:lnTo>
                      <a:pt x="57" y="224"/>
                    </a:lnTo>
                    <a:lnTo>
                      <a:pt x="63" y="197"/>
                    </a:lnTo>
                    <a:lnTo>
                      <a:pt x="70" y="169"/>
                    </a:lnTo>
                    <a:lnTo>
                      <a:pt x="75" y="142"/>
                    </a:lnTo>
                    <a:lnTo>
                      <a:pt x="81" y="115"/>
                    </a:lnTo>
                    <a:lnTo>
                      <a:pt x="85" y="91"/>
                    </a:lnTo>
                    <a:lnTo>
                      <a:pt x="89" y="70"/>
                    </a:lnTo>
                    <a:lnTo>
                      <a:pt x="90" y="48"/>
                    </a:lnTo>
                    <a:lnTo>
                      <a:pt x="91" y="33"/>
                    </a:lnTo>
                    <a:lnTo>
                      <a:pt x="91" y="18"/>
                    </a:lnTo>
                    <a:lnTo>
                      <a:pt x="90" y="9"/>
                    </a:lnTo>
                    <a:lnTo>
                      <a:pt x="89" y="3"/>
                    </a:lnTo>
                    <a:lnTo>
                      <a:pt x="87" y="3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7" name="Freeform 199"/>
              <p:cNvSpPr>
                <a:spLocks/>
              </p:cNvSpPr>
              <p:nvPr/>
            </p:nvSpPr>
            <p:spPr bwMode="auto">
              <a:xfrm>
                <a:off x="1338" y="3588"/>
                <a:ext cx="91" cy="342"/>
              </a:xfrm>
              <a:custGeom>
                <a:avLst/>
                <a:gdLst>
                  <a:gd name="T0" fmla="*/ 87 w 91"/>
                  <a:gd name="T1" fmla="*/ 3 h 342"/>
                  <a:gd name="T2" fmla="*/ 85 w 91"/>
                  <a:gd name="T3" fmla="*/ 0 h 342"/>
                  <a:gd name="T4" fmla="*/ 81 w 91"/>
                  <a:gd name="T5" fmla="*/ 3 h 342"/>
                  <a:gd name="T6" fmla="*/ 75 w 91"/>
                  <a:gd name="T7" fmla="*/ 12 h 342"/>
                  <a:gd name="T8" fmla="*/ 70 w 91"/>
                  <a:gd name="T9" fmla="*/ 21 h 342"/>
                  <a:gd name="T10" fmla="*/ 63 w 91"/>
                  <a:gd name="T11" fmla="*/ 36 h 342"/>
                  <a:gd name="T12" fmla="*/ 57 w 91"/>
                  <a:gd name="T13" fmla="*/ 54 h 342"/>
                  <a:gd name="T14" fmla="*/ 49 w 91"/>
                  <a:gd name="T15" fmla="*/ 73 h 342"/>
                  <a:gd name="T16" fmla="*/ 42 w 91"/>
                  <a:gd name="T17" fmla="*/ 97 h 342"/>
                  <a:gd name="T18" fmla="*/ 34 w 91"/>
                  <a:gd name="T19" fmla="*/ 121 h 342"/>
                  <a:gd name="T20" fmla="*/ 28 w 91"/>
                  <a:gd name="T21" fmla="*/ 148 h 342"/>
                  <a:gd name="T22" fmla="*/ 21 w 91"/>
                  <a:gd name="T23" fmla="*/ 175 h 342"/>
                  <a:gd name="T24" fmla="*/ 15 w 91"/>
                  <a:gd name="T25" fmla="*/ 203 h 342"/>
                  <a:gd name="T26" fmla="*/ 11 w 91"/>
                  <a:gd name="T27" fmla="*/ 230 h 342"/>
                  <a:gd name="T28" fmla="*/ 5 w 91"/>
                  <a:gd name="T29" fmla="*/ 254 h 342"/>
                  <a:gd name="T30" fmla="*/ 3 w 91"/>
                  <a:gd name="T31" fmla="*/ 275 h 342"/>
                  <a:gd name="T32" fmla="*/ 0 w 91"/>
                  <a:gd name="T33" fmla="*/ 293 h 342"/>
                  <a:gd name="T34" fmla="*/ 0 w 91"/>
                  <a:gd name="T35" fmla="*/ 312 h 342"/>
                  <a:gd name="T36" fmla="*/ 0 w 91"/>
                  <a:gd name="T37" fmla="*/ 324 h 342"/>
                  <a:gd name="T38" fmla="*/ 0 w 91"/>
                  <a:gd name="T39" fmla="*/ 336 h 342"/>
                  <a:gd name="T40" fmla="*/ 3 w 91"/>
                  <a:gd name="T41" fmla="*/ 342 h 342"/>
                  <a:gd name="T42" fmla="*/ 7 w 91"/>
                  <a:gd name="T43" fmla="*/ 342 h 342"/>
                  <a:gd name="T44" fmla="*/ 11 w 91"/>
                  <a:gd name="T45" fmla="*/ 339 h 342"/>
                  <a:gd name="T46" fmla="*/ 16 w 91"/>
                  <a:gd name="T47" fmla="*/ 333 h 342"/>
                  <a:gd name="T48" fmla="*/ 21 w 91"/>
                  <a:gd name="T49" fmla="*/ 324 h 342"/>
                  <a:gd name="T50" fmla="*/ 28 w 91"/>
                  <a:gd name="T51" fmla="*/ 309 h 342"/>
                  <a:gd name="T52" fmla="*/ 34 w 91"/>
                  <a:gd name="T53" fmla="*/ 290 h 342"/>
                  <a:gd name="T54" fmla="*/ 42 w 91"/>
                  <a:gd name="T55" fmla="*/ 272 h 342"/>
                  <a:gd name="T56" fmla="*/ 49 w 91"/>
                  <a:gd name="T57" fmla="*/ 248 h 342"/>
                  <a:gd name="T58" fmla="*/ 57 w 91"/>
                  <a:gd name="T59" fmla="*/ 224 h 342"/>
                  <a:gd name="T60" fmla="*/ 63 w 91"/>
                  <a:gd name="T61" fmla="*/ 197 h 342"/>
                  <a:gd name="T62" fmla="*/ 70 w 91"/>
                  <a:gd name="T63" fmla="*/ 169 h 342"/>
                  <a:gd name="T64" fmla="*/ 75 w 91"/>
                  <a:gd name="T65" fmla="*/ 142 h 342"/>
                  <a:gd name="T66" fmla="*/ 81 w 91"/>
                  <a:gd name="T67" fmla="*/ 115 h 342"/>
                  <a:gd name="T68" fmla="*/ 85 w 91"/>
                  <a:gd name="T69" fmla="*/ 91 h 342"/>
                  <a:gd name="T70" fmla="*/ 89 w 91"/>
                  <a:gd name="T71" fmla="*/ 70 h 342"/>
                  <a:gd name="T72" fmla="*/ 90 w 91"/>
                  <a:gd name="T73" fmla="*/ 48 h 342"/>
                  <a:gd name="T74" fmla="*/ 91 w 91"/>
                  <a:gd name="T75" fmla="*/ 33 h 342"/>
                  <a:gd name="T76" fmla="*/ 91 w 91"/>
                  <a:gd name="T77" fmla="*/ 18 h 342"/>
                  <a:gd name="T78" fmla="*/ 90 w 91"/>
                  <a:gd name="T79" fmla="*/ 9 h 342"/>
                  <a:gd name="T80" fmla="*/ 89 w 91"/>
                  <a:gd name="T81" fmla="*/ 3 h 342"/>
                  <a:gd name="T82" fmla="*/ 89 w 91"/>
                  <a:gd name="T83" fmla="*/ 3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1"/>
                  <a:gd name="T127" fmla="*/ 0 h 342"/>
                  <a:gd name="T128" fmla="*/ 91 w 91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1" h="342">
                    <a:moveTo>
                      <a:pt x="87" y="3"/>
                    </a:moveTo>
                    <a:lnTo>
                      <a:pt x="85" y="0"/>
                    </a:lnTo>
                    <a:lnTo>
                      <a:pt x="81" y="3"/>
                    </a:lnTo>
                    <a:lnTo>
                      <a:pt x="75" y="12"/>
                    </a:lnTo>
                    <a:lnTo>
                      <a:pt x="70" y="21"/>
                    </a:lnTo>
                    <a:lnTo>
                      <a:pt x="63" y="36"/>
                    </a:lnTo>
                    <a:lnTo>
                      <a:pt x="57" y="54"/>
                    </a:lnTo>
                    <a:lnTo>
                      <a:pt x="49" y="73"/>
                    </a:lnTo>
                    <a:lnTo>
                      <a:pt x="42" y="97"/>
                    </a:lnTo>
                    <a:lnTo>
                      <a:pt x="34" y="121"/>
                    </a:lnTo>
                    <a:lnTo>
                      <a:pt x="28" y="148"/>
                    </a:lnTo>
                    <a:lnTo>
                      <a:pt x="21" y="175"/>
                    </a:lnTo>
                    <a:lnTo>
                      <a:pt x="15" y="203"/>
                    </a:lnTo>
                    <a:lnTo>
                      <a:pt x="11" y="230"/>
                    </a:lnTo>
                    <a:lnTo>
                      <a:pt x="5" y="254"/>
                    </a:lnTo>
                    <a:lnTo>
                      <a:pt x="3" y="275"/>
                    </a:lnTo>
                    <a:lnTo>
                      <a:pt x="0" y="293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0" y="336"/>
                    </a:lnTo>
                    <a:lnTo>
                      <a:pt x="3" y="342"/>
                    </a:lnTo>
                    <a:lnTo>
                      <a:pt x="7" y="342"/>
                    </a:lnTo>
                    <a:lnTo>
                      <a:pt x="11" y="339"/>
                    </a:lnTo>
                    <a:lnTo>
                      <a:pt x="16" y="333"/>
                    </a:lnTo>
                    <a:lnTo>
                      <a:pt x="21" y="324"/>
                    </a:lnTo>
                    <a:lnTo>
                      <a:pt x="28" y="309"/>
                    </a:lnTo>
                    <a:lnTo>
                      <a:pt x="34" y="290"/>
                    </a:lnTo>
                    <a:lnTo>
                      <a:pt x="42" y="272"/>
                    </a:lnTo>
                    <a:lnTo>
                      <a:pt x="49" y="248"/>
                    </a:lnTo>
                    <a:lnTo>
                      <a:pt x="57" y="224"/>
                    </a:lnTo>
                    <a:lnTo>
                      <a:pt x="63" y="197"/>
                    </a:lnTo>
                    <a:lnTo>
                      <a:pt x="70" y="169"/>
                    </a:lnTo>
                    <a:lnTo>
                      <a:pt x="75" y="142"/>
                    </a:lnTo>
                    <a:lnTo>
                      <a:pt x="81" y="115"/>
                    </a:lnTo>
                    <a:lnTo>
                      <a:pt x="85" y="91"/>
                    </a:lnTo>
                    <a:lnTo>
                      <a:pt x="89" y="70"/>
                    </a:lnTo>
                    <a:lnTo>
                      <a:pt x="90" y="48"/>
                    </a:lnTo>
                    <a:lnTo>
                      <a:pt x="91" y="33"/>
                    </a:lnTo>
                    <a:lnTo>
                      <a:pt x="91" y="18"/>
                    </a:lnTo>
                    <a:lnTo>
                      <a:pt x="90" y="9"/>
                    </a:lnTo>
                    <a:lnTo>
                      <a:pt x="89" y="3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8" name="Freeform 200"/>
              <p:cNvSpPr>
                <a:spLocks/>
              </p:cNvSpPr>
              <p:nvPr/>
            </p:nvSpPr>
            <p:spPr bwMode="auto">
              <a:xfrm>
                <a:off x="1483" y="3010"/>
                <a:ext cx="93" cy="342"/>
              </a:xfrm>
              <a:custGeom>
                <a:avLst/>
                <a:gdLst>
                  <a:gd name="T0" fmla="*/ 89 w 93"/>
                  <a:gd name="T1" fmla="*/ 0 h 342"/>
                  <a:gd name="T2" fmla="*/ 85 w 93"/>
                  <a:gd name="T3" fmla="*/ 0 h 342"/>
                  <a:gd name="T4" fmla="*/ 81 w 93"/>
                  <a:gd name="T5" fmla="*/ 3 h 342"/>
                  <a:gd name="T6" fmla="*/ 75 w 93"/>
                  <a:gd name="T7" fmla="*/ 12 h 342"/>
                  <a:gd name="T8" fmla="*/ 70 w 93"/>
                  <a:gd name="T9" fmla="*/ 21 h 342"/>
                  <a:gd name="T10" fmla="*/ 64 w 93"/>
                  <a:gd name="T11" fmla="*/ 37 h 342"/>
                  <a:gd name="T12" fmla="*/ 57 w 93"/>
                  <a:gd name="T13" fmla="*/ 52 h 342"/>
                  <a:gd name="T14" fmla="*/ 50 w 93"/>
                  <a:gd name="T15" fmla="*/ 73 h 342"/>
                  <a:gd name="T16" fmla="*/ 42 w 93"/>
                  <a:gd name="T17" fmla="*/ 97 h 342"/>
                  <a:gd name="T18" fmla="*/ 36 w 93"/>
                  <a:gd name="T19" fmla="*/ 121 h 342"/>
                  <a:gd name="T20" fmla="*/ 28 w 93"/>
                  <a:gd name="T21" fmla="*/ 149 h 342"/>
                  <a:gd name="T22" fmla="*/ 21 w 93"/>
                  <a:gd name="T23" fmla="*/ 176 h 342"/>
                  <a:gd name="T24" fmla="*/ 16 w 93"/>
                  <a:gd name="T25" fmla="*/ 203 h 342"/>
                  <a:gd name="T26" fmla="*/ 11 w 93"/>
                  <a:gd name="T27" fmla="*/ 230 h 342"/>
                  <a:gd name="T28" fmla="*/ 7 w 93"/>
                  <a:gd name="T29" fmla="*/ 254 h 342"/>
                  <a:gd name="T30" fmla="*/ 3 w 93"/>
                  <a:gd name="T31" fmla="*/ 276 h 342"/>
                  <a:gd name="T32" fmla="*/ 2 w 93"/>
                  <a:gd name="T33" fmla="*/ 294 h 342"/>
                  <a:gd name="T34" fmla="*/ 0 w 93"/>
                  <a:gd name="T35" fmla="*/ 312 h 342"/>
                  <a:gd name="T36" fmla="*/ 0 w 93"/>
                  <a:gd name="T37" fmla="*/ 324 h 342"/>
                  <a:gd name="T38" fmla="*/ 2 w 93"/>
                  <a:gd name="T39" fmla="*/ 336 h 342"/>
                  <a:gd name="T40" fmla="*/ 3 w 93"/>
                  <a:gd name="T41" fmla="*/ 342 h 342"/>
                  <a:gd name="T42" fmla="*/ 7 w 93"/>
                  <a:gd name="T43" fmla="*/ 342 h 342"/>
                  <a:gd name="T44" fmla="*/ 11 w 93"/>
                  <a:gd name="T45" fmla="*/ 339 h 342"/>
                  <a:gd name="T46" fmla="*/ 16 w 93"/>
                  <a:gd name="T47" fmla="*/ 333 h 342"/>
                  <a:gd name="T48" fmla="*/ 23 w 93"/>
                  <a:gd name="T49" fmla="*/ 324 h 342"/>
                  <a:gd name="T50" fmla="*/ 28 w 93"/>
                  <a:gd name="T51" fmla="*/ 309 h 342"/>
                  <a:gd name="T52" fmla="*/ 36 w 93"/>
                  <a:gd name="T53" fmla="*/ 291 h 342"/>
                  <a:gd name="T54" fmla="*/ 42 w 93"/>
                  <a:gd name="T55" fmla="*/ 270 h 342"/>
                  <a:gd name="T56" fmla="*/ 49 w 93"/>
                  <a:gd name="T57" fmla="*/ 248 h 342"/>
                  <a:gd name="T58" fmla="*/ 57 w 93"/>
                  <a:gd name="T59" fmla="*/ 224 h 342"/>
                  <a:gd name="T60" fmla="*/ 64 w 93"/>
                  <a:gd name="T61" fmla="*/ 197 h 342"/>
                  <a:gd name="T62" fmla="*/ 70 w 93"/>
                  <a:gd name="T63" fmla="*/ 167 h 342"/>
                  <a:gd name="T64" fmla="*/ 77 w 93"/>
                  <a:gd name="T65" fmla="*/ 142 h 342"/>
                  <a:gd name="T66" fmla="*/ 82 w 93"/>
                  <a:gd name="T67" fmla="*/ 115 h 342"/>
                  <a:gd name="T68" fmla="*/ 86 w 93"/>
                  <a:gd name="T69" fmla="*/ 91 h 342"/>
                  <a:gd name="T70" fmla="*/ 89 w 93"/>
                  <a:gd name="T71" fmla="*/ 70 h 342"/>
                  <a:gd name="T72" fmla="*/ 91 w 93"/>
                  <a:gd name="T73" fmla="*/ 49 h 342"/>
                  <a:gd name="T74" fmla="*/ 93 w 93"/>
                  <a:gd name="T75" fmla="*/ 34 h 342"/>
                  <a:gd name="T76" fmla="*/ 93 w 93"/>
                  <a:gd name="T77" fmla="*/ 18 h 342"/>
                  <a:gd name="T78" fmla="*/ 91 w 93"/>
                  <a:gd name="T79" fmla="*/ 9 h 342"/>
                  <a:gd name="T80" fmla="*/ 89 w 93"/>
                  <a:gd name="T81" fmla="*/ 3 h 342"/>
                  <a:gd name="T82" fmla="*/ 89 w 93"/>
                  <a:gd name="T83" fmla="*/ 3 h 342"/>
                  <a:gd name="T84" fmla="*/ 89 w 93"/>
                  <a:gd name="T85" fmla="*/ 0 h 3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3"/>
                  <a:gd name="T130" fmla="*/ 0 h 342"/>
                  <a:gd name="T131" fmla="*/ 93 w 93"/>
                  <a:gd name="T132" fmla="*/ 342 h 34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3" h="342">
                    <a:moveTo>
                      <a:pt x="89" y="0"/>
                    </a:moveTo>
                    <a:lnTo>
                      <a:pt x="85" y="0"/>
                    </a:lnTo>
                    <a:lnTo>
                      <a:pt x="81" y="3"/>
                    </a:lnTo>
                    <a:lnTo>
                      <a:pt x="75" y="12"/>
                    </a:lnTo>
                    <a:lnTo>
                      <a:pt x="70" y="21"/>
                    </a:lnTo>
                    <a:lnTo>
                      <a:pt x="64" y="37"/>
                    </a:lnTo>
                    <a:lnTo>
                      <a:pt x="57" y="52"/>
                    </a:lnTo>
                    <a:lnTo>
                      <a:pt x="50" y="73"/>
                    </a:lnTo>
                    <a:lnTo>
                      <a:pt x="42" y="97"/>
                    </a:lnTo>
                    <a:lnTo>
                      <a:pt x="36" y="121"/>
                    </a:lnTo>
                    <a:lnTo>
                      <a:pt x="28" y="149"/>
                    </a:lnTo>
                    <a:lnTo>
                      <a:pt x="21" y="176"/>
                    </a:lnTo>
                    <a:lnTo>
                      <a:pt x="16" y="203"/>
                    </a:lnTo>
                    <a:lnTo>
                      <a:pt x="11" y="230"/>
                    </a:lnTo>
                    <a:lnTo>
                      <a:pt x="7" y="254"/>
                    </a:lnTo>
                    <a:lnTo>
                      <a:pt x="3" y="276"/>
                    </a:lnTo>
                    <a:lnTo>
                      <a:pt x="2" y="294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2" y="336"/>
                    </a:lnTo>
                    <a:lnTo>
                      <a:pt x="3" y="342"/>
                    </a:lnTo>
                    <a:lnTo>
                      <a:pt x="7" y="342"/>
                    </a:lnTo>
                    <a:lnTo>
                      <a:pt x="11" y="339"/>
                    </a:lnTo>
                    <a:lnTo>
                      <a:pt x="16" y="333"/>
                    </a:lnTo>
                    <a:lnTo>
                      <a:pt x="23" y="324"/>
                    </a:lnTo>
                    <a:lnTo>
                      <a:pt x="28" y="309"/>
                    </a:lnTo>
                    <a:lnTo>
                      <a:pt x="36" y="291"/>
                    </a:lnTo>
                    <a:lnTo>
                      <a:pt x="42" y="270"/>
                    </a:lnTo>
                    <a:lnTo>
                      <a:pt x="49" y="248"/>
                    </a:lnTo>
                    <a:lnTo>
                      <a:pt x="57" y="224"/>
                    </a:lnTo>
                    <a:lnTo>
                      <a:pt x="64" y="197"/>
                    </a:lnTo>
                    <a:lnTo>
                      <a:pt x="70" y="167"/>
                    </a:lnTo>
                    <a:lnTo>
                      <a:pt x="77" y="142"/>
                    </a:lnTo>
                    <a:lnTo>
                      <a:pt x="82" y="115"/>
                    </a:lnTo>
                    <a:lnTo>
                      <a:pt x="86" y="91"/>
                    </a:lnTo>
                    <a:lnTo>
                      <a:pt x="89" y="70"/>
                    </a:lnTo>
                    <a:lnTo>
                      <a:pt x="91" y="49"/>
                    </a:lnTo>
                    <a:lnTo>
                      <a:pt x="93" y="34"/>
                    </a:lnTo>
                    <a:lnTo>
                      <a:pt x="93" y="18"/>
                    </a:lnTo>
                    <a:lnTo>
                      <a:pt x="91" y="9"/>
                    </a:lnTo>
                    <a:lnTo>
                      <a:pt x="89" y="3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9" name="Freeform 201"/>
              <p:cNvSpPr>
                <a:spLocks/>
              </p:cNvSpPr>
              <p:nvPr/>
            </p:nvSpPr>
            <p:spPr bwMode="auto">
              <a:xfrm>
                <a:off x="1483" y="3010"/>
                <a:ext cx="93" cy="342"/>
              </a:xfrm>
              <a:custGeom>
                <a:avLst/>
                <a:gdLst>
                  <a:gd name="T0" fmla="*/ 89 w 93"/>
                  <a:gd name="T1" fmla="*/ 0 h 342"/>
                  <a:gd name="T2" fmla="*/ 85 w 93"/>
                  <a:gd name="T3" fmla="*/ 0 h 342"/>
                  <a:gd name="T4" fmla="*/ 81 w 93"/>
                  <a:gd name="T5" fmla="*/ 3 h 342"/>
                  <a:gd name="T6" fmla="*/ 75 w 93"/>
                  <a:gd name="T7" fmla="*/ 12 h 342"/>
                  <a:gd name="T8" fmla="*/ 70 w 93"/>
                  <a:gd name="T9" fmla="*/ 21 h 342"/>
                  <a:gd name="T10" fmla="*/ 64 w 93"/>
                  <a:gd name="T11" fmla="*/ 37 h 342"/>
                  <a:gd name="T12" fmla="*/ 57 w 93"/>
                  <a:gd name="T13" fmla="*/ 52 h 342"/>
                  <a:gd name="T14" fmla="*/ 50 w 93"/>
                  <a:gd name="T15" fmla="*/ 73 h 342"/>
                  <a:gd name="T16" fmla="*/ 42 w 93"/>
                  <a:gd name="T17" fmla="*/ 97 h 342"/>
                  <a:gd name="T18" fmla="*/ 36 w 93"/>
                  <a:gd name="T19" fmla="*/ 121 h 342"/>
                  <a:gd name="T20" fmla="*/ 28 w 93"/>
                  <a:gd name="T21" fmla="*/ 149 h 342"/>
                  <a:gd name="T22" fmla="*/ 21 w 93"/>
                  <a:gd name="T23" fmla="*/ 176 h 342"/>
                  <a:gd name="T24" fmla="*/ 16 w 93"/>
                  <a:gd name="T25" fmla="*/ 203 h 342"/>
                  <a:gd name="T26" fmla="*/ 11 w 93"/>
                  <a:gd name="T27" fmla="*/ 230 h 342"/>
                  <a:gd name="T28" fmla="*/ 7 w 93"/>
                  <a:gd name="T29" fmla="*/ 254 h 342"/>
                  <a:gd name="T30" fmla="*/ 3 w 93"/>
                  <a:gd name="T31" fmla="*/ 276 h 342"/>
                  <a:gd name="T32" fmla="*/ 2 w 93"/>
                  <a:gd name="T33" fmla="*/ 294 h 342"/>
                  <a:gd name="T34" fmla="*/ 0 w 93"/>
                  <a:gd name="T35" fmla="*/ 312 h 342"/>
                  <a:gd name="T36" fmla="*/ 0 w 93"/>
                  <a:gd name="T37" fmla="*/ 324 h 342"/>
                  <a:gd name="T38" fmla="*/ 2 w 93"/>
                  <a:gd name="T39" fmla="*/ 336 h 342"/>
                  <a:gd name="T40" fmla="*/ 3 w 93"/>
                  <a:gd name="T41" fmla="*/ 342 h 342"/>
                  <a:gd name="T42" fmla="*/ 7 w 93"/>
                  <a:gd name="T43" fmla="*/ 342 h 342"/>
                  <a:gd name="T44" fmla="*/ 11 w 93"/>
                  <a:gd name="T45" fmla="*/ 339 h 342"/>
                  <a:gd name="T46" fmla="*/ 16 w 93"/>
                  <a:gd name="T47" fmla="*/ 333 h 342"/>
                  <a:gd name="T48" fmla="*/ 23 w 93"/>
                  <a:gd name="T49" fmla="*/ 324 h 342"/>
                  <a:gd name="T50" fmla="*/ 28 w 93"/>
                  <a:gd name="T51" fmla="*/ 309 h 342"/>
                  <a:gd name="T52" fmla="*/ 36 w 93"/>
                  <a:gd name="T53" fmla="*/ 291 h 342"/>
                  <a:gd name="T54" fmla="*/ 42 w 93"/>
                  <a:gd name="T55" fmla="*/ 270 h 342"/>
                  <a:gd name="T56" fmla="*/ 49 w 93"/>
                  <a:gd name="T57" fmla="*/ 248 h 342"/>
                  <a:gd name="T58" fmla="*/ 57 w 93"/>
                  <a:gd name="T59" fmla="*/ 224 h 342"/>
                  <a:gd name="T60" fmla="*/ 64 w 93"/>
                  <a:gd name="T61" fmla="*/ 197 h 342"/>
                  <a:gd name="T62" fmla="*/ 70 w 93"/>
                  <a:gd name="T63" fmla="*/ 167 h 342"/>
                  <a:gd name="T64" fmla="*/ 77 w 93"/>
                  <a:gd name="T65" fmla="*/ 142 h 342"/>
                  <a:gd name="T66" fmla="*/ 82 w 93"/>
                  <a:gd name="T67" fmla="*/ 115 h 342"/>
                  <a:gd name="T68" fmla="*/ 86 w 93"/>
                  <a:gd name="T69" fmla="*/ 91 h 342"/>
                  <a:gd name="T70" fmla="*/ 89 w 93"/>
                  <a:gd name="T71" fmla="*/ 70 h 342"/>
                  <a:gd name="T72" fmla="*/ 91 w 93"/>
                  <a:gd name="T73" fmla="*/ 49 h 342"/>
                  <a:gd name="T74" fmla="*/ 93 w 93"/>
                  <a:gd name="T75" fmla="*/ 34 h 342"/>
                  <a:gd name="T76" fmla="*/ 93 w 93"/>
                  <a:gd name="T77" fmla="*/ 18 h 342"/>
                  <a:gd name="T78" fmla="*/ 91 w 93"/>
                  <a:gd name="T79" fmla="*/ 9 h 342"/>
                  <a:gd name="T80" fmla="*/ 89 w 93"/>
                  <a:gd name="T81" fmla="*/ 3 h 342"/>
                  <a:gd name="T82" fmla="*/ 89 w 93"/>
                  <a:gd name="T83" fmla="*/ 3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3"/>
                  <a:gd name="T127" fmla="*/ 0 h 342"/>
                  <a:gd name="T128" fmla="*/ 93 w 93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3" h="342">
                    <a:moveTo>
                      <a:pt x="89" y="0"/>
                    </a:moveTo>
                    <a:lnTo>
                      <a:pt x="85" y="0"/>
                    </a:lnTo>
                    <a:lnTo>
                      <a:pt x="81" y="3"/>
                    </a:lnTo>
                    <a:lnTo>
                      <a:pt x="75" y="12"/>
                    </a:lnTo>
                    <a:lnTo>
                      <a:pt x="70" y="21"/>
                    </a:lnTo>
                    <a:lnTo>
                      <a:pt x="64" y="37"/>
                    </a:lnTo>
                    <a:lnTo>
                      <a:pt x="57" y="52"/>
                    </a:lnTo>
                    <a:lnTo>
                      <a:pt x="50" y="73"/>
                    </a:lnTo>
                    <a:lnTo>
                      <a:pt x="42" y="97"/>
                    </a:lnTo>
                    <a:lnTo>
                      <a:pt x="36" y="121"/>
                    </a:lnTo>
                    <a:lnTo>
                      <a:pt x="28" y="149"/>
                    </a:lnTo>
                    <a:lnTo>
                      <a:pt x="21" y="176"/>
                    </a:lnTo>
                    <a:lnTo>
                      <a:pt x="16" y="203"/>
                    </a:lnTo>
                    <a:lnTo>
                      <a:pt x="11" y="230"/>
                    </a:lnTo>
                    <a:lnTo>
                      <a:pt x="7" y="254"/>
                    </a:lnTo>
                    <a:lnTo>
                      <a:pt x="3" y="276"/>
                    </a:lnTo>
                    <a:lnTo>
                      <a:pt x="2" y="294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2" y="336"/>
                    </a:lnTo>
                    <a:lnTo>
                      <a:pt x="3" y="342"/>
                    </a:lnTo>
                    <a:lnTo>
                      <a:pt x="7" y="342"/>
                    </a:lnTo>
                    <a:lnTo>
                      <a:pt x="11" y="339"/>
                    </a:lnTo>
                    <a:lnTo>
                      <a:pt x="16" y="333"/>
                    </a:lnTo>
                    <a:lnTo>
                      <a:pt x="23" y="324"/>
                    </a:lnTo>
                    <a:lnTo>
                      <a:pt x="28" y="309"/>
                    </a:lnTo>
                    <a:lnTo>
                      <a:pt x="36" y="291"/>
                    </a:lnTo>
                    <a:lnTo>
                      <a:pt x="42" y="270"/>
                    </a:lnTo>
                    <a:lnTo>
                      <a:pt x="49" y="248"/>
                    </a:lnTo>
                    <a:lnTo>
                      <a:pt x="57" y="224"/>
                    </a:lnTo>
                    <a:lnTo>
                      <a:pt x="64" y="197"/>
                    </a:lnTo>
                    <a:lnTo>
                      <a:pt x="70" y="167"/>
                    </a:lnTo>
                    <a:lnTo>
                      <a:pt x="77" y="142"/>
                    </a:lnTo>
                    <a:lnTo>
                      <a:pt x="82" y="115"/>
                    </a:lnTo>
                    <a:lnTo>
                      <a:pt x="86" y="91"/>
                    </a:lnTo>
                    <a:lnTo>
                      <a:pt x="89" y="70"/>
                    </a:lnTo>
                    <a:lnTo>
                      <a:pt x="91" y="49"/>
                    </a:lnTo>
                    <a:lnTo>
                      <a:pt x="93" y="34"/>
                    </a:lnTo>
                    <a:lnTo>
                      <a:pt x="93" y="18"/>
                    </a:lnTo>
                    <a:lnTo>
                      <a:pt x="91" y="9"/>
                    </a:lnTo>
                    <a:lnTo>
                      <a:pt x="89" y="3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0" name="Freeform 202"/>
              <p:cNvSpPr>
                <a:spLocks/>
              </p:cNvSpPr>
              <p:nvPr/>
            </p:nvSpPr>
            <p:spPr bwMode="auto">
              <a:xfrm>
                <a:off x="1430" y="2950"/>
                <a:ext cx="41" cy="390"/>
              </a:xfrm>
              <a:custGeom>
                <a:avLst/>
                <a:gdLst>
                  <a:gd name="T0" fmla="*/ 20 w 41"/>
                  <a:gd name="T1" fmla="*/ 387 h 390"/>
                  <a:gd name="T2" fmla="*/ 24 w 41"/>
                  <a:gd name="T3" fmla="*/ 387 h 390"/>
                  <a:gd name="T4" fmla="*/ 28 w 41"/>
                  <a:gd name="T5" fmla="*/ 381 h 390"/>
                  <a:gd name="T6" fmla="*/ 31 w 41"/>
                  <a:gd name="T7" fmla="*/ 369 h 390"/>
                  <a:gd name="T8" fmla="*/ 33 w 41"/>
                  <a:gd name="T9" fmla="*/ 351 h 390"/>
                  <a:gd name="T10" fmla="*/ 36 w 41"/>
                  <a:gd name="T11" fmla="*/ 333 h 390"/>
                  <a:gd name="T12" fmla="*/ 37 w 41"/>
                  <a:gd name="T13" fmla="*/ 308 h 390"/>
                  <a:gd name="T14" fmla="*/ 40 w 41"/>
                  <a:gd name="T15" fmla="*/ 284 h 390"/>
                  <a:gd name="T16" fmla="*/ 41 w 41"/>
                  <a:gd name="T17" fmla="*/ 257 h 390"/>
                  <a:gd name="T18" fmla="*/ 41 w 41"/>
                  <a:gd name="T19" fmla="*/ 227 h 390"/>
                  <a:gd name="T20" fmla="*/ 41 w 41"/>
                  <a:gd name="T21" fmla="*/ 193 h 390"/>
                  <a:gd name="T22" fmla="*/ 41 w 41"/>
                  <a:gd name="T23" fmla="*/ 163 h 390"/>
                  <a:gd name="T24" fmla="*/ 41 w 41"/>
                  <a:gd name="T25" fmla="*/ 133 h 390"/>
                  <a:gd name="T26" fmla="*/ 40 w 41"/>
                  <a:gd name="T27" fmla="*/ 106 h 390"/>
                  <a:gd name="T28" fmla="*/ 37 w 41"/>
                  <a:gd name="T29" fmla="*/ 78 h 390"/>
                  <a:gd name="T30" fmla="*/ 36 w 41"/>
                  <a:gd name="T31" fmla="*/ 57 h 390"/>
                  <a:gd name="T32" fmla="*/ 33 w 41"/>
                  <a:gd name="T33" fmla="*/ 36 h 390"/>
                  <a:gd name="T34" fmla="*/ 31 w 41"/>
                  <a:gd name="T35" fmla="*/ 21 h 390"/>
                  <a:gd name="T36" fmla="*/ 28 w 41"/>
                  <a:gd name="T37" fmla="*/ 9 h 390"/>
                  <a:gd name="T38" fmla="*/ 24 w 41"/>
                  <a:gd name="T39" fmla="*/ 3 h 390"/>
                  <a:gd name="T40" fmla="*/ 22 w 41"/>
                  <a:gd name="T41" fmla="*/ 0 h 390"/>
                  <a:gd name="T42" fmla="*/ 18 w 41"/>
                  <a:gd name="T43" fmla="*/ 3 h 390"/>
                  <a:gd name="T44" fmla="*/ 15 w 41"/>
                  <a:gd name="T45" fmla="*/ 9 h 390"/>
                  <a:gd name="T46" fmla="*/ 12 w 41"/>
                  <a:gd name="T47" fmla="*/ 21 h 390"/>
                  <a:gd name="T48" fmla="*/ 10 w 41"/>
                  <a:gd name="T49" fmla="*/ 36 h 390"/>
                  <a:gd name="T50" fmla="*/ 7 w 41"/>
                  <a:gd name="T51" fmla="*/ 57 h 390"/>
                  <a:gd name="T52" fmla="*/ 4 w 41"/>
                  <a:gd name="T53" fmla="*/ 78 h 390"/>
                  <a:gd name="T54" fmla="*/ 3 w 41"/>
                  <a:gd name="T55" fmla="*/ 106 h 390"/>
                  <a:gd name="T56" fmla="*/ 2 w 41"/>
                  <a:gd name="T57" fmla="*/ 133 h 390"/>
                  <a:gd name="T58" fmla="*/ 2 w 41"/>
                  <a:gd name="T59" fmla="*/ 163 h 390"/>
                  <a:gd name="T60" fmla="*/ 0 w 41"/>
                  <a:gd name="T61" fmla="*/ 193 h 390"/>
                  <a:gd name="T62" fmla="*/ 2 w 41"/>
                  <a:gd name="T63" fmla="*/ 227 h 390"/>
                  <a:gd name="T64" fmla="*/ 2 w 41"/>
                  <a:gd name="T65" fmla="*/ 257 h 390"/>
                  <a:gd name="T66" fmla="*/ 3 w 41"/>
                  <a:gd name="T67" fmla="*/ 284 h 390"/>
                  <a:gd name="T68" fmla="*/ 4 w 41"/>
                  <a:gd name="T69" fmla="*/ 308 h 390"/>
                  <a:gd name="T70" fmla="*/ 7 w 41"/>
                  <a:gd name="T71" fmla="*/ 333 h 390"/>
                  <a:gd name="T72" fmla="*/ 10 w 41"/>
                  <a:gd name="T73" fmla="*/ 351 h 390"/>
                  <a:gd name="T74" fmla="*/ 12 w 41"/>
                  <a:gd name="T75" fmla="*/ 369 h 390"/>
                  <a:gd name="T76" fmla="*/ 15 w 41"/>
                  <a:gd name="T77" fmla="*/ 381 h 390"/>
                  <a:gd name="T78" fmla="*/ 18 w 41"/>
                  <a:gd name="T79" fmla="*/ 387 h 390"/>
                  <a:gd name="T80" fmla="*/ 22 w 41"/>
                  <a:gd name="T81" fmla="*/ 390 h 390"/>
                  <a:gd name="T82" fmla="*/ 22 w 41"/>
                  <a:gd name="T83" fmla="*/ 390 h 390"/>
                  <a:gd name="T84" fmla="*/ 20 w 41"/>
                  <a:gd name="T85" fmla="*/ 387 h 3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390"/>
                  <a:gd name="T131" fmla="*/ 41 w 41"/>
                  <a:gd name="T132" fmla="*/ 390 h 3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390">
                    <a:moveTo>
                      <a:pt x="20" y="387"/>
                    </a:moveTo>
                    <a:lnTo>
                      <a:pt x="24" y="387"/>
                    </a:lnTo>
                    <a:lnTo>
                      <a:pt x="28" y="381"/>
                    </a:lnTo>
                    <a:lnTo>
                      <a:pt x="31" y="369"/>
                    </a:lnTo>
                    <a:lnTo>
                      <a:pt x="33" y="351"/>
                    </a:lnTo>
                    <a:lnTo>
                      <a:pt x="36" y="333"/>
                    </a:lnTo>
                    <a:lnTo>
                      <a:pt x="37" y="308"/>
                    </a:lnTo>
                    <a:lnTo>
                      <a:pt x="40" y="284"/>
                    </a:lnTo>
                    <a:lnTo>
                      <a:pt x="41" y="257"/>
                    </a:lnTo>
                    <a:lnTo>
                      <a:pt x="41" y="227"/>
                    </a:lnTo>
                    <a:lnTo>
                      <a:pt x="41" y="193"/>
                    </a:lnTo>
                    <a:lnTo>
                      <a:pt x="41" y="163"/>
                    </a:lnTo>
                    <a:lnTo>
                      <a:pt x="41" y="133"/>
                    </a:lnTo>
                    <a:lnTo>
                      <a:pt x="40" y="106"/>
                    </a:lnTo>
                    <a:lnTo>
                      <a:pt x="37" y="78"/>
                    </a:lnTo>
                    <a:lnTo>
                      <a:pt x="36" y="57"/>
                    </a:lnTo>
                    <a:lnTo>
                      <a:pt x="33" y="36"/>
                    </a:lnTo>
                    <a:lnTo>
                      <a:pt x="31" y="21"/>
                    </a:lnTo>
                    <a:lnTo>
                      <a:pt x="28" y="9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5" y="9"/>
                    </a:lnTo>
                    <a:lnTo>
                      <a:pt x="12" y="21"/>
                    </a:lnTo>
                    <a:lnTo>
                      <a:pt x="10" y="36"/>
                    </a:lnTo>
                    <a:lnTo>
                      <a:pt x="7" y="57"/>
                    </a:lnTo>
                    <a:lnTo>
                      <a:pt x="4" y="78"/>
                    </a:lnTo>
                    <a:lnTo>
                      <a:pt x="3" y="106"/>
                    </a:lnTo>
                    <a:lnTo>
                      <a:pt x="2" y="133"/>
                    </a:lnTo>
                    <a:lnTo>
                      <a:pt x="2" y="163"/>
                    </a:lnTo>
                    <a:lnTo>
                      <a:pt x="0" y="193"/>
                    </a:lnTo>
                    <a:lnTo>
                      <a:pt x="2" y="227"/>
                    </a:lnTo>
                    <a:lnTo>
                      <a:pt x="2" y="257"/>
                    </a:lnTo>
                    <a:lnTo>
                      <a:pt x="3" y="284"/>
                    </a:lnTo>
                    <a:lnTo>
                      <a:pt x="4" y="308"/>
                    </a:lnTo>
                    <a:lnTo>
                      <a:pt x="7" y="333"/>
                    </a:lnTo>
                    <a:lnTo>
                      <a:pt x="10" y="351"/>
                    </a:lnTo>
                    <a:lnTo>
                      <a:pt x="12" y="369"/>
                    </a:lnTo>
                    <a:lnTo>
                      <a:pt x="15" y="381"/>
                    </a:lnTo>
                    <a:lnTo>
                      <a:pt x="18" y="387"/>
                    </a:lnTo>
                    <a:lnTo>
                      <a:pt x="22" y="390"/>
                    </a:lnTo>
                    <a:lnTo>
                      <a:pt x="20" y="38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1" name="Freeform 203"/>
              <p:cNvSpPr>
                <a:spLocks/>
              </p:cNvSpPr>
              <p:nvPr/>
            </p:nvSpPr>
            <p:spPr bwMode="auto">
              <a:xfrm>
                <a:off x="1430" y="3615"/>
                <a:ext cx="41" cy="390"/>
              </a:xfrm>
              <a:custGeom>
                <a:avLst/>
                <a:gdLst>
                  <a:gd name="T0" fmla="*/ 20 w 41"/>
                  <a:gd name="T1" fmla="*/ 390 h 390"/>
                  <a:gd name="T2" fmla="*/ 24 w 41"/>
                  <a:gd name="T3" fmla="*/ 390 h 390"/>
                  <a:gd name="T4" fmla="*/ 28 w 41"/>
                  <a:gd name="T5" fmla="*/ 381 h 390"/>
                  <a:gd name="T6" fmla="*/ 31 w 41"/>
                  <a:gd name="T7" fmla="*/ 369 h 390"/>
                  <a:gd name="T8" fmla="*/ 33 w 41"/>
                  <a:gd name="T9" fmla="*/ 354 h 390"/>
                  <a:gd name="T10" fmla="*/ 36 w 41"/>
                  <a:gd name="T11" fmla="*/ 336 h 390"/>
                  <a:gd name="T12" fmla="*/ 37 w 41"/>
                  <a:gd name="T13" fmla="*/ 312 h 390"/>
                  <a:gd name="T14" fmla="*/ 40 w 41"/>
                  <a:gd name="T15" fmla="*/ 288 h 390"/>
                  <a:gd name="T16" fmla="*/ 41 w 41"/>
                  <a:gd name="T17" fmla="*/ 257 h 390"/>
                  <a:gd name="T18" fmla="*/ 41 w 41"/>
                  <a:gd name="T19" fmla="*/ 227 h 390"/>
                  <a:gd name="T20" fmla="*/ 41 w 41"/>
                  <a:gd name="T21" fmla="*/ 197 h 390"/>
                  <a:gd name="T22" fmla="*/ 41 w 41"/>
                  <a:gd name="T23" fmla="*/ 164 h 390"/>
                  <a:gd name="T24" fmla="*/ 41 w 41"/>
                  <a:gd name="T25" fmla="*/ 136 h 390"/>
                  <a:gd name="T26" fmla="*/ 40 w 41"/>
                  <a:gd name="T27" fmla="*/ 106 h 390"/>
                  <a:gd name="T28" fmla="*/ 37 w 41"/>
                  <a:gd name="T29" fmla="*/ 82 h 390"/>
                  <a:gd name="T30" fmla="*/ 36 w 41"/>
                  <a:gd name="T31" fmla="*/ 58 h 390"/>
                  <a:gd name="T32" fmla="*/ 33 w 41"/>
                  <a:gd name="T33" fmla="*/ 40 h 390"/>
                  <a:gd name="T34" fmla="*/ 31 w 41"/>
                  <a:gd name="T35" fmla="*/ 24 h 390"/>
                  <a:gd name="T36" fmla="*/ 28 w 41"/>
                  <a:gd name="T37" fmla="*/ 12 h 390"/>
                  <a:gd name="T38" fmla="*/ 24 w 41"/>
                  <a:gd name="T39" fmla="*/ 3 h 390"/>
                  <a:gd name="T40" fmla="*/ 22 w 41"/>
                  <a:gd name="T41" fmla="*/ 0 h 390"/>
                  <a:gd name="T42" fmla="*/ 18 w 41"/>
                  <a:gd name="T43" fmla="*/ 3 h 390"/>
                  <a:gd name="T44" fmla="*/ 15 w 41"/>
                  <a:gd name="T45" fmla="*/ 12 h 390"/>
                  <a:gd name="T46" fmla="*/ 12 w 41"/>
                  <a:gd name="T47" fmla="*/ 24 h 390"/>
                  <a:gd name="T48" fmla="*/ 10 w 41"/>
                  <a:gd name="T49" fmla="*/ 40 h 390"/>
                  <a:gd name="T50" fmla="*/ 7 w 41"/>
                  <a:gd name="T51" fmla="*/ 58 h 390"/>
                  <a:gd name="T52" fmla="*/ 4 w 41"/>
                  <a:gd name="T53" fmla="*/ 82 h 390"/>
                  <a:gd name="T54" fmla="*/ 3 w 41"/>
                  <a:gd name="T55" fmla="*/ 106 h 390"/>
                  <a:gd name="T56" fmla="*/ 2 w 41"/>
                  <a:gd name="T57" fmla="*/ 136 h 390"/>
                  <a:gd name="T58" fmla="*/ 2 w 41"/>
                  <a:gd name="T59" fmla="*/ 164 h 390"/>
                  <a:gd name="T60" fmla="*/ 0 w 41"/>
                  <a:gd name="T61" fmla="*/ 197 h 390"/>
                  <a:gd name="T62" fmla="*/ 2 w 41"/>
                  <a:gd name="T63" fmla="*/ 227 h 390"/>
                  <a:gd name="T64" fmla="*/ 2 w 41"/>
                  <a:gd name="T65" fmla="*/ 257 h 390"/>
                  <a:gd name="T66" fmla="*/ 3 w 41"/>
                  <a:gd name="T67" fmla="*/ 288 h 390"/>
                  <a:gd name="T68" fmla="*/ 4 w 41"/>
                  <a:gd name="T69" fmla="*/ 312 h 390"/>
                  <a:gd name="T70" fmla="*/ 7 w 41"/>
                  <a:gd name="T71" fmla="*/ 336 h 390"/>
                  <a:gd name="T72" fmla="*/ 10 w 41"/>
                  <a:gd name="T73" fmla="*/ 354 h 390"/>
                  <a:gd name="T74" fmla="*/ 12 w 41"/>
                  <a:gd name="T75" fmla="*/ 369 h 390"/>
                  <a:gd name="T76" fmla="*/ 15 w 41"/>
                  <a:gd name="T77" fmla="*/ 381 h 390"/>
                  <a:gd name="T78" fmla="*/ 18 w 41"/>
                  <a:gd name="T79" fmla="*/ 390 h 390"/>
                  <a:gd name="T80" fmla="*/ 22 w 41"/>
                  <a:gd name="T81" fmla="*/ 390 h 390"/>
                  <a:gd name="T82" fmla="*/ 22 w 41"/>
                  <a:gd name="T83" fmla="*/ 390 h 390"/>
                  <a:gd name="T84" fmla="*/ 20 w 41"/>
                  <a:gd name="T85" fmla="*/ 390 h 3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390"/>
                  <a:gd name="T131" fmla="*/ 41 w 41"/>
                  <a:gd name="T132" fmla="*/ 390 h 3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390">
                    <a:moveTo>
                      <a:pt x="20" y="390"/>
                    </a:moveTo>
                    <a:lnTo>
                      <a:pt x="24" y="390"/>
                    </a:lnTo>
                    <a:lnTo>
                      <a:pt x="28" y="381"/>
                    </a:lnTo>
                    <a:lnTo>
                      <a:pt x="31" y="369"/>
                    </a:lnTo>
                    <a:lnTo>
                      <a:pt x="33" y="354"/>
                    </a:lnTo>
                    <a:lnTo>
                      <a:pt x="36" y="336"/>
                    </a:lnTo>
                    <a:lnTo>
                      <a:pt x="37" y="312"/>
                    </a:lnTo>
                    <a:lnTo>
                      <a:pt x="40" y="288"/>
                    </a:lnTo>
                    <a:lnTo>
                      <a:pt x="41" y="257"/>
                    </a:lnTo>
                    <a:lnTo>
                      <a:pt x="41" y="227"/>
                    </a:lnTo>
                    <a:lnTo>
                      <a:pt x="41" y="197"/>
                    </a:lnTo>
                    <a:lnTo>
                      <a:pt x="41" y="164"/>
                    </a:lnTo>
                    <a:lnTo>
                      <a:pt x="41" y="136"/>
                    </a:lnTo>
                    <a:lnTo>
                      <a:pt x="40" y="106"/>
                    </a:lnTo>
                    <a:lnTo>
                      <a:pt x="37" y="82"/>
                    </a:lnTo>
                    <a:lnTo>
                      <a:pt x="36" y="58"/>
                    </a:lnTo>
                    <a:lnTo>
                      <a:pt x="33" y="40"/>
                    </a:lnTo>
                    <a:lnTo>
                      <a:pt x="31" y="24"/>
                    </a:lnTo>
                    <a:lnTo>
                      <a:pt x="28" y="12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5" y="12"/>
                    </a:lnTo>
                    <a:lnTo>
                      <a:pt x="12" y="24"/>
                    </a:lnTo>
                    <a:lnTo>
                      <a:pt x="10" y="40"/>
                    </a:lnTo>
                    <a:lnTo>
                      <a:pt x="7" y="58"/>
                    </a:lnTo>
                    <a:lnTo>
                      <a:pt x="4" y="82"/>
                    </a:lnTo>
                    <a:lnTo>
                      <a:pt x="3" y="106"/>
                    </a:lnTo>
                    <a:lnTo>
                      <a:pt x="2" y="136"/>
                    </a:lnTo>
                    <a:lnTo>
                      <a:pt x="2" y="164"/>
                    </a:lnTo>
                    <a:lnTo>
                      <a:pt x="0" y="197"/>
                    </a:lnTo>
                    <a:lnTo>
                      <a:pt x="2" y="227"/>
                    </a:lnTo>
                    <a:lnTo>
                      <a:pt x="2" y="257"/>
                    </a:lnTo>
                    <a:lnTo>
                      <a:pt x="3" y="288"/>
                    </a:lnTo>
                    <a:lnTo>
                      <a:pt x="4" y="312"/>
                    </a:lnTo>
                    <a:lnTo>
                      <a:pt x="7" y="336"/>
                    </a:lnTo>
                    <a:lnTo>
                      <a:pt x="10" y="354"/>
                    </a:lnTo>
                    <a:lnTo>
                      <a:pt x="12" y="369"/>
                    </a:lnTo>
                    <a:lnTo>
                      <a:pt x="15" y="381"/>
                    </a:lnTo>
                    <a:lnTo>
                      <a:pt x="18" y="390"/>
                    </a:lnTo>
                    <a:lnTo>
                      <a:pt x="22" y="390"/>
                    </a:lnTo>
                    <a:lnTo>
                      <a:pt x="20" y="39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2" name="Freeform 204"/>
              <p:cNvSpPr>
                <a:spLocks/>
              </p:cNvSpPr>
              <p:nvPr/>
            </p:nvSpPr>
            <p:spPr bwMode="auto">
              <a:xfrm>
                <a:off x="1333" y="3022"/>
                <a:ext cx="92" cy="342"/>
              </a:xfrm>
              <a:custGeom>
                <a:avLst/>
                <a:gdLst>
                  <a:gd name="T0" fmla="*/ 88 w 92"/>
                  <a:gd name="T1" fmla="*/ 339 h 342"/>
                  <a:gd name="T2" fmla="*/ 91 w 92"/>
                  <a:gd name="T3" fmla="*/ 333 h 342"/>
                  <a:gd name="T4" fmla="*/ 92 w 92"/>
                  <a:gd name="T5" fmla="*/ 324 h 342"/>
                  <a:gd name="T6" fmla="*/ 92 w 92"/>
                  <a:gd name="T7" fmla="*/ 309 h 342"/>
                  <a:gd name="T8" fmla="*/ 91 w 92"/>
                  <a:gd name="T9" fmla="*/ 294 h 342"/>
                  <a:gd name="T10" fmla="*/ 88 w 92"/>
                  <a:gd name="T11" fmla="*/ 273 h 342"/>
                  <a:gd name="T12" fmla="*/ 86 w 92"/>
                  <a:gd name="T13" fmla="*/ 251 h 342"/>
                  <a:gd name="T14" fmla="*/ 82 w 92"/>
                  <a:gd name="T15" fmla="*/ 227 h 342"/>
                  <a:gd name="T16" fmla="*/ 76 w 92"/>
                  <a:gd name="T17" fmla="*/ 203 h 342"/>
                  <a:gd name="T18" fmla="*/ 70 w 92"/>
                  <a:gd name="T19" fmla="*/ 176 h 342"/>
                  <a:gd name="T20" fmla="*/ 63 w 92"/>
                  <a:gd name="T21" fmla="*/ 149 h 342"/>
                  <a:gd name="T22" fmla="*/ 57 w 92"/>
                  <a:gd name="T23" fmla="*/ 121 h 342"/>
                  <a:gd name="T24" fmla="*/ 49 w 92"/>
                  <a:gd name="T25" fmla="*/ 94 h 342"/>
                  <a:gd name="T26" fmla="*/ 42 w 92"/>
                  <a:gd name="T27" fmla="*/ 73 h 342"/>
                  <a:gd name="T28" fmla="*/ 34 w 92"/>
                  <a:gd name="T29" fmla="*/ 52 h 342"/>
                  <a:gd name="T30" fmla="*/ 28 w 92"/>
                  <a:gd name="T31" fmla="*/ 34 h 342"/>
                  <a:gd name="T32" fmla="*/ 22 w 92"/>
                  <a:gd name="T33" fmla="*/ 22 h 342"/>
                  <a:gd name="T34" fmla="*/ 16 w 92"/>
                  <a:gd name="T35" fmla="*/ 9 h 342"/>
                  <a:gd name="T36" fmla="*/ 10 w 92"/>
                  <a:gd name="T37" fmla="*/ 3 h 342"/>
                  <a:gd name="T38" fmla="*/ 6 w 92"/>
                  <a:gd name="T39" fmla="*/ 0 h 342"/>
                  <a:gd name="T40" fmla="*/ 3 w 92"/>
                  <a:gd name="T41" fmla="*/ 0 h 342"/>
                  <a:gd name="T42" fmla="*/ 1 w 92"/>
                  <a:gd name="T43" fmla="*/ 6 h 342"/>
                  <a:gd name="T44" fmla="*/ 0 w 92"/>
                  <a:gd name="T45" fmla="*/ 19 h 342"/>
                  <a:gd name="T46" fmla="*/ 0 w 92"/>
                  <a:gd name="T47" fmla="*/ 31 h 342"/>
                  <a:gd name="T48" fmla="*/ 1 w 92"/>
                  <a:gd name="T49" fmla="*/ 49 h 342"/>
                  <a:gd name="T50" fmla="*/ 3 w 92"/>
                  <a:gd name="T51" fmla="*/ 67 h 342"/>
                  <a:gd name="T52" fmla="*/ 6 w 92"/>
                  <a:gd name="T53" fmla="*/ 91 h 342"/>
                  <a:gd name="T54" fmla="*/ 10 w 92"/>
                  <a:gd name="T55" fmla="*/ 115 h 342"/>
                  <a:gd name="T56" fmla="*/ 16 w 92"/>
                  <a:gd name="T57" fmla="*/ 140 h 342"/>
                  <a:gd name="T58" fmla="*/ 21 w 92"/>
                  <a:gd name="T59" fmla="*/ 167 h 342"/>
                  <a:gd name="T60" fmla="*/ 28 w 92"/>
                  <a:gd name="T61" fmla="*/ 194 h 342"/>
                  <a:gd name="T62" fmla="*/ 35 w 92"/>
                  <a:gd name="T63" fmla="*/ 221 h 342"/>
                  <a:gd name="T64" fmla="*/ 42 w 92"/>
                  <a:gd name="T65" fmla="*/ 245 h 342"/>
                  <a:gd name="T66" fmla="*/ 50 w 92"/>
                  <a:gd name="T67" fmla="*/ 270 h 342"/>
                  <a:gd name="T68" fmla="*/ 57 w 92"/>
                  <a:gd name="T69" fmla="*/ 291 h 342"/>
                  <a:gd name="T70" fmla="*/ 63 w 92"/>
                  <a:gd name="T71" fmla="*/ 306 h 342"/>
                  <a:gd name="T72" fmla="*/ 70 w 92"/>
                  <a:gd name="T73" fmla="*/ 321 h 342"/>
                  <a:gd name="T74" fmla="*/ 75 w 92"/>
                  <a:gd name="T75" fmla="*/ 333 h 342"/>
                  <a:gd name="T76" fmla="*/ 80 w 92"/>
                  <a:gd name="T77" fmla="*/ 339 h 342"/>
                  <a:gd name="T78" fmla="*/ 84 w 92"/>
                  <a:gd name="T79" fmla="*/ 342 h 342"/>
                  <a:gd name="T80" fmla="*/ 88 w 92"/>
                  <a:gd name="T81" fmla="*/ 339 h 342"/>
                  <a:gd name="T82" fmla="*/ 88 w 92"/>
                  <a:gd name="T83" fmla="*/ 339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"/>
                  <a:gd name="T127" fmla="*/ 0 h 342"/>
                  <a:gd name="T128" fmla="*/ 92 w 92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" h="342">
                    <a:moveTo>
                      <a:pt x="88" y="339"/>
                    </a:moveTo>
                    <a:lnTo>
                      <a:pt x="91" y="333"/>
                    </a:lnTo>
                    <a:lnTo>
                      <a:pt x="92" y="324"/>
                    </a:lnTo>
                    <a:lnTo>
                      <a:pt x="92" y="309"/>
                    </a:lnTo>
                    <a:lnTo>
                      <a:pt x="91" y="294"/>
                    </a:lnTo>
                    <a:lnTo>
                      <a:pt x="88" y="273"/>
                    </a:lnTo>
                    <a:lnTo>
                      <a:pt x="86" y="251"/>
                    </a:lnTo>
                    <a:lnTo>
                      <a:pt x="82" y="227"/>
                    </a:lnTo>
                    <a:lnTo>
                      <a:pt x="76" y="203"/>
                    </a:lnTo>
                    <a:lnTo>
                      <a:pt x="70" y="176"/>
                    </a:lnTo>
                    <a:lnTo>
                      <a:pt x="63" y="149"/>
                    </a:lnTo>
                    <a:lnTo>
                      <a:pt x="57" y="121"/>
                    </a:lnTo>
                    <a:lnTo>
                      <a:pt x="49" y="94"/>
                    </a:lnTo>
                    <a:lnTo>
                      <a:pt x="42" y="73"/>
                    </a:lnTo>
                    <a:lnTo>
                      <a:pt x="34" y="52"/>
                    </a:lnTo>
                    <a:lnTo>
                      <a:pt x="28" y="34"/>
                    </a:lnTo>
                    <a:lnTo>
                      <a:pt x="22" y="22"/>
                    </a:lnTo>
                    <a:lnTo>
                      <a:pt x="16" y="9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6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1" y="49"/>
                    </a:lnTo>
                    <a:lnTo>
                      <a:pt x="3" y="67"/>
                    </a:lnTo>
                    <a:lnTo>
                      <a:pt x="6" y="91"/>
                    </a:lnTo>
                    <a:lnTo>
                      <a:pt x="10" y="115"/>
                    </a:lnTo>
                    <a:lnTo>
                      <a:pt x="16" y="140"/>
                    </a:lnTo>
                    <a:lnTo>
                      <a:pt x="21" y="167"/>
                    </a:lnTo>
                    <a:lnTo>
                      <a:pt x="28" y="194"/>
                    </a:lnTo>
                    <a:lnTo>
                      <a:pt x="35" y="221"/>
                    </a:lnTo>
                    <a:lnTo>
                      <a:pt x="42" y="245"/>
                    </a:lnTo>
                    <a:lnTo>
                      <a:pt x="50" y="270"/>
                    </a:lnTo>
                    <a:lnTo>
                      <a:pt x="57" y="291"/>
                    </a:lnTo>
                    <a:lnTo>
                      <a:pt x="63" y="306"/>
                    </a:lnTo>
                    <a:lnTo>
                      <a:pt x="70" y="321"/>
                    </a:lnTo>
                    <a:lnTo>
                      <a:pt x="75" y="333"/>
                    </a:lnTo>
                    <a:lnTo>
                      <a:pt x="80" y="339"/>
                    </a:lnTo>
                    <a:lnTo>
                      <a:pt x="84" y="342"/>
                    </a:lnTo>
                    <a:lnTo>
                      <a:pt x="88" y="33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4" name="Freeform 205"/>
            <p:cNvSpPr>
              <a:spLocks/>
            </p:cNvSpPr>
            <p:nvPr/>
          </p:nvSpPr>
          <p:spPr bwMode="auto">
            <a:xfrm>
              <a:off x="1478" y="3600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3 h 342"/>
                <a:gd name="T4" fmla="*/ 92 w 92"/>
                <a:gd name="T5" fmla="*/ 324 h 342"/>
                <a:gd name="T6" fmla="*/ 92 w 92"/>
                <a:gd name="T7" fmla="*/ 312 h 342"/>
                <a:gd name="T8" fmla="*/ 91 w 92"/>
                <a:gd name="T9" fmla="*/ 294 h 342"/>
                <a:gd name="T10" fmla="*/ 88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6 w 92"/>
                <a:gd name="T17" fmla="*/ 203 h 342"/>
                <a:gd name="T18" fmla="*/ 71 w 92"/>
                <a:gd name="T19" fmla="*/ 176 h 342"/>
                <a:gd name="T20" fmla="*/ 63 w 92"/>
                <a:gd name="T21" fmla="*/ 148 h 342"/>
                <a:gd name="T22" fmla="*/ 57 w 92"/>
                <a:gd name="T23" fmla="*/ 121 h 342"/>
                <a:gd name="T24" fmla="*/ 50 w 92"/>
                <a:gd name="T25" fmla="*/ 94 h 342"/>
                <a:gd name="T26" fmla="*/ 42 w 92"/>
                <a:gd name="T27" fmla="*/ 73 h 342"/>
                <a:gd name="T28" fmla="*/ 36 w 92"/>
                <a:gd name="T29" fmla="*/ 52 h 342"/>
                <a:gd name="T30" fmla="*/ 29 w 92"/>
                <a:gd name="T31" fmla="*/ 33 h 342"/>
                <a:gd name="T32" fmla="*/ 22 w 92"/>
                <a:gd name="T33" fmla="*/ 21 h 342"/>
                <a:gd name="T34" fmla="*/ 17 w 92"/>
                <a:gd name="T35" fmla="*/ 9 h 342"/>
                <a:gd name="T36" fmla="*/ 12 w 92"/>
                <a:gd name="T37" fmla="*/ 3 h 342"/>
                <a:gd name="T38" fmla="*/ 7 w 92"/>
                <a:gd name="T39" fmla="*/ 0 h 342"/>
                <a:gd name="T40" fmla="*/ 4 w 92"/>
                <a:gd name="T41" fmla="*/ 3 h 342"/>
                <a:gd name="T42" fmla="*/ 1 w 92"/>
                <a:gd name="T43" fmla="*/ 9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9 h 342"/>
                <a:gd name="T50" fmla="*/ 4 w 92"/>
                <a:gd name="T51" fmla="*/ 67 h 342"/>
                <a:gd name="T52" fmla="*/ 7 w 92"/>
                <a:gd name="T53" fmla="*/ 91 h 342"/>
                <a:gd name="T54" fmla="*/ 11 w 92"/>
                <a:gd name="T55" fmla="*/ 115 h 342"/>
                <a:gd name="T56" fmla="*/ 16 w 92"/>
                <a:gd name="T57" fmla="*/ 139 h 342"/>
                <a:gd name="T58" fmla="*/ 21 w 92"/>
                <a:gd name="T59" fmla="*/ 166 h 342"/>
                <a:gd name="T60" fmla="*/ 28 w 92"/>
                <a:gd name="T61" fmla="*/ 194 h 342"/>
                <a:gd name="T62" fmla="*/ 36 w 92"/>
                <a:gd name="T63" fmla="*/ 221 h 342"/>
                <a:gd name="T64" fmla="*/ 42 w 92"/>
                <a:gd name="T65" fmla="*/ 248 h 342"/>
                <a:gd name="T66" fmla="*/ 50 w 92"/>
                <a:gd name="T67" fmla="*/ 269 h 342"/>
                <a:gd name="T68" fmla="*/ 57 w 92"/>
                <a:gd name="T69" fmla="*/ 290 h 342"/>
                <a:gd name="T70" fmla="*/ 63 w 92"/>
                <a:gd name="T71" fmla="*/ 309 h 342"/>
                <a:gd name="T72" fmla="*/ 70 w 92"/>
                <a:gd name="T73" fmla="*/ 321 h 342"/>
                <a:gd name="T74" fmla="*/ 75 w 92"/>
                <a:gd name="T75" fmla="*/ 333 h 342"/>
                <a:gd name="T76" fmla="*/ 80 w 92"/>
                <a:gd name="T77" fmla="*/ 339 h 342"/>
                <a:gd name="T78" fmla="*/ 86 w 92"/>
                <a:gd name="T79" fmla="*/ 342 h 342"/>
                <a:gd name="T80" fmla="*/ 88 w 92"/>
                <a:gd name="T81" fmla="*/ 339 h 342"/>
                <a:gd name="T82" fmla="*/ 88 w 92"/>
                <a:gd name="T83" fmla="*/ 339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339"/>
                  </a:moveTo>
                  <a:lnTo>
                    <a:pt x="91" y="333"/>
                  </a:lnTo>
                  <a:lnTo>
                    <a:pt x="92" y="324"/>
                  </a:lnTo>
                  <a:lnTo>
                    <a:pt x="92" y="312"/>
                  </a:lnTo>
                  <a:lnTo>
                    <a:pt x="91" y="294"/>
                  </a:lnTo>
                  <a:lnTo>
                    <a:pt x="88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6" y="203"/>
                  </a:lnTo>
                  <a:lnTo>
                    <a:pt x="71" y="176"/>
                  </a:lnTo>
                  <a:lnTo>
                    <a:pt x="63" y="148"/>
                  </a:lnTo>
                  <a:lnTo>
                    <a:pt x="57" y="121"/>
                  </a:lnTo>
                  <a:lnTo>
                    <a:pt x="50" y="94"/>
                  </a:lnTo>
                  <a:lnTo>
                    <a:pt x="42" y="73"/>
                  </a:lnTo>
                  <a:lnTo>
                    <a:pt x="36" y="52"/>
                  </a:lnTo>
                  <a:lnTo>
                    <a:pt x="29" y="33"/>
                  </a:lnTo>
                  <a:lnTo>
                    <a:pt x="22" y="21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9"/>
                  </a:lnTo>
                  <a:lnTo>
                    <a:pt x="4" y="67"/>
                  </a:lnTo>
                  <a:lnTo>
                    <a:pt x="7" y="91"/>
                  </a:lnTo>
                  <a:lnTo>
                    <a:pt x="11" y="115"/>
                  </a:lnTo>
                  <a:lnTo>
                    <a:pt x="16" y="139"/>
                  </a:lnTo>
                  <a:lnTo>
                    <a:pt x="21" y="166"/>
                  </a:lnTo>
                  <a:lnTo>
                    <a:pt x="28" y="194"/>
                  </a:lnTo>
                  <a:lnTo>
                    <a:pt x="36" y="221"/>
                  </a:lnTo>
                  <a:lnTo>
                    <a:pt x="42" y="248"/>
                  </a:lnTo>
                  <a:lnTo>
                    <a:pt x="50" y="269"/>
                  </a:lnTo>
                  <a:lnTo>
                    <a:pt x="57" y="290"/>
                  </a:lnTo>
                  <a:lnTo>
                    <a:pt x="63" y="309"/>
                  </a:lnTo>
                  <a:lnTo>
                    <a:pt x="70" y="321"/>
                  </a:lnTo>
                  <a:lnTo>
                    <a:pt x="75" y="333"/>
                  </a:lnTo>
                  <a:lnTo>
                    <a:pt x="80" y="339"/>
                  </a:lnTo>
                  <a:lnTo>
                    <a:pt x="86" y="342"/>
                  </a:lnTo>
                  <a:lnTo>
                    <a:pt x="88" y="3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206"/>
            <p:cNvSpPr>
              <a:spLocks/>
            </p:cNvSpPr>
            <p:nvPr/>
          </p:nvSpPr>
          <p:spPr bwMode="auto">
            <a:xfrm>
              <a:off x="1250" y="3195"/>
              <a:ext cx="149" cy="212"/>
            </a:xfrm>
            <a:custGeom>
              <a:avLst/>
              <a:gdLst>
                <a:gd name="T0" fmla="*/ 148 w 149"/>
                <a:gd name="T1" fmla="*/ 202 h 212"/>
                <a:gd name="T2" fmla="*/ 149 w 149"/>
                <a:gd name="T3" fmla="*/ 196 h 212"/>
                <a:gd name="T4" fmla="*/ 148 w 149"/>
                <a:gd name="T5" fmla="*/ 187 h 212"/>
                <a:gd name="T6" fmla="*/ 145 w 149"/>
                <a:gd name="T7" fmla="*/ 175 h 212"/>
                <a:gd name="T8" fmla="*/ 140 w 149"/>
                <a:gd name="T9" fmla="*/ 160 h 212"/>
                <a:gd name="T10" fmla="*/ 133 w 149"/>
                <a:gd name="T11" fmla="*/ 148 h 212"/>
                <a:gd name="T12" fmla="*/ 126 w 149"/>
                <a:gd name="T13" fmla="*/ 130 h 212"/>
                <a:gd name="T14" fmla="*/ 117 w 149"/>
                <a:gd name="T15" fmla="*/ 115 h 212"/>
                <a:gd name="T16" fmla="*/ 107 w 149"/>
                <a:gd name="T17" fmla="*/ 100 h 212"/>
                <a:gd name="T18" fmla="*/ 96 w 149"/>
                <a:gd name="T19" fmla="*/ 81 h 212"/>
                <a:gd name="T20" fmla="*/ 84 w 149"/>
                <a:gd name="T21" fmla="*/ 66 h 212"/>
                <a:gd name="T22" fmla="*/ 72 w 149"/>
                <a:gd name="T23" fmla="*/ 51 h 212"/>
                <a:gd name="T24" fmla="*/ 60 w 149"/>
                <a:gd name="T25" fmla="*/ 36 h 212"/>
                <a:gd name="T26" fmla="*/ 49 w 149"/>
                <a:gd name="T27" fmla="*/ 24 h 212"/>
                <a:gd name="T28" fmla="*/ 39 w 149"/>
                <a:gd name="T29" fmla="*/ 15 h 212"/>
                <a:gd name="T30" fmla="*/ 29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2 w 149"/>
                <a:gd name="T39" fmla="*/ 3 h 212"/>
                <a:gd name="T40" fmla="*/ 0 w 149"/>
                <a:gd name="T41" fmla="*/ 9 h 212"/>
                <a:gd name="T42" fmla="*/ 0 w 149"/>
                <a:gd name="T43" fmla="*/ 18 h 212"/>
                <a:gd name="T44" fmla="*/ 1 w 149"/>
                <a:gd name="T45" fmla="*/ 27 h 212"/>
                <a:gd name="T46" fmla="*/ 4 w 149"/>
                <a:gd name="T47" fmla="*/ 39 h 212"/>
                <a:gd name="T48" fmla="*/ 9 w 149"/>
                <a:gd name="T49" fmla="*/ 51 h 212"/>
                <a:gd name="T50" fmla="*/ 14 w 149"/>
                <a:gd name="T51" fmla="*/ 66 h 212"/>
                <a:gd name="T52" fmla="*/ 22 w 149"/>
                <a:gd name="T53" fmla="*/ 81 h 212"/>
                <a:gd name="T54" fmla="*/ 31 w 149"/>
                <a:gd name="T55" fmla="*/ 97 h 212"/>
                <a:gd name="T56" fmla="*/ 41 w 149"/>
                <a:gd name="T57" fmla="*/ 115 h 212"/>
                <a:gd name="T58" fmla="*/ 53 w 149"/>
                <a:gd name="T59" fmla="*/ 130 h 212"/>
                <a:gd name="T60" fmla="*/ 63 w 149"/>
                <a:gd name="T61" fmla="*/ 148 h 212"/>
                <a:gd name="T62" fmla="*/ 76 w 149"/>
                <a:gd name="T63" fmla="*/ 163 h 212"/>
                <a:gd name="T64" fmla="*/ 88 w 149"/>
                <a:gd name="T65" fmla="*/ 175 h 212"/>
                <a:gd name="T66" fmla="*/ 99 w 149"/>
                <a:gd name="T67" fmla="*/ 187 h 212"/>
                <a:gd name="T68" fmla="*/ 109 w 149"/>
                <a:gd name="T69" fmla="*/ 196 h 212"/>
                <a:gd name="T70" fmla="*/ 118 w 149"/>
                <a:gd name="T71" fmla="*/ 206 h 212"/>
                <a:gd name="T72" fmla="*/ 128 w 149"/>
                <a:gd name="T73" fmla="*/ 209 h 212"/>
                <a:gd name="T74" fmla="*/ 134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6 h 212"/>
                <a:gd name="T82" fmla="*/ 148 w 149"/>
                <a:gd name="T83" fmla="*/ 206 h 212"/>
                <a:gd name="T84" fmla="*/ 148 w 149"/>
                <a:gd name="T85" fmla="*/ 202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202"/>
                  </a:moveTo>
                  <a:lnTo>
                    <a:pt x="149" y="196"/>
                  </a:lnTo>
                  <a:lnTo>
                    <a:pt x="148" y="187"/>
                  </a:lnTo>
                  <a:lnTo>
                    <a:pt x="145" y="175"/>
                  </a:lnTo>
                  <a:lnTo>
                    <a:pt x="140" y="160"/>
                  </a:lnTo>
                  <a:lnTo>
                    <a:pt x="133" y="148"/>
                  </a:lnTo>
                  <a:lnTo>
                    <a:pt x="126" y="130"/>
                  </a:lnTo>
                  <a:lnTo>
                    <a:pt x="117" y="115"/>
                  </a:lnTo>
                  <a:lnTo>
                    <a:pt x="107" y="100"/>
                  </a:lnTo>
                  <a:lnTo>
                    <a:pt x="96" y="81"/>
                  </a:lnTo>
                  <a:lnTo>
                    <a:pt x="84" y="66"/>
                  </a:lnTo>
                  <a:lnTo>
                    <a:pt x="72" y="51"/>
                  </a:lnTo>
                  <a:lnTo>
                    <a:pt x="60" y="36"/>
                  </a:lnTo>
                  <a:lnTo>
                    <a:pt x="49" y="24"/>
                  </a:lnTo>
                  <a:lnTo>
                    <a:pt x="39" y="15"/>
                  </a:lnTo>
                  <a:lnTo>
                    <a:pt x="29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8"/>
                  </a:lnTo>
                  <a:lnTo>
                    <a:pt x="1" y="27"/>
                  </a:lnTo>
                  <a:lnTo>
                    <a:pt x="4" y="39"/>
                  </a:lnTo>
                  <a:lnTo>
                    <a:pt x="9" y="51"/>
                  </a:lnTo>
                  <a:lnTo>
                    <a:pt x="14" y="66"/>
                  </a:lnTo>
                  <a:lnTo>
                    <a:pt x="22" y="81"/>
                  </a:lnTo>
                  <a:lnTo>
                    <a:pt x="31" y="97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3" y="148"/>
                  </a:lnTo>
                  <a:lnTo>
                    <a:pt x="76" y="163"/>
                  </a:lnTo>
                  <a:lnTo>
                    <a:pt x="88" y="175"/>
                  </a:lnTo>
                  <a:lnTo>
                    <a:pt x="99" y="187"/>
                  </a:lnTo>
                  <a:lnTo>
                    <a:pt x="109" y="196"/>
                  </a:lnTo>
                  <a:lnTo>
                    <a:pt x="118" y="206"/>
                  </a:lnTo>
                  <a:lnTo>
                    <a:pt x="128" y="209"/>
                  </a:lnTo>
                  <a:lnTo>
                    <a:pt x="134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6"/>
                  </a:lnTo>
                  <a:lnTo>
                    <a:pt x="148" y="20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207"/>
            <p:cNvSpPr>
              <a:spLocks/>
            </p:cNvSpPr>
            <p:nvPr/>
          </p:nvSpPr>
          <p:spPr bwMode="auto">
            <a:xfrm>
              <a:off x="1502" y="3531"/>
              <a:ext cx="149" cy="211"/>
            </a:xfrm>
            <a:custGeom>
              <a:avLst/>
              <a:gdLst>
                <a:gd name="T0" fmla="*/ 147 w 149"/>
                <a:gd name="T1" fmla="*/ 202 h 211"/>
                <a:gd name="T2" fmla="*/ 149 w 149"/>
                <a:gd name="T3" fmla="*/ 193 h 211"/>
                <a:gd name="T4" fmla="*/ 147 w 149"/>
                <a:gd name="T5" fmla="*/ 184 h 211"/>
                <a:gd name="T6" fmla="*/ 145 w 149"/>
                <a:gd name="T7" fmla="*/ 172 h 211"/>
                <a:gd name="T8" fmla="*/ 140 w 149"/>
                <a:gd name="T9" fmla="*/ 160 h 211"/>
                <a:gd name="T10" fmla="*/ 133 w 149"/>
                <a:gd name="T11" fmla="*/ 145 h 211"/>
                <a:gd name="T12" fmla="*/ 126 w 149"/>
                <a:gd name="T13" fmla="*/ 130 h 211"/>
                <a:gd name="T14" fmla="*/ 117 w 149"/>
                <a:gd name="T15" fmla="*/ 111 h 211"/>
                <a:gd name="T16" fmla="*/ 107 w 149"/>
                <a:gd name="T17" fmla="*/ 96 h 211"/>
                <a:gd name="T18" fmla="*/ 96 w 149"/>
                <a:gd name="T19" fmla="*/ 81 h 211"/>
                <a:gd name="T20" fmla="*/ 84 w 149"/>
                <a:gd name="T21" fmla="*/ 63 h 211"/>
                <a:gd name="T22" fmla="*/ 72 w 149"/>
                <a:gd name="T23" fmla="*/ 48 h 211"/>
                <a:gd name="T24" fmla="*/ 60 w 149"/>
                <a:gd name="T25" fmla="*/ 36 h 211"/>
                <a:gd name="T26" fmla="*/ 50 w 149"/>
                <a:gd name="T27" fmla="*/ 24 h 211"/>
                <a:gd name="T28" fmla="*/ 39 w 149"/>
                <a:gd name="T29" fmla="*/ 15 h 211"/>
                <a:gd name="T30" fmla="*/ 29 w 149"/>
                <a:gd name="T31" fmla="*/ 6 h 211"/>
                <a:gd name="T32" fmla="*/ 21 w 149"/>
                <a:gd name="T33" fmla="*/ 3 h 211"/>
                <a:gd name="T34" fmla="*/ 13 w 149"/>
                <a:gd name="T35" fmla="*/ 0 h 211"/>
                <a:gd name="T36" fmla="*/ 8 w 149"/>
                <a:gd name="T37" fmla="*/ 0 h 211"/>
                <a:gd name="T38" fmla="*/ 2 w 149"/>
                <a:gd name="T39" fmla="*/ 3 h 211"/>
                <a:gd name="T40" fmla="*/ 0 w 149"/>
                <a:gd name="T41" fmla="*/ 6 h 211"/>
                <a:gd name="T42" fmla="*/ 0 w 149"/>
                <a:gd name="T43" fmla="*/ 15 h 211"/>
                <a:gd name="T44" fmla="*/ 1 w 149"/>
                <a:gd name="T45" fmla="*/ 24 h 211"/>
                <a:gd name="T46" fmla="*/ 4 w 149"/>
                <a:gd name="T47" fmla="*/ 36 h 211"/>
                <a:gd name="T48" fmla="*/ 9 w 149"/>
                <a:gd name="T49" fmla="*/ 51 h 211"/>
                <a:gd name="T50" fmla="*/ 14 w 149"/>
                <a:gd name="T51" fmla="*/ 63 h 211"/>
                <a:gd name="T52" fmla="*/ 22 w 149"/>
                <a:gd name="T53" fmla="*/ 78 h 211"/>
                <a:gd name="T54" fmla="*/ 31 w 149"/>
                <a:gd name="T55" fmla="*/ 96 h 211"/>
                <a:gd name="T56" fmla="*/ 41 w 149"/>
                <a:gd name="T57" fmla="*/ 111 h 211"/>
                <a:gd name="T58" fmla="*/ 52 w 149"/>
                <a:gd name="T59" fmla="*/ 130 h 211"/>
                <a:gd name="T60" fmla="*/ 64 w 149"/>
                <a:gd name="T61" fmla="*/ 145 h 211"/>
                <a:gd name="T62" fmla="*/ 76 w 149"/>
                <a:gd name="T63" fmla="*/ 160 h 211"/>
                <a:gd name="T64" fmla="*/ 88 w 149"/>
                <a:gd name="T65" fmla="*/ 175 h 211"/>
                <a:gd name="T66" fmla="*/ 99 w 149"/>
                <a:gd name="T67" fmla="*/ 184 h 211"/>
                <a:gd name="T68" fmla="*/ 109 w 149"/>
                <a:gd name="T69" fmla="*/ 196 h 211"/>
                <a:gd name="T70" fmla="*/ 118 w 149"/>
                <a:gd name="T71" fmla="*/ 202 h 211"/>
                <a:gd name="T72" fmla="*/ 128 w 149"/>
                <a:gd name="T73" fmla="*/ 208 h 211"/>
                <a:gd name="T74" fmla="*/ 134 w 149"/>
                <a:gd name="T75" fmla="*/ 211 h 211"/>
                <a:gd name="T76" fmla="*/ 141 w 149"/>
                <a:gd name="T77" fmla="*/ 211 h 211"/>
                <a:gd name="T78" fmla="*/ 145 w 149"/>
                <a:gd name="T79" fmla="*/ 208 h 211"/>
                <a:gd name="T80" fmla="*/ 147 w 149"/>
                <a:gd name="T81" fmla="*/ 202 h 211"/>
                <a:gd name="T82" fmla="*/ 147 w 149"/>
                <a:gd name="T83" fmla="*/ 202 h 2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1"/>
                <a:gd name="T128" fmla="*/ 149 w 149"/>
                <a:gd name="T129" fmla="*/ 211 h 2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1">
                  <a:moveTo>
                    <a:pt x="147" y="202"/>
                  </a:moveTo>
                  <a:lnTo>
                    <a:pt x="149" y="193"/>
                  </a:lnTo>
                  <a:lnTo>
                    <a:pt x="147" y="184"/>
                  </a:lnTo>
                  <a:lnTo>
                    <a:pt x="145" y="172"/>
                  </a:lnTo>
                  <a:lnTo>
                    <a:pt x="140" y="160"/>
                  </a:lnTo>
                  <a:lnTo>
                    <a:pt x="133" y="145"/>
                  </a:lnTo>
                  <a:lnTo>
                    <a:pt x="126" y="130"/>
                  </a:lnTo>
                  <a:lnTo>
                    <a:pt x="117" y="111"/>
                  </a:lnTo>
                  <a:lnTo>
                    <a:pt x="107" y="96"/>
                  </a:lnTo>
                  <a:lnTo>
                    <a:pt x="96" y="81"/>
                  </a:lnTo>
                  <a:lnTo>
                    <a:pt x="84" y="63"/>
                  </a:lnTo>
                  <a:lnTo>
                    <a:pt x="72" y="48"/>
                  </a:lnTo>
                  <a:lnTo>
                    <a:pt x="60" y="36"/>
                  </a:lnTo>
                  <a:lnTo>
                    <a:pt x="50" y="24"/>
                  </a:lnTo>
                  <a:lnTo>
                    <a:pt x="39" y="15"/>
                  </a:lnTo>
                  <a:lnTo>
                    <a:pt x="29" y="6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4" y="36"/>
                  </a:lnTo>
                  <a:lnTo>
                    <a:pt x="9" y="51"/>
                  </a:lnTo>
                  <a:lnTo>
                    <a:pt x="14" y="63"/>
                  </a:lnTo>
                  <a:lnTo>
                    <a:pt x="22" y="78"/>
                  </a:lnTo>
                  <a:lnTo>
                    <a:pt x="31" y="96"/>
                  </a:lnTo>
                  <a:lnTo>
                    <a:pt x="41" y="111"/>
                  </a:lnTo>
                  <a:lnTo>
                    <a:pt x="52" y="130"/>
                  </a:lnTo>
                  <a:lnTo>
                    <a:pt x="64" y="145"/>
                  </a:lnTo>
                  <a:lnTo>
                    <a:pt x="76" y="160"/>
                  </a:lnTo>
                  <a:lnTo>
                    <a:pt x="88" y="175"/>
                  </a:lnTo>
                  <a:lnTo>
                    <a:pt x="99" y="184"/>
                  </a:lnTo>
                  <a:lnTo>
                    <a:pt x="109" y="196"/>
                  </a:lnTo>
                  <a:lnTo>
                    <a:pt x="118" y="202"/>
                  </a:lnTo>
                  <a:lnTo>
                    <a:pt x="128" y="208"/>
                  </a:lnTo>
                  <a:lnTo>
                    <a:pt x="134" y="211"/>
                  </a:lnTo>
                  <a:lnTo>
                    <a:pt x="141" y="211"/>
                  </a:lnTo>
                  <a:lnTo>
                    <a:pt x="145" y="208"/>
                  </a:lnTo>
                  <a:lnTo>
                    <a:pt x="147" y="20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208"/>
            <p:cNvSpPr>
              <a:spLocks/>
            </p:cNvSpPr>
            <p:nvPr/>
          </p:nvSpPr>
          <p:spPr bwMode="auto">
            <a:xfrm>
              <a:off x="1221" y="3425"/>
              <a:ext cx="170" cy="93"/>
            </a:xfrm>
            <a:custGeom>
              <a:avLst/>
              <a:gdLst>
                <a:gd name="T0" fmla="*/ 170 w 170"/>
                <a:gd name="T1" fmla="*/ 45 h 93"/>
                <a:gd name="T2" fmla="*/ 169 w 170"/>
                <a:gd name="T3" fmla="*/ 39 h 93"/>
                <a:gd name="T4" fmla="*/ 166 w 170"/>
                <a:gd name="T5" fmla="*/ 30 h 93"/>
                <a:gd name="T6" fmla="*/ 161 w 170"/>
                <a:gd name="T7" fmla="*/ 24 h 93"/>
                <a:gd name="T8" fmla="*/ 154 w 170"/>
                <a:gd name="T9" fmla="*/ 18 h 93"/>
                <a:gd name="T10" fmla="*/ 145 w 170"/>
                <a:gd name="T11" fmla="*/ 12 h 93"/>
                <a:gd name="T12" fmla="*/ 136 w 170"/>
                <a:gd name="T13" fmla="*/ 9 h 93"/>
                <a:gd name="T14" fmla="*/ 124 w 170"/>
                <a:gd name="T15" fmla="*/ 3 h 93"/>
                <a:gd name="T16" fmla="*/ 112 w 170"/>
                <a:gd name="T17" fmla="*/ 0 h 93"/>
                <a:gd name="T18" fmla="*/ 99 w 170"/>
                <a:gd name="T19" fmla="*/ 0 h 93"/>
                <a:gd name="T20" fmla="*/ 85 w 170"/>
                <a:gd name="T21" fmla="*/ 0 h 93"/>
                <a:gd name="T22" fmla="*/ 71 w 170"/>
                <a:gd name="T23" fmla="*/ 0 h 93"/>
                <a:gd name="T24" fmla="*/ 58 w 170"/>
                <a:gd name="T25" fmla="*/ 0 h 93"/>
                <a:gd name="T26" fmla="*/ 46 w 170"/>
                <a:gd name="T27" fmla="*/ 3 h 93"/>
                <a:gd name="T28" fmla="*/ 34 w 170"/>
                <a:gd name="T29" fmla="*/ 9 h 93"/>
                <a:gd name="T30" fmla="*/ 25 w 170"/>
                <a:gd name="T31" fmla="*/ 12 h 93"/>
                <a:gd name="T32" fmla="*/ 16 w 170"/>
                <a:gd name="T33" fmla="*/ 18 h 93"/>
                <a:gd name="T34" fmla="*/ 9 w 170"/>
                <a:gd name="T35" fmla="*/ 24 h 93"/>
                <a:gd name="T36" fmla="*/ 4 w 170"/>
                <a:gd name="T37" fmla="*/ 30 h 93"/>
                <a:gd name="T38" fmla="*/ 1 w 170"/>
                <a:gd name="T39" fmla="*/ 39 h 93"/>
                <a:gd name="T40" fmla="*/ 0 w 170"/>
                <a:gd name="T41" fmla="*/ 45 h 93"/>
                <a:gd name="T42" fmla="*/ 1 w 170"/>
                <a:gd name="T43" fmla="*/ 54 h 93"/>
                <a:gd name="T44" fmla="*/ 4 w 170"/>
                <a:gd name="T45" fmla="*/ 60 h 93"/>
                <a:gd name="T46" fmla="*/ 9 w 170"/>
                <a:gd name="T47" fmla="*/ 66 h 93"/>
                <a:gd name="T48" fmla="*/ 16 w 170"/>
                <a:gd name="T49" fmla="*/ 72 h 93"/>
                <a:gd name="T50" fmla="*/ 25 w 170"/>
                <a:gd name="T51" fmla="*/ 78 h 93"/>
                <a:gd name="T52" fmla="*/ 34 w 170"/>
                <a:gd name="T53" fmla="*/ 84 h 93"/>
                <a:gd name="T54" fmla="*/ 46 w 170"/>
                <a:gd name="T55" fmla="*/ 87 h 93"/>
                <a:gd name="T56" fmla="*/ 58 w 170"/>
                <a:gd name="T57" fmla="*/ 90 h 93"/>
                <a:gd name="T58" fmla="*/ 71 w 170"/>
                <a:gd name="T59" fmla="*/ 93 h 93"/>
                <a:gd name="T60" fmla="*/ 85 w 170"/>
                <a:gd name="T61" fmla="*/ 93 h 93"/>
                <a:gd name="T62" fmla="*/ 99 w 170"/>
                <a:gd name="T63" fmla="*/ 93 h 93"/>
                <a:gd name="T64" fmla="*/ 112 w 170"/>
                <a:gd name="T65" fmla="*/ 90 h 93"/>
                <a:gd name="T66" fmla="*/ 124 w 170"/>
                <a:gd name="T67" fmla="*/ 87 h 93"/>
                <a:gd name="T68" fmla="*/ 136 w 170"/>
                <a:gd name="T69" fmla="*/ 84 h 93"/>
                <a:gd name="T70" fmla="*/ 145 w 170"/>
                <a:gd name="T71" fmla="*/ 78 h 93"/>
                <a:gd name="T72" fmla="*/ 154 w 170"/>
                <a:gd name="T73" fmla="*/ 72 h 93"/>
                <a:gd name="T74" fmla="*/ 161 w 170"/>
                <a:gd name="T75" fmla="*/ 66 h 93"/>
                <a:gd name="T76" fmla="*/ 166 w 170"/>
                <a:gd name="T77" fmla="*/ 60 h 93"/>
                <a:gd name="T78" fmla="*/ 169 w 170"/>
                <a:gd name="T79" fmla="*/ 54 h 93"/>
                <a:gd name="T80" fmla="*/ 170 w 170"/>
                <a:gd name="T81" fmla="*/ 45 h 93"/>
                <a:gd name="T82" fmla="*/ 170 w 170"/>
                <a:gd name="T83" fmla="*/ 45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3"/>
                <a:gd name="T128" fmla="*/ 170 w 170"/>
                <a:gd name="T129" fmla="*/ 93 h 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3">
                  <a:moveTo>
                    <a:pt x="170" y="45"/>
                  </a:moveTo>
                  <a:lnTo>
                    <a:pt x="169" y="39"/>
                  </a:lnTo>
                  <a:lnTo>
                    <a:pt x="166" y="30"/>
                  </a:lnTo>
                  <a:lnTo>
                    <a:pt x="161" y="24"/>
                  </a:lnTo>
                  <a:lnTo>
                    <a:pt x="154" y="18"/>
                  </a:lnTo>
                  <a:lnTo>
                    <a:pt x="145" y="12"/>
                  </a:lnTo>
                  <a:lnTo>
                    <a:pt x="136" y="9"/>
                  </a:lnTo>
                  <a:lnTo>
                    <a:pt x="124" y="3"/>
                  </a:lnTo>
                  <a:lnTo>
                    <a:pt x="112" y="0"/>
                  </a:lnTo>
                  <a:lnTo>
                    <a:pt x="99" y="0"/>
                  </a:lnTo>
                  <a:lnTo>
                    <a:pt x="85" y="0"/>
                  </a:lnTo>
                  <a:lnTo>
                    <a:pt x="71" y="0"/>
                  </a:lnTo>
                  <a:lnTo>
                    <a:pt x="58" y="0"/>
                  </a:lnTo>
                  <a:lnTo>
                    <a:pt x="46" y="3"/>
                  </a:lnTo>
                  <a:lnTo>
                    <a:pt x="34" y="9"/>
                  </a:lnTo>
                  <a:lnTo>
                    <a:pt x="25" y="12"/>
                  </a:lnTo>
                  <a:lnTo>
                    <a:pt x="16" y="18"/>
                  </a:lnTo>
                  <a:lnTo>
                    <a:pt x="9" y="24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4" y="60"/>
                  </a:lnTo>
                  <a:lnTo>
                    <a:pt x="9" y="66"/>
                  </a:lnTo>
                  <a:lnTo>
                    <a:pt x="16" y="72"/>
                  </a:lnTo>
                  <a:lnTo>
                    <a:pt x="25" y="78"/>
                  </a:lnTo>
                  <a:lnTo>
                    <a:pt x="34" y="84"/>
                  </a:lnTo>
                  <a:lnTo>
                    <a:pt x="46" y="87"/>
                  </a:lnTo>
                  <a:lnTo>
                    <a:pt x="58" y="90"/>
                  </a:lnTo>
                  <a:lnTo>
                    <a:pt x="71" y="93"/>
                  </a:lnTo>
                  <a:lnTo>
                    <a:pt x="85" y="93"/>
                  </a:lnTo>
                  <a:lnTo>
                    <a:pt x="99" y="93"/>
                  </a:lnTo>
                  <a:lnTo>
                    <a:pt x="112" y="90"/>
                  </a:lnTo>
                  <a:lnTo>
                    <a:pt x="124" y="87"/>
                  </a:lnTo>
                  <a:lnTo>
                    <a:pt x="136" y="84"/>
                  </a:lnTo>
                  <a:lnTo>
                    <a:pt x="145" y="78"/>
                  </a:lnTo>
                  <a:lnTo>
                    <a:pt x="154" y="72"/>
                  </a:lnTo>
                  <a:lnTo>
                    <a:pt x="161" y="66"/>
                  </a:lnTo>
                  <a:lnTo>
                    <a:pt x="166" y="60"/>
                  </a:lnTo>
                  <a:lnTo>
                    <a:pt x="169" y="54"/>
                  </a:lnTo>
                  <a:lnTo>
                    <a:pt x="170" y="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209"/>
            <p:cNvSpPr>
              <a:spLocks/>
            </p:cNvSpPr>
            <p:nvPr/>
          </p:nvSpPr>
          <p:spPr bwMode="auto">
            <a:xfrm>
              <a:off x="1512" y="3425"/>
              <a:ext cx="170" cy="93"/>
            </a:xfrm>
            <a:custGeom>
              <a:avLst/>
              <a:gdLst>
                <a:gd name="T0" fmla="*/ 169 w 170"/>
                <a:gd name="T1" fmla="*/ 45 h 93"/>
                <a:gd name="T2" fmla="*/ 169 w 170"/>
                <a:gd name="T3" fmla="*/ 39 h 93"/>
                <a:gd name="T4" fmla="*/ 166 w 170"/>
                <a:gd name="T5" fmla="*/ 30 h 93"/>
                <a:gd name="T6" fmla="*/ 161 w 170"/>
                <a:gd name="T7" fmla="*/ 24 h 93"/>
                <a:gd name="T8" fmla="*/ 153 w 170"/>
                <a:gd name="T9" fmla="*/ 18 h 93"/>
                <a:gd name="T10" fmla="*/ 145 w 170"/>
                <a:gd name="T11" fmla="*/ 12 h 93"/>
                <a:gd name="T12" fmla="*/ 135 w 170"/>
                <a:gd name="T13" fmla="*/ 9 h 93"/>
                <a:gd name="T14" fmla="*/ 124 w 170"/>
                <a:gd name="T15" fmla="*/ 3 h 93"/>
                <a:gd name="T16" fmla="*/ 112 w 170"/>
                <a:gd name="T17" fmla="*/ 0 h 93"/>
                <a:gd name="T18" fmla="*/ 99 w 170"/>
                <a:gd name="T19" fmla="*/ 0 h 93"/>
                <a:gd name="T20" fmla="*/ 85 w 170"/>
                <a:gd name="T21" fmla="*/ 0 h 93"/>
                <a:gd name="T22" fmla="*/ 72 w 170"/>
                <a:gd name="T23" fmla="*/ 0 h 93"/>
                <a:gd name="T24" fmla="*/ 58 w 170"/>
                <a:gd name="T25" fmla="*/ 0 h 93"/>
                <a:gd name="T26" fmla="*/ 46 w 170"/>
                <a:gd name="T27" fmla="*/ 3 h 93"/>
                <a:gd name="T28" fmla="*/ 35 w 170"/>
                <a:gd name="T29" fmla="*/ 9 h 93"/>
                <a:gd name="T30" fmla="*/ 25 w 170"/>
                <a:gd name="T31" fmla="*/ 12 h 93"/>
                <a:gd name="T32" fmla="*/ 16 w 170"/>
                <a:gd name="T33" fmla="*/ 18 h 93"/>
                <a:gd name="T34" fmla="*/ 10 w 170"/>
                <a:gd name="T35" fmla="*/ 24 h 93"/>
                <a:gd name="T36" fmla="*/ 4 w 170"/>
                <a:gd name="T37" fmla="*/ 30 h 93"/>
                <a:gd name="T38" fmla="*/ 2 w 170"/>
                <a:gd name="T39" fmla="*/ 39 h 93"/>
                <a:gd name="T40" fmla="*/ 0 w 170"/>
                <a:gd name="T41" fmla="*/ 45 h 93"/>
                <a:gd name="T42" fmla="*/ 2 w 170"/>
                <a:gd name="T43" fmla="*/ 54 h 93"/>
                <a:gd name="T44" fmla="*/ 4 w 170"/>
                <a:gd name="T45" fmla="*/ 60 h 93"/>
                <a:gd name="T46" fmla="*/ 10 w 170"/>
                <a:gd name="T47" fmla="*/ 66 h 93"/>
                <a:gd name="T48" fmla="*/ 16 w 170"/>
                <a:gd name="T49" fmla="*/ 72 h 93"/>
                <a:gd name="T50" fmla="*/ 25 w 170"/>
                <a:gd name="T51" fmla="*/ 78 h 93"/>
                <a:gd name="T52" fmla="*/ 35 w 170"/>
                <a:gd name="T53" fmla="*/ 84 h 93"/>
                <a:gd name="T54" fmla="*/ 46 w 170"/>
                <a:gd name="T55" fmla="*/ 87 h 93"/>
                <a:gd name="T56" fmla="*/ 58 w 170"/>
                <a:gd name="T57" fmla="*/ 90 h 93"/>
                <a:gd name="T58" fmla="*/ 72 w 170"/>
                <a:gd name="T59" fmla="*/ 93 h 93"/>
                <a:gd name="T60" fmla="*/ 85 w 170"/>
                <a:gd name="T61" fmla="*/ 93 h 93"/>
                <a:gd name="T62" fmla="*/ 99 w 170"/>
                <a:gd name="T63" fmla="*/ 93 h 93"/>
                <a:gd name="T64" fmla="*/ 112 w 170"/>
                <a:gd name="T65" fmla="*/ 90 h 93"/>
                <a:gd name="T66" fmla="*/ 124 w 170"/>
                <a:gd name="T67" fmla="*/ 87 h 93"/>
                <a:gd name="T68" fmla="*/ 135 w 170"/>
                <a:gd name="T69" fmla="*/ 84 h 93"/>
                <a:gd name="T70" fmla="*/ 145 w 170"/>
                <a:gd name="T71" fmla="*/ 78 h 93"/>
                <a:gd name="T72" fmla="*/ 153 w 170"/>
                <a:gd name="T73" fmla="*/ 72 h 93"/>
                <a:gd name="T74" fmla="*/ 161 w 170"/>
                <a:gd name="T75" fmla="*/ 66 h 93"/>
                <a:gd name="T76" fmla="*/ 166 w 170"/>
                <a:gd name="T77" fmla="*/ 60 h 93"/>
                <a:gd name="T78" fmla="*/ 169 w 170"/>
                <a:gd name="T79" fmla="*/ 54 h 93"/>
                <a:gd name="T80" fmla="*/ 170 w 170"/>
                <a:gd name="T81" fmla="*/ 45 h 93"/>
                <a:gd name="T82" fmla="*/ 170 w 170"/>
                <a:gd name="T83" fmla="*/ 45 h 93"/>
                <a:gd name="T84" fmla="*/ 169 w 170"/>
                <a:gd name="T85" fmla="*/ 45 h 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0"/>
                <a:gd name="T130" fmla="*/ 0 h 93"/>
                <a:gd name="T131" fmla="*/ 170 w 170"/>
                <a:gd name="T132" fmla="*/ 93 h 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0" h="93">
                  <a:moveTo>
                    <a:pt x="169" y="45"/>
                  </a:moveTo>
                  <a:lnTo>
                    <a:pt x="169" y="39"/>
                  </a:lnTo>
                  <a:lnTo>
                    <a:pt x="166" y="30"/>
                  </a:lnTo>
                  <a:lnTo>
                    <a:pt x="161" y="24"/>
                  </a:lnTo>
                  <a:lnTo>
                    <a:pt x="153" y="18"/>
                  </a:lnTo>
                  <a:lnTo>
                    <a:pt x="145" y="12"/>
                  </a:lnTo>
                  <a:lnTo>
                    <a:pt x="135" y="9"/>
                  </a:lnTo>
                  <a:lnTo>
                    <a:pt x="124" y="3"/>
                  </a:lnTo>
                  <a:lnTo>
                    <a:pt x="112" y="0"/>
                  </a:lnTo>
                  <a:lnTo>
                    <a:pt x="99" y="0"/>
                  </a:lnTo>
                  <a:lnTo>
                    <a:pt x="85" y="0"/>
                  </a:lnTo>
                  <a:lnTo>
                    <a:pt x="72" y="0"/>
                  </a:lnTo>
                  <a:lnTo>
                    <a:pt x="58" y="0"/>
                  </a:lnTo>
                  <a:lnTo>
                    <a:pt x="46" y="3"/>
                  </a:lnTo>
                  <a:lnTo>
                    <a:pt x="35" y="9"/>
                  </a:lnTo>
                  <a:lnTo>
                    <a:pt x="25" y="12"/>
                  </a:lnTo>
                  <a:lnTo>
                    <a:pt x="16" y="18"/>
                  </a:lnTo>
                  <a:lnTo>
                    <a:pt x="10" y="24"/>
                  </a:lnTo>
                  <a:lnTo>
                    <a:pt x="4" y="30"/>
                  </a:lnTo>
                  <a:lnTo>
                    <a:pt x="2" y="39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0"/>
                  </a:lnTo>
                  <a:lnTo>
                    <a:pt x="10" y="66"/>
                  </a:lnTo>
                  <a:lnTo>
                    <a:pt x="16" y="72"/>
                  </a:lnTo>
                  <a:lnTo>
                    <a:pt x="25" y="78"/>
                  </a:lnTo>
                  <a:lnTo>
                    <a:pt x="35" y="84"/>
                  </a:lnTo>
                  <a:lnTo>
                    <a:pt x="46" y="87"/>
                  </a:lnTo>
                  <a:lnTo>
                    <a:pt x="58" y="90"/>
                  </a:lnTo>
                  <a:lnTo>
                    <a:pt x="72" y="93"/>
                  </a:lnTo>
                  <a:lnTo>
                    <a:pt x="85" y="93"/>
                  </a:lnTo>
                  <a:lnTo>
                    <a:pt x="99" y="93"/>
                  </a:lnTo>
                  <a:lnTo>
                    <a:pt x="112" y="90"/>
                  </a:lnTo>
                  <a:lnTo>
                    <a:pt x="124" y="87"/>
                  </a:lnTo>
                  <a:lnTo>
                    <a:pt x="135" y="84"/>
                  </a:lnTo>
                  <a:lnTo>
                    <a:pt x="145" y="78"/>
                  </a:lnTo>
                  <a:lnTo>
                    <a:pt x="153" y="72"/>
                  </a:lnTo>
                  <a:lnTo>
                    <a:pt x="161" y="66"/>
                  </a:lnTo>
                  <a:lnTo>
                    <a:pt x="166" y="60"/>
                  </a:lnTo>
                  <a:lnTo>
                    <a:pt x="169" y="54"/>
                  </a:lnTo>
                  <a:lnTo>
                    <a:pt x="170" y="45"/>
                  </a:lnTo>
                  <a:lnTo>
                    <a:pt x="169" y="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210"/>
            <p:cNvSpPr>
              <a:spLocks/>
            </p:cNvSpPr>
            <p:nvPr/>
          </p:nvSpPr>
          <p:spPr bwMode="auto">
            <a:xfrm>
              <a:off x="1254" y="3534"/>
              <a:ext cx="149" cy="211"/>
            </a:xfrm>
            <a:custGeom>
              <a:avLst/>
              <a:gdLst>
                <a:gd name="T0" fmla="*/ 147 w 149"/>
                <a:gd name="T1" fmla="*/ 6 h 211"/>
                <a:gd name="T2" fmla="*/ 146 w 149"/>
                <a:gd name="T3" fmla="*/ 3 h 211"/>
                <a:gd name="T4" fmla="*/ 141 w 149"/>
                <a:gd name="T5" fmla="*/ 0 h 211"/>
                <a:gd name="T6" fmla="*/ 136 w 149"/>
                <a:gd name="T7" fmla="*/ 0 h 211"/>
                <a:gd name="T8" fmla="*/ 128 w 149"/>
                <a:gd name="T9" fmla="*/ 3 h 211"/>
                <a:gd name="T10" fmla="*/ 120 w 149"/>
                <a:gd name="T11" fmla="*/ 9 h 211"/>
                <a:gd name="T12" fmla="*/ 111 w 149"/>
                <a:gd name="T13" fmla="*/ 15 h 211"/>
                <a:gd name="T14" fmla="*/ 100 w 149"/>
                <a:gd name="T15" fmla="*/ 24 h 211"/>
                <a:gd name="T16" fmla="*/ 88 w 149"/>
                <a:gd name="T17" fmla="*/ 36 h 211"/>
                <a:gd name="T18" fmla="*/ 76 w 149"/>
                <a:gd name="T19" fmla="*/ 51 h 211"/>
                <a:gd name="T20" fmla="*/ 64 w 149"/>
                <a:gd name="T21" fmla="*/ 66 h 211"/>
                <a:gd name="T22" fmla="*/ 52 w 149"/>
                <a:gd name="T23" fmla="*/ 81 h 211"/>
                <a:gd name="T24" fmla="*/ 42 w 149"/>
                <a:gd name="T25" fmla="*/ 99 h 211"/>
                <a:gd name="T26" fmla="*/ 31 w 149"/>
                <a:gd name="T27" fmla="*/ 115 h 211"/>
                <a:gd name="T28" fmla="*/ 23 w 149"/>
                <a:gd name="T29" fmla="*/ 130 h 211"/>
                <a:gd name="T30" fmla="*/ 16 w 149"/>
                <a:gd name="T31" fmla="*/ 145 h 211"/>
                <a:gd name="T32" fmla="*/ 9 w 149"/>
                <a:gd name="T33" fmla="*/ 160 h 211"/>
                <a:gd name="T34" fmla="*/ 5 w 149"/>
                <a:gd name="T35" fmla="*/ 175 h 211"/>
                <a:gd name="T36" fmla="*/ 1 w 149"/>
                <a:gd name="T37" fmla="*/ 184 h 211"/>
                <a:gd name="T38" fmla="*/ 0 w 149"/>
                <a:gd name="T39" fmla="*/ 196 h 211"/>
                <a:gd name="T40" fmla="*/ 1 w 149"/>
                <a:gd name="T41" fmla="*/ 202 h 211"/>
                <a:gd name="T42" fmla="*/ 4 w 149"/>
                <a:gd name="T43" fmla="*/ 208 h 211"/>
                <a:gd name="T44" fmla="*/ 8 w 149"/>
                <a:gd name="T45" fmla="*/ 211 h 211"/>
                <a:gd name="T46" fmla="*/ 14 w 149"/>
                <a:gd name="T47" fmla="*/ 211 h 211"/>
                <a:gd name="T48" fmla="*/ 21 w 149"/>
                <a:gd name="T49" fmla="*/ 208 h 211"/>
                <a:gd name="T50" fmla="*/ 30 w 149"/>
                <a:gd name="T51" fmla="*/ 205 h 211"/>
                <a:gd name="T52" fmla="*/ 39 w 149"/>
                <a:gd name="T53" fmla="*/ 196 h 211"/>
                <a:gd name="T54" fmla="*/ 50 w 149"/>
                <a:gd name="T55" fmla="*/ 187 h 211"/>
                <a:gd name="T56" fmla="*/ 62 w 149"/>
                <a:gd name="T57" fmla="*/ 175 h 211"/>
                <a:gd name="T58" fmla="*/ 72 w 149"/>
                <a:gd name="T59" fmla="*/ 163 h 211"/>
                <a:gd name="T60" fmla="*/ 85 w 149"/>
                <a:gd name="T61" fmla="*/ 148 h 211"/>
                <a:gd name="T62" fmla="*/ 97 w 149"/>
                <a:gd name="T63" fmla="*/ 130 h 211"/>
                <a:gd name="T64" fmla="*/ 108 w 149"/>
                <a:gd name="T65" fmla="*/ 115 h 211"/>
                <a:gd name="T66" fmla="*/ 117 w 149"/>
                <a:gd name="T67" fmla="*/ 96 h 211"/>
                <a:gd name="T68" fmla="*/ 126 w 149"/>
                <a:gd name="T69" fmla="*/ 81 h 211"/>
                <a:gd name="T70" fmla="*/ 134 w 149"/>
                <a:gd name="T71" fmla="*/ 66 h 211"/>
                <a:gd name="T72" fmla="*/ 141 w 149"/>
                <a:gd name="T73" fmla="*/ 51 h 211"/>
                <a:gd name="T74" fmla="*/ 145 w 149"/>
                <a:gd name="T75" fmla="*/ 39 h 211"/>
                <a:gd name="T76" fmla="*/ 147 w 149"/>
                <a:gd name="T77" fmla="*/ 27 h 211"/>
                <a:gd name="T78" fmla="*/ 149 w 149"/>
                <a:gd name="T79" fmla="*/ 15 h 211"/>
                <a:gd name="T80" fmla="*/ 149 w 149"/>
                <a:gd name="T81" fmla="*/ 9 h 211"/>
                <a:gd name="T82" fmla="*/ 149 w 149"/>
                <a:gd name="T83" fmla="*/ 9 h 211"/>
                <a:gd name="T84" fmla="*/ 147 w 149"/>
                <a:gd name="T85" fmla="*/ 6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1"/>
                <a:gd name="T131" fmla="*/ 149 w 149"/>
                <a:gd name="T132" fmla="*/ 211 h 2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1">
                  <a:moveTo>
                    <a:pt x="147" y="6"/>
                  </a:moveTo>
                  <a:lnTo>
                    <a:pt x="146" y="3"/>
                  </a:lnTo>
                  <a:lnTo>
                    <a:pt x="141" y="0"/>
                  </a:lnTo>
                  <a:lnTo>
                    <a:pt x="136" y="0"/>
                  </a:lnTo>
                  <a:lnTo>
                    <a:pt x="128" y="3"/>
                  </a:lnTo>
                  <a:lnTo>
                    <a:pt x="120" y="9"/>
                  </a:lnTo>
                  <a:lnTo>
                    <a:pt x="111" y="15"/>
                  </a:lnTo>
                  <a:lnTo>
                    <a:pt x="100" y="24"/>
                  </a:lnTo>
                  <a:lnTo>
                    <a:pt x="88" y="36"/>
                  </a:lnTo>
                  <a:lnTo>
                    <a:pt x="76" y="51"/>
                  </a:lnTo>
                  <a:lnTo>
                    <a:pt x="64" y="66"/>
                  </a:lnTo>
                  <a:lnTo>
                    <a:pt x="52" y="81"/>
                  </a:lnTo>
                  <a:lnTo>
                    <a:pt x="42" y="99"/>
                  </a:lnTo>
                  <a:lnTo>
                    <a:pt x="31" y="115"/>
                  </a:lnTo>
                  <a:lnTo>
                    <a:pt x="23" y="130"/>
                  </a:lnTo>
                  <a:lnTo>
                    <a:pt x="16" y="145"/>
                  </a:lnTo>
                  <a:lnTo>
                    <a:pt x="9" y="160"/>
                  </a:lnTo>
                  <a:lnTo>
                    <a:pt x="5" y="175"/>
                  </a:lnTo>
                  <a:lnTo>
                    <a:pt x="1" y="184"/>
                  </a:lnTo>
                  <a:lnTo>
                    <a:pt x="0" y="196"/>
                  </a:lnTo>
                  <a:lnTo>
                    <a:pt x="1" y="202"/>
                  </a:lnTo>
                  <a:lnTo>
                    <a:pt x="4" y="208"/>
                  </a:lnTo>
                  <a:lnTo>
                    <a:pt x="8" y="211"/>
                  </a:lnTo>
                  <a:lnTo>
                    <a:pt x="14" y="211"/>
                  </a:lnTo>
                  <a:lnTo>
                    <a:pt x="21" y="208"/>
                  </a:lnTo>
                  <a:lnTo>
                    <a:pt x="30" y="205"/>
                  </a:lnTo>
                  <a:lnTo>
                    <a:pt x="39" y="196"/>
                  </a:lnTo>
                  <a:lnTo>
                    <a:pt x="50" y="187"/>
                  </a:lnTo>
                  <a:lnTo>
                    <a:pt x="62" y="175"/>
                  </a:lnTo>
                  <a:lnTo>
                    <a:pt x="72" y="163"/>
                  </a:lnTo>
                  <a:lnTo>
                    <a:pt x="85" y="148"/>
                  </a:lnTo>
                  <a:lnTo>
                    <a:pt x="97" y="130"/>
                  </a:lnTo>
                  <a:lnTo>
                    <a:pt x="108" y="115"/>
                  </a:lnTo>
                  <a:lnTo>
                    <a:pt x="117" y="96"/>
                  </a:lnTo>
                  <a:lnTo>
                    <a:pt x="126" y="81"/>
                  </a:lnTo>
                  <a:lnTo>
                    <a:pt x="134" y="66"/>
                  </a:lnTo>
                  <a:lnTo>
                    <a:pt x="141" y="51"/>
                  </a:lnTo>
                  <a:lnTo>
                    <a:pt x="145" y="39"/>
                  </a:lnTo>
                  <a:lnTo>
                    <a:pt x="147" y="27"/>
                  </a:lnTo>
                  <a:lnTo>
                    <a:pt x="149" y="15"/>
                  </a:lnTo>
                  <a:lnTo>
                    <a:pt x="149" y="9"/>
                  </a:lnTo>
                  <a:lnTo>
                    <a:pt x="147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211"/>
            <p:cNvSpPr>
              <a:spLocks/>
            </p:cNvSpPr>
            <p:nvPr/>
          </p:nvSpPr>
          <p:spPr bwMode="auto">
            <a:xfrm>
              <a:off x="1506" y="3201"/>
              <a:ext cx="149" cy="212"/>
            </a:xfrm>
            <a:custGeom>
              <a:avLst/>
              <a:gdLst>
                <a:gd name="T0" fmla="*/ 147 w 149"/>
                <a:gd name="T1" fmla="*/ 6 h 212"/>
                <a:gd name="T2" fmla="*/ 146 w 149"/>
                <a:gd name="T3" fmla="*/ 3 h 212"/>
                <a:gd name="T4" fmla="*/ 142 w 149"/>
                <a:gd name="T5" fmla="*/ 0 h 212"/>
                <a:gd name="T6" fmla="*/ 136 w 149"/>
                <a:gd name="T7" fmla="*/ 0 h 212"/>
                <a:gd name="T8" fmla="*/ 128 w 149"/>
                <a:gd name="T9" fmla="*/ 3 h 212"/>
                <a:gd name="T10" fmla="*/ 120 w 149"/>
                <a:gd name="T11" fmla="*/ 6 h 212"/>
                <a:gd name="T12" fmla="*/ 110 w 149"/>
                <a:gd name="T13" fmla="*/ 15 h 212"/>
                <a:gd name="T14" fmla="*/ 100 w 149"/>
                <a:gd name="T15" fmla="*/ 24 h 212"/>
                <a:gd name="T16" fmla="*/ 88 w 149"/>
                <a:gd name="T17" fmla="*/ 36 h 212"/>
                <a:gd name="T18" fmla="*/ 76 w 149"/>
                <a:gd name="T19" fmla="*/ 48 h 212"/>
                <a:gd name="T20" fmla="*/ 64 w 149"/>
                <a:gd name="T21" fmla="*/ 63 h 212"/>
                <a:gd name="T22" fmla="*/ 52 w 149"/>
                <a:gd name="T23" fmla="*/ 82 h 212"/>
                <a:gd name="T24" fmla="*/ 42 w 149"/>
                <a:gd name="T25" fmla="*/ 97 h 212"/>
                <a:gd name="T26" fmla="*/ 31 w 149"/>
                <a:gd name="T27" fmla="*/ 115 h 212"/>
                <a:gd name="T28" fmla="*/ 23 w 149"/>
                <a:gd name="T29" fmla="*/ 130 h 212"/>
                <a:gd name="T30" fmla="*/ 16 w 149"/>
                <a:gd name="T31" fmla="*/ 145 h 212"/>
                <a:gd name="T32" fmla="*/ 9 w 149"/>
                <a:gd name="T33" fmla="*/ 160 h 212"/>
                <a:gd name="T34" fmla="*/ 5 w 149"/>
                <a:gd name="T35" fmla="*/ 172 h 212"/>
                <a:gd name="T36" fmla="*/ 1 w 149"/>
                <a:gd name="T37" fmla="*/ 184 h 212"/>
                <a:gd name="T38" fmla="*/ 0 w 149"/>
                <a:gd name="T39" fmla="*/ 193 h 212"/>
                <a:gd name="T40" fmla="*/ 1 w 149"/>
                <a:gd name="T41" fmla="*/ 203 h 212"/>
                <a:gd name="T42" fmla="*/ 4 w 149"/>
                <a:gd name="T43" fmla="*/ 209 h 212"/>
                <a:gd name="T44" fmla="*/ 8 w 149"/>
                <a:gd name="T45" fmla="*/ 212 h 212"/>
                <a:gd name="T46" fmla="*/ 14 w 149"/>
                <a:gd name="T47" fmla="*/ 212 h 212"/>
                <a:gd name="T48" fmla="*/ 21 w 149"/>
                <a:gd name="T49" fmla="*/ 209 h 212"/>
                <a:gd name="T50" fmla="*/ 30 w 149"/>
                <a:gd name="T51" fmla="*/ 203 h 212"/>
                <a:gd name="T52" fmla="*/ 39 w 149"/>
                <a:gd name="T53" fmla="*/ 196 h 212"/>
                <a:gd name="T54" fmla="*/ 50 w 149"/>
                <a:gd name="T55" fmla="*/ 187 h 212"/>
                <a:gd name="T56" fmla="*/ 62 w 149"/>
                <a:gd name="T57" fmla="*/ 175 h 212"/>
                <a:gd name="T58" fmla="*/ 74 w 149"/>
                <a:gd name="T59" fmla="*/ 160 h 212"/>
                <a:gd name="T60" fmla="*/ 85 w 149"/>
                <a:gd name="T61" fmla="*/ 145 h 212"/>
                <a:gd name="T62" fmla="*/ 97 w 149"/>
                <a:gd name="T63" fmla="*/ 130 h 212"/>
                <a:gd name="T64" fmla="*/ 108 w 149"/>
                <a:gd name="T65" fmla="*/ 112 h 212"/>
                <a:gd name="T66" fmla="*/ 118 w 149"/>
                <a:gd name="T67" fmla="*/ 97 h 212"/>
                <a:gd name="T68" fmla="*/ 126 w 149"/>
                <a:gd name="T69" fmla="*/ 82 h 212"/>
                <a:gd name="T70" fmla="*/ 134 w 149"/>
                <a:gd name="T71" fmla="*/ 66 h 212"/>
                <a:gd name="T72" fmla="*/ 141 w 149"/>
                <a:gd name="T73" fmla="*/ 51 h 212"/>
                <a:gd name="T74" fmla="*/ 145 w 149"/>
                <a:gd name="T75" fmla="*/ 36 h 212"/>
                <a:gd name="T76" fmla="*/ 147 w 149"/>
                <a:gd name="T77" fmla="*/ 24 h 212"/>
                <a:gd name="T78" fmla="*/ 149 w 149"/>
                <a:gd name="T79" fmla="*/ 15 h 212"/>
                <a:gd name="T80" fmla="*/ 149 w 149"/>
                <a:gd name="T81" fmla="*/ 9 h 212"/>
                <a:gd name="T82" fmla="*/ 149 w 149"/>
                <a:gd name="T83" fmla="*/ 9 h 212"/>
                <a:gd name="T84" fmla="*/ 147 w 149"/>
                <a:gd name="T85" fmla="*/ 6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7" y="6"/>
                  </a:moveTo>
                  <a:lnTo>
                    <a:pt x="146" y="3"/>
                  </a:lnTo>
                  <a:lnTo>
                    <a:pt x="142" y="0"/>
                  </a:lnTo>
                  <a:lnTo>
                    <a:pt x="136" y="0"/>
                  </a:lnTo>
                  <a:lnTo>
                    <a:pt x="128" y="3"/>
                  </a:lnTo>
                  <a:lnTo>
                    <a:pt x="120" y="6"/>
                  </a:lnTo>
                  <a:lnTo>
                    <a:pt x="110" y="15"/>
                  </a:lnTo>
                  <a:lnTo>
                    <a:pt x="100" y="24"/>
                  </a:lnTo>
                  <a:lnTo>
                    <a:pt x="88" y="36"/>
                  </a:lnTo>
                  <a:lnTo>
                    <a:pt x="76" y="48"/>
                  </a:lnTo>
                  <a:lnTo>
                    <a:pt x="64" y="63"/>
                  </a:lnTo>
                  <a:lnTo>
                    <a:pt x="52" y="82"/>
                  </a:lnTo>
                  <a:lnTo>
                    <a:pt x="42" y="97"/>
                  </a:lnTo>
                  <a:lnTo>
                    <a:pt x="31" y="115"/>
                  </a:lnTo>
                  <a:lnTo>
                    <a:pt x="23" y="130"/>
                  </a:lnTo>
                  <a:lnTo>
                    <a:pt x="16" y="145"/>
                  </a:lnTo>
                  <a:lnTo>
                    <a:pt x="9" y="160"/>
                  </a:lnTo>
                  <a:lnTo>
                    <a:pt x="5" y="172"/>
                  </a:lnTo>
                  <a:lnTo>
                    <a:pt x="1" y="184"/>
                  </a:lnTo>
                  <a:lnTo>
                    <a:pt x="0" y="193"/>
                  </a:lnTo>
                  <a:lnTo>
                    <a:pt x="1" y="203"/>
                  </a:lnTo>
                  <a:lnTo>
                    <a:pt x="4" y="209"/>
                  </a:lnTo>
                  <a:lnTo>
                    <a:pt x="8" y="212"/>
                  </a:lnTo>
                  <a:lnTo>
                    <a:pt x="14" y="212"/>
                  </a:lnTo>
                  <a:lnTo>
                    <a:pt x="21" y="209"/>
                  </a:lnTo>
                  <a:lnTo>
                    <a:pt x="30" y="203"/>
                  </a:lnTo>
                  <a:lnTo>
                    <a:pt x="39" y="196"/>
                  </a:lnTo>
                  <a:lnTo>
                    <a:pt x="50" y="187"/>
                  </a:lnTo>
                  <a:lnTo>
                    <a:pt x="62" y="175"/>
                  </a:lnTo>
                  <a:lnTo>
                    <a:pt x="74" y="160"/>
                  </a:lnTo>
                  <a:lnTo>
                    <a:pt x="85" y="145"/>
                  </a:lnTo>
                  <a:lnTo>
                    <a:pt x="97" y="130"/>
                  </a:lnTo>
                  <a:lnTo>
                    <a:pt x="108" y="112"/>
                  </a:lnTo>
                  <a:lnTo>
                    <a:pt x="118" y="97"/>
                  </a:lnTo>
                  <a:lnTo>
                    <a:pt x="126" y="82"/>
                  </a:lnTo>
                  <a:lnTo>
                    <a:pt x="134" y="66"/>
                  </a:lnTo>
                  <a:lnTo>
                    <a:pt x="141" y="51"/>
                  </a:lnTo>
                  <a:lnTo>
                    <a:pt x="145" y="36"/>
                  </a:lnTo>
                  <a:lnTo>
                    <a:pt x="147" y="24"/>
                  </a:lnTo>
                  <a:lnTo>
                    <a:pt x="149" y="15"/>
                  </a:lnTo>
                  <a:lnTo>
                    <a:pt x="149" y="9"/>
                  </a:lnTo>
                  <a:lnTo>
                    <a:pt x="147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212"/>
            <p:cNvSpPr>
              <a:spLocks/>
            </p:cNvSpPr>
            <p:nvPr/>
          </p:nvSpPr>
          <p:spPr bwMode="auto">
            <a:xfrm>
              <a:off x="1338" y="3588"/>
              <a:ext cx="91" cy="342"/>
            </a:xfrm>
            <a:custGeom>
              <a:avLst/>
              <a:gdLst>
                <a:gd name="T0" fmla="*/ 87 w 91"/>
                <a:gd name="T1" fmla="*/ 3 h 342"/>
                <a:gd name="T2" fmla="*/ 85 w 91"/>
                <a:gd name="T3" fmla="*/ 0 h 342"/>
                <a:gd name="T4" fmla="*/ 81 w 91"/>
                <a:gd name="T5" fmla="*/ 3 h 342"/>
                <a:gd name="T6" fmla="*/ 75 w 91"/>
                <a:gd name="T7" fmla="*/ 12 h 342"/>
                <a:gd name="T8" fmla="*/ 70 w 91"/>
                <a:gd name="T9" fmla="*/ 21 h 342"/>
                <a:gd name="T10" fmla="*/ 63 w 91"/>
                <a:gd name="T11" fmla="*/ 36 h 342"/>
                <a:gd name="T12" fmla="*/ 57 w 91"/>
                <a:gd name="T13" fmla="*/ 54 h 342"/>
                <a:gd name="T14" fmla="*/ 49 w 91"/>
                <a:gd name="T15" fmla="*/ 73 h 342"/>
                <a:gd name="T16" fmla="*/ 42 w 91"/>
                <a:gd name="T17" fmla="*/ 97 h 342"/>
                <a:gd name="T18" fmla="*/ 34 w 91"/>
                <a:gd name="T19" fmla="*/ 121 h 342"/>
                <a:gd name="T20" fmla="*/ 28 w 91"/>
                <a:gd name="T21" fmla="*/ 148 h 342"/>
                <a:gd name="T22" fmla="*/ 21 w 91"/>
                <a:gd name="T23" fmla="*/ 175 h 342"/>
                <a:gd name="T24" fmla="*/ 15 w 91"/>
                <a:gd name="T25" fmla="*/ 203 h 342"/>
                <a:gd name="T26" fmla="*/ 11 w 91"/>
                <a:gd name="T27" fmla="*/ 230 h 342"/>
                <a:gd name="T28" fmla="*/ 5 w 91"/>
                <a:gd name="T29" fmla="*/ 254 h 342"/>
                <a:gd name="T30" fmla="*/ 3 w 91"/>
                <a:gd name="T31" fmla="*/ 275 h 342"/>
                <a:gd name="T32" fmla="*/ 0 w 91"/>
                <a:gd name="T33" fmla="*/ 293 h 342"/>
                <a:gd name="T34" fmla="*/ 0 w 91"/>
                <a:gd name="T35" fmla="*/ 312 h 342"/>
                <a:gd name="T36" fmla="*/ 0 w 91"/>
                <a:gd name="T37" fmla="*/ 324 h 342"/>
                <a:gd name="T38" fmla="*/ 0 w 91"/>
                <a:gd name="T39" fmla="*/ 336 h 342"/>
                <a:gd name="T40" fmla="*/ 3 w 91"/>
                <a:gd name="T41" fmla="*/ 342 h 342"/>
                <a:gd name="T42" fmla="*/ 7 w 91"/>
                <a:gd name="T43" fmla="*/ 342 h 342"/>
                <a:gd name="T44" fmla="*/ 11 w 91"/>
                <a:gd name="T45" fmla="*/ 339 h 342"/>
                <a:gd name="T46" fmla="*/ 16 w 91"/>
                <a:gd name="T47" fmla="*/ 333 h 342"/>
                <a:gd name="T48" fmla="*/ 21 w 91"/>
                <a:gd name="T49" fmla="*/ 324 h 342"/>
                <a:gd name="T50" fmla="*/ 28 w 91"/>
                <a:gd name="T51" fmla="*/ 309 h 342"/>
                <a:gd name="T52" fmla="*/ 34 w 91"/>
                <a:gd name="T53" fmla="*/ 290 h 342"/>
                <a:gd name="T54" fmla="*/ 42 w 91"/>
                <a:gd name="T55" fmla="*/ 272 h 342"/>
                <a:gd name="T56" fmla="*/ 49 w 91"/>
                <a:gd name="T57" fmla="*/ 248 h 342"/>
                <a:gd name="T58" fmla="*/ 57 w 91"/>
                <a:gd name="T59" fmla="*/ 224 h 342"/>
                <a:gd name="T60" fmla="*/ 63 w 91"/>
                <a:gd name="T61" fmla="*/ 197 h 342"/>
                <a:gd name="T62" fmla="*/ 70 w 91"/>
                <a:gd name="T63" fmla="*/ 169 h 342"/>
                <a:gd name="T64" fmla="*/ 75 w 91"/>
                <a:gd name="T65" fmla="*/ 142 h 342"/>
                <a:gd name="T66" fmla="*/ 81 w 91"/>
                <a:gd name="T67" fmla="*/ 115 h 342"/>
                <a:gd name="T68" fmla="*/ 85 w 91"/>
                <a:gd name="T69" fmla="*/ 91 h 342"/>
                <a:gd name="T70" fmla="*/ 89 w 91"/>
                <a:gd name="T71" fmla="*/ 70 h 342"/>
                <a:gd name="T72" fmla="*/ 90 w 91"/>
                <a:gd name="T73" fmla="*/ 48 h 342"/>
                <a:gd name="T74" fmla="*/ 91 w 91"/>
                <a:gd name="T75" fmla="*/ 33 h 342"/>
                <a:gd name="T76" fmla="*/ 91 w 91"/>
                <a:gd name="T77" fmla="*/ 18 h 342"/>
                <a:gd name="T78" fmla="*/ 90 w 91"/>
                <a:gd name="T79" fmla="*/ 9 h 342"/>
                <a:gd name="T80" fmla="*/ 89 w 91"/>
                <a:gd name="T81" fmla="*/ 3 h 342"/>
                <a:gd name="T82" fmla="*/ 89 w 91"/>
                <a:gd name="T83" fmla="*/ 3 h 342"/>
                <a:gd name="T84" fmla="*/ 87 w 91"/>
                <a:gd name="T85" fmla="*/ 3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1"/>
                <a:gd name="T130" fmla="*/ 0 h 342"/>
                <a:gd name="T131" fmla="*/ 91 w 91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1" h="342">
                  <a:moveTo>
                    <a:pt x="87" y="3"/>
                  </a:moveTo>
                  <a:lnTo>
                    <a:pt x="85" y="0"/>
                  </a:lnTo>
                  <a:lnTo>
                    <a:pt x="81" y="3"/>
                  </a:lnTo>
                  <a:lnTo>
                    <a:pt x="75" y="12"/>
                  </a:lnTo>
                  <a:lnTo>
                    <a:pt x="70" y="21"/>
                  </a:lnTo>
                  <a:lnTo>
                    <a:pt x="63" y="36"/>
                  </a:lnTo>
                  <a:lnTo>
                    <a:pt x="57" y="54"/>
                  </a:lnTo>
                  <a:lnTo>
                    <a:pt x="49" y="73"/>
                  </a:lnTo>
                  <a:lnTo>
                    <a:pt x="42" y="97"/>
                  </a:lnTo>
                  <a:lnTo>
                    <a:pt x="34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5" y="203"/>
                  </a:lnTo>
                  <a:lnTo>
                    <a:pt x="11" y="230"/>
                  </a:lnTo>
                  <a:lnTo>
                    <a:pt x="5" y="254"/>
                  </a:lnTo>
                  <a:lnTo>
                    <a:pt x="3" y="275"/>
                  </a:lnTo>
                  <a:lnTo>
                    <a:pt x="0" y="293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0" y="336"/>
                  </a:lnTo>
                  <a:lnTo>
                    <a:pt x="3" y="342"/>
                  </a:lnTo>
                  <a:lnTo>
                    <a:pt x="7" y="342"/>
                  </a:lnTo>
                  <a:lnTo>
                    <a:pt x="11" y="339"/>
                  </a:lnTo>
                  <a:lnTo>
                    <a:pt x="16" y="333"/>
                  </a:lnTo>
                  <a:lnTo>
                    <a:pt x="21" y="324"/>
                  </a:lnTo>
                  <a:lnTo>
                    <a:pt x="28" y="309"/>
                  </a:lnTo>
                  <a:lnTo>
                    <a:pt x="34" y="290"/>
                  </a:lnTo>
                  <a:lnTo>
                    <a:pt x="42" y="272"/>
                  </a:lnTo>
                  <a:lnTo>
                    <a:pt x="49" y="248"/>
                  </a:lnTo>
                  <a:lnTo>
                    <a:pt x="57" y="224"/>
                  </a:lnTo>
                  <a:lnTo>
                    <a:pt x="63" y="197"/>
                  </a:lnTo>
                  <a:lnTo>
                    <a:pt x="70" y="169"/>
                  </a:lnTo>
                  <a:lnTo>
                    <a:pt x="75" y="142"/>
                  </a:lnTo>
                  <a:lnTo>
                    <a:pt x="81" y="115"/>
                  </a:lnTo>
                  <a:lnTo>
                    <a:pt x="85" y="91"/>
                  </a:lnTo>
                  <a:lnTo>
                    <a:pt x="89" y="70"/>
                  </a:lnTo>
                  <a:lnTo>
                    <a:pt x="90" y="48"/>
                  </a:lnTo>
                  <a:lnTo>
                    <a:pt x="91" y="33"/>
                  </a:lnTo>
                  <a:lnTo>
                    <a:pt x="91" y="18"/>
                  </a:lnTo>
                  <a:lnTo>
                    <a:pt x="90" y="9"/>
                  </a:lnTo>
                  <a:lnTo>
                    <a:pt x="89" y="3"/>
                  </a:lnTo>
                  <a:lnTo>
                    <a:pt x="87" y="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213"/>
            <p:cNvSpPr>
              <a:spLocks/>
            </p:cNvSpPr>
            <p:nvPr/>
          </p:nvSpPr>
          <p:spPr bwMode="auto">
            <a:xfrm>
              <a:off x="1483" y="3010"/>
              <a:ext cx="93" cy="342"/>
            </a:xfrm>
            <a:custGeom>
              <a:avLst/>
              <a:gdLst>
                <a:gd name="T0" fmla="*/ 89 w 93"/>
                <a:gd name="T1" fmla="*/ 0 h 342"/>
                <a:gd name="T2" fmla="*/ 85 w 93"/>
                <a:gd name="T3" fmla="*/ 0 h 342"/>
                <a:gd name="T4" fmla="*/ 81 w 93"/>
                <a:gd name="T5" fmla="*/ 3 h 342"/>
                <a:gd name="T6" fmla="*/ 75 w 93"/>
                <a:gd name="T7" fmla="*/ 12 h 342"/>
                <a:gd name="T8" fmla="*/ 70 w 93"/>
                <a:gd name="T9" fmla="*/ 21 h 342"/>
                <a:gd name="T10" fmla="*/ 64 w 93"/>
                <a:gd name="T11" fmla="*/ 37 h 342"/>
                <a:gd name="T12" fmla="*/ 57 w 93"/>
                <a:gd name="T13" fmla="*/ 52 h 342"/>
                <a:gd name="T14" fmla="*/ 50 w 93"/>
                <a:gd name="T15" fmla="*/ 73 h 342"/>
                <a:gd name="T16" fmla="*/ 42 w 93"/>
                <a:gd name="T17" fmla="*/ 97 h 342"/>
                <a:gd name="T18" fmla="*/ 36 w 93"/>
                <a:gd name="T19" fmla="*/ 121 h 342"/>
                <a:gd name="T20" fmla="*/ 28 w 93"/>
                <a:gd name="T21" fmla="*/ 149 h 342"/>
                <a:gd name="T22" fmla="*/ 21 w 93"/>
                <a:gd name="T23" fmla="*/ 176 h 342"/>
                <a:gd name="T24" fmla="*/ 16 w 93"/>
                <a:gd name="T25" fmla="*/ 203 h 342"/>
                <a:gd name="T26" fmla="*/ 11 w 93"/>
                <a:gd name="T27" fmla="*/ 230 h 342"/>
                <a:gd name="T28" fmla="*/ 7 w 93"/>
                <a:gd name="T29" fmla="*/ 254 h 342"/>
                <a:gd name="T30" fmla="*/ 3 w 93"/>
                <a:gd name="T31" fmla="*/ 276 h 342"/>
                <a:gd name="T32" fmla="*/ 2 w 93"/>
                <a:gd name="T33" fmla="*/ 294 h 342"/>
                <a:gd name="T34" fmla="*/ 0 w 93"/>
                <a:gd name="T35" fmla="*/ 312 h 342"/>
                <a:gd name="T36" fmla="*/ 0 w 93"/>
                <a:gd name="T37" fmla="*/ 324 h 342"/>
                <a:gd name="T38" fmla="*/ 2 w 93"/>
                <a:gd name="T39" fmla="*/ 336 h 342"/>
                <a:gd name="T40" fmla="*/ 3 w 93"/>
                <a:gd name="T41" fmla="*/ 342 h 342"/>
                <a:gd name="T42" fmla="*/ 7 w 93"/>
                <a:gd name="T43" fmla="*/ 342 h 342"/>
                <a:gd name="T44" fmla="*/ 11 w 93"/>
                <a:gd name="T45" fmla="*/ 339 h 342"/>
                <a:gd name="T46" fmla="*/ 16 w 93"/>
                <a:gd name="T47" fmla="*/ 333 h 342"/>
                <a:gd name="T48" fmla="*/ 23 w 93"/>
                <a:gd name="T49" fmla="*/ 324 h 342"/>
                <a:gd name="T50" fmla="*/ 28 w 93"/>
                <a:gd name="T51" fmla="*/ 309 h 342"/>
                <a:gd name="T52" fmla="*/ 36 w 93"/>
                <a:gd name="T53" fmla="*/ 291 h 342"/>
                <a:gd name="T54" fmla="*/ 42 w 93"/>
                <a:gd name="T55" fmla="*/ 270 h 342"/>
                <a:gd name="T56" fmla="*/ 49 w 93"/>
                <a:gd name="T57" fmla="*/ 248 h 342"/>
                <a:gd name="T58" fmla="*/ 57 w 93"/>
                <a:gd name="T59" fmla="*/ 224 h 342"/>
                <a:gd name="T60" fmla="*/ 64 w 93"/>
                <a:gd name="T61" fmla="*/ 197 h 342"/>
                <a:gd name="T62" fmla="*/ 70 w 93"/>
                <a:gd name="T63" fmla="*/ 167 h 342"/>
                <a:gd name="T64" fmla="*/ 77 w 93"/>
                <a:gd name="T65" fmla="*/ 142 h 342"/>
                <a:gd name="T66" fmla="*/ 82 w 93"/>
                <a:gd name="T67" fmla="*/ 115 h 342"/>
                <a:gd name="T68" fmla="*/ 86 w 93"/>
                <a:gd name="T69" fmla="*/ 91 h 342"/>
                <a:gd name="T70" fmla="*/ 89 w 93"/>
                <a:gd name="T71" fmla="*/ 70 h 342"/>
                <a:gd name="T72" fmla="*/ 91 w 93"/>
                <a:gd name="T73" fmla="*/ 49 h 342"/>
                <a:gd name="T74" fmla="*/ 93 w 93"/>
                <a:gd name="T75" fmla="*/ 34 h 342"/>
                <a:gd name="T76" fmla="*/ 93 w 93"/>
                <a:gd name="T77" fmla="*/ 18 h 342"/>
                <a:gd name="T78" fmla="*/ 91 w 93"/>
                <a:gd name="T79" fmla="*/ 9 h 342"/>
                <a:gd name="T80" fmla="*/ 89 w 93"/>
                <a:gd name="T81" fmla="*/ 3 h 342"/>
                <a:gd name="T82" fmla="*/ 89 w 93"/>
                <a:gd name="T83" fmla="*/ 3 h 342"/>
                <a:gd name="T84" fmla="*/ 89 w 93"/>
                <a:gd name="T85" fmla="*/ 0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342"/>
                <a:gd name="T131" fmla="*/ 93 w 93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342">
                  <a:moveTo>
                    <a:pt x="89" y="0"/>
                  </a:moveTo>
                  <a:lnTo>
                    <a:pt x="85" y="0"/>
                  </a:lnTo>
                  <a:lnTo>
                    <a:pt x="81" y="3"/>
                  </a:lnTo>
                  <a:lnTo>
                    <a:pt x="75" y="12"/>
                  </a:lnTo>
                  <a:lnTo>
                    <a:pt x="70" y="21"/>
                  </a:lnTo>
                  <a:lnTo>
                    <a:pt x="64" y="37"/>
                  </a:lnTo>
                  <a:lnTo>
                    <a:pt x="57" y="52"/>
                  </a:lnTo>
                  <a:lnTo>
                    <a:pt x="50" y="73"/>
                  </a:lnTo>
                  <a:lnTo>
                    <a:pt x="42" y="97"/>
                  </a:lnTo>
                  <a:lnTo>
                    <a:pt x="36" y="121"/>
                  </a:lnTo>
                  <a:lnTo>
                    <a:pt x="28" y="149"/>
                  </a:lnTo>
                  <a:lnTo>
                    <a:pt x="21" y="176"/>
                  </a:lnTo>
                  <a:lnTo>
                    <a:pt x="16" y="203"/>
                  </a:lnTo>
                  <a:lnTo>
                    <a:pt x="11" y="230"/>
                  </a:lnTo>
                  <a:lnTo>
                    <a:pt x="7" y="254"/>
                  </a:lnTo>
                  <a:lnTo>
                    <a:pt x="3" y="276"/>
                  </a:lnTo>
                  <a:lnTo>
                    <a:pt x="2" y="294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2" y="336"/>
                  </a:lnTo>
                  <a:lnTo>
                    <a:pt x="3" y="342"/>
                  </a:lnTo>
                  <a:lnTo>
                    <a:pt x="7" y="342"/>
                  </a:lnTo>
                  <a:lnTo>
                    <a:pt x="11" y="339"/>
                  </a:lnTo>
                  <a:lnTo>
                    <a:pt x="16" y="333"/>
                  </a:lnTo>
                  <a:lnTo>
                    <a:pt x="23" y="324"/>
                  </a:lnTo>
                  <a:lnTo>
                    <a:pt x="28" y="309"/>
                  </a:lnTo>
                  <a:lnTo>
                    <a:pt x="36" y="291"/>
                  </a:lnTo>
                  <a:lnTo>
                    <a:pt x="42" y="270"/>
                  </a:lnTo>
                  <a:lnTo>
                    <a:pt x="49" y="248"/>
                  </a:lnTo>
                  <a:lnTo>
                    <a:pt x="57" y="224"/>
                  </a:lnTo>
                  <a:lnTo>
                    <a:pt x="64" y="197"/>
                  </a:lnTo>
                  <a:lnTo>
                    <a:pt x="70" y="167"/>
                  </a:lnTo>
                  <a:lnTo>
                    <a:pt x="77" y="142"/>
                  </a:lnTo>
                  <a:lnTo>
                    <a:pt x="82" y="115"/>
                  </a:lnTo>
                  <a:lnTo>
                    <a:pt x="86" y="91"/>
                  </a:lnTo>
                  <a:lnTo>
                    <a:pt x="89" y="70"/>
                  </a:lnTo>
                  <a:lnTo>
                    <a:pt x="91" y="49"/>
                  </a:lnTo>
                  <a:lnTo>
                    <a:pt x="93" y="34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214"/>
            <p:cNvSpPr>
              <a:spLocks/>
            </p:cNvSpPr>
            <p:nvPr/>
          </p:nvSpPr>
          <p:spPr bwMode="auto">
            <a:xfrm>
              <a:off x="1419" y="3391"/>
              <a:ext cx="70" cy="164"/>
            </a:xfrm>
            <a:custGeom>
              <a:avLst/>
              <a:gdLst>
                <a:gd name="T0" fmla="*/ 34 w 70"/>
                <a:gd name="T1" fmla="*/ 0 h 164"/>
                <a:gd name="T2" fmla="*/ 41 w 70"/>
                <a:gd name="T3" fmla="*/ 3 h 164"/>
                <a:gd name="T4" fmla="*/ 46 w 70"/>
                <a:gd name="T5" fmla="*/ 6 h 164"/>
                <a:gd name="T6" fmla="*/ 51 w 70"/>
                <a:gd name="T7" fmla="*/ 10 h 164"/>
                <a:gd name="T8" fmla="*/ 55 w 70"/>
                <a:gd name="T9" fmla="*/ 16 h 164"/>
                <a:gd name="T10" fmla="*/ 59 w 70"/>
                <a:gd name="T11" fmla="*/ 25 h 164"/>
                <a:gd name="T12" fmla="*/ 63 w 70"/>
                <a:gd name="T13" fmla="*/ 34 h 164"/>
                <a:gd name="T14" fmla="*/ 66 w 70"/>
                <a:gd name="T15" fmla="*/ 46 h 164"/>
                <a:gd name="T16" fmla="*/ 68 w 70"/>
                <a:gd name="T17" fmla="*/ 55 h 164"/>
                <a:gd name="T18" fmla="*/ 70 w 70"/>
                <a:gd name="T19" fmla="*/ 70 h 164"/>
                <a:gd name="T20" fmla="*/ 70 w 70"/>
                <a:gd name="T21" fmla="*/ 82 h 164"/>
                <a:gd name="T22" fmla="*/ 70 w 70"/>
                <a:gd name="T23" fmla="*/ 94 h 164"/>
                <a:gd name="T24" fmla="*/ 68 w 70"/>
                <a:gd name="T25" fmla="*/ 106 h 164"/>
                <a:gd name="T26" fmla="*/ 66 w 70"/>
                <a:gd name="T27" fmla="*/ 118 h 164"/>
                <a:gd name="T28" fmla="*/ 63 w 70"/>
                <a:gd name="T29" fmla="*/ 130 h 164"/>
                <a:gd name="T30" fmla="*/ 59 w 70"/>
                <a:gd name="T31" fmla="*/ 140 h 164"/>
                <a:gd name="T32" fmla="*/ 55 w 70"/>
                <a:gd name="T33" fmla="*/ 146 h 164"/>
                <a:gd name="T34" fmla="*/ 51 w 70"/>
                <a:gd name="T35" fmla="*/ 155 h 164"/>
                <a:gd name="T36" fmla="*/ 46 w 70"/>
                <a:gd name="T37" fmla="*/ 158 h 164"/>
                <a:gd name="T38" fmla="*/ 41 w 70"/>
                <a:gd name="T39" fmla="*/ 161 h 164"/>
                <a:gd name="T40" fmla="*/ 34 w 70"/>
                <a:gd name="T41" fmla="*/ 164 h 164"/>
                <a:gd name="T42" fmla="*/ 29 w 70"/>
                <a:gd name="T43" fmla="*/ 161 h 164"/>
                <a:gd name="T44" fmla="*/ 23 w 70"/>
                <a:gd name="T45" fmla="*/ 158 h 164"/>
                <a:gd name="T46" fmla="*/ 18 w 70"/>
                <a:gd name="T47" fmla="*/ 155 h 164"/>
                <a:gd name="T48" fmla="*/ 14 w 70"/>
                <a:gd name="T49" fmla="*/ 146 h 164"/>
                <a:gd name="T50" fmla="*/ 10 w 70"/>
                <a:gd name="T51" fmla="*/ 140 h 164"/>
                <a:gd name="T52" fmla="*/ 6 w 70"/>
                <a:gd name="T53" fmla="*/ 130 h 164"/>
                <a:gd name="T54" fmla="*/ 4 w 70"/>
                <a:gd name="T55" fmla="*/ 118 h 164"/>
                <a:gd name="T56" fmla="*/ 1 w 70"/>
                <a:gd name="T57" fmla="*/ 106 h 164"/>
                <a:gd name="T58" fmla="*/ 0 w 70"/>
                <a:gd name="T59" fmla="*/ 94 h 164"/>
                <a:gd name="T60" fmla="*/ 0 w 70"/>
                <a:gd name="T61" fmla="*/ 82 h 164"/>
                <a:gd name="T62" fmla="*/ 0 w 70"/>
                <a:gd name="T63" fmla="*/ 70 h 164"/>
                <a:gd name="T64" fmla="*/ 1 w 70"/>
                <a:gd name="T65" fmla="*/ 55 h 164"/>
                <a:gd name="T66" fmla="*/ 4 w 70"/>
                <a:gd name="T67" fmla="*/ 46 h 164"/>
                <a:gd name="T68" fmla="*/ 6 w 70"/>
                <a:gd name="T69" fmla="*/ 34 h 164"/>
                <a:gd name="T70" fmla="*/ 10 w 70"/>
                <a:gd name="T71" fmla="*/ 25 h 164"/>
                <a:gd name="T72" fmla="*/ 14 w 70"/>
                <a:gd name="T73" fmla="*/ 16 h 164"/>
                <a:gd name="T74" fmla="*/ 18 w 70"/>
                <a:gd name="T75" fmla="*/ 10 h 164"/>
                <a:gd name="T76" fmla="*/ 23 w 70"/>
                <a:gd name="T77" fmla="*/ 6 h 164"/>
                <a:gd name="T78" fmla="*/ 29 w 70"/>
                <a:gd name="T79" fmla="*/ 3 h 164"/>
                <a:gd name="T80" fmla="*/ 34 w 70"/>
                <a:gd name="T81" fmla="*/ 0 h 164"/>
                <a:gd name="T82" fmla="*/ 34 w 70"/>
                <a:gd name="T83" fmla="*/ 0 h 1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"/>
                <a:gd name="T127" fmla="*/ 0 h 164"/>
                <a:gd name="T128" fmla="*/ 70 w 70"/>
                <a:gd name="T129" fmla="*/ 164 h 1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" h="164">
                  <a:moveTo>
                    <a:pt x="34" y="0"/>
                  </a:moveTo>
                  <a:lnTo>
                    <a:pt x="41" y="3"/>
                  </a:lnTo>
                  <a:lnTo>
                    <a:pt x="46" y="6"/>
                  </a:lnTo>
                  <a:lnTo>
                    <a:pt x="51" y="10"/>
                  </a:lnTo>
                  <a:lnTo>
                    <a:pt x="55" y="16"/>
                  </a:lnTo>
                  <a:lnTo>
                    <a:pt x="59" y="25"/>
                  </a:lnTo>
                  <a:lnTo>
                    <a:pt x="63" y="34"/>
                  </a:lnTo>
                  <a:lnTo>
                    <a:pt x="66" y="46"/>
                  </a:lnTo>
                  <a:lnTo>
                    <a:pt x="68" y="55"/>
                  </a:lnTo>
                  <a:lnTo>
                    <a:pt x="70" y="70"/>
                  </a:lnTo>
                  <a:lnTo>
                    <a:pt x="70" y="82"/>
                  </a:lnTo>
                  <a:lnTo>
                    <a:pt x="70" y="94"/>
                  </a:lnTo>
                  <a:lnTo>
                    <a:pt x="68" y="106"/>
                  </a:lnTo>
                  <a:lnTo>
                    <a:pt x="66" y="118"/>
                  </a:lnTo>
                  <a:lnTo>
                    <a:pt x="63" y="130"/>
                  </a:lnTo>
                  <a:lnTo>
                    <a:pt x="59" y="140"/>
                  </a:lnTo>
                  <a:lnTo>
                    <a:pt x="55" y="146"/>
                  </a:lnTo>
                  <a:lnTo>
                    <a:pt x="51" y="155"/>
                  </a:lnTo>
                  <a:lnTo>
                    <a:pt x="46" y="158"/>
                  </a:lnTo>
                  <a:lnTo>
                    <a:pt x="41" y="161"/>
                  </a:lnTo>
                  <a:lnTo>
                    <a:pt x="34" y="164"/>
                  </a:lnTo>
                  <a:lnTo>
                    <a:pt x="29" y="161"/>
                  </a:lnTo>
                  <a:lnTo>
                    <a:pt x="23" y="158"/>
                  </a:lnTo>
                  <a:lnTo>
                    <a:pt x="18" y="155"/>
                  </a:lnTo>
                  <a:lnTo>
                    <a:pt x="14" y="146"/>
                  </a:lnTo>
                  <a:lnTo>
                    <a:pt x="10" y="140"/>
                  </a:lnTo>
                  <a:lnTo>
                    <a:pt x="6" y="130"/>
                  </a:lnTo>
                  <a:lnTo>
                    <a:pt x="4" y="118"/>
                  </a:lnTo>
                  <a:lnTo>
                    <a:pt x="1" y="106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1" y="55"/>
                  </a:lnTo>
                  <a:lnTo>
                    <a:pt x="4" y="46"/>
                  </a:lnTo>
                  <a:lnTo>
                    <a:pt x="6" y="34"/>
                  </a:lnTo>
                  <a:lnTo>
                    <a:pt x="10" y="25"/>
                  </a:lnTo>
                  <a:lnTo>
                    <a:pt x="14" y="16"/>
                  </a:lnTo>
                  <a:lnTo>
                    <a:pt x="18" y="10"/>
                  </a:lnTo>
                  <a:lnTo>
                    <a:pt x="23" y="6"/>
                  </a:lnTo>
                  <a:lnTo>
                    <a:pt x="29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3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215"/>
            <p:cNvSpPr>
              <a:spLocks/>
            </p:cNvSpPr>
            <p:nvPr/>
          </p:nvSpPr>
          <p:spPr bwMode="auto">
            <a:xfrm>
              <a:off x="1419" y="3391"/>
              <a:ext cx="70" cy="164"/>
            </a:xfrm>
            <a:custGeom>
              <a:avLst/>
              <a:gdLst>
                <a:gd name="T0" fmla="*/ 34 w 70"/>
                <a:gd name="T1" fmla="*/ 0 h 164"/>
                <a:gd name="T2" fmla="*/ 41 w 70"/>
                <a:gd name="T3" fmla="*/ 3 h 164"/>
                <a:gd name="T4" fmla="*/ 46 w 70"/>
                <a:gd name="T5" fmla="*/ 6 h 164"/>
                <a:gd name="T6" fmla="*/ 51 w 70"/>
                <a:gd name="T7" fmla="*/ 10 h 164"/>
                <a:gd name="T8" fmla="*/ 55 w 70"/>
                <a:gd name="T9" fmla="*/ 16 h 164"/>
                <a:gd name="T10" fmla="*/ 59 w 70"/>
                <a:gd name="T11" fmla="*/ 25 h 164"/>
                <a:gd name="T12" fmla="*/ 63 w 70"/>
                <a:gd name="T13" fmla="*/ 34 h 164"/>
                <a:gd name="T14" fmla="*/ 66 w 70"/>
                <a:gd name="T15" fmla="*/ 46 h 164"/>
                <a:gd name="T16" fmla="*/ 68 w 70"/>
                <a:gd name="T17" fmla="*/ 55 h 164"/>
                <a:gd name="T18" fmla="*/ 70 w 70"/>
                <a:gd name="T19" fmla="*/ 70 h 164"/>
                <a:gd name="T20" fmla="*/ 70 w 70"/>
                <a:gd name="T21" fmla="*/ 82 h 164"/>
                <a:gd name="T22" fmla="*/ 70 w 70"/>
                <a:gd name="T23" fmla="*/ 94 h 164"/>
                <a:gd name="T24" fmla="*/ 68 w 70"/>
                <a:gd name="T25" fmla="*/ 106 h 164"/>
                <a:gd name="T26" fmla="*/ 66 w 70"/>
                <a:gd name="T27" fmla="*/ 118 h 164"/>
                <a:gd name="T28" fmla="*/ 63 w 70"/>
                <a:gd name="T29" fmla="*/ 130 h 164"/>
                <a:gd name="T30" fmla="*/ 59 w 70"/>
                <a:gd name="T31" fmla="*/ 140 h 164"/>
                <a:gd name="T32" fmla="*/ 55 w 70"/>
                <a:gd name="T33" fmla="*/ 146 h 164"/>
                <a:gd name="T34" fmla="*/ 51 w 70"/>
                <a:gd name="T35" fmla="*/ 155 h 164"/>
                <a:gd name="T36" fmla="*/ 46 w 70"/>
                <a:gd name="T37" fmla="*/ 158 h 164"/>
                <a:gd name="T38" fmla="*/ 41 w 70"/>
                <a:gd name="T39" fmla="*/ 161 h 164"/>
                <a:gd name="T40" fmla="*/ 34 w 70"/>
                <a:gd name="T41" fmla="*/ 164 h 164"/>
                <a:gd name="T42" fmla="*/ 29 w 70"/>
                <a:gd name="T43" fmla="*/ 161 h 164"/>
                <a:gd name="T44" fmla="*/ 23 w 70"/>
                <a:gd name="T45" fmla="*/ 158 h 164"/>
                <a:gd name="T46" fmla="*/ 18 w 70"/>
                <a:gd name="T47" fmla="*/ 155 h 164"/>
                <a:gd name="T48" fmla="*/ 14 w 70"/>
                <a:gd name="T49" fmla="*/ 146 h 164"/>
                <a:gd name="T50" fmla="*/ 10 w 70"/>
                <a:gd name="T51" fmla="*/ 140 h 164"/>
                <a:gd name="T52" fmla="*/ 6 w 70"/>
                <a:gd name="T53" fmla="*/ 130 h 164"/>
                <a:gd name="T54" fmla="*/ 4 w 70"/>
                <a:gd name="T55" fmla="*/ 118 h 164"/>
                <a:gd name="T56" fmla="*/ 1 w 70"/>
                <a:gd name="T57" fmla="*/ 106 h 164"/>
                <a:gd name="T58" fmla="*/ 0 w 70"/>
                <a:gd name="T59" fmla="*/ 94 h 164"/>
                <a:gd name="T60" fmla="*/ 0 w 70"/>
                <a:gd name="T61" fmla="*/ 82 h 164"/>
                <a:gd name="T62" fmla="*/ 0 w 70"/>
                <a:gd name="T63" fmla="*/ 70 h 164"/>
                <a:gd name="T64" fmla="*/ 1 w 70"/>
                <a:gd name="T65" fmla="*/ 55 h 164"/>
                <a:gd name="T66" fmla="*/ 4 w 70"/>
                <a:gd name="T67" fmla="*/ 46 h 164"/>
                <a:gd name="T68" fmla="*/ 6 w 70"/>
                <a:gd name="T69" fmla="*/ 34 h 164"/>
                <a:gd name="T70" fmla="*/ 10 w 70"/>
                <a:gd name="T71" fmla="*/ 25 h 164"/>
                <a:gd name="T72" fmla="*/ 14 w 70"/>
                <a:gd name="T73" fmla="*/ 16 h 164"/>
                <a:gd name="T74" fmla="*/ 18 w 70"/>
                <a:gd name="T75" fmla="*/ 10 h 164"/>
                <a:gd name="T76" fmla="*/ 23 w 70"/>
                <a:gd name="T77" fmla="*/ 6 h 164"/>
                <a:gd name="T78" fmla="*/ 29 w 70"/>
                <a:gd name="T79" fmla="*/ 3 h 164"/>
                <a:gd name="T80" fmla="*/ 34 w 70"/>
                <a:gd name="T81" fmla="*/ 0 h 164"/>
                <a:gd name="T82" fmla="*/ 34 w 70"/>
                <a:gd name="T83" fmla="*/ 0 h 1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"/>
                <a:gd name="T127" fmla="*/ 0 h 164"/>
                <a:gd name="T128" fmla="*/ 70 w 70"/>
                <a:gd name="T129" fmla="*/ 164 h 1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" h="164">
                  <a:moveTo>
                    <a:pt x="34" y="0"/>
                  </a:moveTo>
                  <a:lnTo>
                    <a:pt x="41" y="3"/>
                  </a:lnTo>
                  <a:lnTo>
                    <a:pt x="46" y="6"/>
                  </a:lnTo>
                  <a:lnTo>
                    <a:pt x="51" y="10"/>
                  </a:lnTo>
                  <a:lnTo>
                    <a:pt x="55" y="16"/>
                  </a:lnTo>
                  <a:lnTo>
                    <a:pt x="59" y="25"/>
                  </a:lnTo>
                  <a:lnTo>
                    <a:pt x="63" y="34"/>
                  </a:lnTo>
                  <a:lnTo>
                    <a:pt x="66" y="46"/>
                  </a:lnTo>
                  <a:lnTo>
                    <a:pt x="68" y="55"/>
                  </a:lnTo>
                  <a:lnTo>
                    <a:pt x="70" y="70"/>
                  </a:lnTo>
                  <a:lnTo>
                    <a:pt x="70" y="82"/>
                  </a:lnTo>
                  <a:lnTo>
                    <a:pt x="70" y="94"/>
                  </a:lnTo>
                  <a:lnTo>
                    <a:pt x="68" y="106"/>
                  </a:lnTo>
                  <a:lnTo>
                    <a:pt x="66" y="118"/>
                  </a:lnTo>
                  <a:lnTo>
                    <a:pt x="63" y="130"/>
                  </a:lnTo>
                  <a:lnTo>
                    <a:pt x="59" y="140"/>
                  </a:lnTo>
                  <a:lnTo>
                    <a:pt x="55" y="146"/>
                  </a:lnTo>
                  <a:lnTo>
                    <a:pt x="51" y="155"/>
                  </a:lnTo>
                  <a:lnTo>
                    <a:pt x="46" y="158"/>
                  </a:lnTo>
                  <a:lnTo>
                    <a:pt x="41" y="161"/>
                  </a:lnTo>
                  <a:lnTo>
                    <a:pt x="34" y="164"/>
                  </a:lnTo>
                  <a:lnTo>
                    <a:pt x="29" y="161"/>
                  </a:lnTo>
                  <a:lnTo>
                    <a:pt x="23" y="158"/>
                  </a:lnTo>
                  <a:lnTo>
                    <a:pt x="18" y="155"/>
                  </a:lnTo>
                  <a:lnTo>
                    <a:pt x="14" y="146"/>
                  </a:lnTo>
                  <a:lnTo>
                    <a:pt x="10" y="140"/>
                  </a:lnTo>
                  <a:lnTo>
                    <a:pt x="6" y="130"/>
                  </a:lnTo>
                  <a:lnTo>
                    <a:pt x="4" y="118"/>
                  </a:lnTo>
                  <a:lnTo>
                    <a:pt x="1" y="106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1" y="55"/>
                  </a:lnTo>
                  <a:lnTo>
                    <a:pt x="4" y="46"/>
                  </a:lnTo>
                  <a:lnTo>
                    <a:pt x="6" y="34"/>
                  </a:lnTo>
                  <a:lnTo>
                    <a:pt x="10" y="25"/>
                  </a:lnTo>
                  <a:lnTo>
                    <a:pt x="14" y="16"/>
                  </a:lnTo>
                  <a:lnTo>
                    <a:pt x="18" y="10"/>
                  </a:lnTo>
                  <a:lnTo>
                    <a:pt x="23" y="6"/>
                  </a:lnTo>
                  <a:lnTo>
                    <a:pt x="29" y="3"/>
                  </a:lnTo>
                  <a:lnTo>
                    <a:pt x="34" y="0"/>
                  </a:lnTo>
                </a:path>
              </a:pathLst>
            </a:custGeom>
            <a:noFill/>
            <a:ln w="12700">
              <a:solidFill>
                <a:srgbClr val="59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216"/>
            <p:cNvSpPr>
              <a:spLocks/>
            </p:cNvSpPr>
            <p:nvPr/>
          </p:nvSpPr>
          <p:spPr bwMode="auto">
            <a:xfrm>
              <a:off x="2222" y="3038"/>
              <a:ext cx="189" cy="1022"/>
            </a:xfrm>
            <a:custGeom>
              <a:avLst/>
              <a:gdLst>
                <a:gd name="T0" fmla="*/ 187 w 189"/>
                <a:gd name="T1" fmla="*/ 1013 h 1022"/>
                <a:gd name="T2" fmla="*/ 189 w 189"/>
                <a:gd name="T3" fmla="*/ 1016 h 1022"/>
                <a:gd name="T4" fmla="*/ 183 w 189"/>
                <a:gd name="T5" fmla="*/ 934 h 1022"/>
                <a:gd name="T6" fmla="*/ 177 w 189"/>
                <a:gd name="T7" fmla="*/ 852 h 1022"/>
                <a:gd name="T8" fmla="*/ 169 w 189"/>
                <a:gd name="T9" fmla="*/ 771 h 1022"/>
                <a:gd name="T10" fmla="*/ 160 w 189"/>
                <a:gd name="T11" fmla="*/ 692 h 1022"/>
                <a:gd name="T12" fmla="*/ 150 w 189"/>
                <a:gd name="T13" fmla="*/ 620 h 1022"/>
                <a:gd name="T14" fmla="*/ 141 w 189"/>
                <a:gd name="T15" fmla="*/ 556 h 1022"/>
                <a:gd name="T16" fmla="*/ 133 w 189"/>
                <a:gd name="T17" fmla="*/ 502 h 1022"/>
                <a:gd name="T18" fmla="*/ 127 w 189"/>
                <a:gd name="T19" fmla="*/ 462 h 1022"/>
                <a:gd name="T20" fmla="*/ 121 w 189"/>
                <a:gd name="T21" fmla="*/ 435 h 1022"/>
                <a:gd name="T22" fmla="*/ 120 w 189"/>
                <a:gd name="T23" fmla="*/ 426 h 1022"/>
                <a:gd name="T24" fmla="*/ 107 w 189"/>
                <a:gd name="T25" fmla="*/ 372 h 1022"/>
                <a:gd name="T26" fmla="*/ 92 w 189"/>
                <a:gd name="T27" fmla="*/ 314 h 1022"/>
                <a:gd name="T28" fmla="*/ 77 w 189"/>
                <a:gd name="T29" fmla="*/ 257 h 1022"/>
                <a:gd name="T30" fmla="*/ 61 w 189"/>
                <a:gd name="T31" fmla="*/ 199 h 1022"/>
                <a:gd name="T32" fmla="*/ 45 w 189"/>
                <a:gd name="T33" fmla="*/ 148 h 1022"/>
                <a:gd name="T34" fmla="*/ 30 w 189"/>
                <a:gd name="T35" fmla="*/ 99 h 1022"/>
                <a:gd name="T36" fmla="*/ 18 w 189"/>
                <a:gd name="T37" fmla="*/ 60 h 1022"/>
                <a:gd name="T38" fmla="*/ 8 w 189"/>
                <a:gd name="T39" fmla="*/ 27 h 1022"/>
                <a:gd name="T40" fmla="*/ 1 w 189"/>
                <a:gd name="T41" fmla="*/ 9 h 1022"/>
                <a:gd name="T42" fmla="*/ 0 w 189"/>
                <a:gd name="T43" fmla="*/ 0 h 1022"/>
                <a:gd name="T44" fmla="*/ 33 w 189"/>
                <a:gd name="T45" fmla="*/ 108 h 1022"/>
                <a:gd name="T46" fmla="*/ 61 w 189"/>
                <a:gd name="T47" fmla="*/ 205 h 1022"/>
                <a:gd name="T48" fmla="*/ 82 w 189"/>
                <a:gd name="T49" fmla="*/ 296 h 1022"/>
                <a:gd name="T50" fmla="*/ 99 w 189"/>
                <a:gd name="T51" fmla="*/ 375 h 1022"/>
                <a:gd name="T52" fmla="*/ 112 w 189"/>
                <a:gd name="T53" fmla="*/ 444 h 1022"/>
                <a:gd name="T54" fmla="*/ 121 w 189"/>
                <a:gd name="T55" fmla="*/ 505 h 1022"/>
                <a:gd name="T56" fmla="*/ 128 w 189"/>
                <a:gd name="T57" fmla="*/ 550 h 1022"/>
                <a:gd name="T58" fmla="*/ 131 w 189"/>
                <a:gd name="T59" fmla="*/ 586 h 1022"/>
                <a:gd name="T60" fmla="*/ 133 w 189"/>
                <a:gd name="T61" fmla="*/ 608 h 1022"/>
                <a:gd name="T62" fmla="*/ 133 w 189"/>
                <a:gd name="T63" fmla="*/ 614 h 1022"/>
                <a:gd name="T64" fmla="*/ 141 w 189"/>
                <a:gd name="T65" fmla="*/ 692 h 1022"/>
                <a:gd name="T66" fmla="*/ 145 w 189"/>
                <a:gd name="T67" fmla="*/ 762 h 1022"/>
                <a:gd name="T68" fmla="*/ 149 w 189"/>
                <a:gd name="T69" fmla="*/ 825 h 1022"/>
                <a:gd name="T70" fmla="*/ 152 w 189"/>
                <a:gd name="T71" fmla="*/ 877 h 1022"/>
                <a:gd name="T72" fmla="*/ 153 w 189"/>
                <a:gd name="T73" fmla="*/ 922 h 1022"/>
                <a:gd name="T74" fmla="*/ 153 w 189"/>
                <a:gd name="T75" fmla="*/ 958 h 1022"/>
                <a:gd name="T76" fmla="*/ 153 w 189"/>
                <a:gd name="T77" fmla="*/ 986 h 1022"/>
                <a:gd name="T78" fmla="*/ 152 w 189"/>
                <a:gd name="T79" fmla="*/ 1007 h 1022"/>
                <a:gd name="T80" fmla="*/ 152 w 189"/>
                <a:gd name="T81" fmla="*/ 1019 h 1022"/>
                <a:gd name="T82" fmla="*/ 150 w 189"/>
                <a:gd name="T83" fmla="*/ 1022 h 1022"/>
                <a:gd name="T84" fmla="*/ 189 w 189"/>
                <a:gd name="T85" fmla="*/ 1016 h 1022"/>
                <a:gd name="T86" fmla="*/ 189 w 189"/>
                <a:gd name="T87" fmla="*/ 1016 h 1022"/>
                <a:gd name="T88" fmla="*/ 187 w 189"/>
                <a:gd name="T89" fmla="*/ 1013 h 10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9"/>
                <a:gd name="T136" fmla="*/ 0 h 1022"/>
                <a:gd name="T137" fmla="*/ 189 w 189"/>
                <a:gd name="T138" fmla="*/ 1022 h 102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9" h="1022">
                  <a:moveTo>
                    <a:pt x="187" y="1013"/>
                  </a:moveTo>
                  <a:lnTo>
                    <a:pt x="189" y="1016"/>
                  </a:lnTo>
                  <a:lnTo>
                    <a:pt x="183" y="934"/>
                  </a:lnTo>
                  <a:lnTo>
                    <a:pt x="177" y="852"/>
                  </a:lnTo>
                  <a:lnTo>
                    <a:pt x="169" y="771"/>
                  </a:lnTo>
                  <a:lnTo>
                    <a:pt x="160" y="692"/>
                  </a:lnTo>
                  <a:lnTo>
                    <a:pt x="150" y="620"/>
                  </a:lnTo>
                  <a:lnTo>
                    <a:pt x="141" y="556"/>
                  </a:lnTo>
                  <a:lnTo>
                    <a:pt x="133" y="502"/>
                  </a:lnTo>
                  <a:lnTo>
                    <a:pt x="127" y="462"/>
                  </a:lnTo>
                  <a:lnTo>
                    <a:pt x="121" y="435"/>
                  </a:lnTo>
                  <a:lnTo>
                    <a:pt x="120" y="426"/>
                  </a:lnTo>
                  <a:lnTo>
                    <a:pt x="107" y="372"/>
                  </a:lnTo>
                  <a:lnTo>
                    <a:pt x="92" y="314"/>
                  </a:lnTo>
                  <a:lnTo>
                    <a:pt x="77" y="257"/>
                  </a:lnTo>
                  <a:lnTo>
                    <a:pt x="61" y="199"/>
                  </a:lnTo>
                  <a:lnTo>
                    <a:pt x="45" y="148"/>
                  </a:lnTo>
                  <a:lnTo>
                    <a:pt x="30" y="99"/>
                  </a:lnTo>
                  <a:lnTo>
                    <a:pt x="18" y="60"/>
                  </a:lnTo>
                  <a:lnTo>
                    <a:pt x="8" y="27"/>
                  </a:lnTo>
                  <a:lnTo>
                    <a:pt x="1" y="9"/>
                  </a:lnTo>
                  <a:lnTo>
                    <a:pt x="0" y="0"/>
                  </a:lnTo>
                  <a:lnTo>
                    <a:pt x="33" y="108"/>
                  </a:lnTo>
                  <a:lnTo>
                    <a:pt x="61" y="205"/>
                  </a:lnTo>
                  <a:lnTo>
                    <a:pt x="82" y="296"/>
                  </a:lnTo>
                  <a:lnTo>
                    <a:pt x="99" y="375"/>
                  </a:lnTo>
                  <a:lnTo>
                    <a:pt x="112" y="444"/>
                  </a:lnTo>
                  <a:lnTo>
                    <a:pt x="121" y="505"/>
                  </a:lnTo>
                  <a:lnTo>
                    <a:pt x="128" y="550"/>
                  </a:lnTo>
                  <a:lnTo>
                    <a:pt x="131" y="586"/>
                  </a:lnTo>
                  <a:lnTo>
                    <a:pt x="133" y="608"/>
                  </a:lnTo>
                  <a:lnTo>
                    <a:pt x="133" y="614"/>
                  </a:lnTo>
                  <a:lnTo>
                    <a:pt x="141" y="692"/>
                  </a:lnTo>
                  <a:lnTo>
                    <a:pt x="145" y="762"/>
                  </a:lnTo>
                  <a:lnTo>
                    <a:pt x="149" y="825"/>
                  </a:lnTo>
                  <a:lnTo>
                    <a:pt x="152" y="877"/>
                  </a:lnTo>
                  <a:lnTo>
                    <a:pt x="153" y="922"/>
                  </a:lnTo>
                  <a:lnTo>
                    <a:pt x="153" y="958"/>
                  </a:lnTo>
                  <a:lnTo>
                    <a:pt x="153" y="986"/>
                  </a:lnTo>
                  <a:lnTo>
                    <a:pt x="152" y="1007"/>
                  </a:lnTo>
                  <a:lnTo>
                    <a:pt x="152" y="1019"/>
                  </a:lnTo>
                  <a:lnTo>
                    <a:pt x="150" y="1022"/>
                  </a:lnTo>
                  <a:lnTo>
                    <a:pt x="189" y="1016"/>
                  </a:lnTo>
                  <a:lnTo>
                    <a:pt x="187" y="1013"/>
                  </a:lnTo>
                  <a:close/>
                </a:path>
              </a:pathLst>
            </a:custGeom>
            <a:solidFill>
              <a:srgbClr val="59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217"/>
            <p:cNvSpPr>
              <a:spLocks/>
            </p:cNvSpPr>
            <p:nvPr/>
          </p:nvSpPr>
          <p:spPr bwMode="auto">
            <a:xfrm>
              <a:off x="2222" y="3038"/>
              <a:ext cx="189" cy="1022"/>
            </a:xfrm>
            <a:custGeom>
              <a:avLst/>
              <a:gdLst>
                <a:gd name="T0" fmla="*/ 187 w 189"/>
                <a:gd name="T1" fmla="*/ 1013 h 1022"/>
                <a:gd name="T2" fmla="*/ 189 w 189"/>
                <a:gd name="T3" fmla="*/ 1016 h 1022"/>
                <a:gd name="T4" fmla="*/ 183 w 189"/>
                <a:gd name="T5" fmla="*/ 934 h 1022"/>
                <a:gd name="T6" fmla="*/ 177 w 189"/>
                <a:gd name="T7" fmla="*/ 852 h 1022"/>
                <a:gd name="T8" fmla="*/ 169 w 189"/>
                <a:gd name="T9" fmla="*/ 771 h 1022"/>
                <a:gd name="T10" fmla="*/ 160 w 189"/>
                <a:gd name="T11" fmla="*/ 692 h 1022"/>
                <a:gd name="T12" fmla="*/ 150 w 189"/>
                <a:gd name="T13" fmla="*/ 620 h 1022"/>
                <a:gd name="T14" fmla="*/ 141 w 189"/>
                <a:gd name="T15" fmla="*/ 556 h 1022"/>
                <a:gd name="T16" fmla="*/ 133 w 189"/>
                <a:gd name="T17" fmla="*/ 502 h 1022"/>
                <a:gd name="T18" fmla="*/ 127 w 189"/>
                <a:gd name="T19" fmla="*/ 462 h 1022"/>
                <a:gd name="T20" fmla="*/ 121 w 189"/>
                <a:gd name="T21" fmla="*/ 435 h 1022"/>
                <a:gd name="T22" fmla="*/ 120 w 189"/>
                <a:gd name="T23" fmla="*/ 426 h 1022"/>
                <a:gd name="T24" fmla="*/ 107 w 189"/>
                <a:gd name="T25" fmla="*/ 372 h 1022"/>
                <a:gd name="T26" fmla="*/ 92 w 189"/>
                <a:gd name="T27" fmla="*/ 314 h 1022"/>
                <a:gd name="T28" fmla="*/ 77 w 189"/>
                <a:gd name="T29" fmla="*/ 257 h 1022"/>
                <a:gd name="T30" fmla="*/ 61 w 189"/>
                <a:gd name="T31" fmla="*/ 199 h 1022"/>
                <a:gd name="T32" fmla="*/ 45 w 189"/>
                <a:gd name="T33" fmla="*/ 148 h 1022"/>
                <a:gd name="T34" fmla="*/ 30 w 189"/>
                <a:gd name="T35" fmla="*/ 99 h 1022"/>
                <a:gd name="T36" fmla="*/ 18 w 189"/>
                <a:gd name="T37" fmla="*/ 60 h 1022"/>
                <a:gd name="T38" fmla="*/ 8 w 189"/>
                <a:gd name="T39" fmla="*/ 27 h 1022"/>
                <a:gd name="T40" fmla="*/ 1 w 189"/>
                <a:gd name="T41" fmla="*/ 9 h 1022"/>
                <a:gd name="T42" fmla="*/ 0 w 189"/>
                <a:gd name="T43" fmla="*/ 0 h 1022"/>
                <a:gd name="T44" fmla="*/ 33 w 189"/>
                <a:gd name="T45" fmla="*/ 108 h 1022"/>
                <a:gd name="T46" fmla="*/ 61 w 189"/>
                <a:gd name="T47" fmla="*/ 205 h 1022"/>
                <a:gd name="T48" fmla="*/ 82 w 189"/>
                <a:gd name="T49" fmla="*/ 296 h 1022"/>
                <a:gd name="T50" fmla="*/ 99 w 189"/>
                <a:gd name="T51" fmla="*/ 375 h 1022"/>
                <a:gd name="T52" fmla="*/ 112 w 189"/>
                <a:gd name="T53" fmla="*/ 444 h 1022"/>
                <a:gd name="T54" fmla="*/ 121 w 189"/>
                <a:gd name="T55" fmla="*/ 505 h 1022"/>
                <a:gd name="T56" fmla="*/ 128 w 189"/>
                <a:gd name="T57" fmla="*/ 550 h 1022"/>
                <a:gd name="T58" fmla="*/ 131 w 189"/>
                <a:gd name="T59" fmla="*/ 586 h 1022"/>
                <a:gd name="T60" fmla="*/ 133 w 189"/>
                <a:gd name="T61" fmla="*/ 608 h 1022"/>
                <a:gd name="T62" fmla="*/ 133 w 189"/>
                <a:gd name="T63" fmla="*/ 614 h 1022"/>
                <a:gd name="T64" fmla="*/ 141 w 189"/>
                <a:gd name="T65" fmla="*/ 692 h 1022"/>
                <a:gd name="T66" fmla="*/ 145 w 189"/>
                <a:gd name="T67" fmla="*/ 762 h 1022"/>
                <a:gd name="T68" fmla="*/ 149 w 189"/>
                <a:gd name="T69" fmla="*/ 825 h 1022"/>
                <a:gd name="T70" fmla="*/ 152 w 189"/>
                <a:gd name="T71" fmla="*/ 877 h 1022"/>
                <a:gd name="T72" fmla="*/ 153 w 189"/>
                <a:gd name="T73" fmla="*/ 922 h 1022"/>
                <a:gd name="T74" fmla="*/ 153 w 189"/>
                <a:gd name="T75" fmla="*/ 958 h 1022"/>
                <a:gd name="T76" fmla="*/ 153 w 189"/>
                <a:gd name="T77" fmla="*/ 986 h 1022"/>
                <a:gd name="T78" fmla="*/ 152 w 189"/>
                <a:gd name="T79" fmla="*/ 1007 h 1022"/>
                <a:gd name="T80" fmla="*/ 152 w 189"/>
                <a:gd name="T81" fmla="*/ 1019 h 1022"/>
                <a:gd name="T82" fmla="*/ 150 w 189"/>
                <a:gd name="T83" fmla="*/ 1022 h 1022"/>
                <a:gd name="T84" fmla="*/ 189 w 189"/>
                <a:gd name="T85" fmla="*/ 1016 h 1022"/>
                <a:gd name="T86" fmla="*/ 189 w 189"/>
                <a:gd name="T87" fmla="*/ 1016 h 10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9"/>
                <a:gd name="T133" fmla="*/ 0 h 1022"/>
                <a:gd name="T134" fmla="*/ 189 w 189"/>
                <a:gd name="T135" fmla="*/ 1022 h 10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9" h="1022">
                  <a:moveTo>
                    <a:pt x="187" y="1013"/>
                  </a:moveTo>
                  <a:lnTo>
                    <a:pt x="189" y="1016"/>
                  </a:lnTo>
                  <a:lnTo>
                    <a:pt x="183" y="934"/>
                  </a:lnTo>
                  <a:lnTo>
                    <a:pt x="177" y="852"/>
                  </a:lnTo>
                  <a:lnTo>
                    <a:pt x="169" y="771"/>
                  </a:lnTo>
                  <a:lnTo>
                    <a:pt x="160" y="692"/>
                  </a:lnTo>
                  <a:lnTo>
                    <a:pt x="150" y="620"/>
                  </a:lnTo>
                  <a:lnTo>
                    <a:pt x="141" y="556"/>
                  </a:lnTo>
                  <a:lnTo>
                    <a:pt x="133" y="502"/>
                  </a:lnTo>
                  <a:lnTo>
                    <a:pt x="127" y="462"/>
                  </a:lnTo>
                  <a:lnTo>
                    <a:pt x="121" y="435"/>
                  </a:lnTo>
                  <a:lnTo>
                    <a:pt x="120" y="426"/>
                  </a:lnTo>
                  <a:lnTo>
                    <a:pt x="107" y="372"/>
                  </a:lnTo>
                  <a:lnTo>
                    <a:pt x="92" y="314"/>
                  </a:lnTo>
                  <a:lnTo>
                    <a:pt x="77" y="257"/>
                  </a:lnTo>
                  <a:lnTo>
                    <a:pt x="61" y="199"/>
                  </a:lnTo>
                  <a:lnTo>
                    <a:pt x="45" y="148"/>
                  </a:lnTo>
                  <a:lnTo>
                    <a:pt x="30" y="99"/>
                  </a:lnTo>
                  <a:lnTo>
                    <a:pt x="18" y="60"/>
                  </a:lnTo>
                  <a:lnTo>
                    <a:pt x="8" y="27"/>
                  </a:lnTo>
                  <a:lnTo>
                    <a:pt x="1" y="9"/>
                  </a:lnTo>
                  <a:lnTo>
                    <a:pt x="0" y="0"/>
                  </a:lnTo>
                  <a:lnTo>
                    <a:pt x="33" y="108"/>
                  </a:lnTo>
                  <a:lnTo>
                    <a:pt x="61" y="205"/>
                  </a:lnTo>
                  <a:lnTo>
                    <a:pt x="82" y="296"/>
                  </a:lnTo>
                  <a:lnTo>
                    <a:pt x="99" y="375"/>
                  </a:lnTo>
                  <a:lnTo>
                    <a:pt x="112" y="444"/>
                  </a:lnTo>
                  <a:lnTo>
                    <a:pt x="121" y="505"/>
                  </a:lnTo>
                  <a:lnTo>
                    <a:pt x="128" y="550"/>
                  </a:lnTo>
                  <a:lnTo>
                    <a:pt x="131" y="586"/>
                  </a:lnTo>
                  <a:lnTo>
                    <a:pt x="133" y="608"/>
                  </a:lnTo>
                  <a:lnTo>
                    <a:pt x="133" y="614"/>
                  </a:lnTo>
                  <a:lnTo>
                    <a:pt x="141" y="692"/>
                  </a:lnTo>
                  <a:lnTo>
                    <a:pt x="145" y="762"/>
                  </a:lnTo>
                  <a:lnTo>
                    <a:pt x="149" y="825"/>
                  </a:lnTo>
                  <a:lnTo>
                    <a:pt x="152" y="877"/>
                  </a:lnTo>
                  <a:lnTo>
                    <a:pt x="153" y="922"/>
                  </a:lnTo>
                  <a:lnTo>
                    <a:pt x="153" y="958"/>
                  </a:lnTo>
                  <a:lnTo>
                    <a:pt x="153" y="986"/>
                  </a:lnTo>
                  <a:lnTo>
                    <a:pt x="152" y="1007"/>
                  </a:lnTo>
                  <a:lnTo>
                    <a:pt x="152" y="1019"/>
                  </a:lnTo>
                  <a:lnTo>
                    <a:pt x="150" y="1022"/>
                  </a:lnTo>
                  <a:lnTo>
                    <a:pt x="189" y="1016"/>
                  </a:lnTo>
                </a:path>
              </a:pathLst>
            </a:custGeom>
            <a:noFill/>
            <a:ln w="12700">
              <a:solidFill>
                <a:srgbClr val="59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218"/>
            <p:cNvSpPr>
              <a:spLocks/>
            </p:cNvSpPr>
            <p:nvPr/>
          </p:nvSpPr>
          <p:spPr bwMode="auto">
            <a:xfrm>
              <a:off x="1113" y="2372"/>
              <a:ext cx="40" cy="390"/>
            </a:xfrm>
            <a:custGeom>
              <a:avLst/>
              <a:gdLst>
                <a:gd name="T0" fmla="*/ 19 w 40"/>
                <a:gd name="T1" fmla="*/ 390 h 390"/>
                <a:gd name="T2" fmla="*/ 23 w 40"/>
                <a:gd name="T3" fmla="*/ 387 h 390"/>
                <a:gd name="T4" fmla="*/ 26 w 40"/>
                <a:gd name="T5" fmla="*/ 381 h 390"/>
                <a:gd name="T6" fmla="*/ 29 w 40"/>
                <a:gd name="T7" fmla="*/ 369 h 390"/>
                <a:gd name="T8" fmla="*/ 31 w 40"/>
                <a:gd name="T9" fmla="*/ 354 h 390"/>
                <a:gd name="T10" fmla="*/ 34 w 40"/>
                <a:gd name="T11" fmla="*/ 333 h 390"/>
                <a:gd name="T12" fmla="*/ 37 w 40"/>
                <a:gd name="T13" fmla="*/ 312 h 390"/>
                <a:gd name="T14" fmla="*/ 38 w 40"/>
                <a:gd name="T15" fmla="*/ 284 h 390"/>
                <a:gd name="T16" fmla="*/ 39 w 40"/>
                <a:gd name="T17" fmla="*/ 257 h 390"/>
                <a:gd name="T18" fmla="*/ 40 w 40"/>
                <a:gd name="T19" fmla="*/ 227 h 390"/>
                <a:gd name="T20" fmla="*/ 40 w 40"/>
                <a:gd name="T21" fmla="*/ 197 h 390"/>
                <a:gd name="T22" fmla="*/ 40 w 40"/>
                <a:gd name="T23" fmla="*/ 163 h 390"/>
                <a:gd name="T24" fmla="*/ 39 w 40"/>
                <a:gd name="T25" fmla="*/ 133 h 390"/>
                <a:gd name="T26" fmla="*/ 38 w 40"/>
                <a:gd name="T27" fmla="*/ 106 h 390"/>
                <a:gd name="T28" fmla="*/ 37 w 40"/>
                <a:gd name="T29" fmla="*/ 79 h 390"/>
                <a:gd name="T30" fmla="*/ 34 w 40"/>
                <a:gd name="T31" fmla="*/ 58 h 390"/>
                <a:gd name="T32" fmla="*/ 31 w 40"/>
                <a:gd name="T33" fmla="*/ 36 h 390"/>
                <a:gd name="T34" fmla="*/ 29 w 40"/>
                <a:gd name="T35" fmla="*/ 21 h 390"/>
                <a:gd name="T36" fmla="*/ 26 w 40"/>
                <a:gd name="T37" fmla="*/ 9 h 390"/>
                <a:gd name="T38" fmla="*/ 23 w 40"/>
                <a:gd name="T39" fmla="*/ 3 h 390"/>
                <a:gd name="T40" fmla="*/ 19 w 40"/>
                <a:gd name="T41" fmla="*/ 0 h 390"/>
                <a:gd name="T42" fmla="*/ 17 w 40"/>
                <a:gd name="T43" fmla="*/ 3 h 390"/>
                <a:gd name="T44" fmla="*/ 13 w 40"/>
                <a:gd name="T45" fmla="*/ 9 h 390"/>
                <a:gd name="T46" fmla="*/ 10 w 40"/>
                <a:gd name="T47" fmla="*/ 21 h 390"/>
                <a:gd name="T48" fmla="*/ 7 w 40"/>
                <a:gd name="T49" fmla="*/ 36 h 390"/>
                <a:gd name="T50" fmla="*/ 5 w 40"/>
                <a:gd name="T51" fmla="*/ 58 h 390"/>
                <a:gd name="T52" fmla="*/ 4 w 40"/>
                <a:gd name="T53" fmla="*/ 79 h 390"/>
                <a:gd name="T54" fmla="*/ 1 w 40"/>
                <a:gd name="T55" fmla="*/ 106 h 390"/>
                <a:gd name="T56" fmla="*/ 0 w 40"/>
                <a:gd name="T57" fmla="*/ 133 h 390"/>
                <a:gd name="T58" fmla="*/ 0 w 40"/>
                <a:gd name="T59" fmla="*/ 163 h 390"/>
                <a:gd name="T60" fmla="*/ 0 w 40"/>
                <a:gd name="T61" fmla="*/ 197 h 390"/>
                <a:gd name="T62" fmla="*/ 0 w 40"/>
                <a:gd name="T63" fmla="*/ 227 h 390"/>
                <a:gd name="T64" fmla="*/ 0 w 40"/>
                <a:gd name="T65" fmla="*/ 257 h 390"/>
                <a:gd name="T66" fmla="*/ 1 w 40"/>
                <a:gd name="T67" fmla="*/ 284 h 390"/>
                <a:gd name="T68" fmla="*/ 4 w 40"/>
                <a:gd name="T69" fmla="*/ 312 h 390"/>
                <a:gd name="T70" fmla="*/ 5 w 40"/>
                <a:gd name="T71" fmla="*/ 333 h 390"/>
                <a:gd name="T72" fmla="*/ 7 w 40"/>
                <a:gd name="T73" fmla="*/ 354 h 390"/>
                <a:gd name="T74" fmla="*/ 10 w 40"/>
                <a:gd name="T75" fmla="*/ 369 h 390"/>
                <a:gd name="T76" fmla="*/ 13 w 40"/>
                <a:gd name="T77" fmla="*/ 381 h 390"/>
                <a:gd name="T78" fmla="*/ 17 w 40"/>
                <a:gd name="T79" fmla="*/ 387 h 390"/>
                <a:gd name="T80" fmla="*/ 19 w 40"/>
                <a:gd name="T81" fmla="*/ 390 h 390"/>
                <a:gd name="T82" fmla="*/ 19 w 40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390"/>
                <a:gd name="T128" fmla="*/ 40 w 40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390">
                  <a:moveTo>
                    <a:pt x="19" y="390"/>
                  </a:moveTo>
                  <a:lnTo>
                    <a:pt x="23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1" y="354"/>
                  </a:lnTo>
                  <a:lnTo>
                    <a:pt x="34" y="333"/>
                  </a:lnTo>
                  <a:lnTo>
                    <a:pt x="37" y="312"/>
                  </a:lnTo>
                  <a:lnTo>
                    <a:pt x="38" y="284"/>
                  </a:lnTo>
                  <a:lnTo>
                    <a:pt x="39" y="257"/>
                  </a:lnTo>
                  <a:lnTo>
                    <a:pt x="40" y="227"/>
                  </a:lnTo>
                  <a:lnTo>
                    <a:pt x="40" y="197"/>
                  </a:lnTo>
                  <a:lnTo>
                    <a:pt x="40" y="163"/>
                  </a:lnTo>
                  <a:lnTo>
                    <a:pt x="39" y="133"/>
                  </a:lnTo>
                  <a:lnTo>
                    <a:pt x="38" y="106"/>
                  </a:lnTo>
                  <a:lnTo>
                    <a:pt x="37" y="79"/>
                  </a:lnTo>
                  <a:lnTo>
                    <a:pt x="34" y="58"/>
                  </a:lnTo>
                  <a:lnTo>
                    <a:pt x="31" y="36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7" y="36"/>
                  </a:lnTo>
                  <a:lnTo>
                    <a:pt x="5" y="58"/>
                  </a:lnTo>
                  <a:lnTo>
                    <a:pt x="4" y="79"/>
                  </a:lnTo>
                  <a:lnTo>
                    <a:pt x="1" y="106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7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12"/>
                  </a:lnTo>
                  <a:lnTo>
                    <a:pt x="5" y="333"/>
                  </a:lnTo>
                  <a:lnTo>
                    <a:pt x="7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19" y="390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219"/>
            <p:cNvSpPr>
              <a:spLocks/>
            </p:cNvSpPr>
            <p:nvPr/>
          </p:nvSpPr>
          <p:spPr bwMode="auto">
            <a:xfrm>
              <a:off x="1113" y="2372"/>
              <a:ext cx="40" cy="390"/>
            </a:xfrm>
            <a:custGeom>
              <a:avLst/>
              <a:gdLst>
                <a:gd name="T0" fmla="*/ 19 w 40"/>
                <a:gd name="T1" fmla="*/ 390 h 390"/>
                <a:gd name="T2" fmla="*/ 23 w 40"/>
                <a:gd name="T3" fmla="*/ 387 h 390"/>
                <a:gd name="T4" fmla="*/ 26 w 40"/>
                <a:gd name="T5" fmla="*/ 381 h 390"/>
                <a:gd name="T6" fmla="*/ 29 w 40"/>
                <a:gd name="T7" fmla="*/ 369 h 390"/>
                <a:gd name="T8" fmla="*/ 31 w 40"/>
                <a:gd name="T9" fmla="*/ 354 h 390"/>
                <a:gd name="T10" fmla="*/ 34 w 40"/>
                <a:gd name="T11" fmla="*/ 333 h 390"/>
                <a:gd name="T12" fmla="*/ 37 w 40"/>
                <a:gd name="T13" fmla="*/ 312 h 390"/>
                <a:gd name="T14" fmla="*/ 38 w 40"/>
                <a:gd name="T15" fmla="*/ 284 h 390"/>
                <a:gd name="T16" fmla="*/ 39 w 40"/>
                <a:gd name="T17" fmla="*/ 257 h 390"/>
                <a:gd name="T18" fmla="*/ 40 w 40"/>
                <a:gd name="T19" fmla="*/ 227 h 390"/>
                <a:gd name="T20" fmla="*/ 40 w 40"/>
                <a:gd name="T21" fmla="*/ 197 h 390"/>
                <a:gd name="T22" fmla="*/ 40 w 40"/>
                <a:gd name="T23" fmla="*/ 163 h 390"/>
                <a:gd name="T24" fmla="*/ 39 w 40"/>
                <a:gd name="T25" fmla="*/ 133 h 390"/>
                <a:gd name="T26" fmla="*/ 38 w 40"/>
                <a:gd name="T27" fmla="*/ 106 h 390"/>
                <a:gd name="T28" fmla="*/ 37 w 40"/>
                <a:gd name="T29" fmla="*/ 79 h 390"/>
                <a:gd name="T30" fmla="*/ 34 w 40"/>
                <a:gd name="T31" fmla="*/ 58 h 390"/>
                <a:gd name="T32" fmla="*/ 31 w 40"/>
                <a:gd name="T33" fmla="*/ 36 h 390"/>
                <a:gd name="T34" fmla="*/ 29 w 40"/>
                <a:gd name="T35" fmla="*/ 21 h 390"/>
                <a:gd name="T36" fmla="*/ 26 w 40"/>
                <a:gd name="T37" fmla="*/ 9 h 390"/>
                <a:gd name="T38" fmla="*/ 23 w 40"/>
                <a:gd name="T39" fmla="*/ 3 h 390"/>
                <a:gd name="T40" fmla="*/ 19 w 40"/>
                <a:gd name="T41" fmla="*/ 0 h 390"/>
                <a:gd name="T42" fmla="*/ 17 w 40"/>
                <a:gd name="T43" fmla="*/ 3 h 390"/>
                <a:gd name="T44" fmla="*/ 13 w 40"/>
                <a:gd name="T45" fmla="*/ 9 h 390"/>
                <a:gd name="T46" fmla="*/ 10 w 40"/>
                <a:gd name="T47" fmla="*/ 21 h 390"/>
                <a:gd name="T48" fmla="*/ 7 w 40"/>
                <a:gd name="T49" fmla="*/ 36 h 390"/>
                <a:gd name="T50" fmla="*/ 5 w 40"/>
                <a:gd name="T51" fmla="*/ 58 h 390"/>
                <a:gd name="T52" fmla="*/ 4 w 40"/>
                <a:gd name="T53" fmla="*/ 79 h 390"/>
                <a:gd name="T54" fmla="*/ 1 w 40"/>
                <a:gd name="T55" fmla="*/ 106 h 390"/>
                <a:gd name="T56" fmla="*/ 0 w 40"/>
                <a:gd name="T57" fmla="*/ 133 h 390"/>
                <a:gd name="T58" fmla="*/ 0 w 40"/>
                <a:gd name="T59" fmla="*/ 163 h 390"/>
                <a:gd name="T60" fmla="*/ 0 w 40"/>
                <a:gd name="T61" fmla="*/ 197 h 390"/>
                <a:gd name="T62" fmla="*/ 0 w 40"/>
                <a:gd name="T63" fmla="*/ 227 h 390"/>
                <a:gd name="T64" fmla="*/ 0 w 40"/>
                <a:gd name="T65" fmla="*/ 257 h 390"/>
                <a:gd name="T66" fmla="*/ 1 w 40"/>
                <a:gd name="T67" fmla="*/ 284 h 390"/>
                <a:gd name="T68" fmla="*/ 4 w 40"/>
                <a:gd name="T69" fmla="*/ 312 h 390"/>
                <a:gd name="T70" fmla="*/ 5 w 40"/>
                <a:gd name="T71" fmla="*/ 333 h 390"/>
                <a:gd name="T72" fmla="*/ 7 w 40"/>
                <a:gd name="T73" fmla="*/ 354 h 390"/>
                <a:gd name="T74" fmla="*/ 10 w 40"/>
                <a:gd name="T75" fmla="*/ 369 h 390"/>
                <a:gd name="T76" fmla="*/ 13 w 40"/>
                <a:gd name="T77" fmla="*/ 381 h 390"/>
                <a:gd name="T78" fmla="*/ 17 w 40"/>
                <a:gd name="T79" fmla="*/ 387 h 390"/>
                <a:gd name="T80" fmla="*/ 19 w 40"/>
                <a:gd name="T81" fmla="*/ 390 h 390"/>
                <a:gd name="T82" fmla="*/ 19 w 40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390"/>
                <a:gd name="T128" fmla="*/ 40 w 40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390">
                  <a:moveTo>
                    <a:pt x="19" y="390"/>
                  </a:moveTo>
                  <a:lnTo>
                    <a:pt x="23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1" y="354"/>
                  </a:lnTo>
                  <a:lnTo>
                    <a:pt x="34" y="333"/>
                  </a:lnTo>
                  <a:lnTo>
                    <a:pt x="37" y="312"/>
                  </a:lnTo>
                  <a:lnTo>
                    <a:pt x="38" y="284"/>
                  </a:lnTo>
                  <a:lnTo>
                    <a:pt x="39" y="257"/>
                  </a:lnTo>
                  <a:lnTo>
                    <a:pt x="40" y="227"/>
                  </a:lnTo>
                  <a:lnTo>
                    <a:pt x="40" y="197"/>
                  </a:lnTo>
                  <a:lnTo>
                    <a:pt x="40" y="163"/>
                  </a:lnTo>
                  <a:lnTo>
                    <a:pt x="39" y="133"/>
                  </a:lnTo>
                  <a:lnTo>
                    <a:pt x="38" y="106"/>
                  </a:lnTo>
                  <a:lnTo>
                    <a:pt x="37" y="79"/>
                  </a:lnTo>
                  <a:lnTo>
                    <a:pt x="34" y="58"/>
                  </a:lnTo>
                  <a:lnTo>
                    <a:pt x="31" y="36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7" y="36"/>
                  </a:lnTo>
                  <a:lnTo>
                    <a:pt x="5" y="58"/>
                  </a:lnTo>
                  <a:lnTo>
                    <a:pt x="4" y="79"/>
                  </a:lnTo>
                  <a:lnTo>
                    <a:pt x="1" y="106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7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12"/>
                  </a:lnTo>
                  <a:lnTo>
                    <a:pt x="5" y="333"/>
                  </a:lnTo>
                  <a:lnTo>
                    <a:pt x="7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19" y="390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220"/>
            <p:cNvSpPr>
              <a:spLocks/>
            </p:cNvSpPr>
            <p:nvPr/>
          </p:nvSpPr>
          <p:spPr bwMode="auto">
            <a:xfrm>
              <a:off x="1113" y="3041"/>
              <a:ext cx="40" cy="390"/>
            </a:xfrm>
            <a:custGeom>
              <a:avLst/>
              <a:gdLst>
                <a:gd name="T0" fmla="*/ 19 w 40"/>
                <a:gd name="T1" fmla="*/ 387 h 390"/>
                <a:gd name="T2" fmla="*/ 23 w 40"/>
                <a:gd name="T3" fmla="*/ 387 h 390"/>
                <a:gd name="T4" fmla="*/ 26 w 40"/>
                <a:gd name="T5" fmla="*/ 381 h 390"/>
                <a:gd name="T6" fmla="*/ 29 w 40"/>
                <a:gd name="T7" fmla="*/ 369 h 390"/>
                <a:gd name="T8" fmla="*/ 31 w 40"/>
                <a:gd name="T9" fmla="*/ 350 h 390"/>
                <a:gd name="T10" fmla="*/ 34 w 40"/>
                <a:gd name="T11" fmla="*/ 332 h 390"/>
                <a:gd name="T12" fmla="*/ 37 w 40"/>
                <a:gd name="T13" fmla="*/ 308 h 390"/>
                <a:gd name="T14" fmla="*/ 38 w 40"/>
                <a:gd name="T15" fmla="*/ 284 h 390"/>
                <a:gd name="T16" fmla="*/ 39 w 40"/>
                <a:gd name="T17" fmla="*/ 257 h 390"/>
                <a:gd name="T18" fmla="*/ 40 w 40"/>
                <a:gd name="T19" fmla="*/ 226 h 390"/>
                <a:gd name="T20" fmla="*/ 40 w 40"/>
                <a:gd name="T21" fmla="*/ 193 h 390"/>
                <a:gd name="T22" fmla="*/ 40 w 40"/>
                <a:gd name="T23" fmla="*/ 163 h 390"/>
                <a:gd name="T24" fmla="*/ 39 w 40"/>
                <a:gd name="T25" fmla="*/ 133 h 390"/>
                <a:gd name="T26" fmla="*/ 38 w 40"/>
                <a:gd name="T27" fmla="*/ 105 h 390"/>
                <a:gd name="T28" fmla="*/ 37 w 40"/>
                <a:gd name="T29" fmla="*/ 78 h 390"/>
                <a:gd name="T30" fmla="*/ 34 w 40"/>
                <a:gd name="T31" fmla="*/ 57 h 390"/>
                <a:gd name="T32" fmla="*/ 31 w 40"/>
                <a:gd name="T33" fmla="*/ 36 h 390"/>
                <a:gd name="T34" fmla="*/ 29 w 40"/>
                <a:gd name="T35" fmla="*/ 21 h 390"/>
                <a:gd name="T36" fmla="*/ 26 w 40"/>
                <a:gd name="T37" fmla="*/ 9 h 390"/>
                <a:gd name="T38" fmla="*/ 23 w 40"/>
                <a:gd name="T39" fmla="*/ 0 h 390"/>
                <a:gd name="T40" fmla="*/ 19 w 40"/>
                <a:gd name="T41" fmla="*/ 0 h 390"/>
                <a:gd name="T42" fmla="*/ 17 w 40"/>
                <a:gd name="T43" fmla="*/ 0 h 390"/>
                <a:gd name="T44" fmla="*/ 13 w 40"/>
                <a:gd name="T45" fmla="*/ 9 h 390"/>
                <a:gd name="T46" fmla="*/ 10 w 40"/>
                <a:gd name="T47" fmla="*/ 21 h 390"/>
                <a:gd name="T48" fmla="*/ 7 w 40"/>
                <a:gd name="T49" fmla="*/ 36 h 390"/>
                <a:gd name="T50" fmla="*/ 5 w 40"/>
                <a:gd name="T51" fmla="*/ 57 h 390"/>
                <a:gd name="T52" fmla="*/ 4 w 40"/>
                <a:gd name="T53" fmla="*/ 78 h 390"/>
                <a:gd name="T54" fmla="*/ 1 w 40"/>
                <a:gd name="T55" fmla="*/ 105 h 390"/>
                <a:gd name="T56" fmla="*/ 0 w 40"/>
                <a:gd name="T57" fmla="*/ 133 h 390"/>
                <a:gd name="T58" fmla="*/ 0 w 40"/>
                <a:gd name="T59" fmla="*/ 163 h 390"/>
                <a:gd name="T60" fmla="*/ 0 w 40"/>
                <a:gd name="T61" fmla="*/ 193 h 390"/>
                <a:gd name="T62" fmla="*/ 0 w 40"/>
                <a:gd name="T63" fmla="*/ 226 h 390"/>
                <a:gd name="T64" fmla="*/ 0 w 40"/>
                <a:gd name="T65" fmla="*/ 257 h 390"/>
                <a:gd name="T66" fmla="*/ 1 w 40"/>
                <a:gd name="T67" fmla="*/ 284 h 390"/>
                <a:gd name="T68" fmla="*/ 4 w 40"/>
                <a:gd name="T69" fmla="*/ 308 h 390"/>
                <a:gd name="T70" fmla="*/ 5 w 40"/>
                <a:gd name="T71" fmla="*/ 332 h 390"/>
                <a:gd name="T72" fmla="*/ 7 w 40"/>
                <a:gd name="T73" fmla="*/ 350 h 390"/>
                <a:gd name="T74" fmla="*/ 10 w 40"/>
                <a:gd name="T75" fmla="*/ 369 h 390"/>
                <a:gd name="T76" fmla="*/ 13 w 40"/>
                <a:gd name="T77" fmla="*/ 381 h 390"/>
                <a:gd name="T78" fmla="*/ 17 w 40"/>
                <a:gd name="T79" fmla="*/ 387 h 390"/>
                <a:gd name="T80" fmla="*/ 19 w 40"/>
                <a:gd name="T81" fmla="*/ 390 h 390"/>
                <a:gd name="T82" fmla="*/ 19 w 40"/>
                <a:gd name="T83" fmla="*/ 390 h 390"/>
                <a:gd name="T84" fmla="*/ 19 w 40"/>
                <a:gd name="T85" fmla="*/ 38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"/>
                <a:gd name="T130" fmla="*/ 0 h 390"/>
                <a:gd name="T131" fmla="*/ 40 w 4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" h="390">
                  <a:moveTo>
                    <a:pt x="19" y="387"/>
                  </a:moveTo>
                  <a:lnTo>
                    <a:pt x="23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1" y="350"/>
                  </a:lnTo>
                  <a:lnTo>
                    <a:pt x="34" y="332"/>
                  </a:lnTo>
                  <a:lnTo>
                    <a:pt x="37" y="308"/>
                  </a:lnTo>
                  <a:lnTo>
                    <a:pt x="38" y="284"/>
                  </a:lnTo>
                  <a:lnTo>
                    <a:pt x="39" y="257"/>
                  </a:lnTo>
                  <a:lnTo>
                    <a:pt x="40" y="226"/>
                  </a:lnTo>
                  <a:lnTo>
                    <a:pt x="40" y="193"/>
                  </a:lnTo>
                  <a:lnTo>
                    <a:pt x="40" y="163"/>
                  </a:lnTo>
                  <a:lnTo>
                    <a:pt x="39" y="133"/>
                  </a:lnTo>
                  <a:lnTo>
                    <a:pt x="38" y="105"/>
                  </a:lnTo>
                  <a:lnTo>
                    <a:pt x="37" y="78"/>
                  </a:lnTo>
                  <a:lnTo>
                    <a:pt x="34" y="57"/>
                  </a:lnTo>
                  <a:lnTo>
                    <a:pt x="31" y="36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7" y="36"/>
                  </a:lnTo>
                  <a:lnTo>
                    <a:pt x="5" y="57"/>
                  </a:lnTo>
                  <a:lnTo>
                    <a:pt x="4" y="78"/>
                  </a:lnTo>
                  <a:lnTo>
                    <a:pt x="1" y="105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3"/>
                  </a:lnTo>
                  <a:lnTo>
                    <a:pt x="0" y="226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08"/>
                  </a:lnTo>
                  <a:lnTo>
                    <a:pt x="5" y="332"/>
                  </a:lnTo>
                  <a:lnTo>
                    <a:pt x="7" y="350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19" y="390"/>
                  </a:lnTo>
                  <a:lnTo>
                    <a:pt x="19" y="387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221"/>
            <p:cNvSpPr>
              <a:spLocks/>
            </p:cNvSpPr>
            <p:nvPr/>
          </p:nvSpPr>
          <p:spPr bwMode="auto">
            <a:xfrm>
              <a:off x="1113" y="3041"/>
              <a:ext cx="40" cy="390"/>
            </a:xfrm>
            <a:custGeom>
              <a:avLst/>
              <a:gdLst>
                <a:gd name="T0" fmla="*/ 19 w 40"/>
                <a:gd name="T1" fmla="*/ 387 h 390"/>
                <a:gd name="T2" fmla="*/ 23 w 40"/>
                <a:gd name="T3" fmla="*/ 387 h 390"/>
                <a:gd name="T4" fmla="*/ 26 w 40"/>
                <a:gd name="T5" fmla="*/ 381 h 390"/>
                <a:gd name="T6" fmla="*/ 29 w 40"/>
                <a:gd name="T7" fmla="*/ 369 h 390"/>
                <a:gd name="T8" fmla="*/ 31 w 40"/>
                <a:gd name="T9" fmla="*/ 350 h 390"/>
                <a:gd name="T10" fmla="*/ 34 w 40"/>
                <a:gd name="T11" fmla="*/ 332 h 390"/>
                <a:gd name="T12" fmla="*/ 37 w 40"/>
                <a:gd name="T13" fmla="*/ 308 h 390"/>
                <a:gd name="T14" fmla="*/ 38 w 40"/>
                <a:gd name="T15" fmla="*/ 284 h 390"/>
                <a:gd name="T16" fmla="*/ 39 w 40"/>
                <a:gd name="T17" fmla="*/ 257 h 390"/>
                <a:gd name="T18" fmla="*/ 40 w 40"/>
                <a:gd name="T19" fmla="*/ 226 h 390"/>
                <a:gd name="T20" fmla="*/ 40 w 40"/>
                <a:gd name="T21" fmla="*/ 193 h 390"/>
                <a:gd name="T22" fmla="*/ 40 w 40"/>
                <a:gd name="T23" fmla="*/ 163 h 390"/>
                <a:gd name="T24" fmla="*/ 39 w 40"/>
                <a:gd name="T25" fmla="*/ 133 h 390"/>
                <a:gd name="T26" fmla="*/ 38 w 40"/>
                <a:gd name="T27" fmla="*/ 105 h 390"/>
                <a:gd name="T28" fmla="*/ 37 w 40"/>
                <a:gd name="T29" fmla="*/ 78 h 390"/>
                <a:gd name="T30" fmla="*/ 34 w 40"/>
                <a:gd name="T31" fmla="*/ 57 h 390"/>
                <a:gd name="T32" fmla="*/ 31 w 40"/>
                <a:gd name="T33" fmla="*/ 36 h 390"/>
                <a:gd name="T34" fmla="*/ 29 w 40"/>
                <a:gd name="T35" fmla="*/ 21 h 390"/>
                <a:gd name="T36" fmla="*/ 26 w 40"/>
                <a:gd name="T37" fmla="*/ 9 h 390"/>
                <a:gd name="T38" fmla="*/ 23 w 40"/>
                <a:gd name="T39" fmla="*/ 0 h 390"/>
                <a:gd name="T40" fmla="*/ 19 w 40"/>
                <a:gd name="T41" fmla="*/ 0 h 390"/>
                <a:gd name="T42" fmla="*/ 17 w 40"/>
                <a:gd name="T43" fmla="*/ 0 h 390"/>
                <a:gd name="T44" fmla="*/ 13 w 40"/>
                <a:gd name="T45" fmla="*/ 9 h 390"/>
                <a:gd name="T46" fmla="*/ 10 w 40"/>
                <a:gd name="T47" fmla="*/ 21 h 390"/>
                <a:gd name="T48" fmla="*/ 7 w 40"/>
                <a:gd name="T49" fmla="*/ 36 h 390"/>
                <a:gd name="T50" fmla="*/ 5 w 40"/>
                <a:gd name="T51" fmla="*/ 57 h 390"/>
                <a:gd name="T52" fmla="*/ 4 w 40"/>
                <a:gd name="T53" fmla="*/ 78 h 390"/>
                <a:gd name="T54" fmla="*/ 1 w 40"/>
                <a:gd name="T55" fmla="*/ 105 h 390"/>
                <a:gd name="T56" fmla="*/ 0 w 40"/>
                <a:gd name="T57" fmla="*/ 133 h 390"/>
                <a:gd name="T58" fmla="*/ 0 w 40"/>
                <a:gd name="T59" fmla="*/ 163 h 390"/>
                <a:gd name="T60" fmla="*/ 0 w 40"/>
                <a:gd name="T61" fmla="*/ 193 h 390"/>
                <a:gd name="T62" fmla="*/ 0 w 40"/>
                <a:gd name="T63" fmla="*/ 226 h 390"/>
                <a:gd name="T64" fmla="*/ 0 w 40"/>
                <a:gd name="T65" fmla="*/ 257 h 390"/>
                <a:gd name="T66" fmla="*/ 1 w 40"/>
                <a:gd name="T67" fmla="*/ 284 h 390"/>
                <a:gd name="T68" fmla="*/ 4 w 40"/>
                <a:gd name="T69" fmla="*/ 308 h 390"/>
                <a:gd name="T70" fmla="*/ 5 w 40"/>
                <a:gd name="T71" fmla="*/ 332 h 390"/>
                <a:gd name="T72" fmla="*/ 7 w 40"/>
                <a:gd name="T73" fmla="*/ 350 h 390"/>
                <a:gd name="T74" fmla="*/ 10 w 40"/>
                <a:gd name="T75" fmla="*/ 369 h 390"/>
                <a:gd name="T76" fmla="*/ 13 w 40"/>
                <a:gd name="T77" fmla="*/ 381 h 390"/>
                <a:gd name="T78" fmla="*/ 17 w 40"/>
                <a:gd name="T79" fmla="*/ 387 h 390"/>
                <a:gd name="T80" fmla="*/ 19 w 40"/>
                <a:gd name="T81" fmla="*/ 390 h 390"/>
                <a:gd name="T82" fmla="*/ 19 w 40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390"/>
                <a:gd name="T128" fmla="*/ 40 w 40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390">
                  <a:moveTo>
                    <a:pt x="19" y="387"/>
                  </a:moveTo>
                  <a:lnTo>
                    <a:pt x="23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1" y="350"/>
                  </a:lnTo>
                  <a:lnTo>
                    <a:pt x="34" y="332"/>
                  </a:lnTo>
                  <a:lnTo>
                    <a:pt x="37" y="308"/>
                  </a:lnTo>
                  <a:lnTo>
                    <a:pt x="38" y="284"/>
                  </a:lnTo>
                  <a:lnTo>
                    <a:pt x="39" y="257"/>
                  </a:lnTo>
                  <a:lnTo>
                    <a:pt x="40" y="226"/>
                  </a:lnTo>
                  <a:lnTo>
                    <a:pt x="40" y="193"/>
                  </a:lnTo>
                  <a:lnTo>
                    <a:pt x="40" y="163"/>
                  </a:lnTo>
                  <a:lnTo>
                    <a:pt x="39" y="133"/>
                  </a:lnTo>
                  <a:lnTo>
                    <a:pt x="38" y="105"/>
                  </a:lnTo>
                  <a:lnTo>
                    <a:pt x="37" y="78"/>
                  </a:lnTo>
                  <a:lnTo>
                    <a:pt x="34" y="57"/>
                  </a:lnTo>
                  <a:lnTo>
                    <a:pt x="31" y="36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7" y="36"/>
                  </a:lnTo>
                  <a:lnTo>
                    <a:pt x="5" y="57"/>
                  </a:lnTo>
                  <a:lnTo>
                    <a:pt x="4" y="78"/>
                  </a:lnTo>
                  <a:lnTo>
                    <a:pt x="1" y="105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3"/>
                  </a:lnTo>
                  <a:lnTo>
                    <a:pt x="0" y="226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08"/>
                  </a:lnTo>
                  <a:lnTo>
                    <a:pt x="5" y="332"/>
                  </a:lnTo>
                  <a:lnTo>
                    <a:pt x="7" y="350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19" y="390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222"/>
            <p:cNvSpPr>
              <a:spLocks/>
            </p:cNvSpPr>
            <p:nvPr/>
          </p:nvSpPr>
          <p:spPr bwMode="auto">
            <a:xfrm>
              <a:off x="1014" y="2445"/>
              <a:ext cx="92" cy="341"/>
            </a:xfrm>
            <a:custGeom>
              <a:avLst/>
              <a:gdLst>
                <a:gd name="T0" fmla="*/ 88 w 92"/>
                <a:gd name="T1" fmla="*/ 338 h 341"/>
                <a:gd name="T2" fmla="*/ 91 w 92"/>
                <a:gd name="T3" fmla="*/ 335 h 341"/>
                <a:gd name="T4" fmla="*/ 92 w 92"/>
                <a:gd name="T5" fmla="*/ 323 h 341"/>
                <a:gd name="T6" fmla="*/ 92 w 92"/>
                <a:gd name="T7" fmla="*/ 311 h 341"/>
                <a:gd name="T8" fmla="*/ 91 w 92"/>
                <a:gd name="T9" fmla="*/ 293 h 341"/>
                <a:gd name="T10" fmla="*/ 88 w 92"/>
                <a:gd name="T11" fmla="*/ 275 h 341"/>
                <a:gd name="T12" fmla="*/ 85 w 92"/>
                <a:gd name="T13" fmla="*/ 251 h 341"/>
                <a:gd name="T14" fmla="*/ 81 w 92"/>
                <a:gd name="T15" fmla="*/ 227 h 341"/>
                <a:gd name="T16" fmla="*/ 76 w 92"/>
                <a:gd name="T17" fmla="*/ 202 h 341"/>
                <a:gd name="T18" fmla="*/ 71 w 92"/>
                <a:gd name="T19" fmla="*/ 175 h 341"/>
                <a:gd name="T20" fmla="*/ 64 w 92"/>
                <a:gd name="T21" fmla="*/ 148 h 341"/>
                <a:gd name="T22" fmla="*/ 56 w 92"/>
                <a:gd name="T23" fmla="*/ 121 h 341"/>
                <a:gd name="T24" fmla="*/ 50 w 92"/>
                <a:gd name="T25" fmla="*/ 97 h 341"/>
                <a:gd name="T26" fmla="*/ 42 w 92"/>
                <a:gd name="T27" fmla="*/ 72 h 341"/>
                <a:gd name="T28" fmla="*/ 35 w 92"/>
                <a:gd name="T29" fmla="*/ 51 h 341"/>
                <a:gd name="T30" fmla="*/ 29 w 92"/>
                <a:gd name="T31" fmla="*/ 36 h 341"/>
                <a:gd name="T32" fmla="*/ 22 w 92"/>
                <a:gd name="T33" fmla="*/ 21 h 341"/>
                <a:gd name="T34" fmla="*/ 17 w 92"/>
                <a:gd name="T35" fmla="*/ 9 h 341"/>
                <a:gd name="T36" fmla="*/ 12 w 92"/>
                <a:gd name="T37" fmla="*/ 3 h 341"/>
                <a:gd name="T38" fmla="*/ 6 w 92"/>
                <a:gd name="T39" fmla="*/ 0 h 341"/>
                <a:gd name="T40" fmla="*/ 4 w 92"/>
                <a:gd name="T41" fmla="*/ 3 h 341"/>
                <a:gd name="T42" fmla="*/ 1 w 92"/>
                <a:gd name="T43" fmla="*/ 9 h 341"/>
                <a:gd name="T44" fmla="*/ 0 w 92"/>
                <a:gd name="T45" fmla="*/ 18 h 341"/>
                <a:gd name="T46" fmla="*/ 0 w 92"/>
                <a:gd name="T47" fmla="*/ 33 h 341"/>
                <a:gd name="T48" fmla="*/ 1 w 92"/>
                <a:gd name="T49" fmla="*/ 48 h 341"/>
                <a:gd name="T50" fmla="*/ 4 w 92"/>
                <a:gd name="T51" fmla="*/ 69 h 341"/>
                <a:gd name="T52" fmla="*/ 6 w 92"/>
                <a:gd name="T53" fmla="*/ 90 h 341"/>
                <a:gd name="T54" fmla="*/ 10 w 92"/>
                <a:gd name="T55" fmla="*/ 115 h 341"/>
                <a:gd name="T56" fmla="*/ 15 w 92"/>
                <a:gd name="T57" fmla="*/ 139 h 341"/>
                <a:gd name="T58" fmla="*/ 21 w 92"/>
                <a:gd name="T59" fmla="*/ 166 h 341"/>
                <a:gd name="T60" fmla="*/ 29 w 92"/>
                <a:gd name="T61" fmla="*/ 193 h 341"/>
                <a:gd name="T62" fmla="*/ 35 w 92"/>
                <a:gd name="T63" fmla="*/ 221 h 341"/>
                <a:gd name="T64" fmla="*/ 42 w 92"/>
                <a:gd name="T65" fmla="*/ 248 h 341"/>
                <a:gd name="T66" fmla="*/ 50 w 92"/>
                <a:gd name="T67" fmla="*/ 269 h 341"/>
                <a:gd name="T68" fmla="*/ 56 w 92"/>
                <a:gd name="T69" fmla="*/ 290 h 341"/>
                <a:gd name="T70" fmla="*/ 63 w 92"/>
                <a:gd name="T71" fmla="*/ 308 h 341"/>
                <a:gd name="T72" fmla="*/ 70 w 92"/>
                <a:gd name="T73" fmla="*/ 320 h 341"/>
                <a:gd name="T74" fmla="*/ 76 w 92"/>
                <a:gd name="T75" fmla="*/ 332 h 341"/>
                <a:gd name="T76" fmla="*/ 80 w 92"/>
                <a:gd name="T77" fmla="*/ 338 h 341"/>
                <a:gd name="T78" fmla="*/ 85 w 92"/>
                <a:gd name="T79" fmla="*/ 341 h 341"/>
                <a:gd name="T80" fmla="*/ 88 w 92"/>
                <a:gd name="T81" fmla="*/ 341 h 341"/>
                <a:gd name="T82" fmla="*/ 88 w 92"/>
                <a:gd name="T83" fmla="*/ 341 h 341"/>
                <a:gd name="T84" fmla="*/ 88 w 92"/>
                <a:gd name="T85" fmla="*/ 338 h 3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341"/>
                <a:gd name="T131" fmla="*/ 92 w 92"/>
                <a:gd name="T132" fmla="*/ 341 h 3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341">
                  <a:moveTo>
                    <a:pt x="88" y="338"/>
                  </a:moveTo>
                  <a:lnTo>
                    <a:pt x="91" y="335"/>
                  </a:lnTo>
                  <a:lnTo>
                    <a:pt x="92" y="323"/>
                  </a:lnTo>
                  <a:lnTo>
                    <a:pt x="92" y="311"/>
                  </a:lnTo>
                  <a:lnTo>
                    <a:pt x="91" y="293"/>
                  </a:lnTo>
                  <a:lnTo>
                    <a:pt x="88" y="275"/>
                  </a:lnTo>
                  <a:lnTo>
                    <a:pt x="85" y="251"/>
                  </a:lnTo>
                  <a:lnTo>
                    <a:pt x="81" y="227"/>
                  </a:lnTo>
                  <a:lnTo>
                    <a:pt x="76" y="202"/>
                  </a:lnTo>
                  <a:lnTo>
                    <a:pt x="71" y="175"/>
                  </a:lnTo>
                  <a:lnTo>
                    <a:pt x="64" y="148"/>
                  </a:lnTo>
                  <a:lnTo>
                    <a:pt x="56" y="121"/>
                  </a:lnTo>
                  <a:lnTo>
                    <a:pt x="50" y="97"/>
                  </a:lnTo>
                  <a:lnTo>
                    <a:pt x="42" y="72"/>
                  </a:lnTo>
                  <a:lnTo>
                    <a:pt x="35" y="51"/>
                  </a:lnTo>
                  <a:lnTo>
                    <a:pt x="29" y="36"/>
                  </a:lnTo>
                  <a:lnTo>
                    <a:pt x="22" y="21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1" y="48"/>
                  </a:lnTo>
                  <a:lnTo>
                    <a:pt x="4" y="69"/>
                  </a:lnTo>
                  <a:lnTo>
                    <a:pt x="6" y="90"/>
                  </a:lnTo>
                  <a:lnTo>
                    <a:pt x="10" y="115"/>
                  </a:lnTo>
                  <a:lnTo>
                    <a:pt x="15" y="139"/>
                  </a:lnTo>
                  <a:lnTo>
                    <a:pt x="21" y="166"/>
                  </a:lnTo>
                  <a:lnTo>
                    <a:pt x="29" y="193"/>
                  </a:lnTo>
                  <a:lnTo>
                    <a:pt x="35" y="221"/>
                  </a:lnTo>
                  <a:lnTo>
                    <a:pt x="42" y="248"/>
                  </a:lnTo>
                  <a:lnTo>
                    <a:pt x="50" y="269"/>
                  </a:lnTo>
                  <a:lnTo>
                    <a:pt x="56" y="290"/>
                  </a:lnTo>
                  <a:lnTo>
                    <a:pt x="63" y="308"/>
                  </a:lnTo>
                  <a:lnTo>
                    <a:pt x="70" y="320"/>
                  </a:lnTo>
                  <a:lnTo>
                    <a:pt x="76" y="332"/>
                  </a:lnTo>
                  <a:lnTo>
                    <a:pt x="80" y="338"/>
                  </a:lnTo>
                  <a:lnTo>
                    <a:pt x="85" y="341"/>
                  </a:lnTo>
                  <a:lnTo>
                    <a:pt x="88" y="341"/>
                  </a:lnTo>
                  <a:lnTo>
                    <a:pt x="88" y="338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223"/>
            <p:cNvSpPr>
              <a:spLocks/>
            </p:cNvSpPr>
            <p:nvPr/>
          </p:nvSpPr>
          <p:spPr bwMode="auto">
            <a:xfrm>
              <a:off x="1014" y="2445"/>
              <a:ext cx="92" cy="341"/>
            </a:xfrm>
            <a:custGeom>
              <a:avLst/>
              <a:gdLst>
                <a:gd name="T0" fmla="*/ 88 w 92"/>
                <a:gd name="T1" fmla="*/ 338 h 341"/>
                <a:gd name="T2" fmla="*/ 91 w 92"/>
                <a:gd name="T3" fmla="*/ 335 h 341"/>
                <a:gd name="T4" fmla="*/ 92 w 92"/>
                <a:gd name="T5" fmla="*/ 323 h 341"/>
                <a:gd name="T6" fmla="*/ 92 w 92"/>
                <a:gd name="T7" fmla="*/ 311 h 341"/>
                <a:gd name="T8" fmla="*/ 91 w 92"/>
                <a:gd name="T9" fmla="*/ 293 h 341"/>
                <a:gd name="T10" fmla="*/ 88 w 92"/>
                <a:gd name="T11" fmla="*/ 275 h 341"/>
                <a:gd name="T12" fmla="*/ 85 w 92"/>
                <a:gd name="T13" fmla="*/ 251 h 341"/>
                <a:gd name="T14" fmla="*/ 81 w 92"/>
                <a:gd name="T15" fmla="*/ 227 h 341"/>
                <a:gd name="T16" fmla="*/ 76 w 92"/>
                <a:gd name="T17" fmla="*/ 202 h 341"/>
                <a:gd name="T18" fmla="*/ 71 w 92"/>
                <a:gd name="T19" fmla="*/ 175 h 341"/>
                <a:gd name="T20" fmla="*/ 64 w 92"/>
                <a:gd name="T21" fmla="*/ 148 h 341"/>
                <a:gd name="T22" fmla="*/ 56 w 92"/>
                <a:gd name="T23" fmla="*/ 121 h 341"/>
                <a:gd name="T24" fmla="*/ 50 w 92"/>
                <a:gd name="T25" fmla="*/ 97 h 341"/>
                <a:gd name="T26" fmla="*/ 42 w 92"/>
                <a:gd name="T27" fmla="*/ 72 h 341"/>
                <a:gd name="T28" fmla="*/ 35 w 92"/>
                <a:gd name="T29" fmla="*/ 51 h 341"/>
                <a:gd name="T30" fmla="*/ 29 w 92"/>
                <a:gd name="T31" fmla="*/ 36 h 341"/>
                <a:gd name="T32" fmla="*/ 22 w 92"/>
                <a:gd name="T33" fmla="*/ 21 h 341"/>
                <a:gd name="T34" fmla="*/ 17 w 92"/>
                <a:gd name="T35" fmla="*/ 9 h 341"/>
                <a:gd name="T36" fmla="*/ 12 w 92"/>
                <a:gd name="T37" fmla="*/ 3 h 341"/>
                <a:gd name="T38" fmla="*/ 6 w 92"/>
                <a:gd name="T39" fmla="*/ 0 h 341"/>
                <a:gd name="T40" fmla="*/ 4 w 92"/>
                <a:gd name="T41" fmla="*/ 3 h 341"/>
                <a:gd name="T42" fmla="*/ 1 w 92"/>
                <a:gd name="T43" fmla="*/ 9 h 341"/>
                <a:gd name="T44" fmla="*/ 0 w 92"/>
                <a:gd name="T45" fmla="*/ 18 h 341"/>
                <a:gd name="T46" fmla="*/ 0 w 92"/>
                <a:gd name="T47" fmla="*/ 33 h 341"/>
                <a:gd name="T48" fmla="*/ 1 w 92"/>
                <a:gd name="T49" fmla="*/ 48 h 341"/>
                <a:gd name="T50" fmla="*/ 4 w 92"/>
                <a:gd name="T51" fmla="*/ 69 h 341"/>
                <a:gd name="T52" fmla="*/ 6 w 92"/>
                <a:gd name="T53" fmla="*/ 90 h 341"/>
                <a:gd name="T54" fmla="*/ 10 w 92"/>
                <a:gd name="T55" fmla="*/ 115 h 341"/>
                <a:gd name="T56" fmla="*/ 15 w 92"/>
                <a:gd name="T57" fmla="*/ 139 h 341"/>
                <a:gd name="T58" fmla="*/ 21 w 92"/>
                <a:gd name="T59" fmla="*/ 166 h 341"/>
                <a:gd name="T60" fmla="*/ 29 w 92"/>
                <a:gd name="T61" fmla="*/ 193 h 341"/>
                <a:gd name="T62" fmla="*/ 35 w 92"/>
                <a:gd name="T63" fmla="*/ 221 h 341"/>
                <a:gd name="T64" fmla="*/ 42 w 92"/>
                <a:gd name="T65" fmla="*/ 248 h 341"/>
                <a:gd name="T66" fmla="*/ 50 w 92"/>
                <a:gd name="T67" fmla="*/ 269 h 341"/>
                <a:gd name="T68" fmla="*/ 56 w 92"/>
                <a:gd name="T69" fmla="*/ 290 h 341"/>
                <a:gd name="T70" fmla="*/ 63 w 92"/>
                <a:gd name="T71" fmla="*/ 308 h 341"/>
                <a:gd name="T72" fmla="*/ 70 w 92"/>
                <a:gd name="T73" fmla="*/ 320 h 341"/>
                <a:gd name="T74" fmla="*/ 76 w 92"/>
                <a:gd name="T75" fmla="*/ 332 h 341"/>
                <a:gd name="T76" fmla="*/ 80 w 92"/>
                <a:gd name="T77" fmla="*/ 338 h 341"/>
                <a:gd name="T78" fmla="*/ 85 w 92"/>
                <a:gd name="T79" fmla="*/ 341 h 341"/>
                <a:gd name="T80" fmla="*/ 88 w 92"/>
                <a:gd name="T81" fmla="*/ 341 h 341"/>
                <a:gd name="T82" fmla="*/ 88 w 92"/>
                <a:gd name="T83" fmla="*/ 341 h 3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1"/>
                <a:gd name="T128" fmla="*/ 92 w 92"/>
                <a:gd name="T129" fmla="*/ 341 h 3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1">
                  <a:moveTo>
                    <a:pt x="88" y="338"/>
                  </a:moveTo>
                  <a:lnTo>
                    <a:pt x="91" y="335"/>
                  </a:lnTo>
                  <a:lnTo>
                    <a:pt x="92" y="323"/>
                  </a:lnTo>
                  <a:lnTo>
                    <a:pt x="92" y="311"/>
                  </a:lnTo>
                  <a:lnTo>
                    <a:pt x="91" y="293"/>
                  </a:lnTo>
                  <a:lnTo>
                    <a:pt x="88" y="275"/>
                  </a:lnTo>
                  <a:lnTo>
                    <a:pt x="85" y="251"/>
                  </a:lnTo>
                  <a:lnTo>
                    <a:pt x="81" y="227"/>
                  </a:lnTo>
                  <a:lnTo>
                    <a:pt x="76" y="202"/>
                  </a:lnTo>
                  <a:lnTo>
                    <a:pt x="71" y="175"/>
                  </a:lnTo>
                  <a:lnTo>
                    <a:pt x="64" y="148"/>
                  </a:lnTo>
                  <a:lnTo>
                    <a:pt x="56" y="121"/>
                  </a:lnTo>
                  <a:lnTo>
                    <a:pt x="50" y="97"/>
                  </a:lnTo>
                  <a:lnTo>
                    <a:pt x="42" y="72"/>
                  </a:lnTo>
                  <a:lnTo>
                    <a:pt x="35" y="51"/>
                  </a:lnTo>
                  <a:lnTo>
                    <a:pt x="29" y="36"/>
                  </a:lnTo>
                  <a:lnTo>
                    <a:pt x="22" y="21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1" y="48"/>
                  </a:lnTo>
                  <a:lnTo>
                    <a:pt x="4" y="69"/>
                  </a:lnTo>
                  <a:lnTo>
                    <a:pt x="6" y="90"/>
                  </a:lnTo>
                  <a:lnTo>
                    <a:pt x="10" y="115"/>
                  </a:lnTo>
                  <a:lnTo>
                    <a:pt x="15" y="139"/>
                  </a:lnTo>
                  <a:lnTo>
                    <a:pt x="21" y="166"/>
                  </a:lnTo>
                  <a:lnTo>
                    <a:pt x="29" y="193"/>
                  </a:lnTo>
                  <a:lnTo>
                    <a:pt x="35" y="221"/>
                  </a:lnTo>
                  <a:lnTo>
                    <a:pt x="42" y="248"/>
                  </a:lnTo>
                  <a:lnTo>
                    <a:pt x="50" y="269"/>
                  </a:lnTo>
                  <a:lnTo>
                    <a:pt x="56" y="290"/>
                  </a:lnTo>
                  <a:lnTo>
                    <a:pt x="63" y="308"/>
                  </a:lnTo>
                  <a:lnTo>
                    <a:pt x="70" y="320"/>
                  </a:lnTo>
                  <a:lnTo>
                    <a:pt x="76" y="332"/>
                  </a:lnTo>
                  <a:lnTo>
                    <a:pt x="80" y="338"/>
                  </a:lnTo>
                  <a:lnTo>
                    <a:pt x="85" y="341"/>
                  </a:lnTo>
                  <a:lnTo>
                    <a:pt x="88" y="341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224"/>
            <p:cNvSpPr>
              <a:spLocks/>
            </p:cNvSpPr>
            <p:nvPr/>
          </p:nvSpPr>
          <p:spPr bwMode="auto">
            <a:xfrm>
              <a:off x="1159" y="3022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6 h 342"/>
                <a:gd name="T4" fmla="*/ 92 w 92"/>
                <a:gd name="T5" fmla="*/ 324 h 342"/>
                <a:gd name="T6" fmla="*/ 92 w 92"/>
                <a:gd name="T7" fmla="*/ 312 h 342"/>
                <a:gd name="T8" fmla="*/ 91 w 92"/>
                <a:gd name="T9" fmla="*/ 294 h 342"/>
                <a:gd name="T10" fmla="*/ 89 w 92"/>
                <a:gd name="T11" fmla="*/ 276 h 342"/>
                <a:gd name="T12" fmla="*/ 85 w 92"/>
                <a:gd name="T13" fmla="*/ 254 h 342"/>
                <a:gd name="T14" fmla="*/ 82 w 92"/>
                <a:gd name="T15" fmla="*/ 230 h 342"/>
                <a:gd name="T16" fmla="*/ 76 w 92"/>
                <a:gd name="T17" fmla="*/ 203 h 342"/>
                <a:gd name="T18" fmla="*/ 71 w 92"/>
                <a:gd name="T19" fmla="*/ 176 h 342"/>
                <a:gd name="T20" fmla="*/ 64 w 92"/>
                <a:gd name="T21" fmla="*/ 149 h 342"/>
                <a:gd name="T22" fmla="*/ 56 w 92"/>
                <a:gd name="T23" fmla="*/ 121 h 342"/>
                <a:gd name="T24" fmla="*/ 50 w 92"/>
                <a:gd name="T25" fmla="*/ 97 h 342"/>
                <a:gd name="T26" fmla="*/ 42 w 92"/>
                <a:gd name="T27" fmla="*/ 73 h 342"/>
                <a:gd name="T28" fmla="*/ 35 w 92"/>
                <a:gd name="T29" fmla="*/ 52 h 342"/>
                <a:gd name="T30" fmla="*/ 29 w 92"/>
                <a:gd name="T31" fmla="*/ 37 h 342"/>
                <a:gd name="T32" fmla="*/ 22 w 92"/>
                <a:gd name="T33" fmla="*/ 22 h 342"/>
                <a:gd name="T34" fmla="*/ 17 w 92"/>
                <a:gd name="T35" fmla="*/ 13 h 342"/>
                <a:gd name="T36" fmla="*/ 12 w 92"/>
                <a:gd name="T37" fmla="*/ 3 h 342"/>
                <a:gd name="T38" fmla="*/ 8 w 92"/>
                <a:gd name="T39" fmla="*/ 0 h 342"/>
                <a:gd name="T40" fmla="*/ 4 w 92"/>
                <a:gd name="T41" fmla="*/ 3 h 342"/>
                <a:gd name="T42" fmla="*/ 1 w 92"/>
                <a:gd name="T43" fmla="*/ 9 h 342"/>
                <a:gd name="T44" fmla="*/ 0 w 92"/>
                <a:gd name="T45" fmla="*/ 19 h 342"/>
                <a:gd name="T46" fmla="*/ 0 w 92"/>
                <a:gd name="T47" fmla="*/ 34 h 342"/>
                <a:gd name="T48" fmla="*/ 1 w 92"/>
                <a:gd name="T49" fmla="*/ 49 h 342"/>
                <a:gd name="T50" fmla="*/ 4 w 92"/>
                <a:gd name="T51" fmla="*/ 70 h 342"/>
                <a:gd name="T52" fmla="*/ 6 w 92"/>
                <a:gd name="T53" fmla="*/ 91 h 342"/>
                <a:gd name="T54" fmla="*/ 12 w 92"/>
                <a:gd name="T55" fmla="*/ 115 h 342"/>
                <a:gd name="T56" fmla="*/ 16 w 92"/>
                <a:gd name="T57" fmla="*/ 140 h 342"/>
                <a:gd name="T58" fmla="*/ 22 w 92"/>
                <a:gd name="T59" fmla="*/ 167 h 342"/>
                <a:gd name="T60" fmla="*/ 29 w 92"/>
                <a:gd name="T61" fmla="*/ 197 h 342"/>
                <a:gd name="T62" fmla="*/ 35 w 92"/>
                <a:gd name="T63" fmla="*/ 224 h 342"/>
                <a:gd name="T64" fmla="*/ 43 w 92"/>
                <a:gd name="T65" fmla="*/ 248 h 342"/>
                <a:gd name="T66" fmla="*/ 50 w 92"/>
                <a:gd name="T67" fmla="*/ 270 h 342"/>
                <a:gd name="T68" fmla="*/ 58 w 92"/>
                <a:gd name="T69" fmla="*/ 291 h 342"/>
                <a:gd name="T70" fmla="*/ 64 w 92"/>
                <a:gd name="T71" fmla="*/ 309 h 342"/>
                <a:gd name="T72" fmla="*/ 70 w 92"/>
                <a:gd name="T73" fmla="*/ 324 h 342"/>
                <a:gd name="T74" fmla="*/ 76 w 92"/>
                <a:gd name="T75" fmla="*/ 333 h 342"/>
                <a:gd name="T76" fmla="*/ 82 w 92"/>
                <a:gd name="T77" fmla="*/ 339 h 342"/>
                <a:gd name="T78" fmla="*/ 85 w 92"/>
                <a:gd name="T79" fmla="*/ 342 h 342"/>
                <a:gd name="T80" fmla="*/ 89 w 92"/>
                <a:gd name="T81" fmla="*/ 342 h 342"/>
                <a:gd name="T82" fmla="*/ 89 w 92"/>
                <a:gd name="T83" fmla="*/ 342 h 342"/>
                <a:gd name="T84" fmla="*/ 88 w 92"/>
                <a:gd name="T85" fmla="*/ 339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342"/>
                <a:gd name="T131" fmla="*/ 92 w 92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342">
                  <a:moveTo>
                    <a:pt x="88" y="339"/>
                  </a:moveTo>
                  <a:lnTo>
                    <a:pt x="91" y="336"/>
                  </a:lnTo>
                  <a:lnTo>
                    <a:pt x="92" y="324"/>
                  </a:lnTo>
                  <a:lnTo>
                    <a:pt x="92" y="312"/>
                  </a:lnTo>
                  <a:lnTo>
                    <a:pt x="91" y="294"/>
                  </a:lnTo>
                  <a:lnTo>
                    <a:pt x="89" y="276"/>
                  </a:lnTo>
                  <a:lnTo>
                    <a:pt x="85" y="254"/>
                  </a:lnTo>
                  <a:lnTo>
                    <a:pt x="82" y="230"/>
                  </a:lnTo>
                  <a:lnTo>
                    <a:pt x="76" y="203"/>
                  </a:lnTo>
                  <a:lnTo>
                    <a:pt x="71" y="176"/>
                  </a:lnTo>
                  <a:lnTo>
                    <a:pt x="64" y="149"/>
                  </a:lnTo>
                  <a:lnTo>
                    <a:pt x="56" y="121"/>
                  </a:lnTo>
                  <a:lnTo>
                    <a:pt x="50" y="97"/>
                  </a:lnTo>
                  <a:lnTo>
                    <a:pt x="42" y="73"/>
                  </a:lnTo>
                  <a:lnTo>
                    <a:pt x="35" y="52"/>
                  </a:lnTo>
                  <a:lnTo>
                    <a:pt x="29" y="37"/>
                  </a:lnTo>
                  <a:lnTo>
                    <a:pt x="22" y="22"/>
                  </a:lnTo>
                  <a:lnTo>
                    <a:pt x="17" y="1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9"/>
                  </a:lnTo>
                  <a:lnTo>
                    <a:pt x="0" y="34"/>
                  </a:lnTo>
                  <a:lnTo>
                    <a:pt x="1" y="49"/>
                  </a:lnTo>
                  <a:lnTo>
                    <a:pt x="4" y="70"/>
                  </a:lnTo>
                  <a:lnTo>
                    <a:pt x="6" y="91"/>
                  </a:lnTo>
                  <a:lnTo>
                    <a:pt x="12" y="115"/>
                  </a:lnTo>
                  <a:lnTo>
                    <a:pt x="16" y="140"/>
                  </a:lnTo>
                  <a:lnTo>
                    <a:pt x="22" y="167"/>
                  </a:lnTo>
                  <a:lnTo>
                    <a:pt x="29" y="197"/>
                  </a:lnTo>
                  <a:lnTo>
                    <a:pt x="35" y="224"/>
                  </a:lnTo>
                  <a:lnTo>
                    <a:pt x="43" y="248"/>
                  </a:lnTo>
                  <a:lnTo>
                    <a:pt x="50" y="270"/>
                  </a:lnTo>
                  <a:lnTo>
                    <a:pt x="58" y="291"/>
                  </a:lnTo>
                  <a:lnTo>
                    <a:pt x="64" y="309"/>
                  </a:lnTo>
                  <a:lnTo>
                    <a:pt x="70" y="324"/>
                  </a:lnTo>
                  <a:lnTo>
                    <a:pt x="76" y="333"/>
                  </a:lnTo>
                  <a:lnTo>
                    <a:pt x="82" y="339"/>
                  </a:lnTo>
                  <a:lnTo>
                    <a:pt x="85" y="342"/>
                  </a:lnTo>
                  <a:lnTo>
                    <a:pt x="89" y="342"/>
                  </a:lnTo>
                  <a:lnTo>
                    <a:pt x="88" y="339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225"/>
            <p:cNvSpPr>
              <a:spLocks/>
            </p:cNvSpPr>
            <p:nvPr/>
          </p:nvSpPr>
          <p:spPr bwMode="auto">
            <a:xfrm>
              <a:off x="1159" y="3022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6 h 342"/>
                <a:gd name="T4" fmla="*/ 92 w 92"/>
                <a:gd name="T5" fmla="*/ 324 h 342"/>
                <a:gd name="T6" fmla="*/ 92 w 92"/>
                <a:gd name="T7" fmla="*/ 312 h 342"/>
                <a:gd name="T8" fmla="*/ 91 w 92"/>
                <a:gd name="T9" fmla="*/ 294 h 342"/>
                <a:gd name="T10" fmla="*/ 89 w 92"/>
                <a:gd name="T11" fmla="*/ 276 h 342"/>
                <a:gd name="T12" fmla="*/ 85 w 92"/>
                <a:gd name="T13" fmla="*/ 254 h 342"/>
                <a:gd name="T14" fmla="*/ 82 w 92"/>
                <a:gd name="T15" fmla="*/ 230 h 342"/>
                <a:gd name="T16" fmla="*/ 76 w 92"/>
                <a:gd name="T17" fmla="*/ 203 h 342"/>
                <a:gd name="T18" fmla="*/ 71 w 92"/>
                <a:gd name="T19" fmla="*/ 176 h 342"/>
                <a:gd name="T20" fmla="*/ 64 w 92"/>
                <a:gd name="T21" fmla="*/ 149 h 342"/>
                <a:gd name="T22" fmla="*/ 56 w 92"/>
                <a:gd name="T23" fmla="*/ 121 h 342"/>
                <a:gd name="T24" fmla="*/ 50 w 92"/>
                <a:gd name="T25" fmla="*/ 97 h 342"/>
                <a:gd name="T26" fmla="*/ 42 w 92"/>
                <a:gd name="T27" fmla="*/ 73 h 342"/>
                <a:gd name="T28" fmla="*/ 35 w 92"/>
                <a:gd name="T29" fmla="*/ 52 h 342"/>
                <a:gd name="T30" fmla="*/ 29 w 92"/>
                <a:gd name="T31" fmla="*/ 37 h 342"/>
                <a:gd name="T32" fmla="*/ 22 w 92"/>
                <a:gd name="T33" fmla="*/ 22 h 342"/>
                <a:gd name="T34" fmla="*/ 17 w 92"/>
                <a:gd name="T35" fmla="*/ 13 h 342"/>
                <a:gd name="T36" fmla="*/ 12 w 92"/>
                <a:gd name="T37" fmla="*/ 3 h 342"/>
                <a:gd name="T38" fmla="*/ 8 w 92"/>
                <a:gd name="T39" fmla="*/ 0 h 342"/>
                <a:gd name="T40" fmla="*/ 4 w 92"/>
                <a:gd name="T41" fmla="*/ 3 h 342"/>
                <a:gd name="T42" fmla="*/ 1 w 92"/>
                <a:gd name="T43" fmla="*/ 9 h 342"/>
                <a:gd name="T44" fmla="*/ 0 w 92"/>
                <a:gd name="T45" fmla="*/ 19 h 342"/>
                <a:gd name="T46" fmla="*/ 0 w 92"/>
                <a:gd name="T47" fmla="*/ 34 h 342"/>
                <a:gd name="T48" fmla="*/ 1 w 92"/>
                <a:gd name="T49" fmla="*/ 49 h 342"/>
                <a:gd name="T50" fmla="*/ 4 w 92"/>
                <a:gd name="T51" fmla="*/ 70 h 342"/>
                <a:gd name="T52" fmla="*/ 6 w 92"/>
                <a:gd name="T53" fmla="*/ 91 h 342"/>
                <a:gd name="T54" fmla="*/ 12 w 92"/>
                <a:gd name="T55" fmla="*/ 115 h 342"/>
                <a:gd name="T56" fmla="*/ 16 w 92"/>
                <a:gd name="T57" fmla="*/ 140 h 342"/>
                <a:gd name="T58" fmla="*/ 22 w 92"/>
                <a:gd name="T59" fmla="*/ 167 h 342"/>
                <a:gd name="T60" fmla="*/ 29 w 92"/>
                <a:gd name="T61" fmla="*/ 197 h 342"/>
                <a:gd name="T62" fmla="*/ 35 w 92"/>
                <a:gd name="T63" fmla="*/ 224 h 342"/>
                <a:gd name="T64" fmla="*/ 43 w 92"/>
                <a:gd name="T65" fmla="*/ 248 h 342"/>
                <a:gd name="T66" fmla="*/ 50 w 92"/>
                <a:gd name="T67" fmla="*/ 270 h 342"/>
                <a:gd name="T68" fmla="*/ 58 w 92"/>
                <a:gd name="T69" fmla="*/ 291 h 342"/>
                <a:gd name="T70" fmla="*/ 64 w 92"/>
                <a:gd name="T71" fmla="*/ 309 h 342"/>
                <a:gd name="T72" fmla="*/ 70 w 92"/>
                <a:gd name="T73" fmla="*/ 324 h 342"/>
                <a:gd name="T74" fmla="*/ 76 w 92"/>
                <a:gd name="T75" fmla="*/ 333 h 342"/>
                <a:gd name="T76" fmla="*/ 82 w 92"/>
                <a:gd name="T77" fmla="*/ 339 h 342"/>
                <a:gd name="T78" fmla="*/ 85 w 92"/>
                <a:gd name="T79" fmla="*/ 342 h 342"/>
                <a:gd name="T80" fmla="*/ 89 w 92"/>
                <a:gd name="T81" fmla="*/ 342 h 342"/>
                <a:gd name="T82" fmla="*/ 89 w 92"/>
                <a:gd name="T83" fmla="*/ 342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339"/>
                  </a:moveTo>
                  <a:lnTo>
                    <a:pt x="91" y="336"/>
                  </a:lnTo>
                  <a:lnTo>
                    <a:pt x="92" y="324"/>
                  </a:lnTo>
                  <a:lnTo>
                    <a:pt x="92" y="312"/>
                  </a:lnTo>
                  <a:lnTo>
                    <a:pt x="91" y="294"/>
                  </a:lnTo>
                  <a:lnTo>
                    <a:pt x="89" y="276"/>
                  </a:lnTo>
                  <a:lnTo>
                    <a:pt x="85" y="254"/>
                  </a:lnTo>
                  <a:lnTo>
                    <a:pt x="82" y="230"/>
                  </a:lnTo>
                  <a:lnTo>
                    <a:pt x="76" y="203"/>
                  </a:lnTo>
                  <a:lnTo>
                    <a:pt x="71" y="176"/>
                  </a:lnTo>
                  <a:lnTo>
                    <a:pt x="64" y="149"/>
                  </a:lnTo>
                  <a:lnTo>
                    <a:pt x="56" y="121"/>
                  </a:lnTo>
                  <a:lnTo>
                    <a:pt x="50" y="97"/>
                  </a:lnTo>
                  <a:lnTo>
                    <a:pt x="42" y="73"/>
                  </a:lnTo>
                  <a:lnTo>
                    <a:pt x="35" y="52"/>
                  </a:lnTo>
                  <a:lnTo>
                    <a:pt x="29" y="37"/>
                  </a:lnTo>
                  <a:lnTo>
                    <a:pt x="22" y="22"/>
                  </a:lnTo>
                  <a:lnTo>
                    <a:pt x="17" y="1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9"/>
                  </a:lnTo>
                  <a:lnTo>
                    <a:pt x="0" y="34"/>
                  </a:lnTo>
                  <a:lnTo>
                    <a:pt x="1" y="49"/>
                  </a:lnTo>
                  <a:lnTo>
                    <a:pt x="4" y="70"/>
                  </a:lnTo>
                  <a:lnTo>
                    <a:pt x="6" y="91"/>
                  </a:lnTo>
                  <a:lnTo>
                    <a:pt x="12" y="115"/>
                  </a:lnTo>
                  <a:lnTo>
                    <a:pt x="16" y="140"/>
                  </a:lnTo>
                  <a:lnTo>
                    <a:pt x="22" y="167"/>
                  </a:lnTo>
                  <a:lnTo>
                    <a:pt x="29" y="197"/>
                  </a:lnTo>
                  <a:lnTo>
                    <a:pt x="35" y="224"/>
                  </a:lnTo>
                  <a:lnTo>
                    <a:pt x="43" y="248"/>
                  </a:lnTo>
                  <a:lnTo>
                    <a:pt x="50" y="270"/>
                  </a:lnTo>
                  <a:lnTo>
                    <a:pt x="58" y="291"/>
                  </a:lnTo>
                  <a:lnTo>
                    <a:pt x="64" y="309"/>
                  </a:lnTo>
                  <a:lnTo>
                    <a:pt x="70" y="324"/>
                  </a:lnTo>
                  <a:lnTo>
                    <a:pt x="76" y="333"/>
                  </a:lnTo>
                  <a:lnTo>
                    <a:pt x="82" y="339"/>
                  </a:lnTo>
                  <a:lnTo>
                    <a:pt x="85" y="342"/>
                  </a:lnTo>
                  <a:lnTo>
                    <a:pt x="89" y="342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226"/>
            <p:cNvSpPr>
              <a:spLocks/>
            </p:cNvSpPr>
            <p:nvPr/>
          </p:nvSpPr>
          <p:spPr bwMode="auto">
            <a:xfrm>
              <a:off x="931" y="2620"/>
              <a:ext cx="149" cy="212"/>
            </a:xfrm>
            <a:custGeom>
              <a:avLst/>
              <a:gdLst>
                <a:gd name="T0" fmla="*/ 147 w 149"/>
                <a:gd name="T1" fmla="*/ 203 h 212"/>
                <a:gd name="T2" fmla="*/ 149 w 149"/>
                <a:gd name="T3" fmla="*/ 194 h 212"/>
                <a:gd name="T4" fmla="*/ 147 w 149"/>
                <a:gd name="T5" fmla="*/ 185 h 212"/>
                <a:gd name="T6" fmla="*/ 145 w 149"/>
                <a:gd name="T7" fmla="*/ 173 h 212"/>
                <a:gd name="T8" fmla="*/ 139 w 149"/>
                <a:gd name="T9" fmla="*/ 160 h 212"/>
                <a:gd name="T10" fmla="*/ 134 w 149"/>
                <a:gd name="T11" fmla="*/ 145 h 212"/>
                <a:gd name="T12" fmla="*/ 126 w 149"/>
                <a:gd name="T13" fmla="*/ 130 h 212"/>
                <a:gd name="T14" fmla="*/ 117 w 149"/>
                <a:gd name="T15" fmla="*/ 112 h 212"/>
                <a:gd name="T16" fmla="*/ 108 w 149"/>
                <a:gd name="T17" fmla="*/ 97 h 212"/>
                <a:gd name="T18" fmla="*/ 96 w 149"/>
                <a:gd name="T19" fmla="*/ 82 h 212"/>
                <a:gd name="T20" fmla="*/ 84 w 149"/>
                <a:gd name="T21" fmla="*/ 64 h 212"/>
                <a:gd name="T22" fmla="*/ 72 w 149"/>
                <a:gd name="T23" fmla="*/ 49 h 212"/>
                <a:gd name="T24" fmla="*/ 60 w 149"/>
                <a:gd name="T25" fmla="*/ 36 h 212"/>
                <a:gd name="T26" fmla="*/ 50 w 149"/>
                <a:gd name="T27" fmla="*/ 24 h 212"/>
                <a:gd name="T28" fmla="*/ 39 w 149"/>
                <a:gd name="T29" fmla="*/ 15 h 212"/>
                <a:gd name="T30" fmla="*/ 30 w 149"/>
                <a:gd name="T31" fmla="*/ 6 h 212"/>
                <a:gd name="T32" fmla="*/ 21 w 149"/>
                <a:gd name="T33" fmla="*/ 3 h 212"/>
                <a:gd name="T34" fmla="*/ 14 w 149"/>
                <a:gd name="T35" fmla="*/ 0 h 212"/>
                <a:gd name="T36" fmla="*/ 7 w 149"/>
                <a:gd name="T37" fmla="*/ 0 h 212"/>
                <a:gd name="T38" fmla="*/ 3 w 149"/>
                <a:gd name="T39" fmla="*/ 3 h 212"/>
                <a:gd name="T40" fmla="*/ 1 w 149"/>
                <a:gd name="T41" fmla="*/ 6 h 212"/>
                <a:gd name="T42" fmla="*/ 0 w 149"/>
                <a:gd name="T43" fmla="*/ 15 h 212"/>
                <a:gd name="T44" fmla="*/ 1 w 149"/>
                <a:gd name="T45" fmla="*/ 24 h 212"/>
                <a:gd name="T46" fmla="*/ 3 w 149"/>
                <a:gd name="T47" fmla="*/ 36 h 212"/>
                <a:gd name="T48" fmla="*/ 9 w 149"/>
                <a:gd name="T49" fmla="*/ 52 h 212"/>
                <a:gd name="T50" fmla="*/ 15 w 149"/>
                <a:gd name="T51" fmla="*/ 64 h 212"/>
                <a:gd name="T52" fmla="*/ 22 w 149"/>
                <a:gd name="T53" fmla="*/ 79 h 212"/>
                <a:gd name="T54" fmla="*/ 31 w 149"/>
                <a:gd name="T55" fmla="*/ 97 h 212"/>
                <a:gd name="T56" fmla="*/ 42 w 149"/>
                <a:gd name="T57" fmla="*/ 112 h 212"/>
                <a:gd name="T58" fmla="*/ 52 w 149"/>
                <a:gd name="T59" fmla="*/ 130 h 212"/>
                <a:gd name="T60" fmla="*/ 64 w 149"/>
                <a:gd name="T61" fmla="*/ 145 h 212"/>
                <a:gd name="T62" fmla="*/ 76 w 149"/>
                <a:gd name="T63" fmla="*/ 160 h 212"/>
                <a:gd name="T64" fmla="*/ 88 w 149"/>
                <a:gd name="T65" fmla="*/ 176 h 212"/>
                <a:gd name="T66" fmla="*/ 98 w 149"/>
                <a:gd name="T67" fmla="*/ 185 h 212"/>
                <a:gd name="T68" fmla="*/ 109 w 149"/>
                <a:gd name="T69" fmla="*/ 197 h 212"/>
                <a:gd name="T70" fmla="*/ 120 w 149"/>
                <a:gd name="T71" fmla="*/ 203 h 212"/>
                <a:gd name="T72" fmla="*/ 127 w 149"/>
                <a:gd name="T73" fmla="*/ 209 h 212"/>
                <a:gd name="T74" fmla="*/ 135 w 149"/>
                <a:gd name="T75" fmla="*/ 212 h 212"/>
                <a:gd name="T76" fmla="*/ 141 w 149"/>
                <a:gd name="T77" fmla="*/ 212 h 212"/>
                <a:gd name="T78" fmla="*/ 146 w 149"/>
                <a:gd name="T79" fmla="*/ 209 h 212"/>
                <a:gd name="T80" fmla="*/ 149 w 149"/>
                <a:gd name="T81" fmla="*/ 203 h 212"/>
                <a:gd name="T82" fmla="*/ 149 w 149"/>
                <a:gd name="T83" fmla="*/ 203 h 212"/>
                <a:gd name="T84" fmla="*/ 147 w 149"/>
                <a:gd name="T85" fmla="*/ 203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7" y="203"/>
                  </a:moveTo>
                  <a:lnTo>
                    <a:pt x="149" y="194"/>
                  </a:lnTo>
                  <a:lnTo>
                    <a:pt x="147" y="185"/>
                  </a:lnTo>
                  <a:lnTo>
                    <a:pt x="145" y="173"/>
                  </a:lnTo>
                  <a:lnTo>
                    <a:pt x="139" y="160"/>
                  </a:lnTo>
                  <a:lnTo>
                    <a:pt x="134" y="145"/>
                  </a:lnTo>
                  <a:lnTo>
                    <a:pt x="126" y="130"/>
                  </a:lnTo>
                  <a:lnTo>
                    <a:pt x="117" y="112"/>
                  </a:lnTo>
                  <a:lnTo>
                    <a:pt x="108" y="97"/>
                  </a:lnTo>
                  <a:lnTo>
                    <a:pt x="96" y="82"/>
                  </a:lnTo>
                  <a:lnTo>
                    <a:pt x="84" y="64"/>
                  </a:lnTo>
                  <a:lnTo>
                    <a:pt x="72" y="49"/>
                  </a:lnTo>
                  <a:lnTo>
                    <a:pt x="60" y="36"/>
                  </a:lnTo>
                  <a:lnTo>
                    <a:pt x="50" y="24"/>
                  </a:lnTo>
                  <a:lnTo>
                    <a:pt x="39" y="15"/>
                  </a:lnTo>
                  <a:lnTo>
                    <a:pt x="30" y="6"/>
                  </a:lnTo>
                  <a:lnTo>
                    <a:pt x="21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3" y="36"/>
                  </a:lnTo>
                  <a:lnTo>
                    <a:pt x="9" y="52"/>
                  </a:lnTo>
                  <a:lnTo>
                    <a:pt x="15" y="64"/>
                  </a:lnTo>
                  <a:lnTo>
                    <a:pt x="22" y="79"/>
                  </a:lnTo>
                  <a:lnTo>
                    <a:pt x="31" y="97"/>
                  </a:lnTo>
                  <a:lnTo>
                    <a:pt x="42" y="112"/>
                  </a:lnTo>
                  <a:lnTo>
                    <a:pt x="52" y="130"/>
                  </a:lnTo>
                  <a:lnTo>
                    <a:pt x="64" y="145"/>
                  </a:lnTo>
                  <a:lnTo>
                    <a:pt x="76" y="160"/>
                  </a:lnTo>
                  <a:lnTo>
                    <a:pt x="88" y="176"/>
                  </a:lnTo>
                  <a:lnTo>
                    <a:pt x="98" y="185"/>
                  </a:lnTo>
                  <a:lnTo>
                    <a:pt x="109" y="197"/>
                  </a:lnTo>
                  <a:lnTo>
                    <a:pt x="120" y="203"/>
                  </a:lnTo>
                  <a:lnTo>
                    <a:pt x="127" y="209"/>
                  </a:lnTo>
                  <a:lnTo>
                    <a:pt x="135" y="212"/>
                  </a:lnTo>
                  <a:lnTo>
                    <a:pt x="141" y="212"/>
                  </a:lnTo>
                  <a:lnTo>
                    <a:pt x="146" y="209"/>
                  </a:lnTo>
                  <a:lnTo>
                    <a:pt x="149" y="203"/>
                  </a:lnTo>
                  <a:lnTo>
                    <a:pt x="147" y="203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227"/>
            <p:cNvSpPr>
              <a:spLocks/>
            </p:cNvSpPr>
            <p:nvPr/>
          </p:nvSpPr>
          <p:spPr bwMode="auto">
            <a:xfrm>
              <a:off x="931" y="2620"/>
              <a:ext cx="149" cy="212"/>
            </a:xfrm>
            <a:custGeom>
              <a:avLst/>
              <a:gdLst>
                <a:gd name="T0" fmla="*/ 147 w 149"/>
                <a:gd name="T1" fmla="*/ 203 h 212"/>
                <a:gd name="T2" fmla="*/ 149 w 149"/>
                <a:gd name="T3" fmla="*/ 194 h 212"/>
                <a:gd name="T4" fmla="*/ 147 w 149"/>
                <a:gd name="T5" fmla="*/ 185 h 212"/>
                <a:gd name="T6" fmla="*/ 145 w 149"/>
                <a:gd name="T7" fmla="*/ 173 h 212"/>
                <a:gd name="T8" fmla="*/ 139 w 149"/>
                <a:gd name="T9" fmla="*/ 160 h 212"/>
                <a:gd name="T10" fmla="*/ 134 w 149"/>
                <a:gd name="T11" fmla="*/ 145 h 212"/>
                <a:gd name="T12" fmla="*/ 126 w 149"/>
                <a:gd name="T13" fmla="*/ 130 h 212"/>
                <a:gd name="T14" fmla="*/ 117 w 149"/>
                <a:gd name="T15" fmla="*/ 112 h 212"/>
                <a:gd name="T16" fmla="*/ 108 w 149"/>
                <a:gd name="T17" fmla="*/ 97 h 212"/>
                <a:gd name="T18" fmla="*/ 96 w 149"/>
                <a:gd name="T19" fmla="*/ 82 h 212"/>
                <a:gd name="T20" fmla="*/ 84 w 149"/>
                <a:gd name="T21" fmla="*/ 64 h 212"/>
                <a:gd name="T22" fmla="*/ 72 w 149"/>
                <a:gd name="T23" fmla="*/ 49 h 212"/>
                <a:gd name="T24" fmla="*/ 60 w 149"/>
                <a:gd name="T25" fmla="*/ 36 h 212"/>
                <a:gd name="T26" fmla="*/ 50 w 149"/>
                <a:gd name="T27" fmla="*/ 24 h 212"/>
                <a:gd name="T28" fmla="*/ 39 w 149"/>
                <a:gd name="T29" fmla="*/ 15 h 212"/>
                <a:gd name="T30" fmla="*/ 30 w 149"/>
                <a:gd name="T31" fmla="*/ 6 h 212"/>
                <a:gd name="T32" fmla="*/ 21 w 149"/>
                <a:gd name="T33" fmla="*/ 3 h 212"/>
                <a:gd name="T34" fmla="*/ 14 w 149"/>
                <a:gd name="T35" fmla="*/ 0 h 212"/>
                <a:gd name="T36" fmla="*/ 7 w 149"/>
                <a:gd name="T37" fmla="*/ 0 h 212"/>
                <a:gd name="T38" fmla="*/ 3 w 149"/>
                <a:gd name="T39" fmla="*/ 3 h 212"/>
                <a:gd name="T40" fmla="*/ 1 w 149"/>
                <a:gd name="T41" fmla="*/ 6 h 212"/>
                <a:gd name="T42" fmla="*/ 0 w 149"/>
                <a:gd name="T43" fmla="*/ 15 h 212"/>
                <a:gd name="T44" fmla="*/ 1 w 149"/>
                <a:gd name="T45" fmla="*/ 24 h 212"/>
                <a:gd name="T46" fmla="*/ 3 w 149"/>
                <a:gd name="T47" fmla="*/ 36 h 212"/>
                <a:gd name="T48" fmla="*/ 9 w 149"/>
                <a:gd name="T49" fmla="*/ 52 h 212"/>
                <a:gd name="T50" fmla="*/ 15 w 149"/>
                <a:gd name="T51" fmla="*/ 64 h 212"/>
                <a:gd name="T52" fmla="*/ 22 w 149"/>
                <a:gd name="T53" fmla="*/ 79 h 212"/>
                <a:gd name="T54" fmla="*/ 31 w 149"/>
                <a:gd name="T55" fmla="*/ 97 h 212"/>
                <a:gd name="T56" fmla="*/ 42 w 149"/>
                <a:gd name="T57" fmla="*/ 112 h 212"/>
                <a:gd name="T58" fmla="*/ 52 w 149"/>
                <a:gd name="T59" fmla="*/ 130 h 212"/>
                <a:gd name="T60" fmla="*/ 64 w 149"/>
                <a:gd name="T61" fmla="*/ 145 h 212"/>
                <a:gd name="T62" fmla="*/ 76 w 149"/>
                <a:gd name="T63" fmla="*/ 160 h 212"/>
                <a:gd name="T64" fmla="*/ 88 w 149"/>
                <a:gd name="T65" fmla="*/ 176 h 212"/>
                <a:gd name="T66" fmla="*/ 98 w 149"/>
                <a:gd name="T67" fmla="*/ 185 h 212"/>
                <a:gd name="T68" fmla="*/ 109 w 149"/>
                <a:gd name="T69" fmla="*/ 197 h 212"/>
                <a:gd name="T70" fmla="*/ 120 w 149"/>
                <a:gd name="T71" fmla="*/ 203 h 212"/>
                <a:gd name="T72" fmla="*/ 127 w 149"/>
                <a:gd name="T73" fmla="*/ 209 h 212"/>
                <a:gd name="T74" fmla="*/ 135 w 149"/>
                <a:gd name="T75" fmla="*/ 212 h 212"/>
                <a:gd name="T76" fmla="*/ 141 w 149"/>
                <a:gd name="T77" fmla="*/ 212 h 212"/>
                <a:gd name="T78" fmla="*/ 146 w 149"/>
                <a:gd name="T79" fmla="*/ 209 h 212"/>
                <a:gd name="T80" fmla="*/ 149 w 149"/>
                <a:gd name="T81" fmla="*/ 203 h 212"/>
                <a:gd name="T82" fmla="*/ 149 w 149"/>
                <a:gd name="T83" fmla="*/ 203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7" y="203"/>
                  </a:moveTo>
                  <a:lnTo>
                    <a:pt x="149" y="194"/>
                  </a:lnTo>
                  <a:lnTo>
                    <a:pt x="147" y="185"/>
                  </a:lnTo>
                  <a:lnTo>
                    <a:pt x="145" y="173"/>
                  </a:lnTo>
                  <a:lnTo>
                    <a:pt x="139" y="160"/>
                  </a:lnTo>
                  <a:lnTo>
                    <a:pt x="134" y="145"/>
                  </a:lnTo>
                  <a:lnTo>
                    <a:pt x="126" y="130"/>
                  </a:lnTo>
                  <a:lnTo>
                    <a:pt x="117" y="112"/>
                  </a:lnTo>
                  <a:lnTo>
                    <a:pt x="108" y="97"/>
                  </a:lnTo>
                  <a:lnTo>
                    <a:pt x="96" y="82"/>
                  </a:lnTo>
                  <a:lnTo>
                    <a:pt x="84" y="64"/>
                  </a:lnTo>
                  <a:lnTo>
                    <a:pt x="72" y="49"/>
                  </a:lnTo>
                  <a:lnTo>
                    <a:pt x="60" y="36"/>
                  </a:lnTo>
                  <a:lnTo>
                    <a:pt x="50" y="24"/>
                  </a:lnTo>
                  <a:lnTo>
                    <a:pt x="39" y="15"/>
                  </a:lnTo>
                  <a:lnTo>
                    <a:pt x="30" y="6"/>
                  </a:lnTo>
                  <a:lnTo>
                    <a:pt x="21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3" y="36"/>
                  </a:lnTo>
                  <a:lnTo>
                    <a:pt x="9" y="52"/>
                  </a:lnTo>
                  <a:lnTo>
                    <a:pt x="15" y="64"/>
                  </a:lnTo>
                  <a:lnTo>
                    <a:pt x="22" y="79"/>
                  </a:lnTo>
                  <a:lnTo>
                    <a:pt x="31" y="97"/>
                  </a:lnTo>
                  <a:lnTo>
                    <a:pt x="42" y="112"/>
                  </a:lnTo>
                  <a:lnTo>
                    <a:pt x="52" y="130"/>
                  </a:lnTo>
                  <a:lnTo>
                    <a:pt x="64" y="145"/>
                  </a:lnTo>
                  <a:lnTo>
                    <a:pt x="76" y="160"/>
                  </a:lnTo>
                  <a:lnTo>
                    <a:pt x="88" y="176"/>
                  </a:lnTo>
                  <a:lnTo>
                    <a:pt x="98" y="185"/>
                  </a:lnTo>
                  <a:lnTo>
                    <a:pt x="109" y="197"/>
                  </a:lnTo>
                  <a:lnTo>
                    <a:pt x="120" y="203"/>
                  </a:lnTo>
                  <a:lnTo>
                    <a:pt x="127" y="209"/>
                  </a:lnTo>
                  <a:lnTo>
                    <a:pt x="135" y="212"/>
                  </a:lnTo>
                  <a:lnTo>
                    <a:pt x="141" y="212"/>
                  </a:lnTo>
                  <a:lnTo>
                    <a:pt x="146" y="209"/>
                  </a:lnTo>
                  <a:lnTo>
                    <a:pt x="149" y="203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228"/>
            <p:cNvSpPr>
              <a:spLocks/>
            </p:cNvSpPr>
            <p:nvPr/>
          </p:nvSpPr>
          <p:spPr bwMode="auto">
            <a:xfrm>
              <a:off x="1182" y="2953"/>
              <a:ext cx="150" cy="212"/>
            </a:xfrm>
            <a:custGeom>
              <a:avLst/>
              <a:gdLst>
                <a:gd name="T0" fmla="*/ 148 w 150"/>
                <a:gd name="T1" fmla="*/ 203 h 212"/>
                <a:gd name="T2" fmla="*/ 150 w 150"/>
                <a:gd name="T3" fmla="*/ 196 h 212"/>
                <a:gd name="T4" fmla="*/ 148 w 150"/>
                <a:gd name="T5" fmla="*/ 184 h 212"/>
                <a:gd name="T6" fmla="*/ 146 w 150"/>
                <a:gd name="T7" fmla="*/ 172 h 212"/>
                <a:gd name="T8" fmla="*/ 140 w 150"/>
                <a:gd name="T9" fmla="*/ 160 h 212"/>
                <a:gd name="T10" fmla="*/ 135 w 150"/>
                <a:gd name="T11" fmla="*/ 145 h 212"/>
                <a:gd name="T12" fmla="*/ 127 w 150"/>
                <a:gd name="T13" fmla="*/ 130 h 212"/>
                <a:gd name="T14" fmla="*/ 118 w 150"/>
                <a:gd name="T15" fmla="*/ 115 h 212"/>
                <a:gd name="T16" fmla="*/ 109 w 150"/>
                <a:gd name="T17" fmla="*/ 97 h 212"/>
                <a:gd name="T18" fmla="*/ 97 w 150"/>
                <a:gd name="T19" fmla="*/ 82 h 212"/>
                <a:gd name="T20" fmla="*/ 85 w 150"/>
                <a:gd name="T21" fmla="*/ 63 h 212"/>
                <a:gd name="T22" fmla="*/ 73 w 150"/>
                <a:gd name="T23" fmla="*/ 48 h 212"/>
                <a:gd name="T24" fmla="*/ 61 w 150"/>
                <a:gd name="T25" fmla="*/ 36 h 212"/>
                <a:gd name="T26" fmla="*/ 51 w 150"/>
                <a:gd name="T27" fmla="*/ 24 h 212"/>
                <a:gd name="T28" fmla="*/ 40 w 150"/>
                <a:gd name="T29" fmla="*/ 15 h 212"/>
                <a:gd name="T30" fmla="*/ 31 w 150"/>
                <a:gd name="T31" fmla="*/ 9 h 212"/>
                <a:gd name="T32" fmla="*/ 22 w 150"/>
                <a:gd name="T33" fmla="*/ 3 h 212"/>
                <a:gd name="T34" fmla="*/ 15 w 150"/>
                <a:gd name="T35" fmla="*/ 0 h 212"/>
                <a:gd name="T36" fmla="*/ 8 w 150"/>
                <a:gd name="T37" fmla="*/ 0 h 212"/>
                <a:gd name="T38" fmla="*/ 4 w 150"/>
                <a:gd name="T39" fmla="*/ 3 h 212"/>
                <a:gd name="T40" fmla="*/ 2 w 150"/>
                <a:gd name="T41" fmla="*/ 9 h 212"/>
                <a:gd name="T42" fmla="*/ 0 w 150"/>
                <a:gd name="T43" fmla="*/ 15 h 212"/>
                <a:gd name="T44" fmla="*/ 2 w 150"/>
                <a:gd name="T45" fmla="*/ 27 h 212"/>
                <a:gd name="T46" fmla="*/ 4 w 150"/>
                <a:gd name="T47" fmla="*/ 36 h 212"/>
                <a:gd name="T48" fmla="*/ 10 w 150"/>
                <a:gd name="T49" fmla="*/ 51 h 212"/>
                <a:gd name="T50" fmla="*/ 16 w 150"/>
                <a:gd name="T51" fmla="*/ 66 h 212"/>
                <a:gd name="T52" fmla="*/ 23 w 150"/>
                <a:gd name="T53" fmla="*/ 82 h 212"/>
                <a:gd name="T54" fmla="*/ 32 w 150"/>
                <a:gd name="T55" fmla="*/ 97 h 212"/>
                <a:gd name="T56" fmla="*/ 43 w 150"/>
                <a:gd name="T57" fmla="*/ 115 h 212"/>
                <a:gd name="T58" fmla="*/ 53 w 150"/>
                <a:gd name="T59" fmla="*/ 130 h 212"/>
                <a:gd name="T60" fmla="*/ 65 w 150"/>
                <a:gd name="T61" fmla="*/ 145 h 212"/>
                <a:gd name="T62" fmla="*/ 77 w 150"/>
                <a:gd name="T63" fmla="*/ 160 h 212"/>
                <a:gd name="T64" fmla="*/ 89 w 150"/>
                <a:gd name="T65" fmla="*/ 175 h 212"/>
                <a:gd name="T66" fmla="*/ 99 w 150"/>
                <a:gd name="T67" fmla="*/ 187 h 212"/>
                <a:gd name="T68" fmla="*/ 110 w 150"/>
                <a:gd name="T69" fmla="*/ 196 h 212"/>
                <a:gd name="T70" fmla="*/ 121 w 150"/>
                <a:gd name="T71" fmla="*/ 203 h 212"/>
                <a:gd name="T72" fmla="*/ 128 w 150"/>
                <a:gd name="T73" fmla="*/ 209 h 212"/>
                <a:gd name="T74" fmla="*/ 136 w 150"/>
                <a:gd name="T75" fmla="*/ 212 h 212"/>
                <a:gd name="T76" fmla="*/ 142 w 150"/>
                <a:gd name="T77" fmla="*/ 212 h 212"/>
                <a:gd name="T78" fmla="*/ 147 w 150"/>
                <a:gd name="T79" fmla="*/ 209 h 212"/>
                <a:gd name="T80" fmla="*/ 150 w 150"/>
                <a:gd name="T81" fmla="*/ 203 h 212"/>
                <a:gd name="T82" fmla="*/ 150 w 150"/>
                <a:gd name="T83" fmla="*/ 203 h 212"/>
                <a:gd name="T84" fmla="*/ 148 w 150"/>
                <a:gd name="T85" fmla="*/ 203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0"/>
                <a:gd name="T130" fmla="*/ 0 h 212"/>
                <a:gd name="T131" fmla="*/ 150 w 150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0" h="212">
                  <a:moveTo>
                    <a:pt x="148" y="203"/>
                  </a:moveTo>
                  <a:lnTo>
                    <a:pt x="150" y="196"/>
                  </a:lnTo>
                  <a:lnTo>
                    <a:pt x="148" y="184"/>
                  </a:lnTo>
                  <a:lnTo>
                    <a:pt x="146" y="172"/>
                  </a:lnTo>
                  <a:lnTo>
                    <a:pt x="140" y="160"/>
                  </a:lnTo>
                  <a:lnTo>
                    <a:pt x="135" y="145"/>
                  </a:lnTo>
                  <a:lnTo>
                    <a:pt x="127" y="130"/>
                  </a:lnTo>
                  <a:lnTo>
                    <a:pt x="118" y="115"/>
                  </a:lnTo>
                  <a:lnTo>
                    <a:pt x="109" y="97"/>
                  </a:lnTo>
                  <a:lnTo>
                    <a:pt x="97" y="82"/>
                  </a:lnTo>
                  <a:lnTo>
                    <a:pt x="85" y="63"/>
                  </a:lnTo>
                  <a:lnTo>
                    <a:pt x="73" y="48"/>
                  </a:lnTo>
                  <a:lnTo>
                    <a:pt x="61" y="36"/>
                  </a:lnTo>
                  <a:lnTo>
                    <a:pt x="51" y="24"/>
                  </a:lnTo>
                  <a:lnTo>
                    <a:pt x="40" y="15"/>
                  </a:lnTo>
                  <a:lnTo>
                    <a:pt x="31" y="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7"/>
                  </a:lnTo>
                  <a:lnTo>
                    <a:pt x="4" y="36"/>
                  </a:lnTo>
                  <a:lnTo>
                    <a:pt x="10" y="51"/>
                  </a:lnTo>
                  <a:lnTo>
                    <a:pt x="16" y="66"/>
                  </a:lnTo>
                  <a:lnTo>
                    <a:pt x="23" y="82"/>
                  </a:lnTo>
                  <a:lnTo>
                    <a:pt x="32" y="97"/>
                  </a:lnTo>
                  <a:lnTo>
                    <a:pt x="43" y="115"/>
                  </a:lnTo>
                  <a:lnTo>
                    <a:pt x="53" y="130"/>
                  </a:lnTo>
                  <a:lnTo>
                    <a:pt x="65" y="145"/>
                  </a:lnTo>
                  <a:lnTo>
                    <a:pt x="77" y="160"/>
                  </a:lnTo>
                  <a:lnTo>
                    <a:pt x="89" y="175"/>
                  </a:lnTo>
                  <a:lnTo>
                    <a:pt x="99" y="187"/>
                  </a:lnTo>
                  <a:lnTo>
                    <a:pt x="110" y="196"/>
                  </a:lnTo>
                  <a:lnTo>
                    <a:pt x="121" y="203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2" y="212"/>
                  </a:lnTo>
                  <a:lnTo>
                    <a:pt x="147" y="209"/>
                  </a:lnTo>
                  <a:lnTo>
                    <a:pt x="150" y="203"/>
                  </a:lnTo>
                  <a:lnTo>
                    <a:pt x="148" y="203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Freeform 229"/>
            <p:cNvSpPr>
              <a:spLocks/>
            </p:cNvSpPr>
            <p:nvPr/>
          </p:nvSpPr>
          <p:spPr bwMode="auto">
            <a:xfrm>
              <a:off x="1182" y="2953"/>
              <a:ext cx="150" cy="212"/>
            </a:xfrm>
            <a:custGeom>
              <a:avLst/>
              <a:gdLst>
                <a:gd name="T0" fmla="*/ 148 w 150"/>
                <a:gd name="T1" fmla="*/ 203 h 212"/>
                <a:gd name="T2" fmla="*/ 150 w 150"/>
                <a:gd name="T3" fmla="*/ 196 h 212"/>
                <a:gd name="T4" fmla="*/ 148 w 150"/>
                <a:gd name="T5" fmla="*/ 184 h 212"/>
                <a:gd name="T6" fmla="*/ 146 w 150"/>
                <a:gd name="T7" fmla="*/ 172 h 212"/>
                <a:gd name="T8" fmla="*/ 140 w 150"/>
                <a:gd name="T9" fmla="*/ 160 h 212"/>
                <a:gd name="T10" fmla="*/ 135 w 150"/>
                <a:gd name="T11" fmla="*/ 145 h 212"/>
                <a:gd name="T12" fmla="*/ 127 w 150"/>
                <a:gd name="T13" fmla="*/ 130 h 212"/>
                <a:gd name="T14" fmla="*/ 118 w 150"/>
                <a:gd name="T15" fmla="*/ 115 h 212"/>
                <a:gd name="T16" fmla="*/ 109 w 150"/>
                <a:gd name="T17" fmla="*/ 97 h 212"/>
                <a:gd name="T18" fmla="*/ 97 w 150"/>
                <a:gd name="T19" fmla="*/ 82 h 212"/>
                <a:gd name="T20" fmla="*/ 85 w 150"/>
                <a:gd name="T21" fmla="*/ 63 h 212"/>
                <a:gd name="T22" fmla="*/ 73 w 150"/>
                <a:gd name="T23" fmla="*/ 48 h 212"/>
                <a:gd name="T24" fmla="*/ 61 w 150"/>
                <a:gd name="T25" fmla="*/ 36 h 212"/>
                <a:gd name="T26" fmla="*/ 51 w 150"/>
                <a:gd name="T27" fmla="*/ 24 h 212"/>
                <a:gd name="T28" fmla="*/ 40 w 150"/>
                <a:gd name="T29" fmla="*/ 15 h 212"/>
                <a:gd name="T30" fmla="*/ 31 w 150"/>
                <a:gd name="T31" fmla="*/ 9 h 212"/>
                <a:gd name="T32" fmla="*/ 22 w 150"/>
                <a:gd name="T33" fmla="*/ 3 h 212"/>
                <a:gd name="T34" fmla="*/ 15 w 150"/>
                <a:gd name="T35" fmla="*/ 0 h 212"/>
                <a:gd name="T36" fmla="*/ 8 w 150"/>
                <a:gd name="T37" fmla="*/ 0 h 212"/>
                <a:gd name="T38" fmla="*/ 4 w 150"/>
                <a:gd name="T39" fmla="*/ 3 h 212"/>
                <a:gd name="T40" fmla="*/ 2 w 150"/>
                <a:gd name="T41" fmla="*/ 9 h 212"/>
                <a:gd name="T42" fmla="*/ 0 w 150"/>
                <a:gd name="T43" fmla="*/ 15 h 212"/>
                <a:gd name="T44" fmla="*/ 2 w 150"/>
                <a:gd name="T45" fmla="*/ 27 h 212"/>
                <a:gd name="T46" fmla="*/ 4 w 150"/>
                <a:gd name="T47" fmla="*/ 36 h 212"/>
                <a:gd name="T48" fmla="*/ 10 w 150"/>
                <a:gd name="T49" fmla="*/ 51 h 212"/>
                <a:gd name="T50" fmla="*/ 16 w 150"/>
                <a:gd name="T51" fmla="*/ 66 h 212"/>
                <a:gd name="T52" fmla="*/ 23 w 150"/>
                <a:gd name="T53" fmla="*/ 82 h 212"/>
                <a:gd name="T54" fmla="*/ 32 w 150"/>
                <a:gd name="T55" fmla="*/ 97 h 212"/>
                <a:gd name="T56" fmla="*/ 43 w 150"/>
                <a:gd name="T57" fmla="*/ 115 h 212"/>
                <a:gd name="T58" fmla="*/ 53 w 150"/>
                <a:gd name="T59" fmla="*/ 130 h 212"/>
                <a:gd name="T60" fmla="*/ 65 w 150"/>
                <a:gd name="T61" fmla="*/ 145 h 212"/>
                <a:gd name="T62" fmla="*/ 77 w 150"/>
                <a:gd name="T63" fmla="*/ 160 h 212"/>
                <a:gd name="T64" fmla="*/ 89 w 150"/>
                <a:gd name="T65" fmla="*/ 175 h 212"/>
                <a:gd name="T66" fmla="*/ 99 w 150"/>
                <a:gd name="T67" fmla="*/ 187 h 212"/>
                <a:gd name="T68" fmla="*/ 110 w 150"/>
                <a:gd name="T69" fmla="*/ 196 h 212"/>
                <a:gd name="T70" fmla="*/ 121 w 150"/>
                <a:gd name="T71" fmla="*/ 203 h 212"/>
                <a:gd name="T72" fmla="*/ 128 w 150"/>
                <a:gd name="T73" fmla="*/ 209 h 212"/>
                <a:gd name="T74" fmla="*/ 136 w 150"/>
                <a:gd name="T75" fmla="*/ 212 h 212"/>
                <a:gd name="T76" fmla="*/ 142 w 150"/>
                <a:gd name="T77" fmla="*/ 212 h 212"/>
                <a:gd name="T78" fmla="*/ 147 w 150"/>
                <a:gd name="T79" fmla="*/ 209 h 212"/>
                <a:gd name="T80" fmla="*/ 150 w 150"/>
                <a:gd name="T81" fmla="*/ 203 h 212"/>
                <a:gd name="T82" fmla="*/ 150 w 150"/>
                <a:gd name="T83" fmla="*/ 203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0"/>
                <a:gd name="T127" fmla="*/ 0 h 212"/>
                <a:gd name="T128" fmla="*/ 150 w 150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0" h="212">
                  <a:moveTo>
                    <a:pt x="148" y="203"/>
                  </a:moveTo>
                  <a:lnTo>
                    <a:pt x="150" y="196"/>
                  </a:lnTo>
                  <a:lnTo>
                    <a:pt x="148" y="184"/>
                  </a:lnTo>
                  <a:lnTo>
                    <a:pt x="146" y="172"/>
                  </a:lnTo>
                  <a:lnTo>
                    <a:pt x="140" y="160"/>
                  </a:lnTo>
                  <a:lnTo>
                    <a:pt x="135" y="145"/>
                  </a:lnTo>
                  <a:lnTo>
                    <a:pt x="127" y="130"/>
                  </a:lnTo>
                  <a:lnTo>
                    <a:pt x="118" y="115"/>
                  </a:lnTo>
                  <a:lnTo>
                    <a:pt x="109" y="97"/>
                  </a:lnTo>
                  <a:lnTo>
                    <a:pt x="97" y="82"/>
                  </a:lnTo>
                  <a:lnTo>
                    <a:pt x="85" y="63"/>
                  </a:lnTo>
                  <a:lnTo>
                    <a:pt x="73" y="48"/>
                  </a:lnTo>
                  <a:lnTo>
                    <a:pt x="61" y="36"/>
                  </a:lnTo>
                  <a:lnTo>
                    <a:pt x="51" y="24"/>
                  </a:lnTo>
                  <a:lnTo>
                    <a:pt x="40" y="15"/>
                  </a:lnTo>
                  <a:lnTo>
                    <a:pt x="31" y="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7"/>
                  </a:lnTo>
                  <a:lnTo>
                    <a:pt x="4" y="36"/>
                  </a:lnTo>
                  <a:lnTo>
                    <a:pt x="10" y="51"/>
                  </a:lnTo>
                  <a:lnTo>
                    <a:pt x="16" y="66"/>
                  </a:lnTo>
                  <a:lnTo>
                    <a:pt x="23" y="82"/>
                  </a:lnTo>
                  <a:lnTo>
                    <a:pt x="32" y="97"/>
                  </a:lnTo>
                  <a:lnTo>
                    <a:pt x="43" y="115"/>
                  </a:lnTo>
                  <a:lnTo>
                    <a:pt x="53" y="130"/>
                  </a:lnTo>
                  <a:lnTo>
                    <a:pt x="65" y="145"/>
                  </a:lnTo>
                  <a:lnTo>
                    <a:pt x="77" y="160"/>
                  </a:lnTo>
                  <a:lnTo>
                    <a:pt x="89" y="175"/>
                  </a:lnTo>
                  <a:lnTo>
                    <a:pt x="99" y="187"/>
                  </a:lnTo>
                  <a:lnTo>
                    <a:pt x="110" y="196"/>
                  </a:lnTo>
                  <a:lnTo>
                    <a:pt x="121" y="203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2" y="212"/>
                  </a:lnTo>
                  <a:lnTo>
                    <a:pt x="147" y="209"/>
                  </a:lnTo>
                  <a:lnTo>
                    <a:pt x="150" y="203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Freeform 230"/>
            <p:cNvSpPr>
              <a:spLocks/>
            </p:cNvSpPr>
            <p:nvPr/>
          </p:nvSpPr>
          <p:spPr bwMode="auto">
            <a:xfrm>
              <a:off x="902" y="2847"/>
              <a:ext cx="171" cy="94"/>
            </a:xfrm>
            <a:custGeom>
              <a:avLst/>
              <a:gdLst>
                <a:gd name="T0" fmla="*/ 170 w 171"/>
                <a:gd name="T1" fmla="*/ 45 h 94"/>
                <a:gd name="T2" fmla="*/ 170 w 171"/>
                <a:gd name="T3" fmla="*/ 39 h 94"/>
                <a:gd name="T4" fmla="*/ 166 w 171"/>
                <a:gd name="T5" fmla="*/ 33 h 94"/>
                <a:gd name="T6" fmla="*/ 160 w 171"/>
                <a:gd name="T7" fmla="*/ 24 h 94"/>
                <a:gd name="T8" fmla="*/ 154 w 171"/>
                <a:gd name="T9" fmla="*/ 18 h 94"/>
                <a:gd name="T10" fmla="*/ 146 w 171"/>
                <a:gd name="T11" fmla="*/ 12 h 94"/>
                <a:gd name="T12" fmla="*/ 135 w 171"/>
                <a:gd name="T13" fmla="*/ 9 h 94"/>
                <a:gd name="T14" fmla="*/ 125 w 171"/>
                <a:gd name="T15" fmla="*/ 6 h 94"/>
                <a:gd name="T16" fmla="*/ 112 w 171"/>
                <a:gd name="T17" fmla="*/ 3 h 94"/>
                <a:gd name="T18" fmla="*/ 98 w 171"/>
                <a:gd name="T19" fmla="*/ 0 h 94"/>
                <a:gd name="T20" fmla="*/ 85 w 171"/>
                <a:gd name="T21" fmla="*/ 0 h 94"/>
                <a:gd name="T22" fmla="*/ 71 w 171"/>
                <a:gd name="T23" fmla="*/ 0 h 94"/>
                <a:gd name="T24" fmla="*/ 59 w 171"/>
                <a:gd name="T25" fmla="*/ 3 h 94"/>
                <a:gd name="T26" fmla="*/ 46 w 171"/>
                <a:gd name="T27" fmla="*/ 6 h 94"/>
                <a:gd name="T28" fmla="*/ 35 w 171"/>
                <a:gd name="T29" fmla="*/ 9 h 94"/>
                <a:gd name="T30" fmla="*/ 25 w 171"/>
                <a:gd name="T31" fmla="*/ 12 h 94"/>
                <a:gd name="T32" fmla="*/ 17 w 171"/>
                <a:gd name="T33" fmla="*/ 18 h 94"/>
                <a:gd name="T34" fmla="*/ 10 w 171"/>
                <a:gd name="T35" fmla="*/ 24 h 94"/>
                <a:gd name="T36" fmla="*/ 5 w 171"/>
                <a:gd name="T37" fmla="*/ 33 h 94"/>
                <a:gd name="T38" fmla="*/ 1 w 171"/>
                <a:gd name="T39" fmla="*/ 39 h 94"/>
                <a:gd name="T40" fmla="*/ 0 w 171"/>
                <a:gd name="T41" fmla="*/ 45 h 94"/>
                <a:gd name="T42" fmla="*/ 1 w 171"/>
                <a:gd name="T43" fmla="*/ 54 h 94"/>
                <a:gd name="T44" fmla="*/ 5 w 171"/>
                <a:gd name="T45" fmla="*/ 60 h 94"/>
                <a:gd name="T46" fmla="*/ 10 w 171"/>
                <a:gd name="T47" fmla="*/ 70 h 94"/>
                <a:gd name="T48" fmla="*/ 17 w 171"/>
                <a:gd name="T49" fmla="*/ 76 h 94"/>
                <a:gd name="T50" fmla="*/ 25 w 171"/>
                <a:gd name="T51" fmla="*/ 82 h 94"/>
                <a:gd name="T52" fmla="*/ 35 w 171"/>
                <a:gd name="T53" fmla="*/ 85 h 94"/>
                <a:gd name="T54" fmla="*/ 46 w 171"/>
                <a:gd name="T55" fmla="*/ 88 h 94"/>
                <a:gd name="T56" fmla="*/ 59 w 171"/>
                <a:gd name="T57" fmla="*/ 91 h 94"/>
                <a:gd name="T58" fmla="*/ 71 w 171"/>
                <a:gd name="T59" fmla="*/ 94 h 94"/>
                <a:gd name="T60" fmla="*/ 85 w 171"/>
                <a:gd name="T61" fmla="*/ 94 h 94"/>
                <a:gd name="T62" fmla="*/ 98 w 171"/>
                <a:gd name="T63" fmla="*/ 94 h 94"/>
                <a:gd name="T64" fmla="*/ 112 w 171"/>
                <a:gd name="T65" fmla="*/ 91 h 94"/>
                <a:gd name="T66" fmla="*/ 125 w 171"/>
                <a:gd name="T67" fmla="*/ 88 h 94"/>
                <a:gd name="T68" fmla="*/ 135 w 171"/>
                <a:gd name="T69" fmla="*/ 85 h 94"/>
                <a:gd name="T70" fmla="*/ 146 w 171"/>
                <a:gd name="T71" fmla="*/ 82 h 94"/>
                <a:gd name="T72" fmla="*/ 154 w 171"/>
                <a:gd name="T73" fmla="*/ 76 h 94"/>
                <a:gd name="T74" fmla="*/ 160 w 171"/>
                <a:gd name="T75" fmla="*/ 70 h 94"/>
                <a:gd name="T76" fmla="*/ 166 w 171"/>
                <a:gd name="T77" fmla="*/ 60 h 94"/>
                <a:gd name="T78" fmla="*/ 170 w 171"/>
                <a:gd name="T79" fmla="*/ 54 h 94"/>
                <a:gd name="T80" fmla="*/ 171 w 171"/>
                <a:gd name="T81" fmla="*/ 45 h 94"/>
                <a:gd name="T82" fmla="*/ 171 w 171"/>
                <a:gd name="T83" fmla="*/ 45 h 94"/>
                <a:gd name="T84" fmla="*/ 170 w 171"/>
                <a:gd name="T85" fmla="*/ 45 h 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1"/>
                <a:gd name="T130" fmla="*/ 0 h 94"/>
                <a:gd name="T131" fmla="*/ 171 w 171"/>
                <a:gd name="T132" fmla="*/ 94 h 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1" h="94">
                  <a:moveTo>
                    <a:pt x="170" y="45"/>
                  </a:moveTo>
                  <a:lnTo>
                    <a:pt x="170" y="39"/>
                  </a:lnTo>
                  <a:lnTo>
                    <a:pt x="166" y="33"/>
                  </a:lnTo>
                  <a:lnTo>
                    <a:pt x="160" y="24"/>
                  </a:lnTo>
                  <a:lnTo>
                    <a:pt x="154" y="18"/>
                  </a:lnTo>
                  <a:lnTo>
                    <a:pt x="146" y="12"/>
                  </a:lnTo>
                  <a:lnTo>
                    <a:pt x="135" y="9"/>
                  </a:lnTo>
                  <a:lnTo>
                    <a:pt x="125" y="6"/>
                  </a:lnTo>
                  <a:lnTo>
                    <a:pt x="112" y="3"/>
                  </a:lnTo>
                  <a:lnTo>
                    <a:pt x="98" y="0"/>
                  </a:lnTo>
                  <a:lnTo>
                    <a:pt x="85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6"/>
                  </a:lnTo>
                  <a:lnTo>
                    <a:pt x="35" y="9"/>
                  </a:lnTo>
                  <a:lnTo>
                    <a:pt x="25" y="12"/>
                  </a:lnTo>
                  <a:lnTo>
                    <a:pt x="17" y="18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5" y="60"/>
                  </a:lnTo>
                  <a:lnTo>
                    <a:pt x="10" y="70"/>
                  </a:lnTo>
                  <a:lnTo>
                    <a:pt x="17" y="76"/>
                  </a:lnTo>
                  <a:lnTo>
                    <a:pt x="25" y="82"/>
                  </a:lnTo>
                  <a:lnTo>
                    <a:pt x="35" y="85"/>
                  </a:lnTo>
                  <a:lnTo>
                    <a:pt x="46" y="88"/>
                  </a:lnTo>
                  <a:lnTo>
                    <a:pt x="59" y="91"/>
                  </a:lnTo>
                  <a:lnTo>
                    <a:pt x="71" y="94"/>
                  </a:lnTo>
                  <a:lnTo>
                    <a:pt x="85" y="94"/>
                  </a:lnTo>
                  <a:lnTo>
                    <a:pt x="98" y="94"/>
                  </a:lnTo>
                  <a:lnTo>
                    <a:pt x="112" y="91"/>
                  </a:lnTo>
                  <a:lnTo>
                    <a:pt x="125" y="88"/>
                  </a:lnTo>
                  <a:lnTo>
                    <a:pt x="135" y="85"/>
                  </a:lnTo>
                  <a:lnTo>
                    <a:pt x="146" y="82"/>
                  </a:lnTo>
                  <a:lnTo>
                    <a:pt x="154" y="76"/>
                  </a:lnTo>
                  <a:lnTo>
                    <a:pt x="160" y="70"/>
                  </a:lnTo>
                  <a:lnTo>
                    <a:pt x="166" y="60"/>
                  </a:lnTo>
                  <a:lnTo>
                    <a:pt x="170" y="54"/>
                  </a:lnTo>
                  <a:lnTo>
                    <a:pt x="171" y="45"/>
                  </a:lnTo>
                  <a:lnTo>
                    <a:pt x="170" y="45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Freeform 231"/>
            <p:cNvSpPr>
              <a:spLocks/>
            </p:cNvSpPr>
            <p:nvPr/>
          </p:nvSpPr>
          <p:spPr bwMode="auto">
            <a:xfrm>
              <a:off x="902" y="2847"/>
              <a:ext cx="171" cy="94"/>
            </a:xfrm>
            <a:custGeom>
              <a:avLst/>
              <a:gdLst>
                <a:gd name="T0" fmla="*/ 170 w 171"/>
                <a:gd name="T1" fmla="*/ 45 h 94"/>
                <a:gd name="T2" fmla="*/ 170 w 171"/>
                <a:gd name="T3" fmla="*/ 39 h 94"/>
                <a:gd name="T4" fmla="*/ 166 w 171"/>
                <a:gd name="T5" fmla="*/ 33 h 94"/>
                <a:gd name="T6" fmla="*/ 160 w 171"/>
                <a:gd name="T7" fmla="*/ 24 h 94"/>
                <a:gd name="T8" fmla="*/ 154 w 171"/>
                <a:gd name="T9" fmla="*/ 18 h 94"/>
                <a:gd name="T10" fmla="*/ 146 w 171"/>
                <a:gd name="T11" fmla="*/ 12 h 94"/>
                <a:gd name="T12" fmla="*/ 135 w 171"/>
                <a:gd name="T13" fmla="*/ 9 h 94"/>
                <a:gd name="T14" fmla="*/ 125 w 171"/>
                <a:gd name="T15" fmla="*/ 6 h 94"/>
                <a:gd name="T16" fmla="*/ 112 w 171"/>
                <a:gd name="T17" fmla="*/ 3 h 94"/>
                <a:gd name="T18" fmla="*/ 98 w 171"/>
                <a:gd name="T19" fmla="*/ 0 h 94"/>
                <a:gd name="T20" fmla="*/ 85 w 171"/>
                <a:gd name="T21" fmla="*/ 0 h 94"/>
                <a:gd name="T22" fmla="*/ 71 w 171"/>
                <a:gd name="T23" fmla="*/ 0 h 94"/>
                <a:gd name="T24" fmla="*/ 59 w 171"/>
                <a:gd name="T25" fmla="*/ 3 h 94"/>
                <a:gd name="T26" fmla="*/ 46 w 171"/>
                <a:gd name="T27" fmla="*/ 6 h 94"/>
                <a:gd name="T28" fmla="*/ 35 w 171"/>
                <a:gd name="T29" fmla="*/ 9 h 94"/>
                <a:gd name="T30" fmla="*/ 25 w 171"/>
                <a:gd name="T31" fmla="*/ 12 h 94"/>
                <a:gd name="T32" fmla="*/ 17 w 171"/>
                <a:gd name="T33" fmla="*/ 18 h 94"/>
                <a:gd name="T34" fmla="*/ 10 w 171"/>
                <a:gd name="T35" fmla="*/ 24 h 94"/>
                <a:gd name="T36" fmla="*/ 5 w 171"/>
                <a:gd name="T37" fmla="*/ 33 h 94"/>
                <a:gd name="T38" fmla="*/ 1 w 171"/>
                <a:gd name="T39" fmla="*/ 39 h 94"/>
                <a:gd name="T40" fmla="*/ 0 w 171"/>
                <a:gd name="T41" fmla="*/ 45 h 94"/>
                <a:gd name="T42" fmla="*/ 1 w 171"/>
                <a:gd name="T43" fmla="*/ 54 h 94"/>
                <a:gd name="T44" fmla="*/ 5 w 171"/>
                <a:gd name="T45" fmla="*/ 60 h 94"/>
                <a:gd name="T46" fmla="*/ 10 w 171"/>
                <a:gd name="T47" fmla="*/ 70 h 94"/>
                <a:gd name="T48" fmla="*/ 17 w 171"/>
                <a:gd name="T49" fmla="*/ 76 h 94"/>
                <a:gd name="T50" fmla="*/ 25 w 171"/>
                <a:gd name="T51" fmla="*/ 82 h 94"/>
                <a:gd name="T52" fmla="*/ 35 w 171"/>
                <a:gd name="T53" fmla="*/ 85 h 94"/>
                <a:gd name="T54" fmla="*/ 46 w 171"/>
                <a:gd name="T55" fmla="*/ 88 h 94"/>
                <a:gd name="T56" fmla="*/ 59 w 171"/>
                <a:gd name="T57" fmla="*/ 91 h 94"/>
                <a:gd name="T58" fmla="*/ 71 w 171"/>
                <a:gd name="T59" fmla="*/ 94 h 94"/>
                <a:gd name="T60" fmla="*/ 85 w 171"/>
                <a:gd name="T61" fmla="*/ 94 h 94"/>
                <a:gd name="T62" fmla="*/ 98 w 171"/>
                <a:gd name="T63" fmla="*/ 94 h 94"/>
                <a:gd name="T64" fmla="*/ 112 w 171"/>
                <a:gd name="T65" fmla="*/ 91 h 94"/>
                <a:gd name="T66" fmla="*/ 125 w 171"/>
                <a:gd name="T67" fmla="*/ 88 h 94"/>
                <a:gd name="T68" fmla="*/ 135 w 171"/>
                <a:gd name="T69" fmla="*/ 85 h 94"/>
                <a:gd name="T70" fmla="*/ 146 w 171"/>
                <a:gd name="T71" fmla="*/ 82 h 94"/>
                <a:gd name="T72" fmla="*/ 154 w 171"/>
                <a:gd name="T73" fmla="*/ 76 h 94"/>
                <a:gd name="T74" fmla="*/ 160 w 171"/>
                <a:gd name="T75" fmla="*/ 70 h 94"/>
                <a:gd name="T76" fmla="*/ 166 w 171"/>
                <a:gd name="T77" fmla="*/ 60 h 94"/>
                <a:gd name="T78" fmla="*/ 170 w 171"/>
                <a:gd name="T79" fmla="*/ 54 h 94"/>
                <a:gd name="T80" fmla="*/ 171 w 171"/>
                <a:gd name="T81" fmla="*/ 45 h 94"/>
                <a:gd name="T82" fmla="*/ 171 w 171"/>
                <a:gd name="T83" fmla="*/ 45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1"/>
                <a:gd name="T127" fmla="*/ 0 h 94"/>
                <a:gd name="T128" fmla="*/ 171 w 171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1" h="94">
                  <a:moveTo>
                    <a:pt x="170" y="45"/>
                  </a:moveTo>
                  <a:lnTo>
                    <a:pt x="170" y="39"/>
                  </a:lnTo>
                  <a:lnTo>
                    <a:pt x="166" y="33"/>
                  </a:lnTo>
                  <a:lnTo>
                    <a:pt x="160" y="24"/>
                  </a:lnTo>
                  <a:lnTo>
                    <a:pt x="154" y="18"/>
                  </a:lnTo>
                  <a:lnTo>
                    <a:pt x="146" y="12"/>
                  </a:lnTo>
                  <a:lnTo>
                    <a:pt x="135" y="9"/>
                  </a:lnTo>
                  <a:lnTo>
                    <a:pt x="125" y="6"/>
                  </a:lnTo>
                  <a:lnTo>
                    <a:pt x="112" y="3"/>
                  </a:lnTo>
                  <a:lnTo>
                    <a:pt x="98" y="0"/>
                  </a:lnTo>
                  <a:lnTo>
                    <a:pt x="85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6"/>
                  </a:lnTo>
                  <a:lnTo>
                    <a:pt x="35" y="9"/>
                  </a:lnTo>
                  <a:lnTo>
                    <a:pt x="25" y="12"/>
                  </a:lnTo>
                  <a:lnTo>
                    <a:pt x="17" y="18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5" y="60"/>
                  </a:lnTo>
                  <a:lnTo>
                    <a:pt x="10" y="70"/>
                  </a:lnTo>
                  <a:lnTo>
                    <a:pt x="17" y="76"/>
                  </a:lnTo>
                  <a:lnTo>
                    <a:pt x="25" y="82"/>
                  </a:lnTo>
                  <a:lnTo>
                    <a:pt x="35" y="85"/>
                  </a:lnTo>
                  <a:lnTo>
                    <a:pt x="46" y="88"/>
                  </a:lnTo>
                  <a:lnTo>
                    <a:pt x="59" y="91"/>
                  </a:lnTo>
                  <a:lnTo>
                    <a:pt x="71" y="94"/>
                  </a:lnTo>
                  <a:lnTo>
                    <a:pt x="85" y="94"/>
                  </a:lnTo>
                  <a:lnTo>
                    <a:pt x="98" y="94"/>
                  </a:lnTo>
                  <a:lnTo>
                    <a:pt x="112" y="91"/>
                  </a:lnTo>
                  <a:lnTo>
                    <a:pt x="125" y="88"/>
                  </a:lnTo>
                  <a:lnTo>
                    <a:pt x="135" y="85"/>
                  </a:lnTo>
                  <a:lnTo>
                    <a:pt x="146" y="82"/>
                  </a:lnTo>
                  <a:lnTo>
                    <a:pt x="154" y="76"/>
                  </a:lnTo>
                  <a:lnTo>
                    <a:pt x="160" y="70"/>
                  </a:lnTo>
                  <a:lnTo>
                    <a:pt x="166" y="60"/>
                  </a:lnTo>
                  <a:lnTo>
                    <a:pt x="170" y="54"/>
                  </a:lnTo>
                  <a:lnTo>
                    <a:pt x="171" y="45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Freeform 232"/>
            <p:cNvSpPr>
              <a:spLocks/>
            </p:cNvSpPr>
            <p:nvPr/>
          </p:nvSpPr>
          <p:spPr bwMode="auto">
            <a:xfrm>
              <a:off x="1193" y="2847"/>
              <a:ext cx="170" cy="94"/>
            </a:xfrm>
            <a:custGeom>
              <a:avLst/>
              <a:gdLst>
                <a:gd name="T0" fmla="*/ 170 w 170"/>
                <a:gd name="T1" fmla="*/ 45 h 94"/>
                <a:gd name="T2" fmla="*/ 169 w 170"/>
                <a:gd name="T3" fmla="*/ 39 h 94"/>
                <a:gd name="T4" fmla="*/ 166 w 170"/>
                <a:gd name="T5" fmla="*/ 33 h 94"/>
                <a:gd name="T6" fmla="*/ 161 w 170"/>
                <a:gd name="T7" fmla="*/ 24 h 94"/>
                <a:gd name="T8" fmla="*/ 154 w 170"/>
                <a:gd name="T9" fmla="*/ 18 h 94"/>
                <a:gd name="T10" fmla="*/ 145 w 170"/>
                <a:gd name="T11" fmla="*/ 12 h 94"/>
                <a:gd name="T12" fmla="*/ 136 w 170"/>
                <a:gd name="T13" fmla="*/ 9 h 94"/>
                <a:gd name="T14" fmla="*/ 124 w 170"/>
                <a:gd name="T15" fmla="*/ 6 h 94"/>
                <a:gd name="T16" fmla="*/ 112 w 170"/>
                <a:gd name="T17" fmla="*/ 3 h 94"/>
                <a:gd name="T18" fmla="*/ 99 w 170"/>
                <a:gd name="T19" fmla="*/ 0 h 94"/>
                <a:gd name="T20" fmla="*/ 86 w 170"/>
                <a:gd name="T21" fmla="*/ 0 h 94"/>
                <a:gd name="T22" fmla="*/ 71 w 170"/>
                <a:gd name="T23" fmla="*/ 0 h 94"/>
                <a:gd name="T24" fmla="*/ 58 w 170"/>
                <a:gd name="T25" fmla="*/ 3 h 94"/>
                <a:gd name="T26" fmla="*/ 46 w 170"/>
                <a:gd name="T27" fmla="*/ 6 h 94"/>
                <a:gd name="T28" fmla="*/ 34 w 170"/>
                <a:gd name="T29" fmla="*/ 9 h 94"/>
                <a:gd name="T30" fmla="*/ 25 w 170"/>
                <a:gd name="T31" fmla="*/ 12 h 94"/>
                <a:gd name="T32" fmla="*/ 16 w 170"/>
                <a:gd name="T33" fmla="*/ 18 h 94"/>
                <a:gd name="T34" fmla="*/ 9 w 170"/>
                <a:gd name="T35" fmla="*/ 24 h 94"/>
                <a:gd name="T36" fmla="*/ 4 w 170"/>
                <a:gd name="T37" fmla="*/ 33 h 94"/>
                <a:gd name="T38" fmla="*/ 1 w 170"/>
                <a:gd name="T39" fmla="*/ 39 h 94"/>
                <a:gd name="T40" fmla="*/ 0 w 170"/>
                <a:gd name="T41" fmla="*/ 45 h 94"/>
                <a:gd name="T42" fmla="*/ 1 w 170"/>
                <a:gd name="T43" fmla="*/ 54 h 94"/>
                <a:gd name="T44" fmla="*/ 4 w 170"/>
                <a:gd name="T45" fmla="*/ 60 h 94"/>
                <a:gd name="T46" fmla="*/ 9 w 170"/>
                <a:gd name="T47" fmla="*/ 70 h 94"/>
                <a:gd name="T48" fmla="*/ 16 w 170"/>
                <a:gd name="T49" fmla="*/ 76 h 94"/>
                <a:gd name="T50" fmla="*/ 25 w 170"/>
                <a:gd name="T51" fmla="*/ 82 h 94"/>
                <a:gd name="T52" fmla="*/ 34 w 170"/>
                <a:gd name="T53" fmla="*/ 85 h 94"/>
                <a:gd name="T54" fmla="*/ 46 w 170"/>
                <a:gd name="T55" fmla="*/ 88 h 94"/>
                <a:gd name="T56" fmla="*/ 58 w 170"/>
                <a:gd name="T57" fmla="*/ 91 h 94"/>
                <a:gd name="T58" fmla="*/ 71 w 170"/>
                <a:gd name="T59" fmla="*/ 94 h 94"/>
                <a:gd name="T60" fmla="*/ 86 w 170"/>
                <a:gd name="T61" fmla="*/ 94 h 94"/>
                <a:gd name="T62" fmla="*/ 99 w 170"/>
                <a:gd name="T63" fmla="*/ 94 h 94"/>
                <a:gd name="T64" fmla="*/ 112 w 170"/>
                <a:gd name="T65" fmla="*/ 91 h 94"/>
                <a:gd name="T66" fmla="*/ 124 w 170"/>
                <a:gd name="T67" fmla="*/ 88 h 94"/>
                <a:gd name="T68" fmla="*/ 136 w 170"/>
                <a:gd name="T69" fmla="*/ 85 h 94"/>
                <a:gd name="T70" fmla="*/ 145 w 170"/>
                <a:gd name="T71" fmla="*/ 82 h 94"/>
                <a:gd name="T72" fmla="*/ 154 w 170"/>
                <a:gd name="T73" fmla="*/ 76 h 94"/>
                <a:gd name="T74" fmla="*/ 161 w 170"/>
                <a:gd name="T75" fmla="*/ 70 h 94"/>
                <a:gd name="T76" fmla="*/ 166 w 170"/>
                <a:gd name="T77" fmla="*/ 60 h 94"/>
                <a:gd name="T78" fmla="*/ 169 w 170"/>
                <a:gd name="T79" fmla="*/ 54 h 94"/>
                <a:gd name="T80" fmla="*/ 170 w 170"/>
                <a:gd name="T81" fmla="*/ 45 h 94"/>
                <a:gd name="T82" fmla="*/ 170 w 170"/>
                <a:gd name="T83" fmla="*/ 45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4"/>
                <a:gd name="T128" fmla="*/ 170 w 170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4">
                  <a:moveTo>
                    <a:pt x="170" y="45"/>
                  </a:moveTo>
                  <a:lnTo>
                    <a:pt x="169" y="39"/>
                  </a:lnTo>
                  <a:lnTo>
                    <a:pt x="166" y="33"/>
                  </a:lnTo>
                  <a:lnTo>
                    <a:pt x="161" y="24"/>
                  </a:lnTo>
                  <a:lnTo>
                    <a:pt x="154" y="18"/>
                  </a:lnTo>
                  <a:lnTo>
                    <a:pt x="145" y="12"/>
                  </a:lnTo>
                  <a:lnTo>
                    <a:pt x="136" y="9"/>
                  </a:lnTo>
                  <a:lnTo>
                    <a:pt x="124" y="6"/>
                  </a:lnTo>
                  <a:lnTo>
                    <a:pt x="112" y="3"/>
                  </a:lnTo>
                  <a:lnTo>
                    <a:pt x="99" y="0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58" y="3"/>
                  </a:lnTo>
                  <a:lnTo>
                    <a:pt x="46" y="6"/>
                  </a:lnTo>
                  <a:lnTo>
                    <a:pt x="34" y="9"/>
                  </a:lnTo>
                  <a:lnTo>
                    <a:pt x="25" y="12"/>
                  </a:lnTo>
                  <a:lnTo>
                    <a:pt x="16" y="18"/>
                  </a:lnTo>
                  <a:lnTo>
                    <a:pt x="9" y="24"/>
                  </a:lnTo>
                  <a:lnTo>
                    <a:pt x="4" y="33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4" y="60"/>
                  </a:lnTo>
                  <a:lnTo>
                    <a:pt x="9" y="70"/>
                  </a:lnTo>
                  <a:lnTo>
                    <a:pt x="16" y="76"/>
                  </a:lnTo>
                  <a:lnTo>
                    <a:pt x="25" y="82"/>
                  </a:lnTo>
                  <a:lnTo>
                    <a:pt x="34" y="85"/>
                  </a:lnTo>
                  <a:lnTo>
                    <a:pt x="46" y="88"/>
                  </a:lnTo>
                  <a:lnTo>
                    <a:pt x="58" y="91"/>
                  </a:lnTo>
                  <a:lnTo>
                    <a:pt x="71" y="94"/>
                  </a:lnTo>
                  <a:lnTo>
                    <a:pt x="86" y="94"/>
                  </a:lnTo>
                  <a:lnTo>
                    <a:pt x="99" y="94"/>
                  </a:lnTo>
                  <a:lnTo>
                    <a:pt x="112" y="91"/>
                  </a:lnTo>
                  <a:lnTo>
                    <a:pt x="124" y="88"/>
                  </a:lnTo>
                  <a:lnTo>
                    <a:pt x="136" y="85"/>
                  </a:lnTo>
                  <a:lnTo>
                    <a:pt x="145" y="82"/>
                  </a:lnTo>
                  <a:lnTo>
                    <a:pt x="154" y="76"/>
                  </a:lnTo>
                  <a:lnTo>
                    <a:pt x="161" y="70"/>
                  </a:lnTo>
                  <a:lnTo>
                    <a:pt x="166" y="60"/>
                  </a:lnTo>
                  <a:lnTo>
                    <a:pt x="169" y="54"/>
                  </a:lnTo>
                  <a:lnTo>
                    <a:pt x="170" y="45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Freeform 233"/>
            <p:cNvSpPr>
              <a:spLocks/>
            </p:cNvSpPr>
            <p:nvPr/>
          </p:nvSpPr>
          <p:spPr bwMode="auto">
            <a:xfrm>
              <a:off x="1193" y="2847"/>
              <a:ext cx="170" cy="94"/>
            </a:xfrm>
            <a:custGeom>
              <a:avLst/>
              <a:gdLst>
                <a:gd name="T0" fmla="*/ 170 w 170"/>
                <a:gd name="T1" fmla="*/ 45 h 94"/>
                <a:gd name="T2" fmla="*/ 169 w 170"/>
                <a:gd name="T3" fmla="*/ 39 h 94"/>
                <a:gd name="T4" fmla="*/ 166 w 170"/>
                <a:gd name="T5" fmla="*/ 33 h 94"/>
                <a:gd name="T6" fmla="*/ 161 w 170"/>
                <a:gd name="T7" fmla="*/ 24 h 94"/>
                <a:gd name="T8" fmla="*/ 154 w 170"/>
                <a:gd name="T9" fmla="*/ 18 h 94"/>
                <a:gd name="T10" fmla="*/ 145 w 170"/>
                <a:gd name="T11" fmla="*/ 12 h 94"/>
                <a:gd name="T12" fmla="*/ 136 w 170"/>
                <a:gd name="T13" fmla="*/ 9 h 94"/>
                <a:gd name="T14" fmla="*/ 124 w 170"/>
                <a:gd name="T15" fmla="*/ 6 h 94"/>
                <a:gd name="T16" fmla="*/ 112 w 170"/>
                <a:gd name="T17" fmla="*/ 3 h 94"/>
                <a:gd name="T18" fmla="*/ 99 w 170"/>
                <a:gd name="T19" fmla="*/ 0 h 94"/>
                <a:gd name="T20" fmla="*/ 86 w 170"/>
                <a:gd name="T21" fmla="*/ 0 h 94"/>
                <a:gd name="T22" fmla="*/ 71 w 170"/>
                <a:gd name="T23" fmla="*/ 0 h 94"/>
                <a:gd name="T24" fmla="*/ 58 w 170"/>
                <a:gd name="T25" fmla="*/ 3 h 94"/>
                <a:gd name="T26" fmla="*/ 46 w 170"/>
                <a:gd name="T27" fmla="*/ 6 h 94"/>
                <a:gd name="T28" fmla="*/ 34 w 170"/>
                <a:gd name="T29" fmla="*/ 9 h 94"/>
                <a:gd name="T30" fmla="*/ 25 w 170"/>
                <a:gd name="T31" fmla="*/ 12 h 94"/>
                <a:gd name="T32" fmla="*/ 16 w 170"/>
                <a:gd name="T33" fmla="*/ 18 h 94"/>
                <a:gd name="T34" fmla="*/ 9 w 170"/>
                <a:gd name="T35" fmla="*/ 24 h 94"/>
                <a:gd name="T36" fmla="*/ 4 w 170"/>
                <a:gd name="T37" fmla="*/ 33 h 94"/>
                <a:gd name="T38" fmla="*/ 1 w 170"/>
                <a:gd name="T39" fmla="*/ 39 h 94"/>
                <a:gd name="T40" fmla="*/ 0 w 170"/>
                <a:gd name="T41" fmla="*/ 45 h 94"/>
                <a:gd name="T42" fmla="*/ 1 w 170"/>
                <a:gd name="T43" fmla="*/ 54 h 94"/>
                <a:gd name="T44" fmla="*/ 4 w 170"/>
                <a:gd name="T45" fmla="*/ 60 h 94"/>
                <a:gd name="T46" fmla="*/ 9 w 170"/>
                <a:gd name="T47" fmla="*/ 70 h 94"/>
                <a:gd name="T48" fmla="*/ 16 w 170"/>
                <a:gd name="T49" fmla="*/ 76 h 94"/>
                <a:gd name="T50" fmla="*/ 25 w 170"/>
                <a:gd name="T51" fmla="*/ 82 h 94"/>
                <a:gd name="T52" fmla="*/ 34 w 170"/>
                <a:gd name="T53" fmla="*/ 85 h 94"/>
                <a:gd name="T54" fmla="*/ 46 w 170"/>
                <a:gd name="T55" fmla="*/ 88 h 94"/>
                <a:gd name="T56" fmla="*/ 58 w 170"/>
                <a:gd name="T57" fmla="*/ 91 h 94"/>
                <a:gd name="T58" fmla="*/ 71 w 170"/>
                <a:gd name="T59" fmla="*/ 94 h 94"/>
                <a:gd name="T60" fmla="*/ 86 w 170"/>
                <a:gd name="T61" fmla="*/ 94 h 94"/>
                <a:gd name="T62" fmla="*/ 99 w 170"/>
                <a:gd name="T63" fmla="*/ 94 h 94"/>
                <a:gd name="T64" fmla="*/ 112 w 170"/>
                <a:gd name="T65" fmla="*/ 91 h 94"/>
                <a:gd name="T66" fmla="*/ 124 w 170"/>
                <a:gd name="T67" fmla="*/ 88 h 94"/>
                <a:gd name="T68" fmla="*/ 136 w 170"/>
                <a:gd name="T69" fmla="*/ 85 h 94"/>
                <a:gd name="T70" fmla="*/ 145 w 170"/>
                <a:gd name="T71" fmla="*/ 82 h 94"/>
                <a:gd name="T72" fmla="*/ 154 w 170"/>
                <a:gd name="T73" fmla="*/ 76 h 94"/>
                <a:gd name="T74" fmla="*/ 161 w 170"/>
                <a:gd name="T75" fmla="*/ 70 h 94"/>
                <a:gd name="T76" fmla="*/ 166 w 170"/>
                <a:gd name="T77" fmla="*/ 60 h 94"/>
                <a:gd name="T78" fmla="*/ 169 w 170"/>
                <a:gd name="T79" fmla="*/ 54 h 94"/>
                <a:gd name="T80" fmla="*/ 170 w 170"/>
                <a:gd name="T81" fmla="*/ 45 h 94"/>
                <a:gd name="T82" fmla="*/ 170 w 170"/>
                <a:gd name="T83" fmla="*/ 45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4"/>
                <a:gd name="T128" fmla="*/ 170 w 170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4">
                  <a:moveTo>
                    <a:pt x="170" y="45"/>
                  </a:moveTo>
                  <a:lnTo>
                    <a:pt x="169" y="39"/>
                  </a:lnTo>
                  <a:lnTo>
                    <a:pt x="166" y="33"/>
                  </a:lnTo>
                  <a:lnTo>
                    <a:pt x="161" y="24"/>
                  </a:lnTo>
                  <a:lnTo>
                    <a:pt x="154" y="18"/>
                  </a:lnTo>
                  <a:lnTo>
                    <a:pt x="145" y="12"/>
                  </a:lnTo>
                  <a:lnTo>
                    <a:pt x="136" y="9"/>
                  </a:lnTo>
                  <a:lnTo>
                    <a:pt x="124" y="6"/>
                  </a:lnTo>
                  <a:lnTo>
                    <a:pt x="112" y="3"/>
                  </a:lnTo>
                  <a:lnTo>
                    <a:pt x="99" y="0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58" y="3"/>
                  </a:lnTo>
                  <a:lnTo>
                    <a:pt x="46" y="6"/>
                  </a:lnTo>
                  <a:lnTo>
                    <a:pt x="34" y="9"/>
                  </a:lnTo>
                  <a:lnTo>
                    <a:pt x="25" y="12"/>
                  </a:lnTo>
                  <a:lnTo>
                    <a:pt x="16" y="18"/>
                  </a:lnTo>
                  <a:lnTo>
                    <a:pt x="9" y="24"/>
                  </a:lnTo>
                  <a:lnTo>
                    <a:pt x="4" y="33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4" y="60"/>
                  </a:lnTo>
                  <a:lnTo>
                    <a:pt x="9" y="70"/>
                  </a:lnTo>
                  <a:lnTo>
                    <a:pt x="16" y="76"/>
                  </a:lnTo>
                  <a:lnTo>
                    <a:pt x="25" y="82"/>
                  </a:lnTo>
                  <a:lnTo>
                    <a:pt x="34" y="85"/>
                  </a:lnTo>
                  <a:lnTo>
                    <a:pt x="46" y="88"/>
                  </a:lnTo>
                  <a:lnTo>
                    <a:pt x="58" y="91"/>
                  </a:lnTo>
                  <a:lnTo>
                    <a:pt x="71" y="94"/>
                  </a:lnTo>
                  <a:lnTo>
                    <a:pt x="86" y="94"/>
                  </a:lnTo>
                  <a:lnTo>
                    <a:pt x="99" y="94"/>
                  </a:lnTo>
                  <a:lnTo>
                    <a:pt x="112" y="91"/>
                  </a:lnTo>
                  <a:lnTo>
                    <a:pt x="124" y="88"/>
                  </a:lnTo>
                  <a:lnTo>
                    <a:pt x="136" y="85"/>
                  </a:lnTo>
                  <a:lnTo>
                    <a:pt x="145" y="82"/>
                  </a:lnTo>
                  <a:lnTo>
                    <a:pt x="154" y="76"/>
                  </a:lnTo>
                  <a:lnTo>
                    <a:pt x="161" y="70"/>
                  </a:lnTo>
                  <a:lnTo>
                    <a:pt x="166" y="60"/>
                  </a:lnTo>
                  <a:lnTo>
                    <a:pt x="169" y="54"/>
                  </a:lnTo>
                  <a:lnTo>
                    <a:pt x="170" y="45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Freeform 234"/>
            <p:cNvSpPr>
              <a:spLocks/>
            </p:cNvSpPr>
            <p:nvPr/>
          </p:nvSpPr>
          <p:spPr bwMode="auto">
            <a:xfrm>
              <a:off x="936" y="2959"/>
              <a:ext cx="149" cy="209"/>
            </a:xfrm>
            <a:custGeom>
              <a:avLst/>
              <a:gdLst>
                <a:gd name="T0" fmla="*/ 148 w 149"/>
                <a:gd name="T1" fmla="*/ 6 h 209"/>
                <a:gd name="T2" fmla="*/ 145 w 149"/>
                <a:gd name="T3" fmla="*/ 0 h 209"/>
                <a:gd name="T4" fmla="*/ 141 w 149"/>
                <a:gd name="T5" fmla="*/ 0 h 209"/>
                <a:gd name="T6" fmla="*/ 134 w 149"/>
                <a:gd name="T7" fmla="*/ 0 h 209"/>
                <a:gd name="T8" fmla="*/ 128 w 149"/>
                <a:gd name="T9" fmla="*/ 0 h 209"/>
                <a:gd name="T10" fmla="*/ 119 w 149"/>
                <a:gd name="T11" fmla="*/ 6 h 209"/>
                <a:gd name="T12" fmla="*/ 109 w 149"/>
                <a:gd name="T13" fmla="*/ 12 h 209"/>
                <a:gd name="T14" fmla="*/ 99 w 149"/>
                <a:gd name="T15" fmla="*/ 24 h 209"/>
                <a:gd name="T16" fmla="*/ 88 w 149"/>
                <a:gd name="T17" fmla="*/ 33 h 209"/>
                <a:gd name="T18" fmla="*/ 76 w 149"/>
                <a:gd name="T19" fmla="*/ 48 h 209"/>
                <a:gd name="T20" fmla="*/ 63 w 149"/>
                <a:gd name="T21" fmla="*/ 63 h 209"/>
                <a:gd name="T22" fmla="*/ 51 w 149"/>
                <a:gd name="T23" fmla="*/ 79 h 209"/>
                <a:gd name="T24" fmla="*/ 41 w 149"/>
                <a:gd name="T25" fmla="*/ 97 h 209"/>
                <a:gd name="T26" fmla="*/ 31 w 149"/>
                <a:gd name="T27" fmla="*/ 112 h 209"/>
                <a:gd name="T28" fmla="*/ 22 w 149"/>
                <a:gd name="T29" fmla="*/ 130 h 209"/>
                <a:gd name="T30" fmla="*/ 14 w 149"/>
                <a:gd name="T31" fmla="*/ 145 h 209"/>
                <a:gd name="T32" fmla="*/ 8 w 149"/>
                <a:gd name="T33" fmla="*/ 160 h 209"/>
                <a:gd name="T34" fmla="*/ 4 w 149"/>
                <a:gd name="T35" fmla="*/ 172 h 209"/>
                <a:gd name="T36" fmla="*/ 1 w 149"/>
                <a:gd name="T37" fmla="*/ 184 h 209"/>
                <a:gd name="T38" fmla="*/ 0 w 149"/>
                <a:gd name="T39" fmla="*/ 193 h 209"/>
                <a:gd name="T40" fmla="*/ 0 w 149"/>
                <a:gd name="T41" fmla="*/ 203 h 209"/>
                <a:gd name="T42" fmla="*/ 2 w 149"/>
                <a:gd name="T43" fmla="*/ 206 h 209"/>
                <a:gd name="T44" fmla="*/ 8 w 149"/>
                <a:gd name="T45" fmla="*/ 209 h 209"/>
                <a:gd name="T46" fmla="*/ 13 w 149"/>
                <a:gd name="T47" fmla="*/ 209 h 209"/>
                <a:gd name="T48" fmla="*/ 21 w 149"/>
                <a:gd name="T49" fmla="*/ 206 h 209"/>
                <a:gd name="T50" fmla="*/ 29 w 149"/>
                <a:gd name="T51" fmla="*/ 203 h 209"/>
                <a:gd name="T52" fmla="*/ 38 w 149"/>
                <a:gd name="T53" fmla="*/ 193 h 209"/>
                <a:gd name="T54" fmla="*/ 49 w 149"/>
                <a:gd name="T55" fmla="*/ 184 h 209"/>
                <a:gd name="T56" fmla="*/ 60 w 149"/>
                <a:gd name="T57" fmla="*/ 172 h 209"/>
                <a:gd name="T58" fmla="*/ 72 w 149"/>
                <a:gd name="T59" fmla="*/ 160 h 209"/>
                <a:gd name="T60" fmla="*/ 84 w 149"/>
                <a:gd name="T61" fmla="*/ 145 h 209"/>
                <a:gd name="T62" fmla="*/ 96 w 149"/>
                <a:gd name="T63" fmla="*/ 130 h 209"/>
                <a:gd name="T64" fmla="*/ 107 w 149"/>
                <a:gd name="T65" fmla="*/ 112 h 209"/>
                <a:gd name="T66" fmla="*/ 117 w 149"/>
                <a:gd name="T67" fmla="*/ 97 h 209"/>
                <a:gd name="T68" fmla="*/ 126 w 149"/>
                <a:gd name="T69" fmla="*/ 79 h 209"/>
                <a:gd name="T70" fmla="*/ 133 w 149"/>
                <a:gd name="T71" fmla="*/ 63 h 209"/>
                <a:gd name="T72" fmla="*/ 140 w 149"/>
                <a:gd name="T73" fmla="*/ 48 h 209"/>
                <a:gd name="T74" fmla="*/ 144 w 149"/>
                <a:gd name="T75" fmla="*/ 36 h 209"/>
                <a:gd name="T76" fmla="*/ 148 w 149"/>
                <a:gd name="T77" fmla="*/ 24 h 209"/>
                <a:gd name="T78" fmla="*/ 149 w 149"/>
                <a:gd name="T79" fmla="*/ 15 h 209"/>
                <a:gd name="T80" fmla="*/ 148 w 149"/>
                <a:gd name="T81" fmla="*/ 6 h 209"/>
                <a:gd name="T82" fmla="*/ 148 w 149"/>
                <a:gd name="T83" fmla="*/ 6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09"/>
                <a:gd name="T128" fmla="*/ 149 w 149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09">
                  <a:moveTo>
                    <a:pt x="148" y="6"/>
                  </a:moveTo>
                  <a:lnTo>
                    <a:pt x="145" y="0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19" y="6"/>
                  </a:lnTo>
                  <a:lnTo>
                    <a:pt x="109" y="12"/>
                  </a:lnTo>
                  <a:lnTo>
                    <a:pt x="99" y="24"/>
                  </a:lnTo>
                  <a:lnTo>
                    <a:pt x="88" y="33"/>
                  </a:lnTo>
                  <a:lnTo>
                    <a:pt x="76" y="48"/>
                  </a:lnTo>
                  <a:lnTo>
                    <a:pt x="63" y="63"/>
                  </a:lnTo>
                  <a:lnTo>
                    <a:pt x="51" y="79"/>
                  </a:lnTo>
                  <a:lnTo>
                    <a:pt x="41" y="97"/>
                  </a:lnTo>
                  <a:lnTo>
                    <a:pt x="31" y="112"/>
                  </a:lnTo>
                  <a:lnTo>
                    <a:pt x="22" y="130"/>
                  </a:lnTo>
                  <a:lnTo>
                    <a:pt x="14" y="145"/>
                  </a:lnTo>
                  <a:lnTo>
                    <a:pt x="8" y="160"/>
                  </a:lnTo>
                  <a:lnTo>
                    <a:pt x="4" y="172"/>
                  </a:lnTo>
                  <a:lnTo>
                    <a:pt x="1" y="184"/>
                  </a:lnTo>
                  <a:lnTo>
                    <a:pt x="0" y="193"/>
                  </a:lnTo>
                  <a:lnTo>
                    <a:pt x="0" y="203"/>
                  </a:lnTo>
                  <a:lnTo>
                    <a:pt x="2" y="206"/>
                  </a:lnTo>
                  <a:lnTo>
                    <a:pt x="8" y="209"/>
                  </a:lnTo>
                  <a:lnTo>
                    <a:pt x="13" y="209"/>
                  </a:lnTo>
                  <a:lnTo>
                    <a:pt x="21" y="206"/>
                  </a:lnTo>
                  <a:lnTo>
                    <a:pt x="29" y="203"/>
                  </a:lnTo>
                  <a:lnTo>
                    <a:pt x="38" y="193"/>
                  </a:lnTo>
                  <a:lnTo>
                    <a:pt x="49" y="184"/>
                  </a:lnTo>
                  <a:lnTo>
                    <a:pt x="60" y="172"/>
                  </a:lnTo>
                  <a:lnTo>
                    <a:pt x="72" y="160"/>
                  </a:lnTo>
                  <a:lnTo>
                    <a:pt x="84" y="145"/>
                  </a:lnTo>
                  <a:lnTo>
                    <a:pt x="96" y="130"/>
                  </a:lnTo>
                  <a:lnTo>
                    <a:pt x="107" y="112"/>
                  </a:lnTo>
                  <a:lnTo>
                    <a:pt x="117" y="97"/>
                  </a:lnTo>
                  <a:lnTo>
                    <a:pt x="126" y="79"/>
                  </a:lnTo>
                  <a:lnTo>
                    <a:pt x="133" y="63"/>
                  </a:lnTo>
                  <a:lnTo>
                    <a:pt x="140" y="48"/>
                  </a:lnTo>
                  <a:lnTo>
                    <a:pt x="144" y="36"/>
                  </a:lnTo>
                  <a:lnTo>
                    <a:pt x="148" y="24"/>
                  </a:lnTo>
                  <a:lnTo>
                    <a:pt x="149" y="15"/>
                  </a:lnTo>
                  <a:lnTo>
                    <a:pt x="148" y="6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Freeform 235"/>
            <p:cNvSpPr>
              <a:spLocks/>
            </p:cNvSpPr>
            <p:nvPr/>
          </p:nvSpPr>
          <p:spPr bwMode="auto">
            <a:xfrm>
              <a:off x="936" y="2959"/>
              <a:ext cx="149" cy="209"/>
            </a:xfrm>
            <a:custGeom>
              <a:avLst/>
              <a:gdLst>
                <a:gd name="T0" fmla="*/ 148 w 149"/>
                <a:gd name="T1" fmla="*/ 6 h 209"/>
                <a:gd name="T2" fmla="*/ 145 w 149"/>
                <a:gd name="T3" fmla="*/ 0 h 209"/>
                <a:gd name="T4" fmla="*/ 141 w 149"/>
                <a:gd name="T5" fmla="*/ 0 h 209"/>
                <a:gd name="T6" fmla="*/ 134 w 149"/>
                <a:gd name="T7" fmla="*/ 0 h 209"/>
                <a:gd name="T8" fmla="*/ 128 w 149"/>
                <a:gd name="T9" fmla="*/ 0 h 209"/>
                <a:gd name="T10" fmla="*/ 119 w 149"/>
                <a:gd name="T11" fmla="*/ 6 h 209"/>
                <a:gd name="T12" fmla="*/ 109 w 149"/>
                <a:gd name="T13" fmla="*/ 12 h 209"/>
                <a:gd name="T14" fmla="*/ 99 w 149"/>
                <a:gd name="T15" fmla="*/ 24 h 209"/>
                <a:gd name="T16" fmla="*/ 88 w 149"/>
                <a:gd name="T17" fmla="*/ 33 h 209"/>
                <a:gd name="T18" fmla="*/ 76 w 149"/>
                <a:gd name="T19" fmla="*/ 48 h 209"/>
                <a:gd name="T20" fmla="*/ 63 w 149"/>
                <a:gd name="T21" fmla="*/ 63 h 209"/>
                <a:gd name="T22" fmla="*/ 51 w 149"/>
                <a:gd name="T23" fmla="*/ 79 h 209"/>
                <a:gd name="T24" fmla="*/ 41 w 149"/>
                <a:gd name="T25" fmla="*/ 97 h 209"/>
                <a:gd name="T26" fmla="*/ 31 w 149"/>
                <a:gd name="T27" fmla="*/ 112 h 209"/>
                <a:gd name="T28" fmla="*/ 22 w 149"/>
                <a:gd name="T29" fmla="*/ 130 h 209"/>
                <a:gd name="T30" fmla="*/ 14 w 149"/>
                <a:gd name="T31" fmla="*/ 145 h 209"/>
                <a:gd name="T32" fmla="*/ 8 w 149"/>
                <a:gd name="T33" fmla="*/ 160 h 209"/>
                <a:gd name="T34" fmla="*/ 4 w 149"/>
                <a:gd name="T35" fmla="*/ 172 h 209"/>
                <a:gd name="T36" fmla="*/ 1 w 149"/>
                <a:gd name="T37" fmla="*/ 184 h 209"/>
                <a:gd name="T38" fmla="*/ 0 w 149"/>
                <a:gd name="T39" fmla="*/ 193 h 209"/>
                <a:gd name="T40" fmla="*/ 0 w 149"/>
                <a:gd name="T41" fmla="*/ 203 h 209"/>
                <a:gd name="T42" fmla="*/ 2 w 149"/>
                <a:gd name="T43" fmla="*/ 206 h 209"/>
                <a:gd name="T44" fmla="*/ 8 w 149"/>
                <a:gd name="T45" fmla="*/ 209 h 209"/>
                <a:gd name="T46" fmla="*/ 13 w 149"/>
                <a:gd name="T47" fmla="*/ 209 h 209"/>
                <a:gd name="T48" fmla="*/ 21 w 149"/>
                <a:gd name="T49" fmla="*/ 206 h 209"/>
                <a:gd name="T50" fmla="*/ 29 w 149"/>
                <a:gd name="T51" fmla="*/ 203 h 209"/>
                <a:gd name="T52" fmla="*/ 38 w 149"/>
                <a:gd name="T53" fmla="*/ 193 h 209"/>
                <a:gd name="T54" fmla="*/ 49 w 149"/>
                <a:gd name="T55" fmla="*/ 184 h 209"/>
                <a:gd name="T56" fmla="*/ 60 w 149"/>
                <a:gd name="T57" fmla="*/ 172 h 209"/>
                <a:gd name="T58" fmla="*/ 72 w 149"/>
                <a:gd name="T59" fmla="*/ 160 h 209"/>
                <a:gd name="T60" fmla="*/ 84 w 149"/>
                <a:gd name="T61" fmla="*/ 145 h 209"/>
                <a:gd name="T62" fmla="*/ 96 w 149"/>
                <a:gd name="T63" fmla="*/ 130 h 209"/>
                <a:gd name="T64" fmla="*/ 107 w 149"/>
                <a:gd name="T65" fmla="*/ 112 h 209"/>
                <a:gd name="T66" fmla="*/ 117 w 149"/>
                <a:gd name="T67" fmla="*/ 97 h 209"/>
                <a:gd name="T68" fmla="*/ 126 w 149"/>
                <a:gd name="T69" fmla="*/ 79 h 209"/>
                <a:gd name="T70" fmla="*/ 133 w 149"/>
                <a:gd name="T71" fmla="*/ 63 h 209"/>
                <a:gd name="T72" fmla="*/ 140 w 149"/>
                <a:gd name="T73" fmla="*/ 48 h 209"/>
                <a:gd name="T74" fmla="*/ 144 w 149"/>
                <a:gd name="T75" fmla="*/ 36 h 209"/>
                <a:gd name="T76" fmla="*/ 148 w 149"/>
                <a:gd name="T77" fmla="*/ 24 h 209"/>
                <a:gd name="T78" fmla="*/ 149 w 149"/>
                <a:gd name="T79" fmla="*/ 15 h 209"/>
                <a:gd name="T80" fmla="*/ 148 w 149"/>
                <a:gd name="T81" fmla="*/ 6 h 209"/>
                <a:gd name="T82" fmla="*/ 148 w 149"/>
                <a:gd name="T83" fmla="*/ 6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09"/>
                <a:gd name="T128" fmla="*/ 149 w 149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09">
                  <a:moveTo>
                    <a:pt x="148" y="6"/>
                  </a:moveTo>
                  <a:lnTo>
                    <a:pt x="145" y="0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19" y="6"/>
                  </a:lnTo>
                  <a:lnTo>
                    <a:pt x="109" y="12"/>
                  </a:lnTo>
                  <a:lnTo>
                    <a:pt x="99" y="24"/>
                  </a:lnTo>
                  <a:lnTo>
                    <a:pt x="88" y="33"/>
                  </a:lnTo>
                  <a:lnTo>
                    <a:pt x="76" y="48"/>
                  </a:lnTo>
                  <a:lnTo>
                    <a:pt x="63" y="63"/>
                  </a:lnTo>
                  <a:lnTo>
                    <a:pt x="51" y="79"/>
                  </a:lnTo>
                  <a:lnTo>
                    <a:pt x="41" y="97"/>
                  </a:lnTo>
                  <a:lnTo>
                    <a:pt x="31" y="112"/>
                  </a:lnTo>
                  <a:lnTo>
                    <a:pt x="22" y="130"/>
                  </a:lnTo>
                  <a:lnTo>
                    <a:pt x="14" y="145"/>
                  </a:lnTo>
                  <a:lnTo>
                    <a:pt x="8" y="160"/>
                  </a:lnTo>
                  <a:lnTo>
                    <a:pt x="4" y="172"/>
                  </a:lnTo>
                  <a:lnTo>
                    <a:pt x="1" y="184"/>
                  </a:lnTo>
                  <a:lnTo>
                    <a:pt x="0" y="193"/>
                  </a:lnTo>
                  <a:lnTo>
                    <a:pt x="0" y="203"/>
                  </a:lnTo>
                  <a:lnTo>
                    <a:pt x="2" y="206"/>
                  </a:lnTo>
                  <a:lnTo>
                    <a:pt x="8" y="209"/>
                  </a:lnTo>
                  <a:lnTo>
                    <a:pt x="13" y="209"/>
                  </a:lnTo>
                  <a:lnTo>
                    <a:pt x="21" y="206"/>
                  </a:lnTo>
                  <a:lnTo>
                    <a:pt x="29" y="203"/>
                  </a:lnTo>
                  <a:lnTo>
                    <a:pt x="38" y="193"/>
                  </a:lnTo>
                  <a:lnTo>
                    <a:pt x="49" y="184"/>
                  </a:lnTo>
                  <a:lnTo>
                    <a:pt x="60" y="172"/>
                  </a:lnTo>
                  <a:lnTo>
                    <a:pt x="72" y="160"/>
                  </a:lnTo>
                  <a:lnTo>
                    <a:pt x="84" y="145"/>
                  </a:lnTo>
                  <a:lnTo>
                    <a:pt x="96" y="130"/>
                  </a:lnTo>
                  <a:lnTo>
                    <a:pt x="107" y="112"/>
                  </a:lnTo>
                  <a:lnTo>
                    <a:pt x="117" y="97"/>
                  </a:lnTo>
                  <a:lnTo>
                    <a:pt x="126" y="79"/>
                  </a:lnTo>
                  <a:lnTo>
                    <a:pt x="133" y="63"/>
                  </a:lnTo>
                  <a:lnTo>
                    <a:pt x="140" y="48"/>
                  </a:lnTo>
                  <a:lnTo>
                    <a:pt x="144" y="36"/>
                  </a:lnTo>
                  <a:lnTo>
                    <a:pt x="148" y="24"/>
                  </a:lnTo>
                  <a:lnTo>
                    <a:pt x="149" y="15"/>
                  </a:lnTo>
                  <a:lnTo>
                    <a:pt x="148" y="6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Freeform 236"/>
            <p:cNvSpPr>
              <a:spLocks/>
            </p:cNvSpPr>
            <p:nvPr/>
          </p:nvSpPr>
          <p:spPr bwMode="auto">
            <a:xfrm>
              <a:off x="1188" y="2623"/>
              <a:ext cx="149" cy="212"/>
            </a:xfrm>
            <a:custGeom>
              <a:avLst/>
              <a:gdLst>
                <a:gd name="T0" fmla="*/ 148 w 149"/>
                <a:gd name="T1" fmla="*/ 6 h 212"/>
                <a:gd name="T2" fmla="*/ 145 w 149"/>
                <a:gd name="T3" fmla="*/ 3 h 212"/>
                <a:gd name="T4" fmla="*/ 141 w 149"/>
                <a:gd name="T5" fmla="*/ 0 h 212"/>
                <a:gd name="T6" fmla="*/ 134 w 149"/>
                <a:gd name="T7" fmla="*/ 0 h 212"/>
                <a:gd name="T8" fmla="*/ 128 w 149"/>
                <a:gd name="T9" fmla="*/ 3 h 212"/>
                <a:gd name="T10" fmla="*/ 118 w 149"/>
                <a:gd name="T11" fmla="*/ 9 h 212"/>
                <a:gd name="T12" fmla="*/ 109 w 149"/>
                <a:gd name="T13" fmla="*/ 15 h 212"/>
                <a:gd name="T14" fmla="*/ 99 w 149"/>
                <a:gd name="T15" fmla="*/ 24 h 212"/>
                <a:gd name="T16" fmla="*/ 88 w 149"/>
                <a:gd name="T17" fmla="*/ 36 h 212"/>
                <a:gd name="T18" fmla="*/ 76 w 149"/>
                <a:gd name="T19" fmla="*/ 52 h 212"/>
                <a:gd name="T20" fmla="*/ 64 w 149"/>
                <a:gd name="T21" fmla="*/ 67 h 212"/>
                <a:gd name="T22" fmla="*/ 53 w 149"/>
                <a:gd name="T23" fmla="*/ 82 h 212"/>
                <a:gd name="T24" fmla="*/ 41 w 149"/>
                <a:gd name="T25" fmla="*/ 100 h 212"/>
                <a:gd name="T26" fmla="*/ 31 w 149"/>
                <a:gd name="T27" fmla="*/ 115 h 212"/>
                <a:gd name="T28" fmla="*/ 22 w 149"/>
                <a:gd name="T29" fmla="*/ 130 h 212"/>
                <a:gd name="T30" fmla="*/ 14 w 149"/>
                <a:gd name="T31" fmla="*/ 145 h 212"/>
                <a:gd name="T32" fmla="*/ 9 w 149"/>
                <a:gd name="T33" fmla="*/ 160 h 212"/>
                <a:gd name="T34" fmla="*/ 4 w 149"/>
                <a:gd name="T35" fmla="*/ 176 h 212"/>
                <a:gd name="T36" fmla="*/ 1 w 149"/>
                <a:gd name="T37" fmla="*/ 185 h 212"/>
                <a:gd name="T38" fmla="*/ 0 w 149"/>
                <a:gd name="T39" fmla="*/ 197 h 212"/>
                <a:gd name="T40" fmla="*/ 0 w 149"/>
                <a:gd name="T41" fmla="*/ 203 h 212"/>
                <a:gd name="T42" fmla="*/ 2 w 149"/>
                <a:gd name="T43" fmla="*/ 209 h 212"/>
                <a:gd name="T44" fmla="*/ 8 w 149"/>
                <a:gd name="T45" fmla="*/ 212 h 212"/>
                <a:gd name="T46" fmla="*/ 13 w 149"/>
                <a:gd name="T47" fmla="*/ 212 h 212"/>
                <a:gd name="T48" fmla="*/ 21 w 149"/>
                <a:gd name="T49" fmla="*/ 209 h 212"/>
                <a:gd name="T50" fmla="*/ 29 w 149"/>
                <a:gd name="T51" fmla="*/ 203 h 212"/>
                <a:gd name="T52" fmla="*/ 39 w 149"/>
                <a:gd name="T53" fmla="*/ 197 h 212"/>
                <a:gd name="T54" fmla="*/ 50 w 149"/>
                <a:gd name="T55" fmla="*/ 188 h 212"/>
                <a:gd name="T56" fmla="*/ 60 w 149"/>
                <a:gd name="T57" fmla="*/ 176 h 212"/>
                <a:gd name="T58" fmla="*/ 72 w 149"/>
                <a:gd name="T59" fmla="*/ 163 h 212"/>
                <a:gd name="T60" fmla="*/ 84 w 149"/>
                <a:gd name="T61" fmla="*/ 148 h 212"/>
                <a:gd name="T62" fmla="*/ 96 w 149"/>
                <a:gd name="T63" fmla="*/ 130 h 212"/>
                <a:gd name="T64" fmla="*/ 107 w 149"/>
                <a:gd name="T65" fmla="*/ 115 h 212"/>
                <a:gd name="T66" fmla="*/ 117 w 149"/>
                <a:gd name="T67" fmla="*/ 97 h 212"/>
                <a:gd name="T68" fmla="*/ 126 w 149"/>
                <a:gd name="T69" fmla="*/ 82 h 212"/>
                <a:gd name="T70" fmla="*/ 133 w 149"/>
                <a:gd name="T71" fmla="*/ 67 h 212"/>
                <a:gd name="T72" fmla="*/ 140 w 149"/>
                <a:gd name="T73" fmla="*/ 52 h 212"/>
                <a:gd name="T74" fmla="*/ 145 w 149"/>
                <a:gd name="T75" fmla="*/ 39 h 212"/>
                <a:gd name="T76" fmla="*/ 148 w 149"/>
                <a:gd name="T77" fmla="*/ 27 h 212"/>
                <a:gd name="T78" fmla="*/ 149 w 149"/>
                <a:gd name="T79" fmla="*/ 15 h 212"/>
                <a:gd name="T80" fmla="*/ 148 w 149"/>
                <a:gd name="T81" fmla="*/ 9 h 212"/>
                <a:gd name="T82" fmla="*/ 148 w 149"/>
                <a:gd name="T83" fmla="*/ 9 h 212"/>
                <a:gd name="T84" fmla="*/ 148 w 149"/>
                <a:gd name="T85" fmla="*/ 6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6"/>
                  </a:moveTo>
                  <a:lnTo>
                    <a:pt x="145" y="3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3"/>
                  </a:lnTo>
                  <a:lnTo>
                    <a:pt x="118" y="9"/>
                  </a:lnTo>
                  <a:lnTo>
                    <a:pt x="109" y="15"/>
                  </a:lnTo>
                  <a:lnTo>
                    <a:pt x="99" y="24"/>
                  </a:lnTo>
                  <a:lnTo>
                    <a:pt x="88" y="36"/>
                  </a:lnTo>
                  <a:lnTo>
                    <a:pt x="76" y="52"/>
                  </a:lnTo>
                  <a:lnTo>
                    <a:pt x="64" y="67"/>
                  </a:lnTo>
                  <a:lnTo>
                    <a:pt x="53" y="82"/>
                  </a:lnTo>
                  <a:lnTo>
                    <a:pt x="41" y="100"/>
                  </a:lnTo>
                  <a:lnTo>
                    <a:pt x="31" y="115"/>
                  </a:lnTo>
                  <a:lnTo>
                    <a:pt x="22" y="130"/>
                  </a:lnTo>
                  <a:lnTo>
                    <a:pt x="14" y="145"/>
                  </a:lnTo>
                  <a:lnTo>
                    <a:pt x="9" y="160"/>
                  </a:lnTo>
                  <a:lnTo>
                    <a:pt x="4" y="176"/>
                  </a:lnTo>
                  <a:lnTo>
                    <a:pt x="1" y="185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2" y="209"/>
                  </a:lnTo>
                  <a:lnTo>
                    <a:pt x="8" y="212"/>
                  </a:lnTo>
                  <a:lnTo>
                    <a:pt x="13" y="212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9" y="197"/>
                  </a:lnTo>
                  <a:lnTo>
                    <a:pt x="50" y="188"/>
                  </a:lnTo>
                  <a:lnTo>
                    <a:pt x="60" y="176"/>
                  </a:lnTo>
                  <a:lnTo>
                    <a:pt x="72" y="163"/>
                  </a:lnTo>
                  <a:lnTo>
                    <a:pt x="84" y="148"/>
                  </a:lnTo>
                  <a:lnTo>
                    <a:pt x="96" y="130"/>
                  </a:lnTo>
                  <a:lnTo>
                    <a:pt x="107" y="115"/>
                  </a:lnTo>
                  <a:lnTo>
                    <a:pt x="117" y="97"/>
                  </a:lnTo>
                  <a:lnTo>
                    <a:pt x="126" y="82"/>
                  </a:lnTo>
                  <a:lnTo>
                    <a:pt x="133" y="67"/>
                  </a:lnTo>
                  <a:lnTo>
                    <a:pt x="140" y="52"/>
                  </a:lnTo>
                  <a:lnTo>
                    <a:pt x="145" y="39"/>
                  </a:lnTo>
                  <a:lnTo>
                    <a:pt x="148" y="27"/>
                  </a:lnTo>
                  <a:lnTo>
                    <a:pt x="149" y="15"/>
                  </a:lnTo>
                  <a:lnTo>
                    <a:pt x="148" y="9"/>
                  </a:lnTo>
                  <a:lnTo>
                    <a:pt x="148" y="6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Freeform 237"/>
            <p:cNvSpPr>
              <a:spLocks/>
            </p:cNvSpPr>
            <p:nvPr/>
          </p:nvSpPr>
          <p:spPr bwMode="auto">
            <a:xfrm>
              <a:off x="1188" y="2623"/>
              <a:ext cx="149" cy="212"/>
            </a:xfrm>
            <a:custGeom>
              <a:avLst/>
              <a:gdLst>
                <a:gd name="T0" fmla="*/ 148 w 149"/>
                <a:gd name="T1" fmla="*/ 6 h 212"/>
                <a:gd name="T2" fmla="*/ 145 w 149"/>
                <a:gd name="T3" fmla="*/ 3 h 212"/>
                <a:gd name="T4" fmla="*/ 141 w 149"/>
                <a:gd name="T5" fmla="*/ 0 h 212"/>
                <a:gd name="T6" fmla="*/ 134 w 149"/>
                <a:gd name="T7" fmla="*/ 0 h 212"/>
                <a:gd name="T8" fmla="*/ 128 w 149"/>
                <a:gd name="T9" fmla="*/ 3 h 212"/>
                <a:gd name="T10" fmla="*/ 118 w 149"/>
                <a:gd name="T11" fmla="*/ 9 h 212"/>
                <a:gd name="T12" fmla="*/ 109 w 149"/>
                <a:gd name="T13" fmla="*/ 15 h 212"/>
                <a:gd name="T14" fmla="*/ 99 w 149"/>
                <a:gd name="T15" fmla="*/ 24 h 212"/>
                <a:gd name="T16" fmla="*/ 88 w 149"/>
                <a:gd name="T17" fmla="*/ 36 h 212"/>
                <a:gd name="T18" fmla="*/ 76 w 149"/>
                <a:gd name="T19" fmla="*/ 52 h 212"/>
                <a:gd name="T20" fmla="*/ 64 w 149"/>
                <a:gd name="T21" fmla="*/ 67 h 212"/>
                <a:gd name="T22" fmla="*/ 53 w 149"/>
                <a:gd name="T23" fmla="*/ 82 h 212"/>
                <a:gd name="T24" fmla="*/ 41 w 149"/>
                <a:gd name="T25" fmla="*/ 100 h 212"/>
                <a:gd name="T26" fmla="*/ 31 w 149"/>
                <a:gd name="T27" fmla="*/ 115 h 212"/>
                <a:gd name="T28" fmla="*/ 22 w 149"/>
                <a:gd name="T29" fmla="*/ 130 h 212"/>
                <a:gd name="T30" fmla="*/ 14 w 149"/>
                <a:gd name="T31" fmla="*/ 145 h 212"/>
                <a:gd name="T32" fmla="*/ 9 w 149"/>
                <a:gd name="T33" fmla="*/ 160 h 212"/>
                <a:gd name="T34" fmla="*/ 4 w 149"/>
                <a:gd name="T35" fmla="*/ 176 h 212"/>
                <a:gd name="T36" fmla="*/ 1 w 149"/>
                <a:gd name="T37" fmla="*/ 185 h 212"/>
                <a:gd name="T38" fmla="*/ 0 w 149"/>
                <a:gd name="T39" fmla="*/ 197 h 212"/>
                <a:gd name="T40" fmla="*/ 0 w 149"/>
                <a:gd name="T41" fmla="*/ 203 h 212"/>
                <a:gd name="T42" fmla="*/ 2 w 149"/>
                <a:gd name="T43" fmla="*/ 209 h 212"/>
                <a:gd name="T44" fmla="*/ 8 w 149"/>
                <a:gd name="T45" fmla="*/ 212 h 212"/>
                <a:gd name="T46" fmla="*/ 13 w 149"/>
                <a:gd name="T47" fmla="*/ 212 h 212"/>
                <a:gd name="T48" fmla="*/ 21 w 149"/>
                <a:gd name="T49" fmla="*/ 209 h 212"/>
                <a:gd name="T50" fmla="*/ 29 w 149"/>
                <a:gd name="T51" fmla="*/ 203 h 212"/>
                <a:gd name="T52" fmla="*/ 39 w 149"/>
                <a:gd name="T53" fmla="*/ 197 h 212"/>
                <a:gd name="T54" fmla="*/ 50 w 149"/>
                <a:gd name="T55" fmla="*/ 188 h 212"/>
                <a:gd name="T56" fmla="*/ 60 w 149"/>
                <a:gd name="T57" fmla="*/ 176 h 212"/>
                <a:gd name="T58" fmla="*/ 72 w 149"/>
                <a:gd name="T59" fmla="*/ 163 h 212"/>
                <a:gd name="T60" fmla="*/ 84 w 149"/>
                <a:gd name="T61" fmla="*/ 148 h 212"/>
                <a:gd name="T62" fmla="*/ 96 w 149"/>
                <a:gd name="T63" fmla="*/ 130 h 212"/>
                <a:gd name="T64" fmla="*/ 107 w 149"/>
                <a:gd name="T65" fmla="*/ 115 h 212"/>
                <a:gd name="T66" fmla="*/ 117 w 149"/>
                <a:gd name="T67" fmla="*/ 97 h 212"/>
                <a:gd name="T68" fmla="*/ 126 w 149"/>
                <a:gd name="T69" fmla="*/ 82 h 212"/>
                <a:gd name="T70" fmla="*/ 133 w 149"/>
                <a:gd name="T71" fmla="*/ 67 h 212"/>
                <a:gd name="T72" fmla="*/ 140 w 149"/>
                <a:gd name="T73" fmla="*/ 52 h 212"/>
                <a:gd name="T74" fmla="*/ 145 w 149"/>
                <a:gd name="T75" fmla="*/ 39 h 212"/>
                <a:gd name="T76" fmla="*/ 148 w 149"/>
                <a:gd name="T77" fmla="*/ 27 h 212"/>
                <a:gd name="T78" fmla="*/ 149 w 149"/>
                <a:gd name="T79" fmla="*/ 15 h 212"/>
                <a:gd name="T80" fmla="*/ 148 w 149"/>
                <a:gd name="T81" fmla="*/ 9 h 212"/>
                <a:gd name="T82" fmla="*/ 148 w 149"/>
                <a:gd name="T83" fmla="*/ 9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8" y="6"/>
                  </a:moveTo>
                  <a:lnTo>
                    <a:pt x="145" y="3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3"/>
                  </a:lnTo>
                  <a:lnTo>
                    <a:pt x="118" y="9"/>
                  </a:lnTo>
                  <a:lnTo>
                    <a:pt x="109" y="15"/>
                  </a:lnTo>
                  <a:lnTo>
                    <a:pt x="99" y="24"/>
                  </a:lnTo>
                  <a:lnTo>
                    <a:pt x="88" y="36"/>
                  </a:lnTo>
                  <a:lnTo>
                    <a:pt x="76" y="52"/>
                  </a:lnTo>
                  <a:lnTo>
                    <a:pt x="64" y="67"/>
                  </a:lnTo>
                  <a:lnTo>
                    <a:pt x="53" y="82"/>
                  </a:lnTo>
                  <a:lnTo>
                    <a:pt x="41" y="100"/>
                  </a:lnTo>
                  <a:lnTo>
                    <a:pt x="31" y="115"/>
                  </a:lnTo>
                  <a:lnTo>
                    <a:pt x="22" y="130"/>
                  </a:lnTo>
                  <a:lnTo>
                    <a:pt x="14" y="145"/>
                  </a:lnTo>
                  <a:lnTo>
                    <a:pt x="9" y="160"/>
                  </a:lnTo>
                  <a:lnTo>
                    <a:pt x="4" y="176"/>
                  </a:lnTo>
                  <a:lnTo>
                    <a:pt x="1" y="185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2" y="209"/>
                  </a:lnTo>
                  <a:lnTo>
                    <a:pt x="8" y="212"/>
                  </a:lnTo>
                  <a:lnTo>
                    <a:pt x="13" y="212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9" y="197"/>
                  </a:lnTo>
                  <a:lnTo>
                    <a:pt x="50" y="188"/>
                  </a:lnTo>
                  <a:lnTo>
                    <a:pt x="60" y="176"/>
                  </a:lnTo>
                  <a:lnTo>
                    <a:pt x="72" y="163"/>
                  </a:lnTo>
                  <a:lnTo>
                    <a:pt x="84" y="148"/>
                  </a:lnTo>
                  <a:lnTo>
                    <a:pt x="96" y="130"/>
                  </a:lnTo>
                  <a:lnTo>
                    <a:pt x="107" y="115"/>
                  </a:lnTo>
                  <a:lnTo>
                    <a:pt x="117" y="97"/>
                  </a:lnTo>
                  <a:lnTo>
                    <a:pt x="126" y="82"/>
                  </a:lnTo>
                  <a:lnTo>
                    <a:pt x="133" y="67"/>
                  </a:lnTo>
                  <a:lnTo>
                    <a:pt x="140" y="52"/>
                  </a:lnTo>
                  <a:lnTo>
                    <a:pt x="145" y="39"/>
                  </a:lnTo>
                  <a:lnTo>
                    <a:pt x="148" y="27"/>
                  </a:lnTo>
                  <a:lnTo>
                    <a:pt x="149" y="15"/>
                  </a:lnTo>
                  <a:lnTo>
                    <a:pt x="148" y="9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Freeform 238"/>
            <p:cNvSpPr>
              <a:spLocks/>
            </p:cNvSpPr>
            <p:nvPr/>
          </p:nvSpPr>
          <p:spPr bwMode="auto">
            <a:xfrm>
              <a:off x="1019" y="3013"/>
              <a:ext cx="92" cy="342"/>
            </a:xfrm>
            <a:custGeom>
              <a:avLst/>
              <a:gdLst>
                <a:gd name="T0" fmla="*/ 88 w 92"/>
                <a:gd name="T1" fmla="*/ 0 h 342"/>
                <a:gd name="T2" fmla="*/ 84 w 92"/>
                <a:gd name="T3" fmla="*/ 0 h 342"/>
                <a:gd name="T4" fmla="*/ 80 w 92"/>
                <a:gd name="T5" fmla="*/ 3 h 342"/>
                <a:gd name="T6" fmla="*/ 75 w 92"/>
                <a:gd name="T7" fmla="*/ 9 h 342"/>
                <a:gd name="T8" fmla="*/ 70 w 92"/>
                <a:gd name="T9" fmla="*/ 18 h 342"/>
                <a:gd name="T10" fmla="*/ 63 w 92"/>
                <a:gd name="T11" fmla="*/ 34 h 342"/>
                <a:gd name="T12" fmla="*/ 57 w 92"/>
                <a:gd name="T13" fmla="*/ 52 h 342"/>
                <a:gd name="T14" fmla="*/ 50 w 92"/>
                <a:gd name="T15" fmla="*/ 73 h 342"/>
                <a:gd name="T16" fmla="*/ 42 w 92"/>
                <a:gd name="T17" fmla="*/ 94 h 342"/>
                <a:gd name="T18" fmla="*/ 36 w 92"/>
                <a:gd name="T19" fmla="*/ 118 h 342"/>
                <a:gd name="T20" fmla="*/ 28 w 92"/>
                <a:gd name="T21" fmla="*/ 146 h 342"/>
                <a:gd name="T22" fmla="*/ 21 w 92"/>
                <a:gd name="T23" fmla="*/ 176 h 342"/>
                <a:gd name="T24" fmla="*/ 16 w 92"/>
                <a:gd name="T25" fmla="*/ 200 h 342"/>
                <a:gd name="T26" fmla="*/ 10 w 92"/>
                <a:gd name="T27" fmla="*/ 227 h 342"/>
                <a:gd name="T28" fmla="*/ 7 w 92"/>
                <a:gd name="T29" fmla="*/ 251 h 342"/>
                <a:gd name="T30" fmla="*/ 3 w 92"/>
                <a:gd name="T31" fmla="*/ 273 h 342"/>
                <a:gd name="T32" fmla="*/ 1 w 92"/>
                <a:gd name="T33" fmla="*/ 294 h 342"/>
                <a:gd name="T34" fmla="*/ 0 w 92"/>
                <a:gd name="T35" fmla="*/ 309 h 342"/>
                <a:gd name="T36" fmla="*/ 0 w 92"/>
                <a:gd name="T37" fmla="*/ 324 h 342"/>
                <a:gd name="T38" fmla="*/ 1 w 92"/>
                <a:gd name="T39" fmla="*/ 333 h 342"/>
                <a:gd name="T40" fmla="*/ 3 w 92"/>
                <a:gd name="T41" fmla="*/ 339 h 342"/>
                <a:gd name="T42" fmla="*/ 7 w 92"/>
                <a:gd name="T43" fmla="*/ 342 h 342"/>
                <a:gd name="T44" fmla="*/ 10 w 92"/>
                <a:gd name="T45" fmla="*/ 339 h 342"/>
                <a:gd name="T46" fmla="*/ 16 w 92"/>
                <a:gd name="T47" fmla="*/ 330 h 342"/>
                <a:gd name="T48" fmla="*/ 22 w 92"/>
                <a:gd name="T49" fmla="*/ 321 h 342"/>
                <a:gd name="T50" fmla="*/ 28 w 92"/>
                <a:gd name="T51" fmla="*/ 306 h 342"/>
                <a:gd name="T52" fmla="*/ 36 w 92"/>
                <a:gd name="T53" fmla="*/ 291 h 342"/>
                <a:gd name="T54" fmla="*/ 42 w 92"/>
                <a:gd name="T55" fmla="*/ 270 h 342"/>
                <a:gd name="T56" fmla="*/ 49 w 92"/>
                <a:gd name="T57" fmla="*/ 245 h 342"/>
                <a:gd name="T58" fmla="*/ 57 w 92"/>
                <a:gd name="T59" fmla="*/ 221 h 342"/>
                <a:gd name="T60" fmla="*/ 63 w 92"/>
                <a:gd name="T61" fmla="*/ 194 h 342"/>
                <a:gd name="T62" fmla="*/ 70 w 92"/>
                <a:gd name="T63" fmla="*/ 167 h 342"/>
                <a:gd name="T64" fmla="*/ 76 w 92"/>
                <a:gd name="T65" fmla="*/ 139 h 342"/>
                <a:gd name="T66" fmla="*/ 82 w 92"/>
                <a:gd name="T67" fmla="*/ 112 h 342"/>
                <a:gd name="T68" fmla="*/ 86 w 92"/>
                <a:gd name="T69" fmla="*/ 88 h 342"/>
                <a:gd name="T70" fmla="*/ 88 w 92"/>
                <a:gd name="T71" fmla="*/ 67 h 342"/>
                <a:gd name="T72" fmla="*/ 91 w 92"/>
                <a:gd name="T73" fmla="*/ 49 h 342"/>
                <a:gd name="T74" fmla="*/ 92 w 92"/>
                <a:gd name="T75" fmla="*/ 31 h 342"/>
                <a:gd name="T76" fmla="*/ 92 w 92"/>
                <a:gd name="T77" fmla="*/ 18 h 342"/>
                <a:gd name="T78" fmla="*/ 91 w 92"/>
                <a:gd name="T79" fmla="*/ 6 h 342"/>
                <a:gd name="T80" fmla="*/ 88 w 92"/>
                <a:gd name="T81" fmla="*/ 0 h 342"/>
                <a:gd name="T82" fmla="*/ 88 w 92"/>
                <a:gd name="T83" fmla="*/ 0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0"/>
                  </a:moveTo>
                  <a:lnTo>
                    <a:pt x="84" y="0"/>
                  </a:lnTo>
                  <a:lnTo>
                    <a:pt x="80" y="3"/>
                  </a:lnTo>
                  <a:lnTo>
                    <a:pt x="75" y="9"/>
                  </a:lnTo>
                  <a:lnTo>
                    <a:pt x="70" y="18"/>
                  </a:lnTo>
                  <a:lnTo>
                    <a:pt x="63" y="34"/>
                  </a:lnTo>
                  <a:lnTo>
                    <a:pt x="57" y="52"/>
                  </a:lnTo>
                  <a:lnTo>
                    <a:pt x="50" y="73"/>
                  </a:lnTo>
                  <a:lnTo>
                    <a:pt x="42" y="94"/>
                  </a:lnTo>
                  <a:lnTo>
                    <a:pt x="36" y="118"/>
                  </a:lnTo>
                  <a:lnTo>
                    <a:pt x="28" y="146"/>
                  </a:lnTo>
                  <a:lnTo>
                    <a:pt x="21" y="176"/>
                  </a:lnTo>
                  <a:lnTo>
                    <a:pt x="16" y="200"/>
                  </a:lnTo>
                  <a:lnTo>
                    <a:pt x="10" y="227"/>
                  </a:lnTo>
                  <a:lnTo>
                    <a:pt x="7" y="251"/>
                  </a:lnTo>
                  <a:lnTo>
                    <a:pt x="3" y="273"/>
                  </a:lnTo>
                  <a:lnTo>
                    <a:pt x="1" y="294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1" y="333"/>
                  </a:lnTo>
                  <a:lnTo>
                    <a:pt x="3" y="339"/>
                  </a:lnTo>
                  <a:lnTo>
                    <a:pt x="7" y="342"/>
                  </a:lnTo>
                  <a:lnTo>
                    <a:pt x="10" y="339"/>
                  </a:lnTo>
                  <a:lnTo>
                    <a:pt x="16" y="330"/>
                  </a:lnTo>
                  <a:lnTo>
                    <a:pt x="22" y="321"/>
                  </a:lnTo>
                  <a:lnTo>
                    <a:pt x="28" y="306"/>
                  </a:lnTo>
                  <a:lnTo>
                    <a:pt x="36" y="291"/>
                  </a:lnTo>
                  <a:lnTo>
                    <a:pt x="42" y="270"/>
                  </a:lnTo>
                  <a:lnTo>
                    <a:pt x="49" y="245"/>
                  </a:lnTo>
                  <a:lnTo>
                    <a:pt x="57" y="221"/>
                  </a:lnTo>
                  <a:lnTo>
                    <a:pt x="63" y="194"/>
                  </a:lnTo>
                  <a:lnTo>
                    <a:pt x="70" y="167"/>
                  </a:lnTo>
                  <a:lnTo>
                    <a:pt x="76" y="139"/>
                  </a:lnTo>
                  <a:lnTo>
                    <a:pt x="82" y="112"/>
                  </a:lnTo>
                  <a:lnTo>
                    <a:pt x="86" y="88"/>
                  </a:lnTo>
                  <a:lnTo>
                    <a:pt x="88" y="67"/>
                  </a:lnTo>
                  <a:lnTo>
                    <a:pt x="91" y="49"/>
                  </a:lnTo>
                  <a:lnTo>
                    <a:pt x="92" y="31"/>
                  </a:lnTo>
                  <a:lnTo>
                    <a:pt x="92" y="18"/>
                  </a:lnTo>
                  <a:lnTo>
                    <a:pt x="91" y="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239"/>
            <p:cNvSpPr>
              <a:spLocks/>
            </p:cNvSpPr>
            <p:nvPr/>
          </p:nvSpPr>
          <p:spPr bwMode="auto">
            <a:xfrm>
              <a:off x="1019" y="3013"/>
              <a:ext cx="92" cy="342"/>
            </a:xfrm>
            <a:custGeom>
              <a:avLst/>
              <a:gdLst>
                <a:gd name="T0" fmla="*/ 88 w 92"/>
                <a:gd name="T1" fmla="*/ 0 h 342"/>
                <a:gd name="T2" fmla="*/ 84 w 92"/>
                <a:gd name="T3" fmla="*/ 0 h 342"/>
                <a:gd name="T4" fmla="*/ 80 w 92"/>
                <a:gd name="T5" fmla="*/ 3 h 342"/>
                <a:gd name="T6" fmla="*/ 75 w 92"/>
                <a:gd name="T7" fmla="*/ 9 h 342"/>
                <a:gd name="T8" fmla="*/ 70 w 92"/>
                <a:gd name="T9" fmla="*/ 18 h 342"/>
                <a:gd name="T10" fmla="*/ 63 w 92"/>
                <a:gd name="T11" fmla="*/ 34 h 342"/>
                <a:gd name="T12" fmla="*/ 57 w 92"/>
                <a:gd name="T13" fmla="*/ 52 h 342"/>
                <a:gd name="T14" fmla="*/ 50 w 92"/>
                <a:gd name="T15" fmla="*/ 73 h 342"/>
                <a:gd name="T16" fmla="*/ 42 w 92"/>
                <a:gd name="T17" fmla="*/ 94 h 342"/>
                <a:gd name="T18" fmla="*/ 36 w 92"/>
                <a:gd name="T19" fmla="*/ 118 h 342"/>
                <a:gd name="T20" fmla="*/ 28 w 92"/>
                <a:gd name="T21" fmla="*/ 146 h 342"/>
                <a:gd name="T22" fmla="*/ 21 w 92"/>
                <a:gd name="T23" fmla="*/ 176 h 342"/>
                <a:gd name="T24" fmla="*/ 16 w 92"/>
                <a:gd name="T25" fmla="*/ 200 h 342"/>
                <a:gd name="T26" fmla="*/ 10 w 92"/>
                <a:gd name="T27" fmla="*/ 227 h 342"/>
                <a:gd name="T28" fmla="*/ 7 w 92"/>
                <a:gd name="T29" fmla="*/ 251 h 342"/>
                <a:gd name="T30" fmla="*/ 3 w 92"/>
                <a:gd name="T31" fmla="*/ 273 h 342"/>
                <a:gd name="T32" fmla="*/ 1 w 92"/>
                <a:gd name="T33" fmla="*/ 294 h 342"/>
                <a:gd name="T34" fmla="*/ 0 w 92"/>
                <a:gd name="T35" fmla="*/ 309 h 342"/>
                <a:gd name="T36" fmla="*/ 0 w 92"/>
                <a:gd name="T37" fmla="*/ 324 h 342"/>
                <a:gd name="T38" fmla="*/ 1 w 92"/>
                <a:gd name="T39" fmla="*/ 333 h 342"/>
                <a:gd name="T40" fmla="*/ 3 w 92"/>
                <a:gd name="T41" fmla="*/ 339 h 342"/>
                <a:gd name="T42" fmla="*/ 7 w 92"/>
                <a:gd name="T43" fmla="*/ 342 h 342"/>
                <a:gd name="T44" fmla="*/ 10 w 92"/>
                <a:gd name="T45" fmla="*/ 339 h 342"/>
                <a:gd name="T46" fmla="*/ 16 w 92"/>
                <a:gd name="T47" fmla="*/ 330 h 342"/>
                <a:gd name="T48" fmla="*/ 22 w 92"/>
                <a:gd name="T49" fmla="*/ 321 h 342"/>
                <a:gd name="T50" fmla="*/ 28 w 92"/>
                <a:gd name="T51" fmla="*/ 306 h 342"/>
                <a:gd name="T52" fmla="*/ 36 w 92"/>
                <a:gd name="T53" fmla="*/ 291 h 342"/>
                <a:gd name="T54" fmla="*/ 42 w 92"/>
                <a:gd name="T55" fmla="*/ 270 h 342"/>
                <a:gd name="T56" fmla="*/ 49 w 92"/>
                <a:gd name="T57" fmla="*/ 245 h 342"/>
                <a:gd name="T58" fmla="*/ 57 w 92"/>
                <a:gd name="T59" fmla="*/ 221 h 342"/>
                <a:gd name="T60" fmla="*/ 63 w 92"/>
                <a:gd name="T61" fmla="*/ 194 h 342"/>
                <a:gd name="T62" fmla="*/ 70 w 92"/>
                <a:gd name="T63" fmla="*/ 167 h 342"/>
                <a:gd name="T64" fmla="*/ 76 w 92"/>
                <a:gd name="T65" fmla="*/ 139 h 342"/>
                <a:gd name="T66" fmla="*/ 82 w 92"/>
                <a:gd name="T67" fmla="*/ 112 h 342"/>
                <a:gd name="T68" fmla="*/ 86 w 92"/>
                <a:gd name="T69" fmla="*/ 88 h 342"/>
                <a:gd name="T70" fmla="*/ 88 w 92"/>
                <a:gd name="T71" fmla="*/ 67 h 342"/>
                <a:gd name="T72" fmla="*/ 91 w 92"/>
                <a:gd name="T73" fmla="*/ 49 h 342"/>
                <a:gd name="T74" fmla="*/ 92 w 92"/>
                <a:gd name="T75" fmla="*/ 31 h 342"/>
                <a:gd name="T76" fmla="*/ 92 w 92"/>
                <a:gd name="T77" fmla="*/ 18 h 342"/>
                <a:gd name="T78" fmla="*/ 91 w 92"/>
                <a:gd name="T79" fmla="*/ 6 h 342"/>
                <a:gd name="T80" fmla="*/ 88 w 92"/>
                <a:gd name="T81" fmla="*/ 0 h 342"/>
                <a:gd name="T82" fmla="*/ 88 w 92"/>
                <a:gd name="T83" fmla="*/ 0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0"/>
                  </a:moveTo>
                  <a:lnTo>
                    <a:pt x="84" y="0"/>
                  </a:lnTo>
                  <a:lnTo>
                    <a:pt x="80" y="3"/>
                  </a:lnTo>
                  <a:lnTo>
                    <a:pt x="75" y="9"/>
                  </a:lnTo>
                  <a:lnTo>
                    <a:pt x="70" y="18"/>
                  </a:lnTo>
                  <a:lnTo>
                    <a:pt x="63" y="34"/>
                  </a:lnTo>
                  <a:lnTo>
                    <a:pt x="57" y="52"/>
                  </a:lnTo>
                  <a:lnTo>
                    <a:pt x="50" y="73"/>
                  </a:lnTo>
                  <a:lnTo>
                    <a:pt x="42" y="94"/>
                  </a:lnTo>
                  <a:lnTo>
                    <a:pt x="36" y="118"/>
                  </a:lnTo>
                  <a:lnTo>
                    <a:pt x="28" y="146"/>
                  </a:lnTo>
                  <a:lnTo>
                    <a:pt x="21" y="176"/>
                  </a:lnTo>
                  <a:lnTo>
                    <a:pt x="16" y="200"/>
                  </a:lnTo>
                  <a:lnTo>
                    <a:pt x="10" y="227"/>
                  </a:lnTo>
                  <a:lnTo>
                    <a:pt x="7" y="251"/>
                  </a:lnTo>
                  <a:lnTo>
                    <a:pt x="3" y="273"/>
                  </a:lnTo>
                  <a:lnTo>
                    <a:pt x="1" y="294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1" y="333"/>
                  </a:lnTo>
                  <a:lnTo>
                    <a:pt x="3" y="339"/>
                  </a:lnTo>
                  <a:lnTo>
                    <a:pt x="7" y="342"/>
                  </a:lnTo>
                  <a:lnTo>
                    <a:pt x="10" y="339"/>
                  </a:lnTo>
                  <a:lnTo>
                    <a:pt x="16" y="330"/>
                  </a:lnTo>
                  <a:lnTo>
                    <a:pt x="22" y="321"/>
                  </a:lnTo>
                  <a:lnTo>
                    <a:pt x="28" y="306"/>
                  </a:lnTo>
                  <a:lnTo>
                    <a:pt x="36" y="291"/>
                  </a:lnTo>
                  <a:lnTo>
                    <a:pt x="42" y="270"/>
                  </a:lnTo>
                  <a:lnTo>
                    <a:pt x="49" y="245"/>
                  </a:lnTo>
                  <a:lnTo>
                    <a:pt x="57" y="221"/>
                  </a:lnTo>
                  <a:lnTo>
                    <a:pt x="63" y="194"/>
                  </a:lnTo>
                  <a:lnTo>
                    <a:pt x="70" y="167"/>
                  </a:lnTo>
                  <a:lnTo>
                    <a:pt x="76" y="139"/>
                  </a:lnTo>
                  <a:lnTo>
                    <a:pt x="82" y="112"/>
                  </a:lnTo>
                  <a:lnTo>
                    <a:pt x="86" y="88"/>
                  </a:lnTo>
                  <a:lnTo>
                    <a:pt x="88" y="67"/>
                  </a:lnTo>
                  <a:lnTo>
                    <a:pt x="91" y="49"/>
                  </a:lnTo>
                  <a:lnTo>
                    <a:pt x="92" y="31"/>
                  </a:lnTo>
                  <a:lnTo>
                    <a:pt x="92" y="18"/>
                  </a:lnTo>
                  <a:lnTo>
                    <a:pt x="91" y="6"/>
                  </a:lnTo>
                  <a:lnTo>
                    <a:pt x="88" y="0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240"/>
            <p:cNvSpPr>
              <a:spLocks/>
            </p:cNvSpPr>
            <p:nvPr/>
          </p:nvSpPr>
          <p:spPr bwMode="auto">
            <a:xfrm>
              <a:off x="1164" y="2436"/>
              <a:ext cx="92" cy="341"/>
            </a:xfrm>
            <a:custGeom>
              <a:avLst/>
              <a:gdLst>
                <a:gd name="T0" fmla="*/ 88 w 92"/>
                <a:gd name="T1" fmla="*/ 0 h 341"/>
                <a:gd name="T2" fmla="*/ 86 w 92"/>
                <a:gd name="T3" fmla="*/ 0 h 341"/>
                <a:gd name="T4" fmla="*/ 80 w 92"/>
                <a:gd name="T5" fmla="*/ 3 h 341"/>
                <a:gd name="T6" fmla="*/ 77 w 92"/>
                <a:gd name="T7" fmla="*/ 9 h 341"/>
                <a:gd name="T8" fmla="*/ 70 w 92"/>
                <a:gd name="T9" fmla="*/ 18 h 341"/>
                <a:gd name="T10" fmla="*/ 63 w 92"/>
                <a:gd name="T11" fmla="*/ 33 h 341"/>
                <a:gd name="T12" fmla="*/ 57 w 92"/>
                <a:gd name="T13" fmla="*/ 51 h 341"/>
                <a:gd name="T14" fmla="*/ 50 w 92"/>
                <a:gd name="T15" fmla="*/ 69 h 341"/>
                <a:gd name="T16" fmla="*/ 42 w 92"/>
                <a:gd name="T17" fmla="*/ 93 h 341"/>
                <a:gd name="T18" fmla="*/ 36 w 92"/>
                <a:gd name="T19" fmla="*/ 118 h 341"/>
                <a:gd name="T20" fmla="*/ 29 w 92"/>
                <a:gd name="T21" fmla="*/ 145 h 341"/>
                <a:gd name="T22" fmla="*/ 22 w 92"/>
                <a:gd name="T23" fmla="*/ 172 h 341"/>
                <a:gd name="T24" fmla="*/ 16 w 92"/>
                <a:gd name="T25" fmla="*/ 199 h 341"/>
                <a:gd name="T26" fmla="*/ 11 w 92"/>
                <a:gd name="T27" fmla="*/ 226 h 341"/>
                <a:gd name="T28" fmla="*/ 7 w 92"/>
                <a:gd name="T29" fmla="*/ 251 h 341"/>
                <a:gd name="T30" fmla="*/ 4 w 92"/>
                <a:gd name="T31" fmla="*/ 272 h 341"/>
                <a:gd name="T32" fmla="*/ 1 w 92"/>
                <a:gd name="T33" fmla="*/ 293 h 341"/>
                <a:gd name="T34" fmla="*/ 0 w 92"/>
                <a:gd name="T35" fmla="*/ 308 h 341"/>
                <a:gd name="T36" fmla="*/ 0 w 92"/>
                <a:gd name="T37" fmla="*/ 323 h 341"/>
                <a:gd name="T38" fmla="*/ 1 w 92"/>
                <a:gd name="T39" fmla="*/ 332 h 341"/>
                <a:gd name="T40" fmla="*/ 4 w 92"/>
                <a:gd name="T41" fmla="*/ 338 h 341"/>
                <a:gd name="T42" fmla="*/ 7 w 92"/>
                <a:gd name="T43" fmla="*/ 341 h 341"/>
                <a:gd name="T44" fmla="*/ 12 w 92"/>
                <a:gd name="T45" fmla="*/ 338 h 341"/>
                <a:gd name="T46" fmla="*/ 17 w 92"/>
                <a:gd name="T47" fmla="*/ 329 h 341"/>
                <a:gd name="T48" fmla="*/ 22 w 92"/>
                <a:gd name="T49" fmla="*/ 320 h 341"/>
                <a:gd name="T50" fmla="*/ 29 w 92"/>
                <a:gd name="T51" fmla="*/ 305 h 341"/>
                <a:gd name="T52" fmla="*/ 36 w 92"/>
                <a:gd name="T53" fmla="*/ 287 h 341"/>
                <a:gd name="T54" fmla="*/ 42 w 92"/>
                <a:gd name="T55" fmla="*/ 269 h 341"/>
                <a:gd name="T56" fmla="*/ 50 w 92"/>
                <a:gd name="T57" fmla="*/ 245 h 341"/>
                <a:gd name="T58" fmla="*/ 57 w 92"/>
                <a:gd name="T59" fmla="*/ 220 h 341"/>
                <a:gd name="T60" fmla="*/ 65 w 92"/>
                <a:gd name="T61" fmla="*/ 193 h 341"/>
                <a:gd name="T62" fmla="*/ 71 w 92"/>
                <a:gd name="T63" fmla="*/ 166 h 341"/>
                <a:gd name="T64" fmla="*/ 77 w 92"/>
                <a:gd name="T65" fmla="*/ 139 h 341"/>
                <a:gd name="T66" fmla="*/ 82 w 92"/>
                <a:gd name="T67" fmla="*/ 112 h 341"/>
                <a:gd name="T68" fmla="*/ 86 w 92"/>
                <a:gd name="T69" fmla="*/ 87 h 341"/>
                <a:gd name="T70" fmla="*/ 88 w 92"/>
                <a:gd name="T71" fmla="*/ 66 h 341"/>
                <a:gd name="T72" fmla="*/ 91 w 92"/>
                <a:gd name="T73" fmla="*/ 48 h 341"/>
                <a:gd name="T74" fmla="*/ 92 w 92"/>
                <a:gd name="T75" fmla="*/ 30 h 341"/>
                <a:gd name="T76" fmla="*/ 92 w 92"/>
                <a:gd name="T77" fmla="*/ 18 h 341"/>
                <a:gd name="T78" fmla="*/ 91 w 92"/>
                <a:gd name="T79" fmla="*/ 6 h 341"/>
                <a:gd name="T80" fmla="*/ 88 w 92"/>
                <a:gd name="T81" fmla="*/ 0 h 341"/>
                <a:gd name="T82" fmla="*/ 88 w 92"/>
                <a:gd name="T83" fmla="*/ 0 h 3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1"/>
                <a:gd name="T128" fmla="*/ 92 w 92"/>
                <a:gd name="T129" fmla="*/ 341 h 3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1">
                  <a:moveTo>
                    <a:pt x="88" y="0"/>
                  </a:moveTo>
                  <a:lnTo>
                    <a:pt x="86" y="0"/>
                  </a:lnTo>
                  <a:lnTo>
                    <a:pt x="80" y="3"/>
                  </a:lnTo>
                  <a:lnTo>
                    <a:pt x="77" y="9"/>
                  </a:lnTo>
                  <a:lnTo>
                    <a:pt x="70" y="18"/>
                  </a:lnTo>
                  <a:lnTo>
                    <a:pt x="63" y="33"/>
                  </a:lnTo>
                  <a:lnTo>
                    <a:pt x="57" y="51"/>
                  </a:lnTo>
                  <a:lnTo>
                    <a:pt x="50" y="69"/>
                  </a:lnTo>
                  <a:lnTo>
                    <a:pt x="42" y="93"/>
                  </a:lnTo>
                  <a:lnTo>
                    <a:pt x="36" y="118"/>
                  </a:lnTo>
                  <a:lnTo>
                    <a:pt x="29" y="145"/>
                  </a:lnTo>
                  <a:lnTo>
                    <a:pt x="22" y="172"/>
                  </a:lnTo>
                  <a:lnTo>
                    <a:pt x="16" y="199"/>
                  </a:lnTo>
                  <a:lnTo>
                    <a:pt x="11" y="226"/>
                  </a:lnTo>
                  <a:lnTo>
                    <a:pt x="7" y="251"/>
                  </a:lnTo>
                  <a:lnTo>
                    <a:pt x="4" y="272"/>
                  </a:lnTo>
                  <a:lnTo>
                    <a:pt x="1" y="293"/>
                  </a:lnTo>
                  <a:lnTo>
                    <a:pt x="0" y="308"/>
                  </a:lnTo>
                  <a:lnTo>
                    <a:pt x="0" y="323"/>
                  </a:lnTo>
                  <a:lnTo>
                    <a:pt x="1" y="332"/>
                  </a:lnTo>
                  <a:lnTo>
                    <a:pt x="4" y="338"/>
                  </a:lnTo>
                  <a:lnTo>
                    <a:pt x="7" y="341"/>
                  </a:lnTo>
                  <a:lnTo>
                    <a:pt x="12" y="338"/>
                  </a:lnTo>
                  <a:lnTo>
                    <a:pt x="17" y="329"/>
                  </a:lnTo>
                  <a:lnTo>
                    <a:pt x="22" y="320"/>
                  </a:lnTo>
                  <a:lnTo>
                    <a:pt x="29" y="305"/>
                  </a:lnTo>
                  <a:lnTo>
                    <a:pt x="36" y="287"/>
                  </a:lnTo>
                  <a:lnTo>
                    <a:pt x="42" y="269"/>
                  </a:lnTo>
                  <a:lnTo>
                    <a:pt x="50" y="245"/>
                  </a:lnTo>
                  <a:lnTo>
                    <a:pt x="57" y="220"/>
                  </a:lnTo>
                  <a:lnTo>
                    <a:pt x="65" y="193"/>
                  </a:lnTo>
                  <a:lnTo>
                    <a:pt x="71" y="166"/>
                  </a:lnTo>
                  <a:lnTo>
                    <a:pt x="77" y="139"/>
                  </a:lnTo>
                  <a:lnTo>
                    <a:pt x="82" y="112"/>
                  </a:lnTo>
                  <a:lnTo>
                    <a:pt x="86" y="87"/>
                  </a:lnTo>
                  <a:lnTo>
                    <a:pt x="88" y="66"/>
                  </a:lnTo>
                  <a:lnTo>
                    <a:pt x="91" y="48"/>
                  </a:lnTo>
                  <a:lnTo>
                    <a:pt x="92" y="30"/>
                  </a:lnTo>
                  <a:lnTo>
                    <a:pt x="92" y="18"/>
                  </a:lnTo>
                  <a:lnTo>
                    <a:pt x="91" y="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241"/>
            <p:cNvSpPr>
              <a:spLocks/>
            </p:cNvSpPr>
            <p:nvPr/>
          </p:nvSpPr>
          <p:spPr bwMode="auto">
            <a:xfrm>
              <a:off x="1164" y="2436"/>
              <a:ext cx="92" cy="341"/>
            </a:xfrm>
            <a:custGeom>
              <a:avLst/>
              <a:gdLst>
                <a:gd name="T0" fmla="*/ 88 w 92"/>
                <a:gd name="T1" fmla="*/ 0 h 341"/>
                <a:gd name="T2" fmla="*/ 86 w 92"/>
                <a:gd name="T3" fmla="*/ 0 h 341"/>
                <a:gd name="T4" fmla="*/ 80 w 92"/>
                <a:gd name="T5" fmla="*/ 3 h 341"/>
                <a:gd name="T6" fmla="*/ 77 w 92"/>
                <a:gd name="T7" fmla="*/ 9 h 341"/>
                <a:gd name="T8" fmla="*/ 70 w 92"/>
                <a:gd name="T9" fmla="*/ 18 h 341"/>
                <a:gd name="T10" fmla="*/ 63 w 92"/>
                <a:gd name="T11" fmla="*/ 33 h 341"/>
                <a:gd name="T12" fmla="*/ 57 w 92"/>
                <a:gd name="T13" fmla="*/ 51 h 341"/>
                <a:gd name="T14" fmla="*/ 50 w 92"/>
                <a:gd name="T15" fmla="*/ 69 h 341"/>
                <a:gd name="T16" fmla="*/ 42 w 92"/>
                <a:gd name="T17" fmla="*/ 93 h 341"/>
                <a:gd name="T18" fmla="*/ 36 w 92"/>
                <a:gd name="T19" fmla="*/ 118 h 341"/>
                <a:gd name="T20" fmla="*/ 29 w 92"/>
                <a:gd name="T21" fmla="*/ 145 h 341"/>
                <a:gd name="T22" fmla="*/ 22 w 92"/>
                <a:gd name="T23" fmla="*/ 172 h 341"/>
                <a:gd name="T24" fmla="*/ 16 w 92"/>
                <a:gd name="T25" fmla="*/ 199 h 341"/>
                <a:gd name="T26" fmla="*/ 11 w 92"/>
                <a:gd name="T27" fmla="*/ 226 h 341"/>
                <a:gd name="T28" fmla="*/ 7 w 92"/>
                <a:gd name="T29" fmla="*/ 251 h 341"/>
                <a:gd name="T30" fmla="*/ 4 w 92"/>
                <a:gd name="T31" fmla="*/ 272 h 341"/>
                <a:gd name="T32" fmla="*/ 1 w 92"/>
                <a:gd name="T33" fmla="*/ 293 h 341"/>
                <a:gd name="T34" fmla="*/ 0 w 92"/>
                <a:gd name="T35" fmla="*/ 308 h 341"/>
                <a:gd name="T36" fmla="*/ 0 w 92"/>
                <a:gd name="T37" fmla="*/ 323 h 341"/>
                <a:gd name="T38" fmla="*/ 1 w 92"/>
                <a:gd name="T39" fmla="*/ 332 h 341"/>
                <a:gd name="T40" fmla="*/ 4 w 92"/>
                <a:gd name="T41" fmla="*/ 338 h 341"/>
                <a:gd name="T42" fmla="*/ 7 w 92"/>
                <a:gd name="T43" fmla="*/ 341 h 341"/>
                <a:gd name="T44" fmla="*/ 12 w 92"/>
                <a:gd name="T45" fmla="*/ 338 h 341"/>
                <a:gd name="T46" fmla="*/ 17 w 92"/>
                <a:gd name="T47" fmla="*/ 329 h 341"/>
                <a:gd name="T48" fmla="*/ 22 w 92"/>
                <a:gd name="T49" fmla="*/ 320 h 341"/>
                <a:gd name="T50" fmla="*/ 29 w 92"/>
                <a:gd name="T51" fmla="*/ 305 h 341"/>
                <a:gd name="T52" fmla="*/ 36 w 92"/>
                <a:gd name="T53" fmla="*/ 287 h 341"/>
                <a:gd name="T54" fmla="*/ 42 w 92"/>
                <a:gd name="T55" fmla="*/ 269 h 341"/>
                <a:gd name="T56" fmla="*/ 50 w 92"/>
                <a:gd name="T57" fmla="*/ 245 h 341"/>
                <a:gd name="T58" fmla="*/ 57 w 92"/>
                <a:gd name="T59" fmla="*/ 220 h 341"/>
                <a:gd name="T60" fmla="*/ 65 w 92"/>
                <a:gd name="T61" fmla="*/ 193 h 341"/>
                <a:gd name="T62" fmla="*/ 71 w 92"/>
                <a:gd name="T63" fmla="*/ 166 h 341"/>
                <a:gd name="T64" fmla="*/ 77 w 92"/>
                <a:gd name="T65" fmla="*/ 139 h 341"/>
                <a:gd name="T66" fmla="*/ 82 w 92"/>
                <a:gd name="T67" fmla="*/ 112 h 341"/>
                <a:gd name="T68" fmla="*/ 86 w 92"/>
                <a:gd name="T69" fmla="*/ 87 h 341"/>
                <a:gd name="T70" fmla="*/ 88 w 92"/>
                <a:gd name="T71" fmla="*/ 66 h 341"/>
                <a:gd name="T72" fmla="*/ 91 w 92"/>
                <a:gd name="T73" fmla="*/ 48 h 341"/>
                <a:gd name="T74" fmla="*/ 92 w 92"/>
                <a:gd name="T75" fmla="*/ 30 h 341"/>
                <a:gd name="T76" fmla="*/ 92 w 92"/>
                <a:gd name="T77" fmla="*/ 18 h 341"/>
                <a:gd name="T78" fmla="*/ 91 w 92"/>
                <a:gd name="T79" fmla="*/ 6 h 341"/>
                <a:gd name="T80" fmla="*/ 88 w 92"/>
                <a:gd name="T81" fmla="*/ 0 h 341"/>
                <a:gd name="T82" fmla="*/ 88 w 92"/>
                <a:gd name="T83" fmla="*/ 0 h 3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1"/>
                <a:gd name="T128" fmla="*/ 92 w 92"/>
                <a:gd name="T129" fmla="*/ 341 h 3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1">
                  <a:moveTo>
                    <a:pt x="88" y="0"/>
                  </a:moveTo>
                  <a:lnTo>
                    <a:pt x="86" y="0"/>
                  </a:lnTo>
                  <a:lnTo>
                    <a:pt x="80" y="3"/>
                  </a:lnTo>
                  <a:lnTo>
                    <a:pt x="77" y="9"/>
                  </a:lnTo>
                  <a:lnTo>
                    <a:pt x="70" y="18"/>
                  </a:lnTo>
                  <a:lnTo>
                    <a:pt x="63" y="33"/>
                  </a:lnTo>
                  <a:lnTo>
                    <a:pt x="57" y="51"/>
                  </a:lnTo>
                  <a:lnTo>
                    <a:pt x="50" y="69"/>
                  </a:lnTo>
                  <a:lnTo>
                    <a:pt x="42" y="93"/>
                  </a:lnTo>
                  <a:lnTo>
                    <a:pt x="36" y="118"/>
                  </a:lnTo>
                  <a:lnTo>
                    <a:pt x="29" y="145"/>
                  </a:lnTo>
                  <a:lnTo>
                    <a:pt x="22" y="172"/>
                  </a:lnTo>
                  <a:lnTo>
                    <a:pt x="16" y="199"/>
                  </a:lnTo>
                  <a:lnTo>
                    <a:pt x="11" y="226"/>
                  </a:lnTo>
                  <a:lnTo>
                    <a:pt x="7" y="251"/>
                  </a:lnTo>
                  <a:lnTo>
                    <a:pt x="4" y="272"/>
                  </a:lnTo>
                  <a:lnTo>
                    <a:pt x="1" y="293"/>
                  </a:lnTo>
                  <a:lnTo>
                    <a:pt x="0" y="308"/>
                  </a:lnTo>
                  <a:lnTo>
                    <a:pt x="0" y="323"/>
                  </a:lnTo>
                  <a:lnTo>
                    <a:pt x="1" y="332"/>
                  </a:lnTo>
                  <a:lnTo>
                    <a:pt x="4" y="338"/>
                  </a:lnTo>
                  <a:lnTo>
                    <a:pt x="7" y="341"/>
                  </a:lnTo>
                  <a:lnTo>
                    <a:pt x="12" y="338"/>
                  </a:lnTo>
                  <a:lnTo>
                    <a:pt x="17" y="329"/>
                  </a:lnTo>
                  <a:lnTo>
                    <a:pt x="22" y="320"/>
                  </a:lnTo>
                  <a:lnTo>
                    <a:pt x="29" y="305"/>
                  </a:lnTo>
                  <a:lnTo>
                    <a:pt x="36" y="287"/>
                  </a:lnTo>
                  <a:lnTo>
                    <a:pt x="42" y="269"/>
                  </a:lnTo>
                  <a:lnTo>
                    <a:pt x="50" y="245"/>
                  </a:lnTo>
                  <a:lnTo>
                    <a:pt x="57" y="220"/>
                  </a:lnTo>
                  <a:lnTo>
                    <a:pt x="65" y="193"/>
                  </a:lnTo>
                  <a:lnTo>
                    <a:pt x="71" y="166"/>
                  </a:lnTo>
                  <a:lnTo>
                    <a:pt x="77" y="139"/>
                  </a:lnTo>
                  <a:lnTo>
                    <a:pt x="82" y="112"/>
                  </a:lnTo>
                  <a:lnTo>
                    <a:pt x="86" y="87"/>
                  </a:lnTo>
                  <a:lnTo>
                    <a:pt x="88" y="66"/>
                  </a:lnTo>
                  <a:lnTo>
                    <a:pt x="91" y="48"/>
                  </a:lnTo>
                  <a:lnTo>
                    <a:pt x="92" y="30"/>
                  </a:lnTo>
                  <a:lnTo>
                    <a:pt x="92" y="18"/>
                  </a:lnTo>
                  <a:lnTo>
                    <a:pt x="91" y="6"/>
                  </a:lnTo>
                  <a:lnTo>
                    <a:pt x="88" y="0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242"/>
            <p:cNvSpPr>
              <a:spLocks/>
            </p:cNvSpPr>
            <p:nvPr/>
          </p:nvSpPr>
          <p:spPr bwMode="auto">
            <a:xfrm>
              <a:off x="1113" y="2372"/>
              <a:ext cx="40" cy="390"/>
            </a:xfrm>
            <a:custGeom>
              <a:avLst/>
              <a:gdLst>
                <a:gd name="T0" fmla="*/ 19 w 40"/>
                <a:gd name="T1" fmla="*/ 390 h 390"/>
                <a:gd name="T2" fmla="*/ 23 w 40"/>
                <a:gd name="T3" fmla="*/ 387 h 390"/>
                <a:gd name="T4" fmla="*/ 26 w 40"/>
                <a:gd name="T5" fmla="*/ 381 h 390"/>
                <a:gd name="T6" fmla="*/ 29 w 40"/>
                <a:gd name="T7" fmla="*/ 369 h 390"/>
                <a:gd name="T8" fmla="*/ 31 w 40"/>
                <a:gd name="T9" fmla="*/ 354 h 390"/>
                <a:gd name="T10" fmla="*/ 34 w 40"/>
                <a:gd name="T11" fmla="*/ 333 h 390"/>
                <a:gd name="T12" fmla="*/ 37 w 40"/>
                <a:gd name="T13" fmla="*/ 312 h 390"/>
                <a:gd name="T14" fmla="*/ 38 w 40"/>
                <a:gd name="T15" fmla="*/ 284 h 390"/>
                <a:gd name="T16" fmla="*/ 39 w 40"/>
                <a:gd name="T17" fmla="*/ 257 h 390"/>
                <a:gd name="T18" fmla="*/ 40 w 40"/>
                <a:gd name="T19" fmla="*/ 227 h 390"/>
                <a:gd name="T20" fmla="*/ 40 w 40"/>
                <a:gd name="T21" fmla="*/ 197 h 390"/>
                <a:gd name="T22" fmla="*/ 40 w 40"/>
                <a:gd name="T23" fmla="*/ 163 h 390"/>
                <a:gd name="T24" fmla="*/ 39 w 40"/>
                <a:gd name="T25" fmla="*/ 133 h 390"/>
                <a:gd name="T26" fmla="*/ 38 w 40"/>
                <a:gd name="T27" fmla="*/ 106 h 390"/>
                <a:gd name="T28" fmla="*/ 37 w 40"/>
                <a:gd name="T29" fmla="*/ 79 h 390"/>
                <a:gd name="T30" fmla="*/ 34 w 40"/>
                <a:gd name="T31" fmla="*/ 58 h 390"/>
                <a:gd name="T32" fmla="*/ 31 w 40"/>
                <a:gd name="T33" fmla="*/ 36 h 390"/>
                <a:gd name="T34" fmla="*/ 29 w 40"/>
                <a:gd name="T35" fmla="*/ 21 h 390"/>
                <a:gd name="T36" fmla="*/ 26 w 40"/>
                <a:gd name="T37" fmla="*/ 9 h 390"/>
                <a:gd name="T38" fmla="*/ 23 w 40"/>
                <a:gd name="T39" fmla="*/ 3 h 390"/>
                <a:gd name="T40" fmla="*/ 19 w 40"/>
                <a:gd name="T41" fmla="*/ 0 h 390"/>
                <a:gd name="T42" fmla="*/ 17 w 40"/>
                <a:gd name="T43" fmla="*/ 3 h 390"/>
                <a:gd name="T44" fmla="*/ 13 w 40"/>
                <a:gd name="T45" fmla="*/ 9 h 390"/>
                <a:gd name="T46" fmla="*/ 10 w 40"/>
                <a:gd name="T47" fmla="*/ 21 h 390"/>
                <a:gd name="T48" fmla="*/ 7 w 40"/>
                <a:gd name="T49" fmla="*/ 36 h 390"/>
                <a:gd name="T50" fmla="*/ 5 w 40"/>
                <a:gd name="T51" fmla="*/ 58 h 390"/>
                <a:gd name="T52" fmla="*/ 4 w 40"/>
                <a:gd name="T53" fmla="*/ 79 h 390"/>
                <a:gd name="T54" fmla="*/ 1 w 40"/>
                <a:gd name="T55" fmla="*/ 106 h 390"/>
                <a:gd name="T56" fmla="*/ 0 w 40"/>
                <a:gd name="T57" fmla="*/ 133 h 390"/>
                <a:gd name="T58" fmla="*/ 0 w 40"/>
                <a:gd name="T59" fmla="*/ 163 h 390"/>
                <a:gd name="T60" fmla="*/ 0 w 40"/>
                <a:gd name="T61" fmla="*/ 197 h 390"/>
                <a:gd name="T62" fmla="*/ 0 w 40"/>
                <a:gd name="T63" fmla="*/ 227 h 390"/>
                <a:gd name="T64" fmla="*/ 0 w 40"/>
                <a:gd name="T65" fmla="*/ 257 h 390"/>
                <a:gd name="T66" fmla="*/ 1 w 40"/>
                <a:gd name="T67" fmla="*/ 284 h 390"/>
                <a:gd name="T68" fmla="*/ 4 w 40"/>
                <a:gd name="T69" fmla="*/ 312 h 390"/>
                <a:gd name="T70" fmla="*/ 5 w 40"/>
                <a:gd name="T71" fmla="*/ 333 h 390"/>
                <a:gd name="T72" fmla="*/ 7 w 40"/>
                <a:gd name="T73" fmla="*/ 354 h 390"/>
                <a:gd name="T74" fmla="*/ 10 w 40"/>
                <a:gd name="T75" fmla="*/ 369 h 390"/>
                <a:gd name="T76" fmla="*/ 13 w 40"/>
                <a:gd name="T77" fmla="*/ 381 h 390"/>
                <a:gd name="T78" fmla="*/ 17 w 40"/>
                <a:gd name="T79" fmla="*/ 387 h 390"/>
                <a:gd name="T80" fmla="*/ 19 w 40"/>
                <a:gd name="T81" fmla="*/ 390 h 390"/>
                <a:gd name="T82" fmla="*/ 19 w 40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390"/>
                <a:gd name="T128" fmla="*/ 40 w 40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390">
                  <a:moveTo>
                    <a:pt x="19" y="390"/>
                  </a:moveTo>
                  <a:lnTo>
                    <a:pt x="23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1" y="354"/>
                  </a:lnTo>
                  <a:lnTo>
                    <a:pt x="34" y="333"/>
                  </a:lnTo>
                  <a:lnTo>
                    <a:pt x="37" y="312"/>
                  </a:lnTo>
                  <a:lnTo>
                    <a:pt x="38" y="284"/>
                  </a:lnTo>
                  <a:lnTo>
                    <a:pt x="39" y="257"/>
                  </a:lnTo>
                  <a:lnTo>
                    <a:pt x="40" y="227"/>
                  </a:lnTo>
                  <a:lnTo>
                    <a:pt x="40" y="197"/>
                  </a:lnTo>
                  <a:lnTo>
                    <a:pt x="40" y="163"/>
                  </a:lnTo>
                  <a:lnTo>
                    <a:pt x="39" y="133"/>
                  </a:lnTo>
                  <a:lnTo>
                    <a:pt x="38" y="106"/>
                  </a:lnTo>
                  <a:lnTo>
                    <a:pt x="37" y="79"/>
                  </a:lnTo>
                  <a:lnTo>
                    <a:pt x="34" y="58"/>
                  </a:lnTo>
                  <a:lnTo>
                    <a:pt x="31" y="36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7" y="36"/>
                  </a:lnTo>
                  <a:lnTo>
                    <a:pt x="5" y="58"/>
                  </a:lnTo>
                  <a:lnTo>
                    <a:pt x="4" y="79"/>
                  </a:lnTo>
                  <a:lnTo>
                    <a:pt x="1" y="106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7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12"/>
                  </a:lnTo>
                  <a:lnTo>
                    <a:pt x="5" y="333"/>
                  </a:lnTo>
                  <a:lnTo>
                    <a:pt x="7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19" y="3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243"/>
            <p:cNvSpPr>
              <a:spLocks/>
            </p:cNvSpPr>
            <p:nvPr/>
          </p:nvSpPr>
          <p:spPr bwMode="auto">
            <a:xfrm>
              <a:off x="1113" y="3041"/>
              <a:ext cx="40" cy="390"/>
            </a:xfrm>
            <a:custGeom>
              <a:avLst/>
              <a:gdLst>
                <a:gd name="T0" fmla="*/ 19 w 40"/>
                <a:gd name="T1" fmla="*/ 387 h 390"/>
                <a:gd name="T2" fmla="*/ 23 w 40"/>
                <a:gd name="T3" fmla="*/ 387 h 390"/>
                <a:gd name="T4" fmla="*/ 26 w 40"/>
                <a:gd name="T5" fmla="*/ 381 h 390"/>
                <a:gd name="T6" fmla="*/ 29 w 40"/>
                <a:gd name="T7" fmla="*/ 369 h 390"/>
                <a:gd name="T8" fmla="*/ 31 w 40"/>
                <a:gd name="T9" fmla="*/ 350 h 390"/>
                <a:gd name="T10" fmla="*/ 34 w 40"/>
                <a:gd name="T11" fmla="*/ 332 h 390"/>
                <a:gd name="T12" fmla="*/ 37 w 40"/>
                <a:gd name="T13" fmla="*/ 308 h 390"/>
                <a:gd name="T14" fmla="*/ 38 w 40"/>
                <a:gd name="T15" fmla="*/ 284 h 390"/>
                <a:gd name="T16" fmla="*/ 39 w 40"/>
                <a:gd name="T17" fmla="*/ 257 h 390"/>
                <a:gd name="T18" fmla="*/ 40 w 40"/>
                <a:gd name="T19" fmla="*/ 226 h 390"/>
                <a:gd name="T20" fmla="*/ 40 w 40"/>
                <a:gd name="T21" fmla="*/ 193 h 390"/>
                <a:gd name="T22" fmla="*/ 40 w 40"/>
                <a:gd name="T23" fmla="*/ 163 h 390"/>
                <a:gd name="T24" fmla="*/ 39 w 40"/>
                <a:gd name="T25" fmla="*/ 133 h 390"/>
                <a:gd name="T26" fmla="*/ 38 w 40"/>
                <a:gd name="T27" fmla="*/ 105 h 390"/>
                <a:gd name="T28" fmla="*/ 37 w 40"/>
                <a:gd name="T29" fmla="*/ 78 h 390"/>
                <a:gd name="T30" fmla="*/ 34 w 40"/>
                <a:gd name="T31" fmla="*/ 57 h 390"/>
                <a:gd name="T32" fmla="*/ 31 w 40"/>
                <a:gd name="T33" fmla="*/ 36 h 390"/>
                <a:gd name="T34" fmla="*/ 29 w 40"/>
                <a:gd name="T35" fmla="*/ 21 h 390"/>
                <a:gd name="T36" fmla="*/ 26 w 40"/>
                <a:gd name="T37" fmla="*/ 9 h 390"/>
                <a:gd name="T38" fmla="*/ 23 w 40"/>
                <a:gd name="T39" fmla="*/ 0 h 390"/>
                <a:gd name="T40" fmla="*/ 19 w 40"/>
                <a:gd name="T41" fmla="*/ 0 h 390"/>
                <a:gd name="T42" fmla="*/ 17 w 40"/>
                <a:gd name="T43" fmla="*/ 0 h 390"/>
                <a:gd name="T44" fmla="*/ 13 w 40"/>
                <a:gd name="T45" fmla="*/ 9 h 390"/>
                <a:gd name="T46" fmla="*/ 10 w 40"/>
                <a:gd name="T47" fmla="*/ 21 h 390"/>
                <a:gd name="T48" fmla="*/ 7 w 40"/>
                <a:gd name="T49" fmla="*/ 36 h 390"/>
                <a:gd name="T50" fmla="*/ 5 w 40"/>
                <a:gd name="T51" fmla="*/ 57 h 390"/>
                <a:gd name="T52" fmla="*/ 4 w 40"/>
                <a:gd name="T53" fmla="*/ 78 h 390"/>
                <a:gd name="T54" fmla="*/ 1 w 40"/>
                <a:gd name="T55" fmla="*/ 105 h 390"/>
                <a:gd name="T56" fmla="*/ 0 w 40"/>
                <a:gd name="T57" fmla="*/ 133 h 390"/>
                <a:gd name="T58" fmla="*/ 0 w 40"/>
                <a:gd name="T59" fmla="*/ 163 h 390"/>
                <a:gd name="T60" fmla="*/ 0 w 40"/>
                <a:gd name="T61" fmla="*/ 193 h 390"/>
                <a:gd name="T62" fmla="*/ 0 w 40"/>
                <a:gd name="T63" fmla="*/ 226 h 390"/>
                <a:gd name="T64" fmla="*/ 0 w 40"/>
                <a:gd name="T65" fmla="*/ 257 h 390"/>
                <a:gd name="T66" fmla="*/ 1 w 40"/>
                <a:gd name="T67" fmla="*/ 284 h 390"/>
                <a:gd name="T68" fmla="*/ 4 w 40"/>
                <a:gd name="T69" fmla="*/ 308 h 390"/>
                <a:gd name="T70" fmla="*/ 5 w 40"/>
                <a:gd name="T71" fmla="*/ 332 h 390"/>
                <a:gd name="T72" fmla="*/ 7 w 40"/>
                <a:gd name="T73" fmla="*/ 350 h 390"/>
                <a:gd name="T74" fmla="*/ 10 w 40"/>
                <a:gd name="T75" fmla="*/ 369 h 390"/>
                <a:gd name="T76" fmla="*/ 13 w 40"/>
                <a:gd name="T77" fmla="*/ 381 h 390"/>
                <a:gd name="T78" fmla="*/ 17 w 40"/>
                <a:gd name="T79" fmla="*/ 387 h 390"/>
                <a:gd name="T80" fmla="*/ 19 w 40"/>
                <a:gd name="T81" fmla="*/ 390 h 390"/>
                <a:gd name="T82" fmla="*/ 19 w 40"/>
                <a:gd name="T83" fmla="*/ 390 h 390"/>
                <a:gd name="T84" fmla="*/ 19 w 40"/>
                <a:gd name="T85" fmla="*/ 38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"/>
                <a:gd name="T130" fmla="*/ 0 h 390"/>
                <a:gd name="T131" fmla="*/ 40 w 4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" h="390">
                  <a:moveTo>
                    <a:pt x="19" y="387"/>
                  </a:moveTo>
                  <a:lnTo>
                    <a:pt x="23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1" y="350"/>
                  </a:lnTo>
                  <a:lnTo>
                    <a:pt x="34" y="332"/>
                  </a:lnTo>
                  <a:lnTo>
                    <a:pt x="37" y="308"/>
                  </a:lnTo>
                  <a:lnTo>
                    <a:pt x="38" y="284"/>
                  </a:lnTo>
                  <a:lnTo>
                    <a:pt x="39" y="257"/>
                  </a:lnTo>
                  <a:lnTo>
                    <a:pt x="40" y="226"/>
                  </a:lnTo>
                  <a:lnTo>
                    <a:pt x="40" y="193"/>
                  </a:lnTo>
                  <a:lnTo>
                    <a:pt x="40" y="163"/>
                  </a:lnTo>
                  <a:lnTo>
                    <a:pt x="39" y="133"/>
                  </a:lnTo>
                  <a:lnTo>
                    <a:pt x="38" y="105"/>
                  </a:lnTo>
                  <a:lnTo>
                    <a:pt x="37" y="78"/>
                  </a:lnTo>
                  <a:lnTo>
                    <a:pt x="34" y="57"/>
                  </a:lnTo>
                  <a:lnTo>
                    <a:pt x="31" y="36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7" y="36"/>
                  </a:lnTo>
                  <a:lnTo>
                    <a:pt x="5" y="57"/>
                  </a:lnTo>
                  <a:lnTo>
                    <a:pt x="4" y="78"/>
                  </a:lnTo>
                  <a:lnTo>
                    <a:pt x="1" y="105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3"/>
                  </a:lnTo>
                  <a:lnTo>
                    <a:pt x="0" y="226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08"/>
                  </a:lnTo>
                  <a:lnTo>
                    <a:pt x="5" y="332"/>
                  </a:lnTo>
                  <a:lnTo>
                    <a:pt x="7" y="350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19" y="390"/>
                  </a:lnTo>
                  <a:lnTo>
                    <a:pt x="19" y="38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244"/>
            <p:cNvSpPr>
              <a:spLocks/>
            </p:cNvSpPr>
            <p:nvPr/>
          </p:nvSpPr>
          <p:spPr bwMode="auto">
            <a:xfrm>
              <a:off x="1014" y="2445"/>
              <a:ext cx="92" cy="341"/>
            </a:xfrm>
            <a:custGeom>
              <a:avLst/>
              <a:gdLst>
                <a:gd name="T0" fmla="*/ 88 w 92"/>
                <a:gd name="T1" fmla="*/ 338 h 341"/>
                <a:gd name="T2" fmla="*/ 91 w 92"/>
                <a:gd name="T3" fmla="*/ 335 h 341"/>
                <a:gd name="T4" fmla="*/ 92 w 92"/>
                <a:gd name="T5" fmla="*/ 323 h 341"/>
                <a:gd name="T6" fmla="*/ 92 w 92"/>
                <a:gd name="T7" fmla="*/ 311 h 341"/>
                <a:gd name="T8" fmla="*/ 91 w 92"/>
                <a:gd name="T9" fmla="*/ 293 h 341"/>
                <a:gd name="T10" fmla="*/ 88 w 92"/>
                <a:gd name="T11" fmla="*/ 275 h 341"/>
                <a:gd name="T12" fmla="*/ 85 w 92"/>
                <a:gd name="T13" fmla="*/ 251 h 341"/>
                <a:gd name="T14" fmla="*/ 81 w 92"/>
                <a:gd name="T15" fmla="*/ 227 h 341"/>
                <a:gd name="T16" fmla="*/ 76 w 92"/>
                <a:gd name="T17" fmla="*/ 202 h 341"/>
                <a:gd name="T18" fmla="*/ 71 w 92"/>
                <a:gd name="T19" fmla="*/ 175 h 341"/>
                <a:gd name="T20" fmla="*/ 64 w 92"/>
                <a:gd name="T21" fmla="*/ 148 h 341"/>
                <a:gd name="T22" fmla="*/ 56 w 92"/>
                <a:gd name="T23" fmla="*/ 121 h 341"/>
                <a:gd name="T24" fmla="*/ 50 w 92"/>
                <a:gd name="T25" fmla="*/ 97 h 341"/>
                <a:gd name="T26" fmla="*/ 42 w 92"/>
                <a:gd name="T27" fmla="*/ 72 h 341"/>
                <a:gd name="T28" fmla="*/ 35 w 92"/>
                <a:gd name="T29" fmla="*/ 51 h 341"/>
                <a:gd name="T30" fmla="*/ 29 w 92"/>
                <a:gd name="T31" fmla="*/ 36 h 341"/>
                <a:gd name="T32" fmla="*/ 22 w 92"/>
                <a:gd name="T33" fmla="*/ 21 h 341"/>
                <a:gd name="T34" fmla="*/ 17 w 92"/>
                <a:gd name="T35" fmla="*/ 9 h 341"/>
                <a:gd name="T36" fmla="*/ 12 w 92"/>
                <a:gd name="T37" fmla="*/ 3 h 341"/>
                <a:gd name="T38" fmla="*/ 6 w 92"/>
                <a:gd name="T39" fmla="*/ 0 h 341"/>
                <a:gd name="T40" fmla="*/ 4 w 92"/>
                <a:gd name="T41" fmla="*/ 3 h 341"/>
                <a:gd name="T42" fmla="*/ 1 w 92"/>
                <a:gd name="T43" fmla="*/ 9 h 341"/>
                <a:gd name="T44" fmla="*/ 0 w 92"/>
                <a:gd name="T45" fmla="*/ 18 h 341"/>
                <a:gd name="T46" fmla="*/ 0 w 92"/>
                <a:gd name="T47" fmla="*/ 33 h 341"/>
                <a:gd name="T48" fmla="*/ 1 w 92"/>
                <a:gd name="T49" fmla="*/ 48 h 341"/>
                <a:gd name="T50" fmla="*/ 4 w 92"/>
                <a:gd name="T51" fmla="*/ 69 h 341"/>
                <a:gd name="T52" fmla="*/ 6 w 92"/>
                <a:gd name="T53" fmla="*/ 90 h 341"/>
                <a:gd name="T54" fmla="*/ 10 w 92"/>
                <a:gd name="T55" fmla="*/ 115 h 341"/>
                <a:gd name="T56" fmla="*/ 15 w 92"/>
                <a:gd name="T57" fmla="*/ 139 h 341"/>
                <a:gd name="T58" fmla="*/ 21 w 92"/>
                <a:gd name="T59" fmla="*/ 166 h 341"/>
                <a:gd name="T60" fmla="*/ 29 w 92"/>
                <a:gd name="T61" fmla="*/ 193 h 341"/>
                <a:gd name="T62" fmla="*/ 35 w 92"/>
                <a:gd name="T63" fmla="*/ 221 h 341"/>
                <a:gd name="T64" fmla="*/ 42 w 92"/>
                <a:gd name="T65" fmla="*/ 248 h 341"/>
                <a:gd name="T66" fmla="*/ 50 w 92"/>
                <a:gd name="T67" fmla="*/ 269 h 341"/>
                <a:gd name="T68" fmla="*/ 56 w 92"/>
                <a:gd name="T69" fmla="*/ 290 h 341"/>
                <a:gd name="T70" fmla="*/ 63 w 92"/>
                <a:gd name="T71" fmla="*/ 308 h 341"/>
                <a:gd name="T72" fmla="*/ 70 w 92"/>
                <a:gd name="T73" fmla="*/ 320 h 341"/>
                <a:gd name="T74" fmla="*/ 76 w 92"/>
                <a:gd name="T75" fmla="*/ 332 h 341"/>
                <a:gd name="T76" fmla="*/ 80 w 92"/>
                <a:gd name="T77" fmla="*/ 338 h 341"/>
                <a:gd name="T78" fmla="*/ 85 w 92"/>
                <a:gd name="T79" fmla="*/ 341 h 341"/>
                <a:gd name="T80" fmla="*/ 88 w 92"/>
                <a:gd name="T81" fmla="*/ 341 h 341"/>
                <a:gd name="T82" fmla="*/ 88 w 92"/>
                <a:gd name="T83" fmla="*/ 341 h 341"/>
                <a:gd name="T84" fmla="*/ 88 w 92"/>
                <a:gd name="T85" fmla="*/ 338 h 3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341"/>
                <a:gd name="T131" fmla="*/ 92 w 92"/>
                <a:gd name="T132" fmla="*/ 341 h 3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341">
                  <a:moveTo>
                    <a:pt x="88" y="338"/>
                  </a:moveTo>
                  <a:lnTo>
                    <a:pt x="91" y="335"/>
                  </a:lnTo>
                  <a:lnTo>
                    <a:pt x="92" y="323"/>
                  </a:lnTo>
                  <a:lnTo>
                    <a:pt x="92" y="311"/>
                  </a:lnTo>
                  <a:lnTo>
                    <a:pt x="91" y="293"/>
                  </a:lnTo>
                  <a:lnTo>
                    <a:pt x="88" y="275"/>
                  </a:lnTo>
                  <a:lnTo>
                    <a:pt x="85" y="251"/>
                  </a:lnTo>
                  <a:lnTo>
                    <a:pt x="81" y="227"/>
                  </a:lnTo>
                  <a:lnTo>
                    <a:pt x="76" y="202"/>
                  </a:lnTo>
                  <a:lnTo>
                    <a:pt x="71" y="175"/>
                  </a:lnTo>
                  <a:lnTo>
                    <a:pt x="64" y="148"/>
                  </a:lnTo>
                  <a:lnTo>
                    <a:pt x="56" y="121"/>
                  </a:lnTo>
                  <a:lnTo>
                    <a:pt x="50" y="97"/>
                  </a:lnTo>
                  <a:lnTo>
                    <a:pt x="42" y="72"/>
                  </a:lnTo>
                  <a:lnTo>
                    <a:pt x="35" y="51"/>
                  </a:lnTo>
                  <a:lnTo>
                    <a:pt x="29" y="36"/>
                  </a:lnTo>
                  <a:lnTo>
                    <a:pt x="22" y="21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1" y="48"/>
                  </a:lnTo>
                  <a:lnTo>
                    <a:pt x="4" y="69"/>
                  </a:lnTo>
                  <a:lnTo>
                    <a:pt x="6" y="90"/>
                  </a:lnTo>
                  <a:lnTo>
                    <a:pt x="10" y="115"/>
                  </a:lnTo>
                  <a:lnTo>
                    <a:pt x="15" y="139"/>
                  </a:lnTo>
                  <a:lnTo>
                    <a:pt x="21" y="166"/>
                  </a:lnTo>
                  <a:lnTo>
                    <a:pt x="29" y="193"/>
                  </a:lnTo>
                  <a:lnTo>
                    <a:pt x="35" y="221"/>
                  </a:lnTo>
                  <a:lnTo>
                    <a:pt x="42" y="248"/>
                  </a:lnTo>
                  <a:lnTo>
                    <a:pt x="50" y="269"/>
                  </a:lnTo>
                  <a:lnTo>
                    <a:pt x="56" y="290"/>
                  </a:lnTo>
                  <a:lnTo>
                    <a:pt x="63" y="308"/>
                  </a:lnTo>
                  <a:lnTo>
                    <a:pt x="70" y="320"/>
                  </a:lnTo>
                  <a:lnTo>
                    <a:pt x="76" y="332"/>
                  </a:lnTo>
                  <a:lnTo>
                    <a:pt x="80" y="338"/>
                  </a:lnTo>
                  <a:lnTo>
                    <a:pt x="85" y="341"/>
                  </a:lnTo>
                  <a:lnTo>
                    <a:pt x="88" y="341"/>
                  </a:lnTo>
                  <a:lnTo>
                    <a:pt x="88" y="33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Freeform 245"/>
            <p:cNvSpPr>
              <a:spLocks/>
            </p:cNvSpPr>
            <p:nvPr/>
          </p:nvSpPr>
          <p:spPr bwMode="auto">
            <a:xfrm>
              <a:off x="1159" y="3022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6 h 342"/>
                <a:gd name="T4" fmla="*/ 92 w 92"/>
                <a:gd name="T5" fmla="*/ 324 h 342"/>
                <a:gd name="T6" fmla="*/ 92 w 92"/>
                <a:gd name="T7" fmla="*/ 312 h 342"/>
                <a:gd name="T8" fmla="*/ 91 w 92"/>
                <a:gd name="T9" fmla="*/ 294 h 342"/>
                <a:gd name="T10" fmla="*/ 89 w 92"/>
                <a:gd name="T11" fmla="*/ 276 h 342"/>
                <a:gd name="T12" fmla="*/ 85 w 92"/>
                <a:gd name="T13" fmla="*/ 254 h 342"/>
                <a:gd name="T14" fmla="*/ 82 w 92"/>
                <a:gd name="T15" fmla="*/ 230 h 342"/>
                <a:gd name="T16" fmla="*/ 76 w 92"/>
                <a:gd name="T17" fmla="*/ 203 h 342"/>
                <a:gd name="T18" fmla="*/ 71 w 92"/>
                <a:gd name="T19" fmla="*/ 176 h 342"/>
                <a:gd name="T20" fmla="*/ 64 w 92"/>
                <a:gd name="T21" fmla="*/ 149 h 342"/>
                <a:gd name="T22" fmla="*/ 56 w 92"/>
                <a:gd name="T23" fmla="*/ 121 h 342"/>
                <a:gd name="T24" fmla="*/ 50 w 92"/>
                <a:gd name="T25" fmla="*/ 97 h 342"/>
                <a:gd name="T26" fmla="*/ 42 w 92"/>
                <a:gd name="T27" fmla="*/ 73 h 342"/>
                <a:gd name="T28" fmla="*/ 35 w 92"/>
                <a:gd name="T29" fmla="*/ 52 h 342"/>
                <a:gd name="T30" fmla="*/ 29 w 92"/>
                <a:gd name="T31" fmla="*/ 37 h 342"/>
                <a:gd name="T32" fmla="*/ 22 w 92"/>
                <a:gd name="T33" fmla="*/ 22 h 342"/>
                <a:gd name="T34" fmla="*/ 17 w 92"/>
                <a:gd name="T35" fmla="*/ 13 h 342"/>
                <a:gd name="T36" fmla="*/ 12 w 92"/>
                <a:gd name="T37" fmla="*/ 3 h 342"/>
                <a:gd name="T38" fmla="*/ 8 w 92"/>
                <a:gd name="T39" fmla="*/ 0 h 342"/>
                <a:gd name="T40" fmla="*/ 4 w 92"/>
                <a:gd name="T41" fmla="*/ 3 h 342"/>
                <a:gd name="T42" fmla="*/ 1 w 92"/>
                <a:gd name="T43" fmla="*/ 9 h 342"/>
                <a:gd name="T44" fmla="*/ 0 w 92"/>
                <a:gd name="T45" fmla="*/ 19 h 342"/>
                <a:gd name="T46" fmla="*/ 0 w 92"/>
                <a:gd name="T47" fmla="*/ 34 h 342"/>
                <a:gd name="T48" fmla="*/ 1 w 92"/>
                <a:gd name="T49" fmla="*/ 49 h 342"/>
                <a:gd name="T50" fmla="*/ 4 w 92"/>
                <a:gd name="T51" fmla="*/ 70 h 342"/>
                <a:gd name="T52" fmla="*/ 6 w 92"/>
                <a:gd name="T53" fmla="*/ 91 h 342"/>
                <a:gd name="T54" fmla="*/ 12 w 92"/>
                <a:gd name="T55" fmla="*/ 115 h 342"/>
                <a:gd name="T56" fmla="*/ 16 w 92"/>
                <a:gd name="T57" fmla="*/ 140 h 342"/>
                <a:gd name="T58" fmla="*/ 22 w 92"/>
                <a:gd name="T59" fmla="*/ 167 h 342"/>
                <a:gd name="T60" fmla="*/ 29 w 92"/>
                <a:gd name="T61" fmla="*/ 197 h 342"/>
                <a:gd name="T62" fmla="*/ 35 w 92"/>
                <a:gd name="T63" fmla="*/ 224 h 342"/>
                <a:gd name="T64" fmla="*/ 43 w 92"/>
                <a:gd name="T65" fmla="*/ 248 h 342"/>
                <a:gd name="T66" fmla="*/ 50 w 92"/>
                <a:gd name="T67" fmla="*/ 270 h 342"/>
                <a:gd name="T68" fmla="*/ 58 w 92"/>
                <a:gd name="T69" fmla="*/ 291 h 342"/>
                <a:gd name="T70" fmla="*/ 64 w 92"/>
                <a:gd name="T71" fmla="*/ 309 h 342"/>
                <a:gd name="T72" fmla="*/ 70 w 92"/>
                <a:gd name="T73" fmla="*/ 324 h 342"/>
                <a:gd name="T74" fmla="*/ 76 w 92"/>
                <a:gd name="T75" fmla="*/ 333 h 342"/>
                <a:gd name="T76" fmla="*/ 82 w 92"/>
                <a:gd name="T77" fmla="*/ 339 h 342"/>
                <a:gd name="T78" fmla="*/ 85 w 92"/>
                <a:gd name="T79" fmla="*/ 342 h 342"/>
                <a:gd name="T80" fmla="*/ 89 w 92"/>
                <a:gd name="T81" fmla="*/ 342 h 342"/>
                <a:gd name="T82" fmla="*/ 89 w 92"/>
                <a:gd name="T83" fmla="*/ 342 h 342"/>
                <a:gd name="T84" fmla="*/ 88 w 92"/>
                <a:gd name="T85" fmla="*/ 339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342"/>
                <a:gd name="T131" fmla="*/ 92 w 92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342">
                  <a:moveTo>
                    <a:pt x="88" y="339"/>
                  </a:moveTo>
                  <a:lnTo>
                    <a:pt x="91" y="336"/>
                  </a:lnTo>
                  <a:lnTo>
                    <a:pt x="92" y="324"/>
                  </a:lnTo>
                  <a:lnTo>
                    <a:pt x="92" y="312"/>
                  </a:lnTo>
                  <a:lnTo>
                    <a:pt x="91" y="294"/>
                  </a:lnTo>
                  <a:lnTo>
                    <a:pt x="89" y="276"/>
                  </a:lnTo>
                  <a:lnTo>
                    <a:pt x="85" y="254"/>
                  </a:lnTo>
                  <a:lnTo>
                    <a:pt x="82" y="230"/>
                  </a:lnTo>
                  <a:lnTo>
                    <a:pt x="76" y="203"/>
                  </a:lnTo>
                  <a:lnTo>
                    <a:pt x="71" y="176"/>
                  </a:lnTo>
                  <a:lnTo>
                    <a:pt x="64" y="149"/>
                  </a:lnTo>
                  <a:lnTo>
                    <a:pt x="56" y="121"/>
                  </a:lnTo>
                  <a:lnTo>
                    <a:pt x="50" y="97"/>
                  </a:lnTo>
                  <a:lnTo>
                    <a:pt x="42" y="73"/>
                  </a:lnTo>
                  <a:lnTo>
                    <a:pt x="35" y="52"/>
                  </a:lnTo>
                  <a:lnTo>
                    <a:pt x="29" y="37"/>
                  </a:lnTo>
                  <a:lnTo>
                    <a:pt x="22" y="22"/>
                  </a:lnTo>
                  <a:lnTo>
                    <a:pt x="17" y="1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9"/>
                  </a:lnTo>
                  <a:lnTo>
                    <a:pt x="0" y="34"/>
                  </a:lnTo>
                  <a:lnTo>
                    <a:pt x="1" y="49"/>
                  </a:lnTo>
                  <a:lnTo>
                    <a:pt x="4" y="70"/>
                  </a:lnTo>
                  <a:lnTo>
                    <a:pt x="6" y="91"/>
                  </a:lnTo>
                  <a:lnTo>
                    <a:pt x="12" y="115"/>
                  </a:lnTo>
                  <a:lnTo>
                    <a:pt x="16" y="140"/>
                  </a:lnTo>
                  <a:lnTo>
                    <a:pt x="22" y="167"/>
                  </a:lnTo>
                  <a:lnTo>
                    <a:pt x="29" y="197"/>
                  </a:lnTo>
                  <a:lnTo>
                    <a:pt x="35" y="224"/>
                  </a:lnTo>
                  <a:lnTo>
                    <a:pt x="43" y="248"/>
                  </a:lnTo>
                  <a:lnTo>
                    <a:pt x="50" y="270"/>
                  </a:lnTo>
                  <a:lnTo>
                    <a:pt x="58" y="291"/>
                  </a:lnTo>
                  <a:lnTo>
                    <a:pt x="64" y="309"/>
                  </a:lnTo>
                  <a:lnTo>
                    <a:pt x="70" y="324"/>
                  </a:lnTo>
                  <a:lnTo>
                    <a:pt x="76" y="333"/>
                  </a:lnTo>
                  <a:lnTo>
                    <a:pt x="82" y="339"/>
                  </a:lnTo>
                  <a:lnTo>
                    <a:pt x="85" y="342"/>
                  </a:lnTo>
                  <a:lnTo>
                    <a:pt x="89" y="342"/>
                  </a:lnTo>
                  <a:lnTo>
                    <a:pt x="88" y="3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Freeform 246"/>
            <p:cNvSpPr>
              <a:spLocks/>
            </p:cNvSpPr>
            <p:nvPr/>
          </p:nvSpPr>
          <p:spPr bwMode="auto">
            <a:xfrm>
              <a:off x="931" y="2620"/>
              <a:ext cx="149" cy="212"/>
            </a:xfrm>
            <a:custGeom>
              <a:avLst/>
              <a:gdLst>
                <a:gd name="T0" fmla="*/ 147 w 149"/>
                <a:gd name="T1" fmla="*/ 203 h 212"/>
                <a:gd name="T2" fmla="*/ 149 w 149"/>
                <a:gd name="T3" fmla="*/ 194 h 212"/>
                <a:gd name="T4" fmla="*/ 147 w 149"/>
                <a:gd name="T5" fmla="*/ 185 h 212"/>
                <a:gd name="T6" fmla="*/ 145 w 149"/>
                <a:gd name="T7" fmla="*/ 173 h 212"/>
                <a:gd name="T8" fmla="*/ 139 w 149"/>
                <a:gd name="T9" fmla="*/ 160 h 212"/>
                <a:gd name="T10" fmla="*/ 134 w 149"/>
                <a:gd name="T11" fmla="*/ 145 h 212"/>
                <a:gd name="T12" fmla="*/ 126 w 149"/>
                <a:gd name="T13" fmla="*/ 130 h 212"/>
                <a:gd name="T14" fmla="*/ 117 w 149"/>
                <a:gd name="T15" fmla="*/ 112 h 212"/>
                <a:gd name="T16" fmla="*/ 108 w 149"/>
                <a:gd name="T17" fmla="*/ 97 h 212"/>
                <a:gd name="T18" fmla="*/ 96 w 149"/>
                <a:gd name="T19" fmla="*/ 82 h 212"/>
                <a:gd name="T20" fmla="*/ 84 w 149"/>
                <a:gd name="T21" fmla="*/ 64 h 212"/>
                <a:gd name="T22" fmla="*/ 72 w 149"/>
                <a:gd name="T23" fmla="*/ 49 h 212"/>
                <a:gd name="T24" fmla="*/ 60 w 149"/>
                <a:gd name="T25" fmla="*/ 36 h 212"/>
                <a:gd name="T26" fmla="*/ 50 w 149"/>
                <a:gd name="T27" fmla="*/ 24 h 212"/>
                <a:gd name="T28" fmla="*/ 39 w 149"/>
                <a:gd name="T29" fmla="*/ 15 h 212"/>
                <a:gd name="T30" fmla="*/ 30 w 149"/>
                <a:gd name="T31" fmla="*/ 6 h 212"/>
                <a:gd name="T32" fmla="*/ 21 w 149"/>
                <a:gd name="T33" fmla="*/ 3 h 212"/>
                <a:gd name="T34" fmla="*/ 14 w 149"/>
                <a:gd name="T35" fmla="*/ 0 h 212"/>
                <a:gd name="T36" fmla="*/ 7 w 149"/>
                <a:gd name="T37" fmla="*/ 0 h 212"/>
                <a:gd name="T38" fmla="*/ 3 w 149"/>
                <a:gd name="T39" fmla="*/ 3 h 212"/>
                <a:gd name="T40" fmla="*/ 1 w 149"/>
                <a:gd name="T41" fmla="*/ 6 h 212"/>
                <a:gd name="T42" fmla="*/ 0 w 149"/>
                <a:gd name="T43" fmla="*/ 15 h 212"/>
                <a:gd name="T44" fmla="*/ 1 w 149"/>
                <a:gd name="T45" fmla="*/ 24 h 212"/>
                <a:gd name="T46" fmla="*/ 3 w 149"/>
                <a:gd name="T47" fmla="*/ 36 h 212"/>
                <a:gd name="T48" fmla="*/ 9 w 149"/>
                <a:gd name="T49" fmla="*/ 52 h 212"/>
                <a:gd name="T50" fmla="*/ 15 w 149"/>
                <a:gd name="T51" fmla="*/ 64 h 212"/>
                <a:gd name="T52" fmla="*/ 22 w 149"/>
                <a:gd name="T53" fmla="*/ 79 h 212"/>
                <a:gd name="T54" fmla="*/ 31 w 149"/>
                <a:gd name="T55" fmla="*/ 97 h 212"/>
                <a:gd name="T56" fmla="*/ 42 w 149"/>
                <a:gd name="T57" fmla="*/ 112 h 212"/>
                <a:gd name="T58" fmla="*/ 52 w 149"/>
                <a:gd name="T59" fmla="*/ 130 h 212"/>
                <a:gd name="T60" fmla="*/ 64 w 149"/>
                <a:gd name="T61" fmla="*/ 145 h 212"/>
                <a:gd name="T62" fmla="*/ 76 w 149"/>
                <a:gd name="T63" fmla="*/ 160 h 212"/>
                <a:gd name="T64" fmla="*/ 88 w 149"/>
                <a:gd name="T65" fmla="*/ 176 h 212"/>
                <a:gd name="T66" fmla="*/ 98 w 149"/>
                <a:gd name="T67" fmla="*/ 185 h 212"/>
                <a:gd name="T68" fmla="*/ 109 w 149"/>
                <a:gd name="T69" fmla="*/ 197 h 212"/>
                <a:gd name="T70" fmla="*/ 120 w 149"/>
                <a:gd name="T71" fmla="*/ 203 h 212"/>
                <a:gd name="T72" fmla="*/ 127 w 149"/>
                <a:gd name="T73" fmla="*/ 209 h 212"/>
                <a:gd name="T74" fmla="*/ 135 w 149"/>
                <a:gd name="T75" fmla="*/ 212 h 212"/>
                <a:gd name="T76" fmla="*/ 141 w 149"/>
                <a:gd name="T77" fmla="*/ 212 h 212"/>
                <a:gd name="T78" fmla="*/ 146 w 149"/>
                <a:gd name="T79" fmla="*/ 209 h 212"/>
                <a:gd name="T80" fmla="*/ 149 w 149"/>
                <a:gd name="T81" fmla="*/ 203 h 212"/>
                <a:gd name="T82" fmla="*/ 149 w 149"/>
                <a:gd name="T83" fmla="*/ 203 h 212"/>
                <a:gd name="T84" fmla="*/ 147 w 149"/>
                <a:gd name="T85" fmla="*/ 203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7" y="203"/>
                  </a:moveTo>
                  <a:lnTo>
                    <a:pt x="149" y="194"/>
                  </a:lnTo>
                  <a:lnTo>
                    <a:pt x="147" y="185"/>
                  </a:lnTo>
                  <a:lnTo>
                    <a:pt x="145" y="173"/>
                  </a:lnTo>
                  <a:lnTo>
                    <a:pt x="139" y="160"/>
                  </a:lnTo>
                  <a:lnTo>
                    <a:pt x="134" y="145"/>
                  </a:lnTo>
                  <a:lnTo>
                    <a:pt x="126" y="130"/>
                  </a:lnTo>
                  <a:lnTo>
                    <a:pt x="117" y="112"/>
                  </a:lnTo>
                  <a:lnTo>
                    <a:pt x="108" y="97"/>
                  </a:lnTo>
                  <a:lnTo>
                    <a:pt x="96" y="82"/>
                  </a:lnTo>
                  <a:lnTo>
                    <a:pt x="84" y="64"/>
                  </a:lnTo>
                  <a:lnTo>
                    <a:pt x="72" y="49"/>
                  </a:lnTo>
                  <a:lnTo>
                    <a:pt x="60" y="36"/>
                  </a:lnTo>
                  <a:lnTo>
                    <a:pt x="50" y="24"/>
                  </a:lnTo>
                  <a:lnTo>
                    <a:pt x="39" y="15"/>
                  </a:lnTo>
                  <a:lnTo>
                    <a:pt x="30" y="6"/>
                  </a:lnTo>
                  <a:lnTo>
                    <a:pt x="21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3" y="36"/>
                  </a:lnTo>
                  <a:lnTo>
                    <a:pt x="9" y="52"/>
                  </a:lnTo>
                  <a:lnTo>
                    <a:pt x="15" y="64"/>
                  </a:lnTo>
                  <a:lnTo>
                    <a:pt x="22" y="79"/>
                  </a:lnTo>
                  <a:lnTo>
                    <a:pt x="31" y="97"/>
                  </a:lnTo>
                  <a:lnTo>
                    <a:pt x="42" y="112"/>
                  </a:lnTo>
                  <a:lnTo>
                    <a:pt x="52" y="130"/>
                  </a:lnTo>
                  <a:lnTo>
                    <a:pt x="64" y="145"/>
                  </a:lnTo>
                  <a:lnTo>
                    <a:pt x="76" y="160"/>
                  </a:lnTo>
                  <a:lnTo>
                    <a:pt x="88" y="176"/>
                  </a:lnTo>
                  <a:lnTo>
                    <a:pt x="98" y="185"/>
                  </a:lnTo>
                  <a:lnTo>
                    <a:pt x="109" y="197"/>
                  </a:lnTo>
                  <a:lnTo>
                    <a:pt x="120" y="203"/>
                  </a:lnTo>
                  <a:lnTo>
                    <a:pt x="127" y="209"/>
                  </a:lnTo>
                  <a:lnTo>
                    <a:pt x="135" y="212"/>
                  </a:lnTo>
                  <a:lnTo>
                    <a:pt x="141" y="212"/>
                  </a:lnTo>
                  <a:lnTo>
                    <a:pt x="146" y="209"/>
                  </a:lnTo>
                  <a:lnTo>
                    <a:pt x="149" y="203"/>
                  </a:lnTo>
                  <a:lnTo>
                    <a:pt x="147" y="20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Freeform 247"/>
            <p:cNvSpPr>
              <a:spLocks/>
            </p:cNvSpPr>
            <p:nvPr/>
          </p:nvSpPr>
          <p:spPr bwMode="auto">
            <a:xfrm>
              <a:off x="1182" y="2953"/>
              <a:ext cx="150" cy="212"/>
            </a:xfrm>
            <a:custGeom>
              <a:avLst/>
              <a:gdLst>
                <a:gd name="T0" fmla="*/ 148 w 150"/>
                <a:gd name="T1" fmla="*/ 203 h 212"/>
                <a:gd name="T2" fmla="*/ 150 w 150"/>
                <a:gd name="T3" fmla="*/ 196 h 212"/>
                <a:gd name="T4" fmla="*/ 148 w 150"/>
                <a:gd name="T5" fmla="*/ 184 h 212"/>
                <a:gd name="T6" fmla="*/ 146 w 150"/>
                <a:gd name="T7" fmla="*/ 172 h 212"/>
                <a:gd name="T8" fmla="*/ 140 w 150"/>
                <a:gd name="T9" fmla="*/ 160 h 212"/>
                <a:gd name="T10" fmla="*/ 135 w 150"/>
                <a:gd name="T11" fmla="*/ 145 h 212"/>
                <a:gd name="T12" fmla="*/ 127 w 150"/>
                <a:gd name="T13" fmla="*/ 130 h 212"/>
                <a:gd name="T14" fmla="*/ 118 w 150"/>
                <a:gd name="T15" fmla="*/ 115 h 212"/>
                <a:gd name="T16" fmla="*/ 109 w 150"/>
                <a:gd name="T17" fmla="*/ 97 h 212"/>
                <a:gd name="T18" fmla="*/ 97 w 150"/>
                <a:gd name="T19" fmla="*/ 82 h 212"/>
                <a:gd name="T20" fmla="*/ 85 w 150"/>
                <a:gd name="T21" fmla="*/ 63 h 212"/>
                <a:gd name="T22" fmla="*/ 73 w 150"/>
                <a:gd name="T23" fmla="*/ 48 h 212"/>
                <a:gd name="T24" fmla="*/ 61 w 150"/>
                <a:gd name="T25" fmla="*/ 36 h 212"/>
                <a:gd name="T26" fmla="*/ 51 w 150"/>
                <a:gd name="T27" fmla="*/ 24 h 212"/>
                <a:gd name="T28" fmla="*/ 40 w 150"/>
                <a:gd name="T29" fmla="*/ 15 h 212"/>
                <a:gd name="T30" fmla="*/ 31 w 150"/>
                <a:gd name="T31" fmla="*/ 9 h 212"/>
                <a:gd name="T32" fmla="*/ 22 w 150"/>
                <a:gd name="T33" fmla="*/ 3 h 212"/>
                <a:gd name="T34" fmla="*/ 15 w 150"/>
                <a:gd name="T35" fmla="*/ 0 h 212"/>
                <a:gd name="T36" fmla="*/ 8 w 150"/>
                <a:gd name="T37" fmla="*/ 0 h 212"/>
                <a:gd name="T38" fmla="*/ 4 w 150"/>
                <a:gd name="T39" fmla="*/ 3 h 212"/>
                <a:gd name="T40" fmla="*/ 2 w 150"/>
                <a:gd name="T41" fmla="*/ 9 h 212"/>
                <a:gd name="T42" fmla="*/ 0 w 150"/>
                <a:gd name="T43" fmla="*/ 15 h 212"/>
                <a:gd name="T44" fmla="*/ 2 w 150"/>
                <a:gd name="T45" fmla="*/ 27 h 212"/>
                <a:gd name="T46" fmla="*/ 4 w 150"/>
                <a:gd name="T47" fmla="*/ 36 h 212"/>
                <a:gd name="T48" fmla="*/ 10 w 150"/>
                <a:gd name="T49" fmla="*/ 51 h 212"/>
                <a:gd name="T50" fmla="*/ 16 w 150"/>
                <a:gd name="T51" fmla="*/ 66 h 212"/>
                <a:gd name="T52" fmla="*/ 23 w 150"/>
                <a:gd name="T53" fmla="*/ 82 h 212"/>
                <a:gd name="T54" fmla="*/ 32 w 150"/>
                <a:gd name="T55" fmla="*/ 97 h 212"/>
                <a:gd name="T56" fmla="*/ 43 w 150"/>
                <a:gd name="T57" fmla="*/ 115 h 212"/>
                <a:gd name="T58" fmla="*/ 53 w 150"/>
                <a:gd name="T59" fmla="*/ 130 h 212"/>
                <a:gd name="T60" fmla="*/ 65 w 150"/>
                <a:gd name="T61" fmla="*/ 145 h 212"/>
                <a:gd name="T62" fmla="*/ 77 w 150"/>
                <a:gd name="T63" fmla="*/ 160 h 212"/>
                <a:gd name="T64" fmla="*/ 89 w 150"/>
                <a:gd name="T65" fmla="*/ 175 h 212"/>
                <a:gd name="T66" fmla="*/ 99 w 150"/>
                <a:gd name="T67" fmla="*/ 187 h 212"/>
                <a:gd name="T68" fmla="*/ 110 w 150"/>
                <a:gd name="T69" fmla="*/ 196 h 212"/>
                <a:gd name="T70" fmla="*/ 121 w 150"/>
                <a:gd name="T71" fmla="*/ 203 h 212"/>
                <a:gd name="T72" fmla="*/ 128 w 150"/>
                <a:gd name="T73" fmla="*/ 209 h 212"/>
                <a:gd name="T74" fmla="*/ 136 w 150"/>
                <a:gd name="T75" fmla="*/ 212 h 212"/>
                <a:gd name="T76" fmla="*/ 142 w 150"/>
                <a:gd name="T77" fmla="*/ 212 h 212"/>
                <a:gd name="T78" fmla="*/ 147 w 150"/>
                <a:gd name="T79" fmla="*/ 209 h 212"/>
                <a:gd name="T80" fmla="*/ 150 w 150"/>
                <a:gd name="T81" fmla="*/ 203 h 212"/>
                <a:gd name="T82" fmla="*/ 150 w 150"/>
                <a:gd name="T83" fmla="*/ 203 h 212"/>
                <a:gd name="T84" fmla="*/ 148 w 150"/>
                <a:gd name="T85" fmla="*/ 203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0"/>
                <a:gd name="T130" fmla="*/ 0 h 212"/>
                <a:gd name="T131" fmla="*/ 150 w 150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0" h="212">
                  <a:moveTo>
                    <a:pt x="148" y="203"/>
                  </a:moveTo>
                  <a:lnTo>
                    <a:pt x="150" y="196"/>
                  </a:lnTo>
                  <a:lnTo>
                    <a:pt x="148" y="184"/>
                  </a:lnTo>
                  <a:lnTo>
                    <a:pt x="146" y="172"/>
                  </a:lnTo>
                  <a:lnTo>
                    <a:pt x="140" y="160"/>
                  </a:lnTo>
                  <a:lnTo>
                    <a:pt x="135" y="145"/>
                  </a:lnTo>
                  <a:lnTo>
                    <a:pt x="127" y="130"/>
                  </a:lnTo>
                  <a:lnTo>
                    <a:pt x="118" y="115"/>
                  </a:lnTo>
                  <a:lnTo>
                    <a:pt x="109" y="97"/>
                  </a:lnTo>
                  <a:lnTo>
                    <a:pt x="97" y="82"/>
                  </a:lnTo>
                  <a:lnTo>
                    <a:pt x="85" y="63"/>
                  </a:lnTo>
                  <a:lnTo>
                    <a:pt x="73" y="48"/>
                  </a:lnTo>
                  <a:lnTo>
                    <a:pt x="61" y="36"/>
                  </a:lnTo>
                  <a:lnTo>
                    <a:pt x="51" y="24"/>
                  </a:lnTo>
                  <a:lnTo>
                    <a:pt x="40" y="15"/>
                  </a:lnTo>
                  <a:lnTo>
                    <a:pt x="31" y="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7"/>
                  </a:lnTo>
                  <a:lnTo>
                    <a:pt x="4" y="36"/>
                  </a:lnTo>
                  <a:lnTo>
                    <a:pt x="10" y="51"/>
                  </a:lnTo>
                  <a:lnTo>
                    <a:pt x="16" y="66"/>
                  </a:lnTo>
                  <a:lnTo>
                    <a:pt x="23" y="82"/>
                  </a:lnTo>
                  <a:lnTo>
                    <a:pt x="32" y="97"/>
                  </a:lnTo>
                  <a:lnTo>
                    <a:pt x="43" y="115"/>
                  </a:lnTo>
                  <a:lnTo>
                    <a:pt x="53" y="130"/>
                  </a:lnTo>
                  <a:lnTo>
                    <a:pt x="65" y="145"/>
                  </a:lnTo>
                  <a:lnTo>
                    <a:pt x="77" y="160"/>
                  </a:lnTo>
                  <a:lnTo>
                    <a:pt x="89" y="175"/>
                  </a:lnTo>
                  <a:lnTo>
                    <a:pt x="99" y="187"/>
                  </a:lnTo>
                  <a:lnTo>
                    <a:pt x="110" y="196"/>
                  </a:lnTo>
                  <a:lnTo>
                    <a:pt x="121" y="203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2" y="212"/>
                  </a:lnTo>
                  <a:lnTo>
                    <a:pt x="147" y="209"/>
                  </a:lnTo>
                  <a:lnTo>
                    <a:pt x="150" y="203"/>
                  </a:lnTo>
                  <a:lnTo>
                    <a:pt x="148" y="20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Freeform 248"/>
            <p:cNvSpPr>
              <a:spLocks/>
            </p:cNvSpPr>
            <p:nvPr/>
          </p:nvSpPr>
          <p:spPr bwMode="auto">
            <a:xfrm>
              <a:off x="902" y="2847"/>
              <a:ext cx="171" cy="94"/>
            </a:xfrm>
            <a:custGeom>
              <a:avLst/>
              <a:gdLst>
                <a:gd name="T0" fmla="*/ 170 w 171"/>
                <a:gd name="T1" fmla="*/ 45 h 94"/>
                <a:gd name="T2" fmla="*/ 170 w 171"/>
                <a:gd name="T3" fmla="*/ 39 h 94"/>
                <a:gd name="T4" fmla="*/ 166 w 171"/>
                <a:gd name="T5" fmla="*/ 33 h 94"/>
                <a:gd name="T6" fmla="*/ 160 w 171"/>
                <a:gd name="T7" fmla="*/ 24 h 94"/>
                <a:gd name="T8" fmla="*/ 154 w 171"/>
                <a:gd name="T9" fmla="*/ 18 h 94"/>
                <a:gd name="T10" fmla="*/ 146 w 171"/>
                <a:gd name="T11" fmla="*/ 12 h 94"/>
                <a:gd name="T12" fmla="*/ 135 w 171"/>
                <a:gd name="T13" fmla="*/ 9 h 94"/>
                <a:gd name="T14" fmla="*/ 125 w 171"/>
                <a:gd name="T15" fmla="*/ 6 h 94"/>
                <a:gd name="T16" fmla="*/ 112 w 171"/>
                <a:gd name="T17" fmla="*/ 3 h 94"/>
                <a:gd name="T18" fmla="*/ 98 w 171"/>
                <a:gd name="T19" fmla="*/ 0 h 94"/>
                <a:gd name="T20" fmla="*/ 85 w 171"/>
                <a:gd name="T21" fmla="*/ 0 h 94"/>
                <a:gd name="T22" fmla="*/ 71 w 171"/>
                <a:gd name="T23" fmla="*/ 0 h 94"/>
                <a:gd name="T24" fmla="*/ 59 w 171"/>
                <a:gd name="T25" fmla="*/ 3 h 94"/>
                <a:gd name="T26" fmla="*/ 46 w 171"/>
                <a:gd name="T27" fmla="*/ 6 h 94"/>
                <a:gd name="T28" fmla="*/ 35 w 171"/>
                <a:gd name="T29" fmla="*/ 9 h 94"/>
                <a:gd name="T30" fmla="*/ 25 w 171"/>
                <a:gd name="T31" fmla="*/ 12 h 94"/>
                <a:gd name="T32" fmla="*/ 17 w 171"/>
                <a:gd name="T33" fmla="*/ 18 h 94"/>
                <a:gd name="T34" fmla="*/ 10 w 171"/>
                <a:gd name="T35" fmla="*/ 24 h 94"/>
                <a:gd name="T36" fmla="*/ 5 w 171"/>
                <a:gd name="T37" fmla="*/ 33 h 94"/>
                <a:gd name="T38" fmla="*/ 1 w 171"/>
                <a:gd name="T39" fmla="*/ 39 h 94"/>
                <a:gd name="T40" fmla="*/ 0 w 171"/>
                <a:gd name="T41" fmla="*/ 45 h 94"/>
                <a:gd name="T42" fmla="*/ 1 w 171"/>
                <a:gd name="T43" fmla="*/ 54 h 94"/>
                <a:gd name="T44" fmla="*/ 5 w 171"/>
                <a:gd name="T45" fmla="*/ 60 h 94"/>
                <a:gd name="T46" fmla="*/ 10 w 171"/>
                <a:gd name="T47" fmla="*/ 70 h 94"/>
                <a:gd name="T48" fmla="*/ 17 w 171"/>
                <a:gd name="T49" fmla="*/ 76 h 94"/>
                <a:gd name="T50" fmla="*/ 25 w 171"/>
                <a:gd name="T51" fmla="*/ 82 h 94"/>
                <a:gd name="T52" fmla="*/ 35 w 171"/>
                <a:gd name="T53" fmla="*/ 85 h 94"/>
                <a:gd name="T54" fmla="*/ 46 w 171"/>
                <a:gd name="T55" fmla="*/ 88 h 94"/>
                <a:gd name="T56" fmla="*/ 59 w 171"/>
                <a:gd name="T57" fmla="*/ 91 h 94"/>
                <a:gd name="T58" fmla="*/ 71 w 171"/>
                <a:gd name="T59" fmla="*/ 94 h 94"/>
                <a:gd name="T60" fmla="*/ 85 w 171"/>
                <a:gd name="T61" fmla="*/ 94 h 94"/>
                <a:gd name="T62" fmla="*/ 98 w 171"/>
                <a:gd name="T63" fmla="*/ 94 h 94"/>
                <a:gd name="T64" fmla="*/ 112 w 171"/>
                <a:gd name="T65" fmla="*/ 91 h 94"/>
                <a:gd name="T66" fmla="*/ 125 w 171"/>
                <a:gd name="T67" fmla="*/ 88 h 94"/>
                <a:gd name="T68" fmla="*/ 135 w 171"/>
                <a:gd name="T69" fmla="*/ 85 h 94"/>
                <a:gd name="T70" fmla="*/ 146 w 171"/>
                <a:gd name="T71" fmla="*/ 82 h 94"/>
                <a:gd name="T72" fmla="*/ 154 w 171"/>
                <a:gd name="T73" fmla="*/ 76 h 94"/>
                <a:gd name="T74" fmla="*/ 160 w 171"/>
                <a:gd name="T75" fmla="*/ 70 h 94"/>
                <a:gd name="T76" fmla="*/ 166 w 171"/>
                <a:gd name="T77" fmla="*/ 60 h 94"/>
                <a:gd name="T78" fmla="*/ 170 w 171"/>
                <a:gd name="T79" fmla="*/ 54 h 94"/>
                <a:gd name="T80" fmla="*/ 171 w 171"/>
                <a:gd name="T81" fmla="*/ 45 h 94"/>
                <a:gd name="T82" fmla="*/ 171 w 171"/>
                <a:gd name="T83" fmla="*/ 45 h 94"/>
                <a:gd name="T84" fmla="*/ 170 w 171"/>
                <a:gd name="T85" fmla="*/ 45 h 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1"/>
                <a:gd name="T130" fmla="*/ 0 h 94"/>
                <a:gd name="T131" fmla="*/ 171 w 171"/>
                <a:gd name="T132" fmla="*/ 94 h 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1" h="94">
                  <a:moveTo>
                    <a:pt x="170" y="45"/>
                  </a:moveTo>
                  <a:lnTo>
                    <a:pt x="170" y="39"/>
                  </a:lnTo>
                  <a:lnTo>
                    <a:pt x="166" y="33"/>
                  </a:lnTo>
                  <a:lnTo>
                    <a:pt x="160" y="24"/>
                  </a:lnTo>
                  <a:lnTo>
                    <a:pt x="154" y="18"/>
                  </a:lnTo>
                  <a:lnTo>
                    <a:pt x="146" y="12"/>
                  </a:lnTo>
                  <a:lnTo>
                    <a:pt x="135" y="9"/>
                  </a:lnTo>
                  <a:lnTo>
                    <a:pt x="125" y="6"/>
                  </a:lnTo>
                  <a:lnTo>
                    <a:pt x="112" y="3"/>
                  </a:lnTo>
                  <a:lnTo>
                    <a:pt x="98" y="0"/>
                  </a:lnTo>
                  <a:lnTo>
                    <a:pt x="85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6"/>
                  </a:lnTo>
                  <a:lnTo>
                    <a:pt x="35" y="9"/>
                  </a:lnTo>
                  <a:lnTo>
                    <a:pt x="25" y="12"/>
                  </a:lnTo>
                  <a:lnTo>
                    <a:pt x="17" y="18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5" y="60"/>
                  </a:lnTo>
                  <a:lnTo>
                    <a:pt x="10" y="70"/>
                  </a:lnTo>
                  <a:lnTo>
                    <a:pt x="17" y="76"/>
                  </a:lnTo>
                  <a:lnTo>
                    <a:pt x="25" y="82"/>
                  </a:lnTo>
                  <a:lnTo>
                    <a:pt x="35" y="85"/>
                  </a:lnTo>
                  <a:lnTo>
                    <a:pt x="46" y="88"/>
                  </a:lnTo>
                  <a:lnTo>
                    <a:pt x="59" y="91"/>
                  </a:lnTo>
                  <a:lnTo>
                    <a:pt x="71" y="94"/>
                  </a:lnTo>
                  <a:lnTo>
                    <a:pt x="85" y="94"/>
                  </a:lnTo>
                  <a:lnTo>
                    <a:pt x="98" y="94"/>
                  </a:lnTo>
                  <a:lnTo>
                    <a:pt x="112" y="91"/>
                  </a:lnTo>
                  <a:lnTo>
                    <a:pt x="125" y="88"/>
                  </a:lnTo>
                  <a:lnTo>
                    <a:pt x="135" y="85"/>
                  </a:lnTo>
                  <a:lnTo>
                    <a:pt x="146" y="82"/>
                  </a:lnTo>
                  <a:lnTo>
                    <a:pt x="154" y="76"/>
                  </a:lnTo>
                  <a:lnTo>
                    <a:pt x="160" y="70"/>
                  </a:lnTo>
                  <a:lnTo>
                    <a:pt x="166" y="60"/>
                  </a:lnTo>
                  <a:lnTo>
                    <a:pt x="170" y="54"/>
                  </a:lnTo>
                  <a:lnTo>
                    <a:pt x="171" y="45"/>
                  </a:lnTo>
                  <a:lnTo>
                    <a:pt x="170" y="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Freeform 249"/>
            <p:cNvSpPr>
              <a:spLocks/>
            </p:cNvSpPr>
            <p:nvPr/>
          </p:nvSpPr>
          <p:spPr bwMode="auto">
            <a:xfrm>
              <a:off x="1193" y="2847"/>
              <a:ext cx="170" cy="94"/>
            </a:xfrm>
            <a:custGeom>
              <a:avLst/>
              <a:gdLst>
                <a:gd name="T0" fmla="*/ 170 w 170"/>
                <a:gd name="T1" fmla="*/ 45 h 94"/>
                <a:gd name="T2" fmla="*/ 169 w 170"/>
                <a:gd name="T3" fmla="*/ 39 h 94"/>
                <a:gd name="T4" fmla="*/ 166 w 170"/>
                <a:gd name="T5" fmla="*/ 33 h 94"/>
                <a:gd name="T6" fmla="*/ 161 w 170"/>
                <a:gd name="T7" fmla="*/ 24 h 94"/>
                <a:gd name="T8" fmla="*/ 154 w 170"/>
                <a:gd name="T9" fmla="*/ 18 h 94"/>
                <a:gd name="T10" fmla="*/ 145 w 170"/>
                <a:gd name="T11" fmla="*/ 12 h 94"/>
                <a:gd name="T12" fmla="*/ 136 w 170"/>
                <a:gd name="T13" fmla="*/ 9 h 94"/>
                <a:gd name="T14" fmla="*/ 124 w 170"/>
                <a:gd name="T15" fmla="*/ 6 h 94"/>
                <a:gd name="T16" fmla="*/ 112 w 170"/>
                <a:gd name="T17" fmla="*/ 3 h 94"/>
                <a:gd name="T18" fmla="*/ 99 w 170"/>
                <a:gd name="T19" fmla="*/ 0 h 94"/>
                <a:gd name="T20" fmla="*/ 86 w 170"/>
                <a:gd name="T21" fmla="*/ 0 h 94"/>
                <a:gd name="T22" fmla="*/ 71 w 170"/>
                <a:gd name="T23" fmla="*/ 0 h 94"/>
                <a:gd name="T24" fmla="*/ 58 w 170"/>
                <a:gd name="T25" fmla="*/ 3 h 94"/>
                <a:gd name="T26" fmla="*/ 46 w 170"/>
                <a:gd name="T27" fmla="*/ 6 h 94"/>
                <a:gd name="T28" fmla="*/ 34 w 170"/>
                <a:gd name="T29" fmla="*/ 9 h 94"/>
                <a:gd name="T30" fmla="*/ 25 w 170"/>
                <a:gd name="T31" fmla="*/ 12 h 94"/>
                <a:gd name="T32" fmla="*/ 16 w 170"/>
                <a:gd name="T33" fmla="*/ 18 h 94"/>
                <a:gd name="T34" fmla="*/ 9 w 170"/>
                <a:gd name="T35" fmla="*/ 24 h 94"/>
                <a:gd name="T36" fmla="*/ 4 w 170"/>
                <a:gd name="T37" fmla="*/ 33 h 94"/>
                <a:gd name="T38" fmla="*/ 1 w 170"/>
                <a:gd name="T39" fmla="*/ 39 h 94"/>
                <a:gd name="T40" fmla="*/ 0 w 170"/>
                <a:gd name="T41" fmla="*/ 45 h 94"/>
                <a:gd name="T42" fmla="*/ 1 w 170"/>
                <a:gd name="T43" fmla="*/ 54 h 94"/>
                <a:gd name="T44" fmla="*/ 4 w 170"/>
                <a:gd name="T45" fmla="*/ 60 h 94"/>
                <a:gd name="T46" fmla="*/ 9 w 170"/>
                <a:gd name="T47" fmla="*/ 70 h 94"/>
                <a:gd name="T48" fmla="*/ 16 w 170"/>
                <a:gd name="T49" fmla="*/ 76 h 94"/>
                <a:gd name="T50" fmla="*/ 25 w 170"/>
                <a:gd name="T51" fmla="*/ 82 h 94"/>
                <a:gd name="T52" fmla="*/ 34 w 170"/>
                <a:gd name="T53" fmla="*/ 85 h 94"/>
                <a:gd name="T54" fmla="*/ 46 w 170"/>
                <a:gd name="T55" fmla="*/ 88 h 94"/>
                <a:gd name="T56" fmla="*/ 58 w 170"/>
                <a:gd name="T57" fmla="*/ 91 h 94"/>
                <a:gd name="T58" fmla="*/ 71 w 170"/>
                <a:gd name="T59" fmla="*/ 94 h 94"/>
                <a:gd name="T60" fmla="*/ 86 w 170"/>
                <a:gd name="T61" fmla="*/ 94 h 94"/>
                <a:gd name="T62" fmla="*/ 99 w 170"/>
                <a:gd name="T63" fmla="*/ 94 h 94"/>
                <a:gd name="T64" fmla="*/ 112 w 170"/>
                <a:gd name="T65" fmla="*/ 91 h 94"/>
                <a:gd name="T66" fmla="*/ 124 w 170"/>
                <a:gd name="T67" fmla="*/ 88 h 94"/>
                <a:gd name="T68" fmla="*/ 136 w 170"/>
                <a:gd name="T69" fmla="*/ 85 h 94"/>
                <a:gd name="T70" fmla="*/ 145 w 170"/>
                <a:gd name="T71" fmla="*/ 82 h 94"/>
                <a:gd name="T72" fmla="*/ 154 w 170"/>
                <a:gd name="T73" fmla="*/ 76 h 94"/>
                <a:gd name="T74" fmla="*/ 161 w 170"/>
                <a:gd name="T75" fmla="*/ 70 h 94"/>
                <a:gd name="T76" fmla="*/ 166 w 170"/>
                <a:gd name="T77" fmla="*/ 60 h 94"/>
                <a:gd name="T78" fmla="*/ 169 w 170"/>
                <a:gd name="T79" fmla="*/ 54 h 94"/>
                <a:gd name="T80" fmla="*/ 170 w 170"/>
                <a:gd name="T81" fmla="*/ 45 h 94"/>
                <a:gd name="T82" fmla="*/ 170 w 170"/>
                <a:gd name="T83" fmla="*/ 45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4"/>
                <a:gd name="T128" fmla="*/ 170 w 170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4">
                  <a:moveTo>
                    <a:pt x="170" y="45"/>
                  </a:moveTo>
                  <a:lnTo>
                    <a:pt x="169" y="39"/>
                  </a:lnTo>
                  <a:lnTo>
                    <a:pt x="166" y="33"/>
                  </a:lnTo>
                  <a:lnTo>
                    <a:pt x="161" y="24"/>
                  </a:lnTo>
                  <a:lnTo>
                    <a:pt x="154" y="18"/>
                  </a:lnTo>
                  <a:lnTo>
                    <a:pt x="145" y="12"/>
                  </a:lnTo>
                  <a:lnTo>
                    <a:pt x="136" y="9"/>
                  </a:lnTo>
                  <a:lnTo>
                    <a:pt x="124" y="6"/>
                  </a:lnTo>
                  <a:lnTo>
                    <a:pt x="112" y="3"/>
                  </a:lnTo>
                  <a:lnTo>
                    <a:pt x="99" y="0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58" y="3"/>
                  </a:lnTo>
                  <a:lnTo>
                    <a:pt x="46" y="6"/>
                  </a:lnTo>
                  <a:lnTo>
                    <a:pt x="34" y="9"/>
                  </a:lnTo>
                  <a:lnTo>
                    <a:pt x="25" y="12"/>
                  </a:lnTo>
                  <a:lnTo>
                    <a:pt x="16" y="18"/>
                  </a:lnTo>
                  <a:lnTo>
                    <a:pt x="9" y="24"/>
                  </a:lnTo>
                  <a:lnTo>
                    <a:pt x="4" y="33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4" y="60"/>
                  </a:lnTo>
                  <a:lnTo>
                    <a:pt x="9" y="70"/>
                  </a:lnTo>
                  <a:lnTo>
                    <a:pt x="16" y="76"/>
                  </a:lnTo>
                  <a:lnTo>
                    <a:pt x="25" y="82"/>
                  </a:lnTo>
                  <a:lnTo>
                    <a:pt x="34" y="85"/>
                  </a:lnTo>
                  <a:lnTo>
                    <a:pt x="46" y="88"/>
                  </a:lnTo>
                  <a:lnTo>
                    <a:pt x="58" y="91"/>
                  </a:lnTo>
                  <a:lnTo>
                    <a:pt x="71" y="94"/>
                  </a:lnTo>
                  <a:lnTo>
                    <a:pt x="86" y="94"/>
                  </a:lnTo>
                  <a:lnTo>
                    <a:pt x="99" y="94"/>
                  </a:lnTo>
                  <a:lnTo>
                    <a:pt x="112" y="91"/>
                  </a:lnTo>
                  <a:lnTo>
                    <a:pt x="124" y="88"/>
                  </a:lnTo>
                  <a:lnTo>
                    <a:pt x="136" y="85"/>
                  </a:lnTo>
                  <a:lnTo>
                    <a:pt x="145" y="82"/>
                  </a:lnTo>
                  <a:lnTo>
                    <a:pt x="154" y="76"/>
                  </a:lnTo>
                  <a:lnTo>
                    <a:pt x="161" y="70"/>
                  </a:lnTo>
                  <a:lnTo>
                    <a:pt x="166" y="60"/>
                  </a:lnTo>
                  <a:lnTo>
                    <a:pt x="169" y="54"/>
                  </a:lnTo>
                  <a:lnTo>
                    <a:pt x="170" y="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Freeform 250"/>
            <p:cNvSpPr>
              <a:spLocks/>
            </p:cNvSpPr>
            <p:nvPr/>
          </p:nvSpPr>
          <p:spPr bwMode="auto">
            <a:xfrm>
              <a:off x="936" y="2959"/>
              <a:ext cx="149" cy="209"/>
            </a:xfrm>
            <a:custGeom>
              <a:avLst/>
              <a:gdLst>
                <a:gd name="T0" fmla="*/ 148 w 149"/>
                <a:gd name="T1" fmla="*/ 6 h 209"/>
                <a:gd name="T2" fmla="*/ 145 w 149"/>
                <a:gd name="T3" fmla="*/ 0 h 209"/>
                <a:gd name="T4" fmla="*/ 141 w 149"/>
                <a:gd name="T5" fmla="*/ 0 h 209"/>
                <a:gd name="T6" fmla="*/ 134 w 149"/>
                <a:gd name="T7" fmla="*/ 0 h 209"/>
                <a:gd name="T8" fmla="*/ 128 w 149"/>
                <a:gd name="T9" fmla="*/ 0 h 209"/>
                <a:gd name="T10" fmla="*/ 119 w 149"/>
                <a:gd name="T11" fmla="*/ 6 h 209"/>
                <a:gd name="T12" fmla="*/ 109 w 149"/>
                <a:gd name="T13" fmla="*/ 12 h 209"/>
                <a:gd name="T14" fmla="*/ 99 w 149"/>
                <a:gd name="T15" fmla="*/ 24 h 209"/>
                <a:gd name="T16" fmla="*/ 88 w 149"/>
                <a:gd name="T17" fmla="*/ 33 h 209"/>
                <a:gd name="T18" fmla="*/ 76 w 149"/>
                <a:gd name="T19" fmla="*/ 48 h 209"/>
                <a:gd name="T20" fmla="*/ 63 w 149"/>
                <a:gd name="T21" fmla="*/ 63 h 209"/>
                <a:gd name="T22" fmla="*/ 51 w 149"/>
                <a:gd name="T23" fmla="*/ 79 h 209"/>
                <a:gd name="T24" fmla="*/ 41 w 149"/>
                <a:gd name="T25" fmla="*/ 97 h 209"/>
                <a:gd name="T26" fmla="*/ 31 w 149"/>
                <a:gd name="T27" fmla="*/ 112 h 209"/>
                <a:gd name="T28" fmla="*/ 22 w 149"/>
                <a:gd name="T29" fmla="*/ 130 h 209"/>
                <a:gd name="T30" fmla="*/ 14 w 149"/>
                <a:gd name="T31" fmla="*/ 145 h 209"/>
                <a:gd name="T32" fmla="*/ 8 w 149"/>
                <a:gd name="T33" fmla="*/ 160 h 209"/>
                <a:gd name="T34" fmla="*/ 4 w 149"/>
                <a:gd name="T35" fmla="*/ 172 h 209"/>
                <a:gd name="T36" fmla="*/ 1 w 149"/>
                <a:gd name="T37" fmla="*/ 184 h 209"/>
                <a:gd name="T38" fmla="*/ 0 w 149"/>
                <a:gd name="T39" fmla="*/ 193 h 209"/>
                <a:gd name="T40" fmla="*/ 0 w 149"/>
                <a:gd name="T41" fmla="*/ 203 h 209"/>
                <a:gd name="T42" fmla="*/ 2 w 149"/>
                <a:gd name="T43" fmla="*/ 206 h 209"/>
                <a:gd name="T44" fmla="*/ 8 w 149"/>
                <a:gd name="T45" fmla="*/ 209 h 209"/>
                <a:gd name="T46" fmla="*/ 13 w 149"/>
                <a:gd name="T47" fmla="*/ 209 h 209"/>
                <a:gd name="T48" fmla="*/ 21 w 149"/>
                <a:gd name="T49" fmla="*/ 206 h 209"/>
                <a:gd name="T50" fmla="*/ 29 w 149"/>
                <a:gd name="T51" fmla="*/ 203 h 209"/>
                <a:gd name="T52" fmla="*/ 38 w 149"/>
                <a:gd name="T53" fmla="*/ 193 h 209"/>
                <a:gd name="T54" fmla="*/ 49 w 149"/>
                <a:gd name="T55" fmla="*/ 184 h 209"/>
                <a:gd name="T56" fmla="*/ 60 w 149"/>
                <a:gd name="T57" fmla="*/ 172 h 209"/>
                <a:gd name="T58" fmla="*/ 72 w 149"/>
                <a:gd name="T59" fmla="*/ 160 h 209"/>
                <a:gd name="T60" fmla="*/ 84 w 149"/>
                <a:gd name="T61" fmla="*/ 145 h 209"/>
                <a:gd name="T62" fmla="*/ 96 w 149"/>
                <a:gd name="T63" fmla="*/ 130 h 209"/>
                <a:gd name="T64" fmla="*/ 107 w 149"/>
                <a:gd name="T65" fmla="*/ 112 h 209"/>
                <a:gd name="T66" fmla="*/ 117 w 149"/>
                <a:gd name="T67" fmla="*/ 97 h 209"/>
                <a:gd name="T68" fmla="*/ 126 w 149"/>
                <a:gd name="T69" fmla="*/ 79 h 209"/>
                <a:gd name="T70" fmla="*/ 133 w 149"/>
                <a:gd name="T71" fmla="*/ 63 h 209"/>
                <a:gd name="T72" fmla="*/ 140 w 149"/>
                <a:gd name="T73" fmla="*/ 48 h 209"/>
                <a:gd name="T74" fmla="*/ 144 w 149"/>
                <a:gd name="T75" fmla="*/ 36 h 209"/>
                <a:gd name="T76" fmla="*/ 148 w 149"/>
                <a:gd name="T77" fmla="*/ 24 h 209"/>
                <a:gd name="T78" fmla="*/ 149 w 149"/>
                <a:gd name="T79" fmla="*/ 15 h 209"/>
                <a:gd name="T80" fmla="*/ 148 w 149"/>
                <a:gd name="T81" fmla="*/ 6 h 209"/>
                <a:gd name="T82" fmla="*/ 148 w 149"/>
                <a:gd name="T83" fmla="*/ 6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09"/>
                <a:gd name="T128" fmla="*/ 149 w 149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09">
                  <a:moveTo>
                    <a:pt x="148" y="6"/>
                  </a:moveTo>
                  <a:lnTo>
                    <a:pt x="145" y="0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19" y="6"/>
                  </a:lnTo>
                  <a:lnTo>
                    <a:pt x="109" y="12"/>
                  </a:lnTo>
                  <a:lnTo>
                    <a:pt x="99" y="24"/>
                  </a:lnTo>
                  <a:lnTo>
                    <a:pt x="88" y="33"/>
                  </a:lnTo>
                  <a:lnTo>
                    <a:pt x="76" y="48"/>
                  </a:lnTo>
                  <a:lnTo>
                    <a:pt x="63" y="63"/>
                  </a:lnTo>
                  <a:lnTo>
                    <a:pt x="51" y="79"/>
                  </a:lnTo>
                  <a:lnTo>
                    <a:pt x="41" y="97"/>
                  </a:lnTo>
                  <a:lnTo>
                    <a:pt x="31" y="112"/>
                  </a:lnTo>
                  <a:lnTo>
                    <a:pt x="22" y="130"/>
                  </a:lnTo>
                  <a:lnTo>
                    <a:pt x="14" y="145"/>
                  </a:lnTo>
                  <a:lnTo>
                    <a:pt x="8" y="160"/>
                  </a:lnTo>
                  <a:lnTo>
                    <a:pt x="4" y="172"/>
                  </a:lnTo>
                  <a:lnTo>
                    <a:pt x="1" y="184"/>
                  </a:lnTo>
                  <a:lnTo>
                    <a:pt x="0" y="193"/>
                  </a:lnTo>
                  <a:lnTo>
                    <a:pt x="0" y="203"/>
                  </a:lnTo>
                  <a:lnTo>
                    <a:pt x="2" y="206"/>
                  </a:lnTo>
                  <a:lnTo>
                    <a:pt x="8" y="209"/>
                  </a:lnTo>
                  <a:lnTo>
                    <a:pt x="13" y="209"/>
                  </a:lnTo>
                  <a:lnTo>
                    <a:pt x="21" y="206"/>
                  </a:lnTo>
                  <a:lnTo>
                    <a:pt x="29" y="203"/>
                  </a:lnTo>
                  <a:lnTo>
                    <a:pt x="38" y="193"/>
                  </a:lnTo>
                  <a:lnTo>
                    <a:pt x="49" y="184"/>
                  </a:lnTo>
                  <a:lnTo>
                    <a:pt x="60" y="172"/>
                  </a:lnTo>
                  <a:lnTo>
                    <a:pt x="72" y="160"/>
                  </a:lnTo>
                  <a:lnTo>
                    <a:pt x="84" y="145"/>
                  </a:lnTo>
                  <a:lnTo>
                    <a:pt x="96" y="130"/>
                  </a:lnTo>
                  <a:lnTo>
                    <a:pt x="107" y="112"/>
                  </a:lnTo>
                  <a:lnTo>
                    <a:pt x="117" y="97"/>
                  </a:lnTo>
                  <a:lnTo>
                    <a:pt x="126" y="79"/>
                  </a:lnTo>
                  <a:lnTo>
                    <a:pt x="133" y="63"/>
                  </a:lnTo>
                  <a:lnTo>
                    <a:pt x="140" y="48"/>
                  </a:lnTo>
                  <a:lnTo>
                    <a:pt x="144" y="36"/>
                  </a:lnTo>
                  <a:lnTo>
                    <a:pt x="148" y="24"/>
                  </a:lnTo>
                  <a:lnTo>
                    <a:pt x="149" y="15"/>
                  </a:lnTo>
                  <a:lnTo>
                    <a:pt x="148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Freeform 251"/>
            <p:cNvSpPr>
              <a:spLocks/>
            </p:cNvSpPr>
            <p:nvPr/>
          </p:nvSpPr>
          <p:spPr bwMode="auto">
            <a:xfrm>
              <a:off x="1188" y="2623"/>
              <a:ext cx="149" cy="212"/>
            </a:xfrm>
            <a:custGeom>
              <a:avLst/>
              <a:gdLst>
                <a:gd name="T0" fmla="*/ 148 w 149"/>
                <a:gd name="T1" fmla="*/ 6 h 212"/>
                <a:gd name="T2" fmla="*/ 145 w 149"/>
                <a:gd name="T3" fmla="*/ 3 h 212"/>
                <a:gd name="T4" fmla="*/ 141 w 149"/>
                <a:gd name="T5" fmla="*/ 0 h 212"/>
                <a:gd name="T6" fmla="*/ 134 w 149"/>
                <a:gd name="T7" fmla="*/ 0 h 212"/>
                <a:gd name="T8" fmla="*/ 128 w 149"/>
                <a:gd name="T9" fmla="*/ 3 h 212"/>
                <a:gd name="T10" fmla="*/ 118 w 149"/>
                <a:gd name="T11" fmla="*/ 9 h 212"/>
                <a:gd name="T12" fmla="*/ 109 w 149"/>
                <a:gd name="T13" fmla="*/ 15 h 212"/>
                <a:gd name="T14" fmla="*/ 99 w 149"/>
                <a:gd name="T15" fmla="*/ 24 h 212"/>
                <a:gd name="T16" fmla="*/ 88 w 149"/>
                <a:gd name="T17" fmla="*/ 36 h 212"/>
                <a:gd name="T18" fmla="*/ 76 w 149"/>
                <a:gd name="T19" fmla="*/ 52 h 212"/>
                <a:gd name="T20" fmla="*/ 64 w 149"/>
                <a:gd name="T21" fmla="*/ 67 h 212"/>
                <a:gd name="T22" fmla="*/ 53 w 149"/>
                <a:gd name="T23" fmla="*/ 82 h 212"/>
                <a:gd name="T24" fmla="*/ 41 w 149"/>
                <a:gd name="T25" fmla="*/ 100 h 212"/>
                <a:gd name="T26" fmla="*/ 31 w 149"/>
                <a:gd name="T27" fmla="*/ 115 h 212"/>
                <a:gd name="T28" fmla="*/ 22 w 149"/>
                <a:gd name="T29" fmla="*/ 130 h 212"/>
                <a:gd name="T30" fmla="*/ 14 w 149"/>
                <a:gd name="T31" fmla="*/ 145 h 212"/>
                <a:gd name="T32" fmla="*/ 9 w 149"/>
                <a:gd name="T33" fmla="*/ 160 h 212"/>
                <a:gd name="T34" fmla="*/ 4 w 149"/>
                <a:gd name="T35" fmla="*/ 176 h 212"/>
                <a:gd name="T36" fmla="*/ 1 w 149"/>
                <a:gd name="T37" fmla="*/ 185 h 212"/>
                <a:gd name="T38" fmla="*/ 0 w 149"/>
                <a:gd name="T39" fmla="*/ 197 h 212"/>
                <a:gd name="T40" fmla="*/ 0 w 149"/>
                <a:gd name="T41" fmla="*/ 203 h 212"/>
                <a:gd name="T42" fmla="*/ 2 w 149"/>
                <a:gd name="T43" fmla="*/ 209 h 212"/>
                <a:gd name="T44" fmla="*/ 8 w 149"/>
                <a:gd name="T45" fmla="*/ 212 h 212"/>
                <a:gd name="T46" fmla="*/ 13 w 149"/>
                <a:gd name="T47" fmla="*/ 212 h 212"/>
                <a:gd name="T48" fmla="*/ 21 w 149"/>
                <a:gd name="T49" fmla="*/ 209 h 212"/>
                <a:gd name="T50" fmla="*/ 29 w 149"/>
                <a:gd name="T51" fmla="*/ 203 h 212"/>
                <a:gd name="T52" fmla="*/ 39 w 149"/>
                <a:gd name="T53" fmla="*/ 197 h 212"/>
                <a:gd name="T54" fmla="*/ 50 w 149"/>
                <a:gd name="T55" fmla="*/ 188 h 212"/>
                <a:gd name="T56" fmla="*/ 60 w 149"/>
                <a:gd name="T57" fmla="*/ 176 h 212"/>
                <a:gd name="T58" fmla="*/ 72 w 149"/>
                <a:gd name="T59" fmla="*/ 163 h 212"/>
                <a:gd name="T60" fmla="*/ 84 w 149"/>
                <a:gd name="T61" fmla="*/ 148 h 212"/>
                <a:gd name="T62" fmla="*/ 96 w 149"/>
                <a:gd name="T63" fmla="*/ 130 h 212"/>
                <a:gd name="T64" fmla="*/ 107 w 149"/>
                <a:gd name="T65" fmla="*/ 115 h 212"/>
                <a:gd name="T66" fmla="*/ 117 w 149"/>
                <a:gd name="T67" fmla="*/ 97 h 212"/>
                <a:gd name="T68" fmla="*/ 126 w 149"/>
                <a:gd name="T69" fmla="*/ 82 h 212"/>
                <a:gd name="T70" fmla="*/ 133 w 149"/>
                <a:gd name="T71" fmla="*/ 67 h 212"/>
                <a:gd name="T72" fmla="*/ 140 w 149"/>
                <a:gd name="T73" fmla="*/ 52 h 212"/>
                <a:gd name="T74" fmla="*/ 145 w 149"/>
                <a:gd name="T75" fmla="*/ 39 h 212"/>
                <a:gd name="T76" fmla="*/ 148 w 149"/>
                <a:gd name="T77" fmla="*/ 27 h 212"/>
                <a:gd name="T78" fmla="*/ 149 w 149"/>
                <a:gd name="T79" fmla="*/ 15 h 212"/>
                <a:gd name="T80" fmla="*/ 148 w 149"/>
                <a:gd name="T81" fmla="*/ 9 h 212"/>
                <a:gd name="T82" fmla="*/ 148 w 149"/>
                <a:gd name="T83" fmla="*/ 9 h 212"/>
                <a:gd name="T84" fmla="*/ 148 w 149"/>
                <a:gd name="T85" fmla="*/ 6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6"/>
                  </a:moveTo>
                  <a:lnTo>
                    <a:pt x="145" y="3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3"/>
                  </a:lnTo>
                  <a:lnTo>
                    <a:pt x="118" y="9"/>
                  </a:lnTo>
                  <a:lnTo>
                    <a:pt x="109" y="15"/>
                  </a:lnTo>
                  <a:lnTo>
                    <a:pt x="99" y="24"/>
                  </a:lnTo>
                  <a:lnTo>
                    <a:pt x="88" y="36"/>
                  </a:lnTo>
                  <a:lnTo>
                    <a:pt x="76" y="52"/>
                  </a:lnTo>
                  <a:lnTo>
                    <a:pt x="64" y="67"/>
                  </a:lnTo>
                  <a:lnTo>
                    <a:pt x="53" y="82"/>
                  </a:lnTo>
                  <a:lnTo>
                    <a:pt x="41" y="100"/>
                  </a:lnTo>
                  <a:lnTo>
                    <a:pt x="31" y="115"/>
                  </a:lnTo>
                  <a:lnTo>
                    <a:pt x="22" y="130"/>
                  </a:lnTo>
                  <a:lnTo>
                    <a:pt x="14" y="145"/>
                  </a:lnTo>
                  <a:lnTo>
                    <a:pt x="9" y="160"/>
                  </a:lnTo>
                  <a:lnTo>
                    <a:pt x="4" y="176"/>
                  </a:lnTo>
                  <a:lnTo>
                    <a:pt x="1" y="185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2" y="209"/>
                  </a:lnTo>
                  <a:lnTo>
                    <a:pt x="8" y="212"/>
                  </a:lnTo>
                  <a:lnTo>
                    <a:pt x="13" y="212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9" y="197"/>
                  </a:lnTo>
                  <a:lnTo>
                    <a:pt x="50" y="188"/>
                  </a:lnTo>
                  <a:lnTo>
                    <a:pt x="60" y="176"/>
                  </a:lnTo>
                  <a:lnTo>
                    <a:pt x="72" y="163"/>
                  </a:lnTo>
                  <a:lnTo>
                    <a:pt x="84" y="148"/>
                  </a:lnTo>
                  <a:lnTo>
                    <a:pt x="96" y="130"/>
                  </a:lnTo>
                  <a:lnTo>
                    <a:pt x="107" y="115"/>
                  </a:lnTo>
                  <a:lnTo>
                    <a:pt x="117" y="97"/>
                  </a:lnTo>
                  <a:lnTo>
                    <a:pt x="126" y="82"/>
                  </a:lnTo>
                  <a:lnTo>
                    <a:pt x="133" y="67"/>
                  </a:lnTo>
                  <a:lnTo>
                    <a:pt x="140" y="52"/>
                  </a:lnTo>
                  <a:lnTo>
                    <a:pt x="145" y="39"/>
                  </a:lnTo>
                  <a:lnTo>
                    <a:pt x="148" y="27"/>
                  </a:lnTo>
                  <a:lnTo>
                    <a:pt x="149" y="15"/>
                  </a:lnTo>
                  <a:lnTo>
                    <a:pt x="148" y="9"/>
                  </a:lnTo>
                  <a:lnTo>
                    <a:pt x="148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Freeform 252"/>
            <p:cNvSpPr>
              <a:spLocks/>
            </p:cNvSpPr>
            <p:nvPr/>
          </p:nvSpPr>
          <p:spPr bwMode="auto">
            <a:xfrm>
              <a:off x="1019" y="3013"/>
              <a:ext cx="92" cy="342"/>
            </a:xfrm>
            <a:custGeom>
              <a:avLst/>
              <a:gdLst>
                <a:gd name="T0" fmla="*/ 88 w 92"/>
                <a:gd name="T1" fmla="*/ 0 h 342"/>
                <a:gd name="T2" fmla="*/ 84 w 92"/>
                <a:gd name="T3" fmla="*/ 0 h 342"/>
                <a:gd name="T4" fmla="*/ 80 w 92"/>
                <a:gd name="T5" fmla="*/ 3 h 342"/>
                <a:gd name="T6" fmla="*/ 75 w 92"/>
                <a:gd name="T7" fmla="*/ 9 h 342"/>
                <a:gd name="T8" fmla="*/ 70 w 92"/>
                <a:gd name="T9" fmla="*/ 18 h 342"/>
                <a:gd name="T10" fmla="*/ 63 w 92"/>
                <a:gd name="T11" fmla="*/ 34 h 342"/>
                <a:gd name="T12" fmla="*/ 57 w 92"/>
                <a:gd name="T13" fmla="*/ 52 h 342"/>
                <a:gd name="T14" fmla="*/ 50 w 92"/>
                <a:gd name="T15" fmla="*/ 73 h 342"/>
                <a:gd name="T16" fmla="*/ 42 w 92"/>
                <a:gd name="T17" fmla="*/ 94 h 342"/>
                <a:gd name="T18" fmla="*/ 36 w 92"/>
                <a:gd name="T19" fmla="*/ 118 h 342"/>
                <a:gd name="T20" fmla="*/ 28 w 92"/>
                <a:gd name="T21" fmla="*/ 146 h 342"/>
                <a:gd name="T22" fmla="*/ 21 w 92"/>
                <a:gd name="T23" fmla="*/ 176 h 342"/>
                <a:gd name="T24" fmla="*/ 16 w 92"/>
                <a:gd name="T25" fmla="*/ 200 h 342"/>
                <a:gd name="T26" fmla="*/ 10 w 92"/>
                <a:gd name="T27" fmla="*/ 227 h 342"/>
                <a:gd name="T28" fmla="*/ 7 w 92"/>
                <a:gd name="T29" fmla="*/ 251 h 342"/>
                <a:gd name="T30" fmla="*/ 3 w 92"/>
                <a:gd name="T31" fmla="*/ 273 h 342"/>
                <a:gd name="T32" fmla="*/ 1 w 92"/>
                <a:gd name="T33" fmla="*/ 294 h 342"/>
                <a:gd name="T34" fmla="*/ 0 w 92"/>
                <a:gd name="T35" fmla="*/ 309 h 342"/>
                <a:gd name="T36" fmla="*/ 0 w 92"/>
                <a:gd name="T37" fmla="*/ 324 h 342"/>
                <a:gd name="T38" fmla="*/ 1 w 92"/>
                <a:gd name="T39" fmla="*/ 333 h 342"/>
                <a:gd name="T40" fmla="*/ 3 w 92"/>
                <a:gd name="T41" fmla="*/ 339 h 342"/>
                <a:gd name="T42" fmla="*/ 7 w 92"/>
                <a:gd name="T43" fmla="*/ 342 h 342"/>
                <a:gd name="T44" fmla="*/ 10 w 92"/>
                <a:gd name="T45" fmla="*/ 339 h 342"/>
                <a:gd name="T46" fmla="*/ 16 w 92"/>
                <a:gd name="T47" fmla="*/ 330 h 342"/>
                <a:gd name="T48" fmla="*/ 22 w 92"/>
                <a:gd name="T49" fmla="*/ 321 h 342"/>
                <a:gd name="T50" fmla="*/ 28 w 92"/>
                <a:gd name="T51" fmla="*/ 306 h 342"/>
                <a:gd name="T52" fmla="*/ 36 w 92"/>
                <a:gd name="T53" fmla="*/ 291 h 342"/>
                <a:gd name="T54" fmla="*/ 42 w 92"/>
                <a:gd name="T55" fmla="*/ 270 h 342"/>
                <a:gd name="T56" fmla="*/ 49 w 92"/>
                <a:gd name="T57" fmla="*/ 245 h 342"/>
                <a:gd name="T58" fmla="*/ 57 w 92"/>
                <a:gd name="T59" fmla="*/ 221 h 342"/>
                <a:gd name="T60" fmla="*/ 63 w 92"/>
                <a:gd name="T61" fmla="*/ 194 h 342"/>
                <a:gd name="T62" fmla="*/ 70 w 92"/>
                <a:gd name="T63" fmla="*/ 167 h 342"/>
                <a:gd name="T64" fmla="*/ 76 w 92"/>
                <a:gd name="T65" fmla="*/ 139 h 342"/>
                <a:gd name="T66" fmla="*/ 82 w 92"/>
                <a:gd name="T67" fmla="*/ 112 h 342"/>
                <a:gd name="T68" fmla="*/ 86 w 92"/>
                <a:gd name="T69" fmla="*/ 88 h 342"/>
                <a:gd name="T70" fmla="*/ 88 w 92"/>
                <a:gd name="T71" fmla="*/ 67 h 342"/>
                <a:gd name="T72" fmla="*/ 91 w 92"/>
                <a:gd name="T73" fmla="*/ 49 h 342"/>
                <a:gd name="T74" fmla="*/ 92 w 92"/>
                <a:gd name="T75" fmla="*/ 31 h 342"/>
                <a:gd name="T76" fmla="*/ 92 w 92"/>
                <a:gd name="T77" fmla="*/ 18 h 342"/>
                <a:gd name="T78" fmla="*/ 91 w 92"/>
                <a:gd name="T79" fmla="*/ 6 h 342"/>
                <a:gd name="T80" fmla="*/ 88 w 92"/>
                <a:gd name="T81" fmla="*/ 0 h 342"/>
                <a:gd name="T82" fmla="*/ 88 w 92"/>
                <a:gd name="T83" fmla="*/ 0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0"/>
                  </a:moveTo>
                  <a:lnTo>
                    <a:pt x="84" y="0"/>
                  </a:lnTo>
                  <a:lnTo>
                    <a:pt x="80" y="3"/>
                  </a:lnTo>
                  <a:lnTo>
                    <a:pt x="75" y="9"/>
                  </a:lnTo>
                  <a:lnTo>
                    <a:pt x="70" y="18"/>
                  </a:lnTo>
                  <a:lnTo>
                    <a:pt x="63" y="34"/>
                  </a:lnTo>
                  <a:lnTo>
                    <a:pt x="57" y="52"/>
                  </a:lnTo>
                  <a:lnTo>
                    <a:pt x="50" y="73"/>
                  </a:lnTo>
                  <a:lnTo>
                    <a:pt x="42" y="94"/>
                  </a:lnTo>
                  <a:lnTo>
                    <a:pt x="36" y="118"/>
                  </a:lnTo>
                  <a:lnTo>
                    <a:pt x="28" y="146"/>
                  </a:lnTo>
                  <a:lnTo>
                    <a:pt x="21" y="176"/>
                  </a:lnTo>
                  <a:lnTo>
                    <a:pt x="16" y="200"/>
                  </a:lnTo>
                  <a:lnTo>
                    <a:pt x="10" y="227"/>
                  </a:lnTo>
                  <a:lnTo>
                    <a:pt x="7" y="251"/>
                  </a:lnTo>
                  <a:lnTo>
                    <a:pt x="3" y="273"/>
                  </a:lnTo>
                  <a:lnTo>
                    <a:pt x="1" y="294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1" y="333"/>
                  </a:lnTo>
                  <a:lnTo>
                    <a:pt x="3" y="339"/>
                  </a:lnTo>
                  <a:lnTo>
                    <a:pt x="7" y="342"/>
                  </a:lnTo>
                  <a:lnTo>
                    <a:pt x="10" y="339"/>
                  </a:lnTo>
                  <a:lnTo>
                    <a:pt x="16" y="330"/>
                  </a:lnTo>
                  <a:lnTo>
                    <a:pt x="22" y="321"/>
                  </a:lnTo>
                  <a:lnTo>
                    <a:pt x="28" y="306"/>
                  </a:lnTo>
                  <a:lnTo>
                    <a:pt x="36" y="291"/>
                  </a:lnTo>
                  <a:lnTo>
                    <a:pt x="42" y="270"/>
                  </a:lnTo>
                  <a:lnTo>
                    <a:pt x="49" y="245"/>
                  </a:lnTo>
                  <a:lnTo>
                    <a:pt x="57" y="221"/>
                  </a:lnTo>
                  <a:lnTo>
                    <a:pt x="63" y="194"/>
                  </a:lnTo>
                  <a:lnTo>
                    <a:pt x="70" y="167"/>
                  </a:lnTo>
                  <a:lnTo>
                    <a:pt x="76" y="139"/>
                  </a:lnTo>
                  <a:lnTo>
                    <a:pt x="82" y="112"/>
                  </a:lnTo>
                  <a:lnTo>
                    <a:pt x="86" y="88"/>
                  </a:lnTo>
                  <a:lnTo>
                    <a:pt x="88" y="67"/>
                  </a:lnTo>
                  <a:lnTo>
                    <a:pt x="91" y="49"/>
                  </a:lnTo>
                  <a:lnTo>
                    <a:pt x="92" y="31"/>
                  </a:lnTo>
                  <a:lnTo>
                    <a:pt x="92" y="18"/>
                  </a:lnTo>
                  <a:lnTo>
                    <a:pt x="91" y="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Freeform 253"/>
            <p:cNvSpPr>
              <a:spLocks/>
            </p:cNvSpPr>
            <p:nvPr/>
          </p:nvSpPr>
          <p:spPr bwMode="auto">
            <a:xfrm>
              <a:off x="1164" y="2436"/>
              <a:ext cx="92" cy="341"/>
            </a:xfrm>
            <a:custGeom>
              <a:avLst/>
              <a:gdLst>
                <a:gd name="T0" fmla="*/ 88 w 92"/>
                <a:gd name="T1" fmla="*/ 0 h 341"/>
                <a:gd name="T2" fmla="*/ 86 w 92"/>
                <a:gd name="T3" fmla="*/ 0 h 341"/>
                <a:gd name="T4" fmla="*/ 80 w 92"/>
                <a:gd name="T5" fmla="*/ 3 h 341"/>
                <a:gd name="T6" fmla="*/ 77 w 92"/>
                <a:gd name="T7" fmla="*/ 9 h 341"/>
                <a:gd name="T8" fmla="*/ 70 w 92"/>
                <a:gd name="T9" fmla="*/ 18 h 341"/>
                <a:gd name="T10" fmla="*/ 63 w 92"/>
                <a:gd name="T11" fmla="*/ 33 h 341"/>
                <a:gd name="T12" fmla="*/ 57 w 92"/>
                <a:gd name="T13" fmla="*/ 51 h 341"/>
                <a:gd name="T14" fmla="*/ 50 w 92"/>
                <a:gd name="T15" fmla="*/ 69 h 341"/>
                <a:gd name="T16" fmla="*/ 42 w 92"/>
                <a:gd name="T17" fmla="*/ 93 h 341"/>
                <a:gd name="T18" fmla="*/ 36 w 92"/>
                <a:gd name="T19" fmla="*/ 118 h 341"/>
                <a:gd name="T20" fmla="*/ 29 w 92"/>
                <a:gd name="T21" fmla="*/ 145 h 341"/>
                <a:gd name="T22" fmla="*/ 22 w 92"/>
                <a:gd name="T23" fmla="*/ 172 h 341"/>
                <a:gd name="T24" fmla="*/ 16 w 92"/>
                <a:gd name="T25" fmla="*/ 199 h 341"/>
                <a:gd name="T26" fmla="*/ 11 w 92"/>
                <a:gd name="T27" fmla="*/ 226 h 341"/>
                <a:gd name="T28" fmla="*/ 7 w 92"/>
                <a:gd name="T29" fmla="*/ 251 h 341"/>
                <a:gd name="T30" fmla="*/ 4 w 92"/>
                <a:gd name="T31" fmla="*/ 272 h 341"/>
                <a:gd name="T32" fmla="*/ 1 w 92"/>
                <a:gd name="T33" fmla="*/ 293 h 341"/>
                <a:gd name="T34" fmla="*/ 0 w 92"/>
                <a:gd name="T35" fmla="*/ 308 h 341"/>
                <a:gd name="T36" fmla="*/ 0 w 92"/>
                <a:gd name="T37" fmla="*/ 323 h 341"/>
                <a:gd name="T38" fmla="*/ 1 w 92"/>
                <a:gd name="T39" fmla="*/ 332 h 341"/>
                <a:gd name="T40" fmla="*/ 4 w 92"/>
                <a:gd name="T41" fmla="*/ 338 h 341"/>
                <a:gd name="T42" fmla="*/ 7 w 92"/>
                <a:gd name="T43" fmla="*/ 341 h 341"/>
                <a:gd name="T44" fmla="*/ 12 w 92"/>
                <a:gd name="T45" fmla="*/ 338 h 341"/>
                <a:gd name="T46" fmla="*/ 17 w 92"/>
                <a:gd name="T47" fmla="*/ 329 h 341"/>
                <a:gd name="T48" fmla="*/ 22 w 92"/>
                <a:gd name="T49" fmla="*/ 320 h 341"/>
                <a:gd name="T50" fmla="*/ 29 w 92"/>
                <a:gd name="T51" fmla="*/ 305 h 341"/>
                <a:gd name="T52" fmla="*/ 36 w 92"/>
                <a:gd name="T53" fmla="*/ 287 h 341"/>
                <a:gd name="T54" fmla="*/ 42 w 92"/>
                <a:gd name="T55" fmla="*/ 269 h 341"/>
                <a:gd name="T56" fmla="*/ 50 w 92"/>
                <a:gd name="T57" fmla="*/ 245 h 341"/>
                <a:gd name="T58" fmla="*/ 57 w 92"/>
                <a:gd name="T59" fmla="*/ 220 h 341"/>
                <a:gd name="T60" fmla="*/ 65 w 92"/>
                <a:gd name="T61" fmla="*/ 193 h 341"/>
                <a:gd name="T62" fmla="*/ 71 w 92"/>
                <a:gd name="T63" fmla="*/ 166 h 341"/>
                <a:gd name="T64" fmla="*/ 77 w 92"/>
                <a:gd name="T65" fmla="*/ 139 h 341"/>
                <a:gd name="T66" fmla="*/ 82 w 92"/>
                <a:gd name="T67" fmla="*/ 112 h 341"/>
                <a:gd name="T68" fmla="*/ 86 w 92"/>
                <a:gd name="T69" fmla="*/ 87 h 341"/>
                <a:gd name="T70" fmla="*/ 88 w 92"/>
                <a:gd name="T71" fmla="*/ 66 h 341"/>
                <a:gd name="T72" fmla="*/ 91 w 92"/>
                <a:gd name="T73" fmla="*/ 48 h 341"/>
                <a:gd name="T74" fmla="*/ 92 w 92"/>
                <a:gd name="T75" fmla="*/ 30 h 341"/>
                <a:gd name="T76" fmla="*/ 92 w 92"/>
                <a:gd name="T77" fmla="*/ 18 h 341"/>
                <a:gd name="T78" fmla="*/ 91 w 92"/>
                <a:gd name="T79" fmla="*/ 6 h 341"/>
                <a:gd name="T80" fmla="*/ 88 w 92"/>
                <a:gd name="T81" fmla="*/ 0 h 341"/>
                <a:gd name="T82" fmla="*/ 88 w 92"/>
                <a:gd name="T83" fmla="*/ 0 h 3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1"/>
                <a:gd name="T128" fmla="*/ 92 w 92"/>
                <a:gd name="T129" fmla="*/ 341 h 3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1">
                  <a:moveTo>
                    <a:pt x="88" y="0"/>
                  </a:moveTo>
                  <a:lnTo>
                    <a:pt x="86" y="0"/>
                  </a:lnTo>
                  <a:lnTo>
                    <a:pt x="80" y="3"/>
                  </a:lnTo>
                  <a:lnTo>
                    <a:pt x="77" y="9"/>
                  </a:lnTo>
                  <a:lnTo>
                    <a:pt x="70" y="18"/>
                  </a:lnTo>
                  <a:lnTo>
                    <a:pt x="63" y="33"/>
                  </a:lnTo>
                  <a:lnTo>
                    <a:pt x="57" y="51"/>
                  </a:lnTo>
                  <a:lnTo>
                    <a:pt x="50" y="69"/>
                  </a:lnTo>
                  <a:lnTo>
                    <a:pt x="42" y="93"/>
                  </a:lnTo>
                  <a:lnTo>
                    <a:pt x="36" y="118"/>
                  </a:lnTo>
                  <a:lnTo>
                    <a:pt x="29" y="145"/>
                  </a:lnTo>
                  <a:lnTo>
                    <a:pt x="22" y="172"/>
                  </a:lnTo>
                  <a:lnTo>
                    <a:pt x="16" y="199"/>
                  </a:lnTo>
                  <a:lnTo>
                    <a:pt x="11" y="226"/>
                  </a:lnTo>
                  <a:lnTo>
                    <a:pt x="7" y="251"/>
                  </a:lnTo>
                  <a:lnTo>
                    <a:pt x="4" y="272"/>
                  </a:lnTo>
                  <a:lnTo>
                    <a:pt x="1" y="293"/>
                  </a:lnTo>
                  <a:lnTo>
                    <a:pt x="0" y="308"/>
                  </a:lnTo>
                  <a:lnTo>
                    <a:pt x="0" y="323"/>
                  </a:lnTo>
                  <a:lnTo>
                    <a:pt x="1" y="332"/>
                  </a:lnTo>
                  <a:lnTo>
                    <a:pt x="4" y="338"/>
                  </a:lnTo>
                  <a:lnTo>
                    <a:pt x="7" y="341"/>
                  </a:lnTo>
                  <a:lnTo>
                    <a:pt x="12" y="338"/>
                  </a:lnTo>
                  <a:lnTo>
                    <a:pt x="17" y="329"/>
                  </a:lnTo>
                  <a:lnTo>
                    <a:pt x="22" y="320"/>
                  </a:lnTo>
                  <a:lnTo>
                    <a:pt x="29" y="305"/>
                  </a:lnTo>
                  <a:lnTo>
                    <a:pt x="36" y="287"/>
                  </a:lnTo>
                  <a:lnTo>
                    <a:pt x="42" y="269"/>
                  </a:lnTo>
                  <a:lnTo>
                    <a:pt x="50" y="245"/>
                  </a:lnTo>
                  <a:lnTo>
                    <a:pt x="57" y="220"/>
                  </a:lnTo>
                  <a:lnTo>
                    <a:pt x="65" y="193"/>
                  </a:lnTo>
                  <a:lnTo>
                    <a:pt x="71" y="166"/>
                  </a:lnTo>
                  <a:lnTo>
                    <a:pt x="77" y="139"/>
                  </a:lnTo>
                  <a:lnTo>
                    <a:pt x="82" y="112"/>
                  </a:lnTo>
                  <a:lnTo>
                    <a:pt x="86" y="87"/>
                  </a:lnTo>
                  <a:lnTo>
                    <a:pt x="88" y="66"/>
                  </a:lnTo>
                  <a:lnTo>
                    <a:pt x="91" y="48"/>
                  </a:lnTo>
                  <a:lnTo>
                    <a:pt x="92" y="30"/>
                  </a:lnTo>
                  <a:lnTo>
                    <a:pt x="92" y="18"/>
                  </a:lnTo>
                  <a:lnTo>
                    <a:pt x="91" y="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Freeform 254"/>
            <p:cNvSpPr>
              <a:spLocks/>
            </p:cNvSpPr>
            <p:nvPr/>
          </p:nvSpPr>
          <p:spPr bwMode="auto">
            <a:xfrm>
              <a:off x="1099" y="2814"/>
              <a:ext cx="72" cy="163"/>
            </a:xfrm>
            <a:custGeom>
              <a:avLst/>
              <a:gdLst>
                <a:gd name="T0" fmla="*/ 35 w 72"/>
                <a:gd name="T1" fmla="*/ 0 h 163"/>
                <a:gd name="T2" fmla="*/ 41 w 72"/>
                <a:gd name="T3" fmla="*/ 3 h 163"/>
                <a:gd name="T4" fmla="*/ 47 w 72"/>
                <a:gd name="T5" fmla="*/ 6 h 163"/>
                <a:gd name="T6" fmla="*/ 52 w 72"/>
                <a:gd name="T7" fmla="*/ 9 h 163"/>
                <a:gd name="T8" fmla="*/ 57 w 72"/>
                <a:gd name="T9" fmla="*/ 18 h 163"/>
                <a:gd name="T10" fmla="*/ 61 w 72"/>
                <a:gd name="T11" fmla="*/ 24 h 163"/>
                <a:gd name="T12" fmla="*/ 64 w 72"/>
                <a:gd name="T13" fmla="*/ 33 h 163"/>
                <a:gd name="T14" fmla="*/ 68 w 72"/>
                <a:gd name="T15" fmla="*/ 45 h 163"/>
                <a:gd name="T16" fmla="*/ 69 w 72"/>
                <a:gd name="T17" fmla="*/ 57 h 163"/>
                <a:gd name="T18" fmla="*/ 70 w 72"/>
                <a:gd name="T19" fmla="*/ 69 h 163"/>
                <a:gd name="T20" fmla="*/ 72 w 72"/>
                <a:gd name="T21" fmla="*/ 81 h 163"/>
                <a:gd name="T22" fmla="*/ 70 w 72"/>
                <a:gd name="T23" fmla="*/ 97 h 163"/>
                <a:gd name="T24" fmla="*/ 69 w 72"/>
                <a:gd name="T25" fmla="*/ 109 h 163"/>
                <a:gd name="T26" fmla="*/ 68 w 72"/>
                <a:gd name="T27" fmla="*/ 121 h 163"/>
                <a:gd name="T28" fmla="*/ 64 w 72"/>
                <a:gd name="T29" fmla="*/ 130 h 163"/>
                <a:gd name="T30" fmla="*/ 61 w 72"/>
                <a:gd name="T31" fmla="*/ 139 h 163"/>
                <a:gd name="T32" fmla="*/ 57 w 72"/>
                <a:gd name="T33" fmla="*/ 148 h 163"/>
                <a:gd name="T34" fmla="*/ 52 w 72"/>
                <a:gd name="T35" fmla="*/ 154 h 163"/>
                <a:gd name="T36" fmla="*/ 47 w 72"/>
                <a:gd name="T37" fmla="*/ 160 h 163"/>
                <a:gd name="T38" fmla="*/ 41 w 72"/>
                <a:gd name="T39" fmla="*/ 163 h 163"/>
                <a:gd name="T40" fmla="*/ 36 w 72"/>
                <a:gd name="T41" fmla="*/ 163 h 163"/>
                <a:gd name="T42" fmla="*/ 29 w 72"/>
                <a:gd name="T43" fmla="*/ 163 h 163"/>
                <a:gd name="T44" fmla="*/ 24 w 72"/>
                <a:gd name="T45" fmla="*/ 160 h 163"/>
                <a:gd name="T46" fmla="*/ 20 w 72"/>
                <a:gd name="T47" fmla="*/ 154 h 163"/>
                <a:gd name="T48" fmla="*/ 15 w 72"/>
                <a:gd name="T49" fmla="*/ 148 h 163"/>
                <a:gd name="T50" fmla="*/ 11 w 72"/>
                <a:gd name="T51" fmla="*/ 139 h 163"/>
                <a:gd name="T52" fmla="*/ 7 w 72"/>
                <a:gd name="T53" fmla="*/ 130 h 163"/>
                <a:gd name="T54" fmla="*/ 4 w 72"/>
                <a:gd name="T55" fmla="*/ 121 h 163"/>
                <a:gd name="T56" fmla="*/ 2 w 72"/>
                <a:gd name="T57" fmla="*/ 109 h 163"/>
                <a:gd name="T58" fmla="*/ 0 w 72"/>
                <a:gd name="T59" fmla="*/ 97 h 163"/>
                <a:gd name="T60" fmla="*/ 0 w 72"/>
                <a:gd name="T61" fmla="*/ 81 h 163"/>
                <a:gd name="T62" fmla="*/ 0 w 72"/>
                <a:gd name="T63" fmla="*/ 69 h 163"/>
                <a:gd name="T64" fmla="*/ 2 w 72"/>
                <a:gd name="T65" fmla="*/ 57 h 163"/>
                <a:gd name="T66" fmla="*/ 4 w 72"/>
                <a:gd name="T67" fmla="*/ 45 h 163"/>
                <a:gd name="T68" fmla="*/ 7 w 72"/>
                <a:gd name="T69" fmla="*/ 33 h 163"/>
                <a:gd name="T70" fmla="*/ 11 w 72"/>
                <a:gd name="T71" fmla="*/ 24 h 163"/>
                <a:gd name="T72" fmla="*/ 15 w 72"/>
                <a:gd name="T73" fmla="*/ 18 h 163"/>
                <a:gd name="T74" fmla="*/ 20 w 72"/>
                <a:gd name="T75" fmla="*/ 9 h 163"/>
                <a:gd name="T76" fmla="*/ 24 w 72"/>
                <a:gd name="T77" fmla="*/ 6 h 163"/>
                <a:gd name="T78" fmla="*/ 29 w 72"/>
                <a:gd name="T79" fmla="*/ 3 h 163"/>
                <a:gd name="T80" fmla="*/ 36 w 72"/>
                <a:gd name="T81" fmla="*/ 3 h 163"/>
                <a:gd name="T82" fmla="*/ 36 w 72"/>
                <a:gd name="T83" fmla="*/ 3 h 163"/>
                <a:gd name="T84" fmla="*/ 35 w 72"/>
                <a:gd name="T85" fmla="*/ 0 h 1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2"/>
                <a:gd name="T130" fmla="*/ 0 h 163"/>
                <a:gd name="T131" fmla="*/ 72 w 72"/>
                <a:gd name="T132" fmla="*/ 163 h 1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2" h="163">
                  <a:moveTo>
                    <a:pt x="35" y="0"/>
                  </a:moveTo>
                  <a:lnTo>
                    <a:pt x="41" y="3"/>
                  </a:lnTo>
                  <a:lnTo>
                    <a:pt x="47" y="6"/>
                  </a:lnTo>
                  <a:lnTo>
                    <a:pt x="52" y="9"/>
                  </a:lnTo>
                  <a:lnTo>
                    <a:pt x="57" y="18"/>
                  </a:lnTo>
                  <a:lnTo>
                    <a:pt x="61" y="24"/>
                  </a:lnTo>
                  <a:lnTo>
                    <a:pt x="64" y="33"/>
                  </a:lnTo>
                  <a:lnTo>
                    <a:pt x="68" y="45"/>
                  </a:lnTo>
                  <a:lnTo>
                    <a:pt x="69" y="57"/>
                  </a:lnTo>
                  <a:lnTo>
                    <a:pt x="70" y="69"/>
                  </a:lnTo>
                  <a:lnTo>
                    <a:pt x="72" y="81"/>
                  </a:lnTo>
                  <a:lnTo>
                    <a:pt x="70" y="97"/>
                  </a:lnTo>
                  <a:lnTo>
                    <a:pt x="69" y="109"/>
                  </a:lnTo>
                  <a:lnTo>
                    <a:pt x="68" y="121"/>
                  </a:lnTo>
                  <a:lnTo>
                    <a:pt x="64" y="130"/>
                  </a:lnTo>
                  <a:lnTo>
                    <a:pt x="61" y="139"/>
                  </a:lnTo>
                  <a:lnTo>
                    <a:pt x="57" y="148"/>
                  </a:lnTo>
                  <a:lnTo>
                    <a:pt x="52" y="154"/>
                  </a:lnTo>
                  <a:lnTo>
                    <a:pt x="47" y="160"/>
                  </a:lnTo>
                  <a:lnTo>
                    <a:pt x="41" y="163"/>
                  </a:lnTo>
                  <a:lnTo>
                    <a:pt x="36" y="163"/>
                  </a:lnTo>
                  <a:lnTo>
                    <a:pt x="29" y="163"/>
                  </a:lnTo>
                  <a:lnTo>
                    <a:pt x="24" y="160"/>
                  </a:lnTo>
                  <a:lnTo>
                    <a:pt x="20" y="154"/>
                  </a:lnTo>
                  <a:lnTo>
                    <a:pt x="15" y="148"/>
                  </a:lnTo>
                  <a:lnTo>
                    <a:pt x="11" y="139"/>
                  </a:lnTo>
                  <a:lnTo>
                    <a:pt x="7" y="130"/>
                  </a:lnTo>
                  <a:lnTo>
                    <a:pt x="4" y="121"/>
                  </a:lnTo>
                  <a:lnTo>
                    <a:pt x="2" y="109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0" y="69"/>
                  </a:lnTo>
                  <a:lnTo>
                    <a:pt x="2" y="57"/>
                  </a:lnTo>
                  <a:lnTo>
                    <a:pt x="4" y="45"/>
                  </a:lnTo>
                  <a:lnTo>
                    <a:pt x="7" y="33"/>
                  </a:lnTo>
                  <a:lnTo>
                    <a:pt x="11" y="24"/>
                  </a:lnTo>
                  <a:lnTo>
                    <a:pt x="15" y="18"/>
                  </a:lnTo>
                  <a:lnTo>
                    <a:pt x="20" y="9"/>
                  </a:lnTo>
                  <a:lnTo>
                    <a:pt x="24" y="6"/>
                  </a:lnTo>
                  <a:lnTo>
                    <a:pt x="29" y="3"/>
                  </a:lnTo>
                  <a:lnTo>
                    <a:pt x="36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3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Freeform 255"/>
            <p:cNvSpPr>
              <a:spLocks/>
            </p:cNvSpPr>
            <p:nvPr/>
          </p:nvSpPr>
          <p:spPr bwMode="auto">
            <a:xfrm>
              <a:off x="1099" y="2814"/>
              <a:ext cx="72" cy="163"/>
            </a:xfrm>
            <a:custGeom>
              <a:avLst/>
              <a:gdLst>
                <a:gd name="T0" fmla="*/ 35 w 72"/>
                <a:gd name="T1" fmla="*/ 0 h 163"/>
                <a:gd name="T2" fmla="*/ 41 w 72"/>
                <a:gd name="T3" fmla="*/ 3 h 163"/>
                <a:gd name="T4" fmla="*/ 47 w 72"/>
                <a:gd name="T5" fmla="*/ 6 h 163"/>
                <a:gd name="T6" fmla="*/ 52 w 72"/>
                <a:gd name="T7" fmla="*/ 9 h 163"/>
                <a:gd name="T8" fmla="*/ 57 w 72"/>
                <a:gd name="T9" fmla="*/ 18 h 163"/>
                <a:gd name="T10" fmla="*/ 61 w 72"/>
                <a:gd name="T11" fmla="*/ 24 h 163"/>
                <a:gd name="T12" fmla="*/ 64 w 72"/>
                <a:gd name="T13" fmla="*/ 33 h 163"/>
                <a:gd name="T14" fmla="*/ 68 w 72"/>
                <a:gd name="T15" fmla="*/ 45 h 163"/>
                <a:gd name="T16" fmla="*/ 69 w 72"/>
                <a:gd name="T17" fmla="*/ 57 h 163"/>
                <a:gd name="T18" fmla="*/ 70 w 72"/>
                <a:gd name="T19" fmla="*/ 69 h 163"/>
                <a:gd name="T20" fmla="*/ 72 w 72"/>
                <a:gd name="T21" fmla="*/ 81 h 163"/>
                <a:gd name="T22" fmla="*/ 70 w 72"/>
                <a:gd name="T23" fmla="*/ 97 h 163"/>
                <a:gd name="T24" fmla="*/ 69 w 72"/>
                <a:gd name="T25" fmla="*/ 109 h 163"/>
                <a:gd name="T26" fmla="*/ 68 w 72"/>
                <a:gd name="T27" fmla="*/ 121 h 163"/>
                <a:gd name="T28" fmla="*/ 64 w 72"/>
                <a:gd name="T29" fmla="*/ 130 h 163"/>
                <a:gd name="T30" fmla="*/ 61 w 72"/>
                <a:gd name="T31" fmla="*/ 139 h 163"/>
                <a:gd name="T32" fmla="*/ 57 w 72"/>
                <a:gd name="T33" fmla="*/ 148 h 163"/>
                <a:gd name="T34" fmla="*/ 52 w 72"/>
                <a:gd name="T35" fmla="*/ 154 h 163"/>
                <a:gd name="T36" fmla="*/ 47 w 72"/>
                <a:gd name="T37" fmla="*/ 160 h 163"/>
                <a:gd name="T38" fmla="*/ 41 w 72"/>
                <a:gd name="T39" fmla="*/ 163 h 163"/>
                <a:gd name="T40" fmla="*/ 36 w 72"/>
                <a:gd name="T41" fmla="*/ 163 h 163"/>
                <a:gd name="T42" fmla="*/ 29 w 72"/>
                <a:gd name="T43" fmla="*/ 163 h 163"/>
                <a:gd name="T44" fmla="*/ 24 w 72"/>
                <a:gd name="T45" fmla="*/ 160 h 163"/>
                <a:gd name="T46" fmla="*/ 20 w 72"/>
                <a:gd name="T47" fmla="*/ 154 h 163"/>
                <a:gd name="T48" fmla="*/ 15 w 72"/>
                <a:gd name="T49" fmla="*/ 148 h 163"/>
                <a:gd name="T50" fmla="*/ 11 w 72"/>
                <a:gd name="T51" fmla="*/ 139 h 163"/>
                <a:gd name="T52" fmla="*/ 7 w 72"/>
                <a:gd name="T53" fmla="*/ 130 h 163"/>
                <a:gd name="T54" fmla="*/ 4 w 72"/>
                <a:gd name="T55" fmla="*/ 121 h 163"/>
                <a:gd name="T56" fmla="*/ 2 w 72"/>
                <a:gd name="T57" fmla="*/ 109 h 163"/>
                <a:gd name="T58" fmla="*/ 0 w 72"/>
                <a:gd name="T59" fmla="*/ 97 h 163"/>
                <a:gd name="T60" fmla="*/ 0 w 72"/>
                <a:gd name="T61" fmla="*/ 81 h 163"/>
                <a:gd name="T62" fmla="*/ 0 w 72"/>
                <a:gd name="T63" fmla="*/ 69 h 163"/>
                <a:gd name="T64" fmla="*/ 2 w 72"/>
                <a:gd name="T65" fmla="*/ 57 h 163"/>
                <a:gd name="T66" fmla="*/ 4 w 72"/>
                <a:gd name="T67" fmla="*/ 45 h 163"/>
                <a:gd name="T68" fmla="*/ 7 w 72"/>
                <a:gd name="T69" fmla="*/ 33 h 163"/>
                <a:gd name="T70" fmla="*/ 11 w 72"/>
                <a:gd name="T71" fmla="*/ 24 h 163"/>
                <a:gd name="T72" fmla="*/ 15 w 72"/>
                <a:gd name="T73" fmla="*/ 18 h 163"/>
                <a:gd name="T74" fmla="*/ 20 w 72"/>
                <a:gd name="T75" fmla="*/ 9 h 163"/>
                <a:gd name="T76" fmla="*/ 24 w 72"/>
                <a:gd name="T77" fmla="*/ 6 h 163"/>
                <a:gd name="T78" fmla="*/ 29 w 72"/>
                <a:gd name="T79" fmla="*/ 3 h 163"/>
                <a:gd name="T80" fmla="*/ 36 w 72"/>
                <a:gd name="T81" fmla="*/ 3 h 163"/>
                <a:gd name="T82" fmla="*/ 36 w 72"/>
                <a:gd name="T83" fmla="*/ 3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2"/>
                <a:gd name="T127" fmla="*/ 0 h 163"/>
                <a:gd name="T128" fmla="*/ 72 w 72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2" h="163">
                  <a:moveTo>
                    <a:pt x="35" y="0"/>
                  </a:moveTo>
                  <a:lnTo>
                    <a:pt x="41" y="3"/>
                  </a:lnTo>
                  <a:lnTo>
                    <a:pt x="47" y="6"/>
                  </a:lnTo>
                  <a:lnTo>
                    <a:pt x="52" y="9"/>
                  </a:lnTo>
                  <a:lnTo>
                    <a:pt x="57" y="18"/>
                  </a:lnTo>
                  <a:lnTo>
                    <a:pt x="61" y="24"/>
                  </a:lnTo>
                  <a:lnTo>
                    <a:pt x="64" y="33"/>
                  </a:lnTo>
                  <a:lnTo>
                    <a:pt x="68" y="45"/>
                  </a:lnTo>
                  <a:lnTo>
                    <a:pt x="69" y="57"/>
                  </a:lnTo>
                  <a:lnTo>
                    <a:pt x="70" y="69"/>
                  </a:lnTo>
                  <a:lnTo>
                    <a:pt x="72" y="81"/>
                  </a:lnTo>
                  <a:lnTo>
                    <a:pt x="70" y="97"/>
                  </a:lnTo>
                  <a:lnTo>
                    <a:pt x="69" y="109"/>
                  </a:lnTo>
                  <a:lnTo>
                    <a:pt x="68" y="121"/>
                  </a:lnTo>
                  <a:lnTo>
                    <a:pt x="64" y="130"/>
                  </a:lnTo>
                  <a:lnTo>
                    <a:pt x="61" y="139"/>
                  </a:lnTo>
                  <a:lnTo>
                    <a:pt x="57" y="148"/>
                  </a:lnTo>
                  <a:lnTo>
                    <a:pt x="52" y="154"/>
                  </a:lnTo>
                  <a:lnTo>
                    <a:pt x="47" y="160"/>
                  </a:lnTo>
                  <a:lnTo>
                    <a:pt x="41" y="163"/>
                  </a:lnTo>
                  <a:lnTo>
                    <a:pt x="36" y="163"/>
                  </a:lnTo>
                  <a:lnTo>
                    <a:pt x="29" y="163"/>
                  </a:lnTo>
                  <a:lnTo>
                    <a:pt x="24" y="160"/>
                  </a:lnTo>
                  <a:lnTo>
                    <a:pt x="20" y="154"/>
                  </a:lnTo>
                  <a:lnTo>
                    <a:pt x="15" y="148"/>
                  </a:lnTo>
                  <a:lnTo>
                    <a:pt x="11" y="139"/>
                  </a:lnTo>
                  <a:lnTo>
                    <a:pt x="7" y="130"/>
                  </a:lnTo>
                  <a:lnTo>
                    <a:pt x="4" y="121"/>
                  </a:lnTo>
                  <a:lnTo>
                    <a:pt x="2" y="109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0" y="69"/>
                  </a:lnTo>
                  <a:lnTo>
                    <a:pt x="2" y="57"/>
                  </a:lnTo>
                  <a:lnTo>
                    <a:pt x="4" y="45"/>
                  </a:lnTo>
                  <a:lnTo>
                    <a:pt x="7" y="33"/>
                  </a:lnTo>
                  <a:lnTo>
                    <a:pt x="11" y="24"/>
                  </a:lnTo>
                  <a:lnTo>
                    <a:pt x="15" y="18"/>
                  </a:lnTo>
                  <a:lnTo>
                    <a:pt x="20" y="9"/>
                  </a:lnTo>
                  <a:lnTo>
                    <a:pt x="24" y="6"/>
                  </a:lnTo>
                  <a:lnTo>
                    <a:pt x="29" y="3"/>
                  </a:lnTo>
                  <a:lnTo>
                    <a:pt x="36" y="3"/>
                  </a:lnTo>
                </a:path>
              </a:pathLst>
            </a:custGeom>
            <a:noFill/>
            <a:ln w="12700">
              <a:solidFill>
                <a:srgbClr val="59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256"/>
            <p:cNvSpPr>
              <a:spLocks/>
            </p:cNvSpPr>
            <p:nvPr/>
          </p:nvSpPr>
          <p:spPr bwMode="auto">
            <a:xfrm>
              <a:off x="4090" y="2405"/>
              <a:ext cx="41" cy="394"/>
            </a:xfrm>
            <a:custGeom>
              <a:avLst/>
              <a:gdLst>
                <a:gd name="T0" fmla="*/ 20 w 41"/>
                <a:gd name="T1" fmla="*/ 391 h 394"/>
                <a:gd name="T2" fmla="*/ 24 w 41"/>
                <a:gd name="T3" fmla="*/ 391 h 394"/>
                <a:gd name="T4" fmla="*/ 26 w 41"/>
                <a:gd name="T5" fmla="*/ 381 h 394"/>
                <a:gd name="T6" fmla="*/ 29 w 41"/>
                <a:gd name="T7" fmla="*/ 369 h 394"/>
                <a:gd name="T8" fmla="*/ 32 w 41"/>
                <a:gd name="T9" fmla="*/ 354 h 394"/>
                <a:gd name="T10" fmla="*/ 34 w 41"/>
                <a:gd name="T11" fmla="*/ 336 h 394"/>
                <a:gd name="T12" fmla="*/ 37 w 41"/>
                <a:gd name="T13" fmla="*/ 312 h 394"/>
                <a:gd name="T14" fmla="*/ 38 w 41"/>
                <a:gd name="T15" fmla="*/ 288 h 394"/>
                <a:gd name="T16" fmla="*/ 40 w 41"/>
                <a:gd name="T17" fmla="*/ 257 h 394"/>
                <a:gd name="T18" fmla="*/ 40 w 41"/>
                <a:gd name="T19" fmla="*/ 230 h 394"/>
                <a:gd name="T20" fmla="*/ 41 w 41"/>
                <a:gd name="T21" fmla="*/ 197 h 394"/>
                <a:gd name="T22" fmla="*/ 40 w 41"/>
                <a:gd name="T23" fmla="*/ 167 h 394"/>
                <a:gd name="T24" fmla="*/ 40 w 41"/>
                <a:gd name="T25" fmla="*/ 137 h 394"/>
                <a:gd name="T26" fmla="*/ 38 w 41"/>
                <a:gd name="T27" fmla="*/ 106 h 394"/>
                <a:gd name="T28" fmla="*/ 37 w 41"/>
                <a:gd name="T29" fmla="*/ 82 h 394"/>
                <a:gd name="T30" fmla="*/ 34 w 41"/>
                <a:gd name="T31" fmla="*/ 58 h 394"/>
                <a:gd name="T32" fmla="*/ 32 w 41"/>
                <a:gd name="T33" fmla="*/ 40 h 394"/>
                <a:gd name="T34" fmla="*/ 29 w 41"/>
                <a:gd name="T35" fmla="*/ 25 h 394"/>
                <a:gd name="T36" fmla="*/ 26 w 41"/>
                <a:gd name="T37" fmla="*/ 12 h 394"/>
                <a:gd name="T38" fmla="*/ 24 w 41"/>
                <a:gd name="T39" fmla="*/ 3 h 394"/>
                <a:gd name="T40" fmla="*/ 20 w 41"/>
                <a:gd name="T41" fmla="*/ 0 h 394"/>
                <a:gd name="T42" fmla="*/ 17 w 41"/>
                <a:gd name="T43" fmla="*/ 3 h 394"/>
                <a:gd name="T44" fmla="*/ 13 w 41"/>
                <a:gd name="T45" fmla="*/ 12 h 394"/>
                <a:gd name="T46" fmla="*/ 10 w 41"/>
                <a:gd name="T47" fmla="*/ 25 h 394"/>
                <a:gd name="T48" fmla="*/ 8 w 41"/>
                <a:gd name="T49" fmla="*/ 40 h 394"/>
                <a:gd name="T50" fmla="*/ 5 w 41"/>
                <a:gd name="T51" fmla="*/ 58 h 394"/>
                <a:gd name="T52" fmla="*/ 4 w 41"/>
                <a:gd name="T53" fmla="*/ 82 h 394"/>
                <a:gd name="T54" fmla="*/ 1 w 41"/>
                <a:gd name="T55" fmla="*/ 106 h 394"/>
                <a:gd name="T56" fmla="*/ 0 w 41"/>
                <a:gd name="T57" fmla="*/ 137 h 394"/>
                <a:gd name="T58" fmla="*/ 0 w 41"/>
                <a:gd name="T59" fmla="*/ 167 h 394"/>
                <a:gd name="T60" fmla="*/ 0 w 41"/>
                <a:gd name="T61" fmla="*/ 197 h 394"/>
                <a:gd name="T62" fmla="*/ 0 w 41"/>
                <a:gd name="T63" fmla="*/ 230 h 394"/>
                <a:gd name="T64" fmla="*/ 0 w 41"/>
                <a:gd name="T65" fmla="*/ 257 h 394"/>
                <a:gd name="T66" fmla="*/ 1 w 41"/>
                <a:gd name="T67" fmla="*/ 288 h 394"/>
                <a:gd name="T68" fmla="*/ 4 w 41"/>
                <a:gd name="T69" fmla="*/ 312 h 394"/>
                <a:gd name="T70" fmla="*/ 5 w 41"/>
                <a:gd name="T71" fmla="*/ 336 h 394"/>
                <a:gd name="T72" fmla="*/ 8 w 41"/>
                <a:gd name="T73" fmla="*/ 354 h 394"/>
                <a:gd name="T74" fmla="*/ 10 w 41"/>
                <a:gd name="T75" fmla="*/ 369 h 394"/>
                <a:gd name="T76" fmla="*/ 13 w 41"/>
                <a:gd name="T77" fmla="*/ 381 h 394"/>
                <a:gd name="T78" fmla="*/ 17 w 41"/>
                <a:gd name="T79" fmla="*/ 391 h 394"/>
                <a:gd name="T80" fmla="*/ 20 w 41"/>
                <a:gd name="T81" fmla="*/ 394 h 394"/>
                <a:gd name="T82" fmla="*/ 20 w 41"/>
                <a:gd name="T83" fmla="*/ 394 h 394"/>
                <a:gd name="T84" fmla="*/ 20 w 41"/>
                <a:gd name="T85" fmla="*/ 391 h 3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"/>
                <a:gd name="T130" fmla="*/ 0 h 394"/>
                <a:gd name="T131" fmla="*/ 41 w 41"/>
                <a:gd name="T132" fmla="*/ 394 h 3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" h="394">
                  <a:moveTo>
                    <a:pt x="20" y="391"/>
                  </a:moveTo>
                  <a:lnTo>
                    <a:pt x="24" y="391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2" y="354"/>
                  </a:lnTo>
                  <a:lnTo>
                    <a:pt x="34" y="336"/>
                  </a:lnTo>
                  <a:lnTo>
                    <a:pt x="37" y="312"/>
                  </a:lnTo>
                  <a:lnTo>
                    <a:pt x="38" y="288"/>
                  </a:lnTo>
                  <a:lnTo>
                    <a:pt x="40" y="257"/>
                  </a:lnTo>
                  <a:lnTo>
                    <a:pt x="40" y="230"/>
                  </a:lnTo>
                  <a:lnTo>
                    <a:pt x="41" y="197"/>
                  </a:lnTo>
                  <a:lnTo>
                    <a:pt x="40" y="167"/>
                  </a:lnTo>
                  <a:lnTo>
                    <a:pt x="40" y="137"/>
                  </a:lnTo>
                  <a:lnTo>
                    <a:pt x="38" y="106"/>
                  </a:lnTo>
                  <a:lnTo>
                    <a:pt x="37" y="82"/>
                  </a:lnTo>
                  <a:lnTo>
                    <a:pt x="34" y="58"/>
                  </a:lnTo>
                  <a:lnTo>
                    <a:pt x="32" y="40"/>
                  </a:lnTo>
                  <a:lnTo>
                    <a:pt x="29" y="25"/>
                  </a:lnTo>
                  <a:lnTo>
                    <a:pt x="26" y="12"/>
                  </a:lnTo>
                  <a:lnTo>
                    <a:pt x="24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3" y="12"/>
                  </a:lnTo>
                  <a:lnTo>
                    <a:pt x="10" y="25"/>
                  </a:lnTo>
                  <a:lnTo>
                    <a:pt x="8" y="40"/>
                  </a:lnTo>
                  <a:lnTo>
                    <a:pt x="5" y="58"/>
                  </a:lnTo>
                  <a:lnTo>
                    <a:pt x="4" y="82"/>
                  </a:lnTo>
                  <a:lnTo>
                    <a:pt x="1" y="106"/>
                  </a:lnTo>
                  <a:lnTo>
                    <a:pt x="0" y="137"/>
                  </a:lnTo>
                  <a:lnTo>
                    <a:pt x="0" y="167"/>
                  </a:lnTo>
                  <a:lnTo>
                    <a:pt x="0" y="197"/>
                  </a:lnTo>
                  <a:lnTo>
                    <a:pt x="0" y="230"/>
                  </a:lnTo>
                  <a:lnTo>
                    <a:pt x="0" y="257"/>
                  </a:lnTo>
                  <a:lnTo>
                    <a:pt x="1" y="288"/>
                  </a:lnTo>
                  <a:lnTo>
                    <a:pt x="4" y="312"/>
                  </a:lnTo>
                  <a:lnTo>
                    <a:pt x="5" y="336"/>
                  </a:lnTo>
                  <a:lnTo>
                    <a:pt x="8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91"/>
                  </a:lnTo>
                  <a:lnTo>
                    <a:pt x="20" y="394"/>
                  </a:lnTo>
                  <a:lnTo>
                    <a:pt x="20" y="391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257"/>
            <p:cNvSpPr>
              <a:spLocks/>
            </p:cNvSpPr>
            <p:nvPr/>
          </p:nvSpPr>
          <p:spPr bwMode="auto">
            <a:xfrm>
              <a:off x="4090" y="2405"/>
              <a:ext cx="41" cy="394"/>
            </a:xfrm>
            <a:custGeom>
              <a:avLst/>
              <a:gdLst>
                <a:gd name="T0" fmla="*/ 20 w 41"/>
                <a:gd name="T1" fmla="*/ 391 h 394"/>
                <a:gd name="T2" fmla="*/ 24 w 41"/>
                <a:gd name="T3" fmla="*/ 391 h 394"/>
                <a:gd name="T4" fmla="*/ 26 w 41"/>
                <a:gd name="T5" fmla="*/ 381 h 394"/>
                <a:gd name="T6" fmla="*/ 29 w 41"/>
                <a:gd name="T7" fmla="*/ 369 h 394"/>
                <a:gd name="T8" fmla="*/ 32 w 41"/>
                <a:gd name="T9" fmla="*/ 354 h 394"/>
                <a:gd name="T10" fmla="*/ 34 w 41"/>
                <a:gd name="T11" fmla="*/ 336 h 394"/>
                <a:gd name="T12" fmla="*/ 37 w 41"/>
                <a:gd name="T13" fmla="*/ 312 h 394"/>
                <a:gd name="T14" fmla="*/ 38 w 41"/>
                <a:gd name="T15" fmla="*/ 288 h 394"/>
                <a:gd name="T16" fmla="*/ 40 w 41"/>
                <a:gd name="T17" fmla="*/ 257 h 394"/>
                <a:gd name="T18" fmla="*/ 40 w 41"/>
                <a:gd name="T19" fmla="*/ 230 h 394"/>
                <a:gd name="T20" fmla="*/ 41 w 41"/>
                <a:gd name="T21" fmla="*/ 197 h 394"/>
                <a:gd name="T22" fmla="*/ 40 w 41"/>
                <a:gd name="T23" fmla="*/ 167 h 394"/>
                <a:gd name="T24" fmla="*/ 40 w 41"/>
                <a:gd name="T25" fmla="*/ 137 h 394"/>
                <a:gd name="T26" fmla="*/ 38 w 41"/>
                <a:gd name="T27" fmla="*/ 106 h 394"/>
                <a:gd name="T28" fmla="*/ 37 w 41"/>
                <a:gd name="T29" fmla="*/ 82 h 394"/>
                <a:gd name="T30" fmla="*/ 34 w 41"/>
                <a:gd name="T31" fmla="*/ 58 h 394"/>
                <a:gd name="T32" fmla="*/ 32 w 41"/>
                <a:gd name="T33" fmla="*/ 40 h 394"/>
                <a:gd name="T34" fmla="*/ 29 w 41"/>
                <a:gd name="T35" fmla="*/ 25 h 394"/>
                <a:gd name="T36" fmla="*/ 26 w 41"/>
                <a:gd name="T37" fmla="*/ 12 h 394"/>
                <a:gd name="T38" fmla="*/ 24 w 41"/>
                <a:gd name="T39" fmla="*/ 3 h 394"/>
                <a:gd name="T40" fmla="*/ 20 w 41"/>
                <a:gd name="T41" fmla="*/ 0 h 394"/>
                <a:gd name="T42" fmla="*/ 17 w 41"/>
                <a:gd name="T43" fmla="*/ 3 h 394"/>
                <a:gd name="T44" fmla="*/ 13 w 41"/>
                <a:gd name="T45" fmla="*/ 12 h 394"/>
                <a:gd name="T46" fmla="*/ 10 w 41"/>
                <a:gd name="T47" fmla="*/ 25 h 394"/>
                <a:gd name="T48" fmla="*/ 8 w 41"/>
                <a:gd name="T49" fmla="*/ 40 h 394"/>
                <a:gd name="T50" fmla="*/ 5 w 41"/>
                <a:gd name="T51" fmla="*/ 58 h 394"/>
                <a:gd name="T52" fmla="*/ 4 w 41"/>
                <a:gd name="T53" fmla="*/ 82 h 394"/>
                <a:gd name="T54" fmla="*/ 1 w 41"/>
                <a:gd name="T55" fmla="*/ 106 h 394"/>
                <a:gd name="T56" fmla="*/ 0 w 41"/>
                <a:gd name="T57" fmla="*/ 137 h 394"/>
                <a:gd name="T58" fmla="*/ 0 w 41"/>
                <a:gd name="T59" fmla="*/ 167 h 394"/>
                <a:gd name="T60" fmla="*/ 0 w 41"/>
                <a:gd name="T61" fmla="*/ 197 h 394"/>
                <a:gd name="T62" fmla="*/ 0 w 41"/>
                <a:gd name="T63" fmla="*/ 230 h 394"/>
                <a:gd name="T64" fmla="*/ 0 w 41"/>
                <a:gd name="T65" fmla="*/ 257 h 394"/>
                <a:gd name="T66" fmla="*/ 1 w 41"/>
                <a:gd name="T67" fmla="*/ 288 h 394"/>
                <a:gd name="T68" fmla="*/ 4 w 41"/>
                <a:gd name="T69" fmla="*/ 312 h 394"/>
                <a:gd name="T70" fmla="*/ 5 w 41"/>
                <a:gd name="T71" fmla="*/ 336 h 394"/>
                <a:gd name="T72" fmla="*/ 8 w 41"/>
                <a:gd name="T73" fmla="*/ 354 h 394"/>
                <a:gd name="T74" fmla="*/ 10 w 41"/>
                <a:gd name="T75" fmla="*/ 369 h 394"/>
                <a:gd name="T76" fmla="*/ 13 w 41"/>
                <a:gd name="T77" fmla="*/ 381 h 394"/>
                <a:gd name="T78" fmla="*/ 17 w 41"/>
                <a:gd name="T79" fmla="*/ 391 h 394"/>
                <a:gd name="T80" fmla="*/ 20 w 41"/>
                <a:gd name="T81" fmla="*/ 394 h 394"/>
                <a:gd name="T82" fmla="*/ 20 w 41"/>
                <a:gd name="T83" fmla="*/ 394 h 3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"/>
                <a:gd name="T127" fmla="*/ 0 h 394"/>
                <a:gd name="T128" fmla="*/ 41 w 41"/>
                <a:gd name="T129" fmla="*/ 394 h 3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" h="394">
                  <a:moveTo>
                    <a:pt x="20" y="391"/>
                  </a:moveTo>
                  <a:lnTo>
                    <a:pt x="24" y="391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2" y="354"/>
                  </a:lnTo>
                  <a:lnTo>
                    <a:pt x="34" y="336"/>
                  </a:lnTo>
                  <a:lnTo>
                    <a:pt x="37" y="312"/>
                  </a:lnTo>
                  <a:lnTo>
                    <a:pt x="38" y="288"/>
                  </a:lnTo>
                  <a:lnTo>
                    <a:pt x="40" y="257"/>
                  </a:lnTo>
                  <a:lnTo>
                    <a:pt x="40" y="230"/>
                  </a:lnTo>
                  <a:lnTo>
                    <a:pt x="41" y="197"/>
                  </a:lnTo>
                  <a:lnTo>
                    <a:pt x="40" y="167"/>
                  </a:lnTo>
                  <a:lnTo>
                    <a:pt x="40" y="137"/>
                  </a:lnTo>
                  <a:lnTo>
                    <a:pt x="38" y="106"/>
                  </a:lnTo>
                  <a:lnTo>
                    <a:pt x="37" y="82"/>
                  </a:lnTo>
                  <a:lnTo>
                    <a:pt x="34" y="58"/>
                  </a:lnTo>
                  <a:lnTo>
                    <a:pt x="32" y="40"/>
                  </a:lnTo>
                  <a:lnTo>
                    <a:pt x="29" y="25"/>
                  </a:lnTo>
                  <a:lnTo>
                    <a:pt x="26" y="12"/>
                  </a:lnTo>
                  <a:lnTo>
                    <a:pt x="24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3" y="12"/>
                  </a:lnTo>
                  <a:lnTo>
                    <a:pt x="10" y="25"/>
                  </a:lnTo>
                  <a:lnTo>
                    <a:pt x="8" y="40"/>
                  </a:lnTo>
                  <a:lnTo>
                    <a:pt x="5" y="58"/>
                  </a:lnTo>
                  <a:lnTo>
                    <a:pt x="4" y="82"/>
                  </a:lnTo>
                  <a:lnTo>
                    <a:pt x="1" y="106"/>
                  </a:lnTo>
                  <a:lnTo>
                    <a:pt x="0" y="137"/>
                  </a:lnTo>
                  <a:lnTo>
                    <a:pt x="0" y="167"/>
                  </a:lnTo>
                  <a:lnTo>
                    <a:pt x="0" y="197"/>
                  </a:lnTo>
                  <a:lnTo>
                    <a:pt x="0" y="230"/>
                  </a:lnTo>
                  <a:lnTo>
                    <a:pt x="0" y="257"/>
                  </a:lnTo>
                  <a:lnTo>
                    <a:pt x="1" y="288"/>
                  </a:lnTo>
                  <a:lnTo>
                    <a:pt x="4" y="312"/>
                  </a:lnTo>
                  <a:lnTo>
                    <a:pt x="5" y="336"/>
                  </a:lnTo>
                  <a:lnTo>
                    <a:pt x="8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91"/>
                  </a:lnTo>
                  <a:lnTo>
                    <a:pt x="20" y="394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Freeform 258"/>
            <p:cNvSpPr>
              <a:spLocks/>
            </p:cNvSpPr>
            <p:nvPr/>
          </p:nvSpPr>
          <p:spPr bwMode="auto">
            <a:xfrm>
              <a:off x="4090" y="3074"/>
              <a:ext cx="41" cy="390"/>
            </a:xfrm>
            <a:custGeom>
              <a:avLst/>
              <a:gdLst>
                <a:gd name="T0" fmla="*/ 20 w 41"/>
                <a:gd name="T1" fmla="*/ 390 h 390"/>
                <a:gd name="T2" fmla="*/ 24 w 41"/>
                <a:gd name="T3" fmla="*/ 387 h 390"/>
                <a:gd name="T4" fmla="*/ 26 w 41"/>
                <a:gd name="T5" fmla="*/ 381 h 390"/>
                <a:gd name="T6" fmla="*/ 29 w 41"/>
                <a:gd name="T7" fmla="*/ 369 h 390"/>
                <a:gd name="T8" fmla="*/ 32 w 41"/>
                <a:gd name="T9" fmla="*/ 354 h 390"/>
                <a:gd name="T10" fmla="*/ 34 w 41"/>
                <a:gd name="T11" fmla="*/ 333 h 390"/>
                <a:gd name="T12" fmla="*/ 37 w 41"/>
                <a:gd name="T13" fmla="*/ 311 h 390"/>
                <a:gd name="T14" fmla="*/ 38 w 41"/>
                <a:gd name="T15" fmla="*/ 284 h 390"/>
                <a:gd name="T16" fmla="*/ 40 w 41"/>
                <a:gd name="T17" fmla="*/ 257 h 390"/>
                <a:gd name="T18" fmla="*/ 40 w 41"/>
                <a:gd name="T19" fmla="*/ 227 h 390"/>
                <a:gd name="T20" fmla="*/ 41 w 41"/>
                <a:gd name="T21" fmla="*/ 196 h 390"/>
                <a:gd name="T22" fmla="*/ 40 w 41"/>
                <a:gd name="T23" fmla="*/ 163 h 390"/>
                <a:gd name="T24" fmla="*/ 40 w 41"/>
                <a:gd name="T25" fmla="*/ 133 h 390"/>
                <a:gd name="T26" fmla="*/ 38 w 41"/>
                <a:gd name="T27" fmla="*/ 106 h 390"/>
                <a:gd name="T28" fmla="*/ 37 w 41"/>
                <a:gd name="T29" fmla="*/ 82 h 390"/>
                <a:gd name="T30" fmla="*/ 34 w 41"/>
                <a:gd name="T31" fmla="*/ 57 h 390"/>
                <a:gd name="T32" fmla="*/ 32 w 41"/>
                <a:gd name="T33" fmla="*/ 39 h 390"/>
                <a:gd name="T34" fmla="*/ 29 w 41"/>
                <a:gd name="T35" fmla="*/ 21 h 390"/>
                <a:gd name="T36" fmla="*/ 26 w 41"/>
                <a:gd name="T37" fmla="*/ 9 h 390"/>
                <a:gd name="T38" fmla="*/ 24 w 41"/>
                <a:gd name="T39" fmla="*/ 3 h 390"/>
                <a:gd name="T40" fmla="*/ 20 w 41"/>
                <a:gd name="T41" fmla="*/ 0 h 390"/>
                <a:gd name="T42" fmla="*/ 17 w 41"/>
                <a:gd name="T43" fmla="*/ 3 h 390"/>
                <a:gd name="T44" fmla="*/ 13 w 41"/>
                <a:gd name="T45" fmla="*/ 9 h 390"/>
                <a:gd name="T46" fmla="*/ 10 w 41"/>
                <a:gd name="T47" fmla="*/ 21 h 390"/>
                <a:gd name="T48" fmla="*/ 8 w 41"/>
                <a:gd name="T49" fmla="*/ 39 h 390"/>
                <a:gd name="T50" fmla="*/ 5 w 41"/>
                <a:gd name="T51" fmla="*/ 57 h 390"/>
                <a:gd name="T52" fmla="*/ 4 w 41"/>
                <a:gd name="T53" fmla="*/ 82 h 390"/>
                <a:gd name="T54" fmla="*/ 1 w 41"/>
                <a:gd name="T55" fmla="*/ 106 h 390"/>
                <a:gd name="T56" fmla="*/ 0 w 41"/>
                <a:gd name="T57" fmla="*/ 133 h 390"/>
                <a:gd name="T58" fmla="*/ 0 w 41"/>
                <a:gd name="T59" fmla="*/ 163 h 390"/>
                <a:gd name="T60" fmla="*/ 0 w 41"/>
                <a:gd name="T61" fmla="*/ 196 h 390"/>
                <a:gd name="T62" fmla="*/ 0 w 41"/>
                <a:gd name="T63" fmla="*/ 227 h 390"/>
                <a:gd name="T64" fmla="*/ 0 w 41"/>
                <a:gd name="T65" fmla="*/ 257 h 390"/>
                <a:gd name="T66" fmla="*/ 1 w 41"/>
                <a:gd name="T67" fmla="*/ 284 h 390"/>
                <a:gd name="T68" fmla="*/ 4 w 41"/>
                <a:gd name="T69" fmla="*/ 311 h 390"/>
                <a:gd name="T70" fmla="*/ 5 w 41"/>
                <a:gd name="T71" fmla="*/ 333 h 390"/>
                <a:gd name="T72" fmla="*/ 8 w 41"/>
                <a:gd name="T73" fmla="*/ 354 h 390"/>
                <a:gd name="T74" fmla="*/ 10 w 41"/>
                <a:gd name="T75" fmla="*/ 369 h 390"/>
                <a:gd name="T76" fmla="*/ 13 w 41"/>
                <a:gd name="T77" fmla="*/ 381 h 390"/>
                <a:gd name="T78" fmla="*/ 17 w 41"/>
                <a:gd name="T79" fmla="*/ 387 h 390"/>
                <a:gd name="T80" fmla="*/ 20 w 41"/>
                <a:gd name="T81" fmla="*/ 390 h 390"/>
                <a:gd name="T82" fmla="*/ 20 w 41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"/>
                <a:gd name="T127" fmla="*/ 0 h 390"/>
                <a:gd name="T128" fmla="*/ 41 w 41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" h="390">
                  <a:moveTo>
                    <a:pt x="20" y="390"/>
                  </a:moveTo>
                  <a:lnTo>
                    <a:pt x="24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2" y="354"/>
                  </a:lnTo>
                  <a:lnTo>
                    <a:pt x="34" y="333"/>
                  </a:lnTo>
                  <a:lnTo>
                    <a:pt x="37" y="311"/>
                  </a:lnTo>
                  <a:lnTo>
                    <a:pt x="38" y="284"/>
                  </a:lnTo>
                  <a:lnTo>
                    <a:pt x="40" y="257"/>
                  </a:lnTo>
                  <a:lnTo>
                    <a:pt x="40" y="227"/>
                  </a:lnTo>
                  <a:lnTo>
                    <a:pt x="41" y="196"/>
                  </a:lnTo>
                  <a:lnTo>
                    <a:pt x="40" y="163"/>
                  </a:lnTo>
                  <a:lnTo>
                    <a:pt x="40" y="133"/>
                  </a:lnTo>
                  <a:lnTo>
                    <a:pt x="38" y="106"/>
                  </a:lnTo>
                  <a:lnTo>
                    <a:pt x="37" y="82"/>
                  </a:lnTo>
                  <a:lnTo>
                    <a:pt x="34" y="57"/>
                  </a:lnTo>
                  <a:lnTo>
                    <a:pt x="32" y="39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8" y="39"/>
                  </a:lnTo>
                  <a:lnTo>
                    <a:pt x="5" y="57"/>
                  </a:lnTo>
                  <a:lnTo>
                    <a:pt x="4" y="82"/>
                  </a:lnTo>
                  <a:lnTo>
                    <a:pt x="1" y="106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6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11"/>
                  </a:lnTo>
                  <a:lnTo>
                    <a:pt x="5" y="333"/>
                  </a:lnTo>
                  <a:lnTo>
                    <a:pt x="8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20" y="390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259"/>
            <p:cNvSpPr>
              <a:spLocks/>
            </p:cNvSpPr>
            <p:nvPr/>
          </p:nvSpPr>
          <p:spPr bwMode="auto">
            <a:xfrm>
              <a:off x="4090" y="3074"/>
              <a:ext cx="41" cy="390"/>
            </a:xfrm>
            <a:custGeom>
              <a:avLst/>
              <a:gdLst>
                <a:gd name="T0" fmla="*/ 20 w 41"/>
                <a:gd name="T1" fmla="*/ 390 h 390"/>
                <a:gd name="T2" fmla="*/ 24 w 41"/>
                <a:gd name="T3" fmla="*/ 387 h 390"/>
                <a:gd name="T4" fmla="*/ 26 w 41"/>
                <a:gd name="T5" fmla="*/ 381 h 390"/>
                <a:gd name="T6" fmla="*/ 29 w 41"/>
                <a:gd name="T7" fmla="*/ 369 h 390"/>
                <a:gd name="T8" fmla="*/ 32 w 41"/>
                <a:gd name="T9" fmla="*/ 354 h 390"/>
                <a:gd name="T10" fmla="*/ 34 w 41"/>
                <a:gd name="T11" fmla="*/ 333 h 390"/>
                <a:gd name="T12" fmla="*/ 37 w 41"/>
                <a:gd name="T13" fmla="*/ 311 h 390"/>
                <a:gd name="T14" fmla="*/ 38 w 41"/>
                <a:gd name="T15" fmla="*/ 284 h 390"/>
                <a:gd name="T16" fmla="*/ 40 w 41"/>
                <a:gd name="T17" fmla="*/ 257 h 390"/>
                <a:gd name="T18" fmla="*/ 40 w 41"/>
                <a:gd name="T19" fmla="*/ 227 h 390"/>
                <a:gd name="T20" fmla="*/ 41 w 41"/>
                <a:gd name="T21" fmla="*/ 196 h 390"/>
                <a:gd name="T22" fmla="*/ 40 w 41"/>
                <a:gd name="T23" fmla="*/ 163 h 390"/>
                <a:gd name="T24" fmla="*/ 40 w 41"/>
                <a:gd name="T25" fmla="*/ 133 h 390"/>
                <a:gd name="T26" fmla="*/ 38 w 41"/>
                <a:gd name="T27" fmla="*/ 106 h 390"/>
                <a:gd name="T28" fmla="*/ 37 w 41"/>
                <a:gd name="T29" fmla="*/ 82 h 390"/>
                <a:gd name="T30" fmla="*/ 34 w 41"/>
                <a:gd name="T31" fmla="*/ 57 h 390"/>
                <a:gd name="T32" fmla="*/ 32 w 41"/>
                <a:gd name="T33" fmla="*/ 39 h 390"/>
                <a:gd name="T34" fmla="*/ 29 w 41"/>
                <a:gd name="T35" fmla="*/ 21 h 390"/>
                <a:gd name="T36" fmla="*/ 26 w 41"/>
                <a:gd name="T37" fmla="*/ 9 h 390"/>
                <a:gd name="T38" fmla="*/ 24 w 41"/>
                <a:gd name="T39" fmla="*/ 3 h 390"/>
                <a:gd name="T40" fmla="*/ 20 w 41"/>
                <a:gd name="T41" fmla="*/ 0 h 390"/>
                <a:gd name="T42" fmla="*/ 17 w 41"/>
                <a:gd name="T43" fmla="*/ 3 h 390"/>
                <a:gd name="T44" fmla="*/ 13 w 41"/>
                <a:gd name="T45" fmla="*/ 9 h 390"/>
                <a:gd name="T46" fmla="*/ 10 w 41"/>
                <a:gd name="T47" fmla="*/ 21 h 390"/>
                <a:gd name="T48" fmla="*/ 8 w 41"/>
                <a:gd name="T49" fmla="*/ 39 h 390"/>
                <a:gd name="T50" fmla="*/ 5 w 41"/>
                <a:gd name="T51" fmla="*/ 57 h 390"/>
                <a:gd name="T52" fmla="*/ 4 w 41"/>
                <a:gd name="T53" fmla="*/ 82 h 390"/>
                <a:gd name="T54" fmla="*/ 1 w 41"/>
                <a:gd name="T55" fmla="*/ 106 h 390"/>
                <a:gd name="T56" fmla="*/ 0 w 41"/>
                <a:gd name="T57" fmla="*/ 133 h 390"/>
                <a:gd name="T58" fmla="*/ 0 w 41"/>
                <a:gd name="T59" fmla="*/ 163 h 390"/>
                <a:gd name="T60" fmla="*/ 0 w 41"/>
                <a:gd name="T61" fmla="*/ 196 h 390"/>
                <a:gd name="T62" fmla="*/ 0 w 41"/>
                <a:gd name="T63" fmla="*/ 227 h 390"/>
                <a:gd name="T64" fmla="*/ 0 w 41"/>
                <a:gd name="T65" fmla="*/ 257 h 390"/>
                <a:gd name="T66" fmla="*/ 1 w 41"/>
                <a:gd name="T67" fmla="*/ 284 h 390"/>
                <a:gd name="T68" fmla="*/ 4 w 41"/>
                <a:gd name="T69" fmla="*/ 311 h 390"/>
                <a:gd name="T70" fmla="*/ 5 w 41"/>
                <a:gd name="T71" fmla="*/ 333 h 390"/>
                <a:gd name="T72" fmla="*/ 8 w 41"/>
                <a:gd name="T73" fmla="*/ 354 h 390"/>
                <a:gd name="T74" fmla="*/ 10 w 41"/>
                <a:gd name="T75" fmla="*/ 369 h 390"/>
                <a:gd name="T76" fmla="*/ 13 w 41"/>
                <a:gd name="T77" fmla="*/ 381 h 390"/>
                <a:gd name="T78" fmla="*/ 17 w 41"/>
                <a:gd name="T79" fmla="*/ 387 h 390"/>
                <a:gd name="T80" fmla="*/ 20 w 41"/>
                <a:gd name="T81" fmla="*/ 390 h 390"/>
                <a:gd name="T82" fmla="*/ 20 w 41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"/>
                <a:gd name="T127" fmla="*/ 0 h 390"/>
                <a:gd name="T128" fmla="*/ 41 w 41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" h="390">
                  <a:moveTo>
                    <a:pt x="20" y="390"/>
                  </a:moveTo>
                  <a:lnTo>
                    <a:pt x="24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2" y="354"/>
                  </a:lnTo>
                  <a:lnTo>
                    <a:pt x="34" y="333"/>
                  </a:lnTo>
                  <a:lnTo>
                    <a:pt x="37" y="311"/>
                  </a:lnTo>
                  <a:lnTo>
                    <a:pt x="38" y="284"/>
                  </a:lnTo>
                  <a:lnTo>
                    <a:pt x="40" y="257"/>
                  </a:lnTo>
                  <a:lnTo>
                    <a:pt x="40" y="227"/>
                  </a:lnTo>
                  <a:lnTo>
                    <a:pt x="41" y="196"/>
                  </a:lnTo>
                  <a:lnTo>
                    <a:pt x="40" y="163"/>
                  </a:lnTo>
                  <a:lnTo>
                    <a:pt x="40" y="133"/>
                  </a:lnTo>
                  <a:lnTo>
                    <a:pt x="38" y="106"/>
                  </a:lnTo>
                  <a:lnTo>
                    <a:pt x="37" y="82"/>
                  </a:lnTo>
                  <a:lnTo>
                    <a:pt x="34" y="57"/>
                  </a:lnTo>
                  <a:lnTo>
                    <a:pt x="32" y="39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8" y="39"/>
                  </a:lnTo>
                  <a:lnTo>
                    <a:pt x="5" y="57"/>
                  </a:lnTo>
                  <a:lnTo>
                    <a:pt x="4" y="82"/>
                  </a:lnTo>
                  <a:lnTo>
                    <a:pt x="1" y="106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6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11"/>
                  </a:lnTo>
                  <a:lnTo>
                    <a:pt x="5" y="333"/>
                  </a:lnTo>
                  <a:lnTo>
                    <a:pt x="8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20" y="390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260"/>
            <p:cNvSpPr>
              <a:spLocks/>
            </p:cNvSpPr>
            <p:nvPr/>
          </p:nvSpPr>
          <p:spPr bwMode="auto">
            <a:xfrm>
              <a:off x="3991" y="2481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3 h 342"/>
                <a:gd name="T4" fmla="*/ 92 w 92"/>
                <a:gd name="T5" fmla="*/ 324 h 342"/>
                <a:gd name="T6" fmla="*/ 92 w 92"/>
                <a:gd name="T7" fmla="*/ 309 h 342"/>
                <a:gd name="T8" fmla="*/ 91 w 92"/>
                <a:gd name="T9" fmla="*/ 293 h 342"/>
                <a:gd name="T10" fmla="*/ 88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7 w 92"/>
                <a:gd name="T17" fmla="*/ 200 h 342"/>
                <a:gd name="T18" fmla="*/ 70 w 92"/>
                <a:gd name="T19" fmla="*/ 175 h 342"/>
                <a:gd name="T20" fmla="*/ 63 w 92"/>
                <a:gd name="T21" fmla="*/ 145 h 342"/>
                <a:gd name="T22" fmla="*/ 57 w 92"/>
                <a:gd name="T23" fmla="*/ 118 h 342"/>
                <a:gd name="T24" fmla="*/ 50 w 92"/>
                <a:gd name="T25" fmla="*/ 94 h 342"/>
                <a:gd name="T26" fmla="*/ 42 w 92"/>
                <a:gd name="T27" fmla="*/ 73 h 342"/>
                <a:gd name="T28" fmla="*/ 36 w 92"/>
                <a:gd name="T29" fmla="*/ 51 h 342"/>
                <a:gd name="T30" fmla="*/ 29 w 92"/>
                <a:gd name="T31" fmla="*/ 33 h 342"/>
                <a:gd name="T32" fmla="*/ 22 w 92"/>
                <a:gd name="T33" fmla="*/ 18 h 342"/>
                <a:gd name="T34" fmla="*/ 16 w 92"/>
                <a:gd name="T35" fmla="*/ 9 h 342"/>
                <a:gd name="T36" fmla="*/ 12 w 92"/>
                <a:gd name="T37" fmla="*/ 3 h 342"/>
                <a:gd name="T38" fmla="*/ 7 w 92"/>
                <a:gd name="T39" fmla="*/ 0 h 342"/>
                <a:gd name="T40" fmla="*/ 4 w 92"/>
                <a:gd name="T41" fmla="*/ 0 h 342"/>
                <a:gd name="T42" fmla="*/ 1 w 92"/>
                <a:gd name="T43" fmla="*/ 6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8 h 342"/>
                <a:gd name="T50" fmla="*/ 4 w 92"/>
                <a:gd name="T51" fmla="*/ 67 h 342"/>
                <a:gd name="T52" fmla="*/ 7 w 92"/>
                <a:gd name="T53" fmla="*/ 88 h 342"/>
                <a:gd name="T54" fmla="*/ 11 w 92"/>
                <a:gd name="T55" fmla="*/ 112 h 342"/>
                <a:gd name="T56" fmla="*/ 16 w 92"/>
                <a:gd name="T57" fmla="*/ 139 h 342"/>
                <a:gd name="T58" fmla="*/ 21 w 92"/>
                <a:gd name="T59" fmla="*/ 166 h 342"/>
                <a:gd name="T60" fmla="*/ 28 w 92"/>
                <a:gd name="T61" fmla="*/ 194 h 342"/>
                <a:gd name="T62" fmla="*/ 36 w 92"/>
                <a:gd name="T63" fmla="*/ 221 h 342"/>
                <a:gd name="T64" fmla="*/ 42 w 92"/>
                <a:gd name="T65" fmla="*/ 245 h 342"/>
                <a:gd name="T66" fmla="*/ 50 w 92"/>
                <a:gd name="T67" fmla="*/ 269 h 342"/>
                <a:gd name="T68" fmla="*/ 57 w 92"/>
                <a:gd name="T69" fmla="*/ 287 h 342"/>
                <a:gd name="T70" fmla="*/ 63 w 92"/>
                <a:gd name="T71" fmla="*/ 305 h 342"/>
                <a:gd name="T72" fmla="*/ 70 w 92"/>
                <a:gd name="T73" fmla="*/ 321 h 342"/>
                <a:gd name="T74" fmla="*/ 75 w 92"/>
                <a:gd name="T75" fmla="*/ 330 h 342"/>
                <a:gd name="T76" fmla="*/ 80 w 92"/>
                <a:gd name="T77" fmla="*/ 339 h 342"/>
                <a:gd name="T78" fmla="*/ 86 w 92"/>
                <a:gd name="T79" fmla="*/ 342 h 342"/>
                <a:gd name="T80" fmla="*/ 88 w 92"/>
                <a:gd name="T81" fmla="*/ 339 h 342"/>
                <a:gd name="T82" fmla="*/ 88 w 92"/>
                <a:gd name="T83" fmla="*/ 339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339"/>
                  </a:moveTo>
                  <a:lnTo>
                    <a:pt x="91" y="333"/>
                  </a:lnTo>
                  <a:lnTo>
                    <a:pt x="92" y="324"/>
                  </a:lnTo>
                  <a:lnTo>
                    <a:pt x="92" y="309"/>
                  </a:lnTo>
                  <a:lnTo>
                    <a:pt x="91" y="293"/>
                  </a:lnTo>
                  <a:lnTo>
                    <a:pt x="88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7" y="200"/>
                  </a:lnTo>
                  <a:lnTo>
                    <a:pt x="70" y="175"/>
                  </a:lnTo>
                  <a:lnTo>
                    <a:pt x="63" y="145"/>
                  </a:lnTo>
                  <a:lnTo>
                    <a:pt x="57" y="118"/>
                  </a:lnTo>
                  <a:lnTo>
                    <a:pt x="50" y="94"/>
                  </a:lnTo>
                  <a:lnTo>
                    <a:pt x="42" y="73"/>
                  </a:lnTo>
                  <a:lnTo>
                    <a:pt x="36" y="51"/>
                  </a:lnTo>
                  <a:lnTo>
                    <a:pt x="29" y="33"/>
                  </a:lnTo>
                  <a:lnTo>
                    <a:pt x="22" y="18"/>
                  </a:lnTo>
                  <a:lnTo>
                    <a:pt x="16" y="9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4" y="67"/>
                  </a:lnTo>
                  <a:lnTo>
                    <a:pt x="7" y="88"/>
                  </a:lnTo>
                  <a:lnTo>
                    <a:pt x="11" y="112"/>
                  </a:lnTo>
                  <a:lnTo>
                    <a:pt x="16" y="139"/>
                  </a:lnTo>
                  <a:lnTo>
                    <a:pt x="21" y="166"/>
                  </a:lnTo>
                  <a:lnTo>
                    <a:pt x="28" y="194"/>
                  </a:lnTo>
                  <a:lnTo>
                    <a:pt x="36" y="221"/>
                  </a:lnTo>
                  <a:lnTo>
                    <a:pt x="42" y="245"/>
                  </a:lnTo>
                  <a:lnTo>
                    <a:pt x="50" y="269"/>
                  </a:lnTo>
                  <a:lnTo>
                    <a:pt x="57" y="287"/>
                  </a:lnTo>
                  <a:lnTo>
                    <a:pt x="63" y="305"/>
                  </a:lnTo>
                  <a:lnTo>
                    <a:pt x="70" y="321"/>
                  </a:lnTo>
                  <a:lnTo>
                    <a:pt x="75" y="330"/>
                  </a:lnTo>
                  <a:lnTo>
                    <a:pt x="80" y="339"/>
                  </a:lnTo>
                  <a:lnTo>
                    <a:pt x="86" y="342"/>
                  </a:lnTo>
                  <a:lnTo>
                    <a:pt x="88" y="339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Freeform 261"/>
            <p:cNvSpPr>
              <a:spLocks/>
            </p:cNvSpPr>
            <p:nvPr/>
          </p:nvSpPr>
          <p:spPr bwMode="auto">
            <a:xfrm>
              <a:off x="3991" y="2481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3 h 342"/>
                <a:gd name="T4" fmla="*/ 92 w 92"/>
                <a:gd name="T5" fmla="*/ 324 h 342"/>
                <a:gd name="T6" fmla="*/ 92 w 92"/>
                <a:gd name="T7" fmla="*/ 309 h 342"/>
                <a:gd name="T8" fmla="*/ 91 w 92"/>
                <a:gd name="T9" fmla="*/ 293 h 342"/>
                <a:gd name="T10" fmla="*/ 88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7 w 92"/>
                <a:gd name="T17" fmla="*/ 200 h 342"/>
                <a:gd name="T18" fmla="*/ 70 w 92"/>
                <a:gd name="T19" fmla="*/ 175 h 342"/>
                <a:gd name="T20" fmla="*/ 63 w 92"/>
                <a:gd name="T21" fmla="*/ 145 h 342"/>
                <a:gd name="T22" fmla="*/ 57 w 92"/>
                <a:gd name="T23" fmla="*/ 118 h 342"/>
                <a:gd name="T24" fmla="*/ 50 w 92"/>
                <a:gd name="T25" fmla="*/ 94 h 342"/>
                <a:gd name="T26" fmla="*/ 42 w 92"/>
                <a:gd name="T27" fmla="*/ 73 h 342"/>
                <a:gd name="T28" fmla="*/ 36 w 92"/>
                <a:gd name="T29" fmla="*/ 51 h 342"/>
                <a:gd name="T30" fmla="*/ 29 w 92"/>
                <a:gd name="T31" fmla="*/ 33 h 342"/>
                <a:gd name="T32" fmla="*/ 22 w 92"/>
                <a:gd name="T33" fmla="*/ 18 h 342"/>
                <a:gd name="T34" fmla="*/ 16 w 92"/>
                <a:gd name="T35" fmla="*/ 9 h 342"/>
                <a:gd name="T36" fmla="*/ 12 w 92"/>
                <a:gd name="T37" fmla="*/ 3 h 342"/>
                <a:gd name="T38" fmla="*/ 7 w 92"/>
                <a:gd name="T39" fmla="*/ 0 h 342"/>
                <a:gd name="T40" fmla="*/ 4 w 92"/>
                <a:gd name="T41" fmla="*/ 0 h 342"/>
                <a:gd name="T42" fmla="*/ 1 w 92"/>
                <a:gd name="T43" fmla="*/ 6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8 h 342"/>
                <a:gd name="T50" fmla="*/ 4 w 92"/>
                <a:gd name="T51" fmla="*/ 67 h 342"/>
                <a:gd name="T52" fmla="*/ 7 w 92"/>
                <a:gd name="T53" fmla="*/ 88 h 342"/>
                <a:gd name="T54" fmla="*/ 11 w 92"/>
                <a:gd name="T55" fmla="*/ 112 h 342"/>
                <a:gd name="T56" fmla="*/ 16 w 92"/>
                <a:gd name="T57" fmla="*/ 139 h 342"/>
                <a:gd name="T58" fmla="*/ 21 w 92"/>
                <a:gd name="T59" fmla="*/ 166 h 342"/>
                <a:gd name="T60" fmla="*/ 28 w 92"/>
                <a:gd name="T61" fmla="*/ 194 h 342"/>
                <a:gd name="T62" fmla="*/ 36 w 92"/>
                <a:gd name="T63" fmla="*/ 221 h 342"/>
                <a:gd name="T64" fmla="*/ 42 w 92"/>
                <a:gd name="T65" fmla="*/ 245 h 342"/>
                <a:gd name="T66" fmla="*/ 50 w 92"/>
                <a:gd name="T67" fmla="*/ 269 h 342"/>
                <a:gd name="T68" fmla="*/ 57 w 92"/>
                <a:gd name="T69" fmla="*/ 287 h 342"/>
                <a:gd name="T70" fmla="*/ 63 w 92"/>
                <a:gd name="T71" fmla="*/ 305 h 342"/>
                <a:gd name="T72" fmla="*/ 70 w 92"/>
                <a:gd name="T73" fmla="*/ 321 h 342"/>
                <a:gd name="T74" fmla="*/ 75 w 92"/>
                <a:gd name="T75" fmla="*/ 330 h 342"/>
                <a:gd name="T76" fmla="*/ 80 w 92"/>
                <a:gd name="T77" fmla="*/ 339 h 342"/>
                <a:gd name="T78" fmla="*/ 86 w 92"/>
                <a:gd name="T79" fmla="*/ 342 h 342"/>
                <a:gd name="T80" fmla="*/ 88 w 92"/>
                <a:gd name="T81" fmla="*/ 339 h 342"/>
                <a:gd name="T82" fmla="*/ 88 w 92"/>
                <a:gd name="T83" fmla="*/ 339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339"/>
                  </a:moveTo>
                  <a:lnTo>
                    <a:pt x="91" y="333"/>
                  </a:lnTo>
                  <a:lnTo>
                    <a:pt x="92" y="324"/>
                  </a:lnTo>
                  <a:lnTo>
                    <a:pt x="92" y="309"/>
                  </a:lnTo>
                  <a:lnTo>
                    <a:pt x="91" y="293"/>
                  </a:lnTo>
                  <a:lnTo>
                    <a:pt x="88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7" y="200"/>
                  </a:lnTo>
                  <a:lnTo>
                    <a:pt x="70" y="175"/>
                  </a:lnTo>
                  <a:lnTo>
                    <a:pt x="63" y="145"/>
                  </a:lnTo>
                  <a:lnTo>
                    <a:pt x="57" y="118"/>
                  </a:lnTo>
                  <a:lnTo>
                    <a:pt x="50" y="94"/>
                  </a:lnTo>
                  <a:lnTo>
                    <a:pt x="42" y="73"/>
                  </a:lnTo>
                  <a:lnTo>
                    <a:pt x="36" y="51"/>
                  </a:lnTo>
                  <a:lnTo>
                    <a:pt x="29" y="33"/>
                  </a:lnTo>
                  <a:lnTo>
                    <a:pt x="22" y="18"/>
                  </a:lnTo>
                  <a:lnTo>
                    <a:pt x="16" y="9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4" y="67"/>
                  </a:lnTo>
                  <a:lnTo>
                    <a:pt x="7" y="88"/>
                  </a:lnTo>
                  <a:lnTo>
                    <a:pt x="11" y="112"/>
                  </a:lnTo>
                  <a:lnTo>
                    <a:pt x="16" y="139"/>
                  </a:lnTo>
                  <a:lnTo>
                    <a:pt x="21" y="166"/>
                  </a:lnTo>
                  <a:lnTo>
                    <a:pt x="28" y="194"/>
                  </a:lnTo>
                  <a:lnTo>
                    <a:pt x="36" y="221"/>
                  </a:lnTo>
                  <a:lnTo>
                    <a:pt x="42" y="245"/>
                  </a:lnTo>
                  <a:lnTo>
                    <a:pt x="50" y="269"/>
                  </a:lnTo>
                  <a:lnTo>
                    <a:pt x="57" y="287"/>
                  </a:lnTo>
                  <a:lnTo>
                    <a:pt x="63" y="305"/>
                  </a:lnTo>
                  <a:lnTo>
                    <a:pt x="70" y="321"/>
                  </a:lnTo>
                  <a:lnTo>
                    <a:pt x="75" y="330"/>
                  </a:lnTo>
                  <a:lnTo>
                    <a:pt x="80" y="339"/>
                  </a:lnTo>
                  <a:lnTo>
                    <a:pt x="86" y="342"/>
                  </a:lnTo>
                  <a:lnTo>
                    <a:pt x="88" y="339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Freeform 262"/>
            <p:cNvSpPr>
              <a:spLocks/>
            </p:cNvSpPr>
            <p:nvPr/>
          </p:nvSpPr>
          <p:spPr bwMode="auto">
            <a:xfrm>
              <a:off x="4136" y="3059"/>
              <a:ext cx="92" cy="342"/>
            </a:xfrm>
            <a:custGeom>
              <a:avLst/>
              <a:gdLst>
                <a:gd name="T0" fmla="*/ 88 w 92"/>
                <a:gd name="T1" fmla="*/ 338 h 342"/>
                <a:gd name="T2" fmla="*/ 91 w 92"/>
                <a:gd name="T3" fmla="*/ 332 h 342"/>
                <a:gd name="T4" fmla="*/ 92 w 92"/>
                <a:gd name="T5" fmla="*/ 323 h 342"/>
                <a:gd name="T6" fmla="*/ 92 w 92"/>
                <a:gd name="T7" fmla="*/ 308 h 342"/>
                <a:gd name="T8" fmla="*/ 91 w 92"/>
                <a:gd name="T9" fmla="*/ 293 h 342"/>
                <a:gd name="T10" fmla="*/ 90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7 w 92"/>
                <a:gd name="T17" fmla="*/ 199 h 342"/>
                <a:gd name="T18" fmla="*/ 71 w 92"/>
                <a:gd name="T19" fmla="*/ 175 h 342"/>
                <a:gd name="T20" fmla="*/ 65 w 92"/>
                <a:gd name="T21" fmla="*/ 145 h 342"/>
                <a:gd name="T22" fmla="*/ 57 w 92"/>
                <a:gd name="T23" fmla="*/ 118 h 342"/>
                <a:gd name="T24" fmla="*/ 50 w 92"/>
                <a:gd name="T25" fmla="*/ 93 h 342"/>
                <a:gd name="T26" fmla="*/ 42 w 92"/>
                <a:gd name="T27" fmla="*/ 72 h 342"/>
                <a:gd name="T28" fmla="*/ 36 w 92"/>
                <a:gd name="T29" fmla="*/ 51 h 342"/>
                <a:gd name="T30" fmla="*/ 29 w 92"/>
                <a:gd name="T31" fmla="*/ 33 h 342"/>
                <a:gd name="T32" fmla="*/ 23 w 92"/>
                <a:gd name="T33" fmla="*/ 18 h 342"/>
                <a:gd name="T34" fmla="*/ 17 w 92"/>
                <a:gd name="T35" fmla="*/ 9 h 342"/>
                <a:gd name="T36" fmla="*/ 12 w 92"/>
                <a:gd name="T37" fmla="*/ 3 h 342"/>
                <a:gd name="T38" fmla="*/ 8 w 92"/>
                <a:gd name="T39" fmla="*/ 0 h 342"/>
                <a:gd name="T40" fmla="*/ 4 w 92"/>
                <a:gd name="T41" fmla="*/ 0 h 342"/>
                <a:gd name="T42" fmla="*/ 1 w 92"/>
                <a:gd name="T43" fmla="*/ 6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8 h 342"/>
                <a:gd name="T50" fmla="*/ 4 w 92"/>
                <a:gd name="T51" fmla="*/ 66 h 342"/>
                <a:gd name="T52" fmla="*/ 7 w 92"/>
                <a:gd name="T53" fmla="*/ 87 h 342"/>
                <a:gd name="T54" fmla="*/ 11 w 92"/>
                <a:gd name="T55" fmla="*/ 112 h 342"/>
                <a:gd name="T56" fmla="*/ 16 w 92"/>
                <a:gd name="T57" fmla="*/ 139 h 342"/>
                <a:gd name="T58" fmla="*/ 23 w 92"/>
                <a:gd name="T59" fmla="*/ 166 h 342"/>
                <a:gd name="T60" fmla="*/ 29 w 92"/>
                <a:gd name="T61" fmla="*/ 193 h 342"/>
                <a:gd name="T62" fmla="*/ 36 w 92"/>
                <a:gd name="T63" fmla="*/ 221 h 342"/>
                <a:gd name="T64" fmla="*/ 44 w 92"/>
                <a:gd name="T65" fmla="*/ 245 h 342"/>
                <a:gd name="T66" fmla="*/ 50 w 92"/>
                <a:gd name="T67" fmla="*/ 269 h 342"/>
                <a:gd name="T68" fmla="*/ 57 w 92"/>
                <a:gd name="T69" fmla="*/ 290 h 342"/>
                <a:gd name="T70" fmla="*/ 63 w 92"/>
                <a:gd name="T71" fmla="*/ 305 h 342"/>
                <a:gd name="T72" fmla="*/ 70 w 92"/>
                <a:gd name="T73" fmla="*/ 320 h 342"/>
                <a:gd name="T74" fmla="*/ 77 w 92"/>
                <a:gd name="T75" fmla="*/ 329 h 342"/>
                <a:gd name="T76" fmla="*/ 82 w 92"/>
                <a:gd name="T77" fmla="*/ 338 h 342"/>
                <a:gd name="T78" fmla="*/ 86 w 92"/>
                <a:gd name="T79" fmla="*/ 342 h 342"/>
                <a:gd name="T80" fmla="*/ 90 w 92"/>
                <a:gd name="T81" fmla="*/ 338 h 342"/>
                <a:gd name="T82" fmla="*/ 90 w 92"/>
                <a:gd name="T83" fmla="*/ 338 h 342"/>
                <a:gd name="T84" fmla="*/ 88 w 92"/>
                <a:gd name="T85" fmla="*/ 338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342"/>
                <a:gd name="T131" fmla="*/ 92 w 92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342">
                  <a:moveTo>
                    <a:pt x="88" y="338"/>
                  </a:moveTo>
                  <a:lnTo>
                    <a:pt x="91" y="332"/>
                  </a:lnTo>
                  <a:lnTo>
                    <a:pt x="92" y="323"/>
                  </a:lnTo>
                  <a:lnTo>
                    <a:pt x="92" y="308"/>
                  </a:lnTo>
                  <a:lnTo>
                    <a:pt x="91" y="293"/>
                  </a:lnTo>
                  <a:lnTo>
                    <a:pt x="90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7" y="199"/>
                  </a:lnTo>
                  <a:lnTo>
                    <a:pt x="71" y="175"/>
                  </a:lnTo>
                  <a:lnTo>
                    <a:pt x="65" y="145"/>
                  </a:lnTo>
                  <a:lnTo>
                    <a:pt x="57" y="118"/>
                  </a:lnTo>
                  <a:lnTo>
                    <a:pt x="50" y="93"/>
                  </a:lnTo>
                  <a:lnTo>
                    <a:pt x="42" y="72"/>
                  </a:lnTo>
                  <a:lnTo>
                    <a:pt x="36" y="51"/>
                  </a:lnTo>
                  <a:lnTo>
                    <a:pt x="29" y="33"/>
                  </a:lnTo>
                  <a:lnTo>
                    <a:pt x="23" y="18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4" y="66"/>
                  </a:lnTo>
                  <a:lnTo>
                    <a:pt x="7" y="87"/>
                  </a:lnTo>
                  <a:lnTo>
                    <a:pt x="11" y="112"/>
                  </a:lnTo>
                  <a:lnTo>
                    <a:pt x="16" y="139"/>
                  </a:lnTo>
                  <a:lnTo>
                    <a:pt x="23" y="166"/>
                  </a:lnTo>
                  <a:lnTo>
                    <a:pt x="29" y="193"/>
                  </a:lnTo>
                  <a:lnTo>
                    <a:pt x="36" y="221"/>
                  </a:lnTo>
                  <a:lnTo>
                    <a:pt x="44" y="245"/>
                  </a:lnTo>
                  <a:lnTo>
                    <a:pt x="50" y="269"/>
                  </a:lnTo>
                  <a:lnTo>
                    <a:pt x="57" y="290"/>
                  </a:lnTo>
                  <a:lnTo>
                    <a:pt x="63" y="305"/>
                  </a:lnTo>
                  <a:lnTo>
                    <a:pt x="70" y="320"/>
                  </a:lnTo>
                  <a:lnTo>
                    <a:pt x="77" y="329"/>
                  </a:lnTo>
                  <a:lnTo>
                    <a:pt x="82" y="338"/>
                  </a:lnTo>
                  <a:lnTo>
                    <a:pt x="86" y="342"/>
                  </a:lnTo>
                  <a:lnTo>
                    <a:pt x="90" y="338"/>
                  </a:lnTo>
                  <a:lnTo>
                    <a:pt x="88" y="338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Freeform 263"/>
            <p:cNvSpPr>
              <a:spLocks/>
            </p:cNvSpPr>
            <p:nvPr/>
          </p:nvSpPr>
          <p:spPr bwMode="auto">
            <a:xfrm>
              <a:off x="4136" y="3059"/>
              <a:ext cx="92" cy="342"/>
            </a:xfrm>
            <a:custGeom>
              <a:avLst/>
              <a:gdLst>
                <a:gd name="T0" fmla="*/ 88 w 92"/>
                <a:gd name="T1" fmla="*/ 338 h 342"/>
                <a:gd name="T2" fmla="*/ 91 w 92"/>
                <a:gd name="T3" fmla="*/ 332 h 342"/>
                <a:gd name="T4" fmla="*/ 92 w 92"/>
                <a:gd name="T5" fmla="*/ 323 h 342"/>
                <a:gd name="T6" fmla="*/ 92 w 92"/>
                <a:gd name="T7" fmla="*/ 308 h 342"/>
                <a:gd name="T8" fmla="*/ 91 w 92"/>
                <a:gd name="T9" fmla="*/ 293 h 342"/>
                <a:gd name="T10" fmla="*/ 90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7 w 92"/>
                <a:gd name="T17" fmla="*/ 199 h 342"/>
                <a:gd name="T18" fmla="*/ 71 w 92"/>
                <a:gd name="T19" fmla="*/ 175 h 342"/>
                <a:gd name="T20" fmla="*/ 65 w 92"/>
                <a:gd name="T21" fmla="*/ 145 h 342"/>
                <a:gd name="T22" fmla="*/ 57 w 92"/>
                <a:gd name="T23" fmla="*/ 118 h 342"/>
                <a:gd name="T24" fmla="*/ 50 w 92"/>
                <a:gd name="T25" fmla="*/ 93 h 342"/>
                <a:gd name="T26" fmla="*/ 42 w 92"/>
                <a:gd name="T27" fmla="*/ 72 h 342"/>
                <a:gd name="T28" fmla="*/ 36 w 92"/>
                <a:gd name="T29" fmla="*/ 51 h 342"/>
                <a:gd name="T30" fmla="*/ 29 w 92"/>
                <a:gd name="T31" fmla="*/ 33 h 342"/>
                <a:gd name="T32" fmla="*/ 23 w 92"/>
                <a:gd name="T33" fmla="*/ 18 h 342"/>
                <a:gd name="T34" fmla="*/ 17 w 92"/>
                <a:gd name="T35" fmla="*/ 9 h 342"/>
                <a:gd name="T36" fmla="*/ 12 w 92"/>
                <a:gd name="T37" fmla="*/ 3 h 342"/>
                <a:gd name="T38" fmla="*/ 8 w 92"/>
                <a:gd name="T39" fmla="*/ 0 h 342"/>
                <a:gd name="T40" fmla="*/ 4 w 92"/>
                <a:gd name="T41" fmla="*/ 0 h 342"/>
                <a:gd name="T42" fmla="*/ 1 w 92"/>
                <a:gd name="T43" fmla="*/ 6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8 h 342"/>
                <a:gd name="T50" fmla="*/ 4 w 92"/>
                <a:gd name="T51" fmla="*/ 66 h 342"/>
                <a:gd name="T52" fmla="*/ 7 w 92"/>
                <a:gd name="T53" fmla="*/ 87 h 342"/>
                <a:gd name="T54" fmla="*/ 11 w 92"/>
                <a:gd name="T55" fmla="*/ 112 h 342"/>
                <a:gd name="T56" fmla="*/ 16 w 92"/>
                <a:gd name="T57" fmla="*/ 139 h 342"/>
                <a:gd name="T58" fmla="*/ 23 w 92"/>
                <a:gd name="T59" fmla="*/ 166 h 342"/>
                <a:gd name="T60" fmla="*/ 29 w 92"/>
                <a:gd name="T61" fmla="*/ 193 h 342"/>
                <a:gd name="T62" fmla="*/ 36 w 92"/>
                <a:gd name="T63" fmla="*/ 221 h 342"/>
                <a:gd name="T64" fmla="*/ 44 w 92"/>
                <a:gd name="T65" fmla="*/ 245 h 342"/>
                <a:gd name="T66" fmla="*/ 50 w 92"/>
                <a:gd name="T67" fmla="*/ 269 h 342"/>
                <a:gd name="T68" fmla="*/ 57 w 92"/>
                <a:gd name="T69" fmla="*/ 290 h 342"/>
                <a:gd name="T70" fmla="*/ 63 w 92"/>
                <a:gd name="T71" fmla="*/ 305 h 342"/>
                <a:gd name="T72" fmla="*/ 70 w 92"/>
                <a:gd name="T73" fmla="*/ 320 h 342"/>
                <a:gd name="T74" fmla="*/ 77 w 92"/>
                <a:gd name="T75" fmla="*/ 329 h 342"/>
                <a:gd name="T76" fmla="*/ 82 w 92"/>
                <a:gd name="T77" fmla="*/ 338 h 342"/>
                <a:gd name="T78" fmla="*/ 86 w 92"/>
                <a:gd name="T79" fmla="*/ 342 h 342"/>
                <a:gd name="T80" fmla="*/ 90 w 92"/>
                <a:gd name="T81" fmla="*/ 338 h 342"/>
                <a:gd name="T82" fmla="*/ 90 w 92"/>
                <a:gd name="T83" fmla="*/ 338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338"/>
                  </a:moveTo>
                  <a:lnTo>
                    <a:pt x="91" y="332"/>
                  </a:lnTo>
                  <a:lnTo>
                    <a:pt x="92" y="323"/>
                  </a:lnTo>
                  <a:lnTo>
                    <a:pt x="92" y="308"/>
                  </a:lnTo>
                  <a:lnTo>
                    <a:pt x="91" y="293"/>
                  </a:lnTo>
                  <a:lnTo>
                    <a:pt x="90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7" y="199"/>
                  </a:lnTo>
                  <a:lnTo>
                    <a:pt x="71" y="175"/>
                  </a:lnTo>
                  <a:lnTo>
                    <a:pt x="65" y="145"/>
                  </a:lnTo>
                  <a:lnTo>
                    <a:pt x="57" y="118"/>
                  </a:lnTo>
                  <a:lnTo>
                    <a:pt x="50" y="93"/>
                  </a:lnTo>
                  <a:lnTo>
                    <a:pt x="42" y="72"/>
                  </a:lnTo>
                  <a:lnTo>
                    <a:pt x="36" y="51"/>
                  </a:lnTo>
                  <a:lnTo>
                    <a:pt x="29" y="33"/>
                  </a:lnTo>
                  <a:lnTo>
                    <a:pt x="23" y="18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4" y="66"/>
                  </a:lnTo>
                  <a:lnTo>
                    <a:pt x="7" y="87"/>
                  </a:lnTo>
                  <a:lnTo>
                    <a:pt x="11" y="112"/>
                  </a:lnTo>
                  <a:lnTo>
                    <a:pt x="16" y="139"/>
                  </a:lnTo>
                  <a:lnTo>
                    <a:pt x="23" y="166"/>
                  </a:lnTo>
                  <a:lnTo>
                    <a:pt x="29" y="193"/>
                  </a:lnTo>
                  <a:lnTo>
                    <a:pt x="36" y="221"/>
                  </a:lnTo>
                  <a:lnTo>
                    <a:pt x="44" y="245"/>
                  </a:lnTo>
                  <a:lnTo>
                    <a:pt x="50" y="269"/>
                  </a:lnTo>
                  <a:lnTo>
                    <a:pt x="57" y="290"/>
                  </a:lnTo>
                  <a:lnTo>
                    <a:pt x="63" y="305"/>
                  </a:lnTo>
                  <a:lnTo>
                    <a:pt x="70" y="320"/>
                  </a:lnTo>
                  <a:lnTo>
                    <a:pt x="77" y="329"/>
                  </a:lnTo>
                  <a:lnTo>
                    <a:pt x="82" y="338"/>
                  </a:lnTo>
                  <a:lnTo>
                    <a:pt x="86" y="342"/>
                  </a:lnTo>
                  <a:lnTo>
                    <a:pt x="90" y="338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3" name="Freeform 264"/>
            <p:cNvSpPr>
              <a:spLocks/>
            </p:cNvSpPr>
            <p:nvPr/>
          </p:nvSpPr>
          <p:spPr bwMode="auto">
            <a:xfrm>
              <a:off x="3908" y="2653"/>
              <a:ext cx="149" cy="212"/>
            </a:xfrm>
            <a:custGeom>
              <a:avLst/>
              <a:gdLst>
                <a:gd name="T0" fmla="*/ 148 w 149"/>
                <a:gd name="T1" fmla="*/ 203 h 212"/>
                <a:gd name="T2" fmla="*/ 149 w 149"/>
                <a:gd name="T3" fmla="*/ 197 h 212"/>
                <a:gd name="T4" fmla="*/ 148 w 149"/>
                <a:gd name="T5" fmla="*/ 185 h 212"/>
                <a:gd name="T6" fmla="*/ 145 w 149"/>
                <a:gd name="T7" fmla="*/ 176 h 212"/>
                <a:gd name="T8" fmla="*/ 140 w 149"/>
                <a:gd name="T9" fmla="*/ 161 h 212"/>
                <a:gd name="T10" fmla="*/ 134 w 149"/>
                <a:gd name="T11" fmla="*/ 146 h 212"/>
                <a:gd name="T12" fmla="*/ 127 w 149"/>
                <a:gd name="T13" fmla="*/ 130 h 212"/>
                <a:gd name="T14" fmla="*/ 117 w 149"/>
                <a:gd name="T15" fmla="*/ 115 h 212"/>
                <a:gd name="T16" fmla="*/ 108 w 149"/>
                <a:gd name="T17" fmla="*/ 97 h 212"/>
                <a:gd name="T18" fmla="*/ 96 w 149"/>
                <a:gd name="T19" fmla="*/ 82 h 212"/>
                <a:gd name="T20" fmla="*/ 84 w 149"/>
                <a:gd name="T21" fmla="*/ 67 h 212"/>
                <a:gd name="T22" fmla="*/ 72 w 149"/>
                <a:gd name="T23" fmla="*/ 49 h 212"/>
                <a:gd name="T24" fmla="*/ 61 w 149"/>
                <a:gd name="T25" fmla="*/ 37 h 212"/>
                <a:gd name="T26" fmla="*/ 50 w 149"/>
                <a:gd name="T27" fmla="*/ 25 h 212"/>
                <a:gd name="T28" fmla="*/ 39 w 149"/>
                <a:gd name="T29" fmla="*/ 16 h 212"/>
                <a:gd name="T30" fmla="*/ 29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4 w 149"/>
                <a:gd name="T39" fmla="*/ 3 h 212"/>
                <a:gd name="T40" fmla="*/ 1 w 149"/>
                <a:gd name="T41" fmla="*/ 9 h 212"/>
                <a:gd name="T42" fmla="*/ 0 w 149"/>
                <a:gd name="T43" fmla="*/ 16 h 212"/>
                <a:gd name="T44" fmla="*/ 1 w 149"/>
                <a:gd name="T45" fmla="*/ 28 h 212"/>
                <a:gd name="T46" fmla="*/ 4 w 149"/>
                <a:gd name="T47" fmla="*/ 40 h 212"/>
                <a:gd name="T48" fmla="*/ 9 w 149"/>
                <a:gd name="T49" fmla="*/ 52 h 212"/>
                <a:gd name="T50" fmla="*/ 14 w 149"/>
                <a:gd name="T51" fmla="*/ 67 h 212"/>
                <a:gd name="T52" fmla="*/ 22 w 149"/>
                <a:gd name="T53" fmla="*/ 82 h 212"/>
                <a:gd name="T54" fmla="*/ 32 w 149"/>
                <a:gd name="T55" fmla="*/ 97 h 212"/>
                <a:gd name="T56" fmla="*/ 41 w 149"/>
                <a:gd name="T57" fmla="*/ 115 h 212"/>
                <a:gd name="T58" fmla="*/ 53 w 149"/>
                <a:gd name="T59" fmla="*/ 130 h 212"/>
                <a:gd name="T60" fmla="*/ 65 w 149"/>
                <a:gd name="T61" fmla="*/ 149 h 212"/>
                <a:gd name="T62" fmla="*/ 76 w 149"/>
                <a:gd name="T63" fmla="*/ 164 h 212"/>
                <a:gd name="T64" fmla="*/ 88 w 149"/>
                <a:gd name="T65" fmla="*/ 176 h 212"/>
                <a:gd name="T66" fmla="*/ 99 w 149"/>
                <a:gd name="T67" fmla="*/ 188 h 212"/>
                <a:gd name="T68" fmla="*/ 109 w 149"/>
                <a:gd name="T69" fmla="*/ 197 h 212"/>
                <a:gd name="T70" fmla="*/ 120 w 149"/>
                <a:gd name="T71" fmla="*/ 203 h 212"/>
                <a:gd name="T72" fmla="*/ 128 w 149"/>
                <a:gd name="T73" fmla="*/ 209 h 212"/>
                <a:gd name="T74" fmla="*/ 136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3 h 212"/>
                <a:gd name="T82" fmla="*/ 148 w 149"/>
                <a:gd name="T83" fmla="*/ 203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8" y="203"/>
                  </a:moveTo>
                  <a:lnTo>
                    <a:pt x="149" y="197"/>
                  </a:lnTo>
                  <a:lnTo>
                    <a:pt x="148" y="185"/>
                  </a:lnTo>
                  <a:lnTo>
                    <a:pt x="145" y="176"/>
                  </a:lnTo>
                  <a:lnTo>
                    <a:pt x="140" y="161"/>
                  </a:lnTo>
                  <a:lnTo>
                    <a:pt x="134" y="146"/>
                  </a:lnTo>
                  <a:lnTo>
                    <a:pt x="127" y="130"/>
                  </a:lnTo>
                  <a:lnTo>
                    <a:pt x="117" y="115"/>
                  </a:lnTo>
                  <a:lnTo>
                    <a:pt x="108" y="97"/>
                  </a:lnTo>
                  <a:lnTo>
                    <a:pt x="96" y="82"/>
                  </a:lnTo>
                  <a:lnTo>
                    <a:pt x="84" y="67"/>
                  </a:lnTo>
                  <a:lnTo>
                    <a:pt x="72" y="49"/>
                  </a:lnTo>
                  <a:lnTo>
                    <a:pt x="61" y="37"/>
                  </a:lnTo>
                  <a:lnTo>
                    <a:pt x="50" y="25"/>
                  </a:lnTo>
                  <a:lnTo>
                    <a:pt x="39" y="16"/>
                  </a:lnTo>
                  <a:lnTo>
                    <a:pt x="29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8"/>
                  </a:lnTo>
                  <a:lnTo>
                    <a:pt x="4" y="40"/>
                  </a:lnTo>
                  <a:lnTo>
                    <a:pt x="9" y="52"/>
                  </a:lnTo>
                  <a:lnTo>
                    <a:pt x="14" y="67"/>
                  </a:lnTo>
                  <a:lnTo>
                    <a:pt x="22" y="82"/>
                  </a:lnTo>
                  <a:lnTo>
                    <a:pt x="32" y="97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5" y="149"/>
                  </a:lnTo>
                  <a:lnTo>
                    <a:pt x="76" y="164"/>
                  </a:lnTo>
                  <a:lnTo>
                    <a:pt x="88" y="176"/>
                  </a:lnTo>
                  <a:lnTo>
                    <a:pt x="99" y="188"/>
                  </a:lnTo>
                  <a:lnTo>
                    <a:pt x="109" y="197"/>
                  </a:lnTo>
                  <a:lnTo>
                    <a:pt x="120" y="203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3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4" name="Freeform 265"/>
            <p:cNvSpPr>
              <a:spLocks/>
            </p:cNvSpPr>
            <p:nvPr/>
          </p:nvSpPr>
          <p:spPr bwMode="auto">
            <a:xfrm>
              <a:off x="3908" y="2653"/>
              <a:ext cx="149" cy="212"/>
            </a:xfrm>
            <a:custGeom>
              <a:avLst/>
              <a:gdLst>
                <a:gd name="T0" fmla="*/ 148 w 149"/>
                <a:gd name="T1" fmla="*/ 203 h 212"/>
                <a:gd name="T2" fmla="*/ 149 w 149"/>
                <a:gd name="T3" fmla="*/ 197 h 212"/>
                <a:gd name="T4" fmla="*/ 148 w 149"/>
                <a:gd name="T5" fmla="*/ 185 h 212"/>
                <a:gd name="T6" fmla="*/ 145 w 149"/>
                <a:gd name="T7" fmla="*/ 176 h 212"/>
                <a:gd name="T8" fmla="*/ 140 w 149"/>
                <a:gd name="T9" fmla="*/ 161 h 212"/>
                <a:gd name="T10" fmla="*/ 134 w 149"/>
                <a:gd name="T11" fmla="*/ 146 h 212"/>
                <a:gd name="T12" fmla="*/ 127 w 149"/>
                <a:gd name="T13" fmla="*/ 130 h 212"/>
                <a:gd name="T14" fmla="*/ 117 w 149"/>
                <a:gd name="T15" fmla="*/ 115 h 212"/>
                <a:gd name="T16" fmla="*/ 108 w 149"/>
                <a:gd name="T17" fmla="*/ 97 h 212"/>
                <a:gd name="T18" fmla="*/ 96 w 149"/>
                <a:gd name="T19" fmla="*/ 82 h 212"/>
                <a:gd name="T20" fmla="*/ 84 w 149"/>
                <a:gd name="T21" fmla="*/ 67 h 212"/>
                <a:gd name="T22" fmla="*/ 72 w 149"/>
                <a:gd name="T23" fmla="*/ 49 h 212"/>
                <a:gd name="T24" fmla="*/ 61 w 149"/>
                <a:gd name="T25" fmla="*/ 37 h 212"/>
                <a:gd name="T26" fmla="*/ 50 w 149"/>
                <a:gd name="T27" fmla="*/ 25 h 212"/>
                <a:gd name="T28" fmla="*/ 39 w 149"/>
                <a:gd name="T29" fmla="*/ 16 h 212"/>
                <a:gd name="T30" fmla="*/ 29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4 w 149"/>
                <a:gd name="T39" fmla="*/ 3 h 212"/>
                <a:gd name="T40" fmla="*/ 1 w 149"/>
                <a:gd name="T41" fmla="*/ 9 h 212"/>
                <a:gd name="T42" fmla="*/ 0 w 149"/>
                <a:gd name="T43" fmla="*/ 16 h 212"/>
                <a:gd name="T44" fmla="*/ 1 w 149"/>
                <a:gd name="T45" fmla="*/ 28 h 212"/>
                <a:gd name="T46" fmla="*/ 4 w 149"/>
                <a:gd name="T47" fmla="*/ 40 h 212"/>
                <a:gd name="T48" fmla="*/ 9 w 149"/>
                <a:gd name="T49" fmla="*/ 52 h 212"/>
                <a:gd name="T50" fmla="*/ 14 w 149"/>
                <a:gd name="T51" fmla="*/ 67 h 212"/>
                <a:gd name="T52" fmla="*/ 22 w 149"/>
                <a:gd name="T53" fmla="*/ 82 h 212"/>
                <a:gd name="T54" fmla="*/ 32 w 149"/>
                <a:gd name="T55" fmla="*/ 97 h 212"/>
                <a:gd name="T56" fmla="*/ 41 w 149"/>
                <a:gd name="T57" fmla="*/ 115 h 212"/>
                <a:gd name="T58" fmla="*/ 53 w 149"/>
                <a:gd name="T59" fmla="*/ 130 h 212"/>
                <a:gd name="T60" fmla="*/ 65 w 149"/>
                <a:gd name="T61" fmla="*/ 149 h 212"/>
                <a:gd name="T62" fmla="*/ 76 w 149"/>
                <a:gd name="T63" fmla="*/ 164 h 212"/>
                <a:gd name="T64" fmla="*/ 88 w 149"/>
                <a:gd name="T65" fmla="*/ 176 h 212"/>
                <a:gd name="T66" fmla="*/ 99 w 149"/>
                <a:gd name="T67" fmla="*/ 188 h 212"/>
                <a:gd name="T68" fmla="*/ 109 w 149"/>
                <a:gd name="T69" fmla="*/ 197 h 212"/>
                <a:gd name="T70" fmla="*/ 120 w 149"/>
                <a:gd name="T71" fmla="*/ 203 h 212"/>
                <a:gd name="T72" fmla="*/ 128 w 149"/>
                <a:gd name="T73" fmla="*/ 209 h 212"/>
                <a:gd name="T74" fmla="*/ 136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3 h 212"/>
                <a:gd name="T82" fmla="*/ 148 w 149"/>
                <a:gd name="T83" fmla="*/ 203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8" y="203"/>
                  </a:moveTo>
                  <a:lnTo>
                    <a:pt x="149" y="197"/>
                  </a:lnTo>
                  <a:lnTo>
                    <a:pt x="148" y="185"/>
                  </a:lnTo>
                  <a:lnTo>
                    <a:pt x="145" y="176"/>
                  </a:lnTo>
                  <a:lnTo>
                    <a:pt x="140" y="161"/>
                  </a:lnTo>
                  <a:lnTo>
                    <a:pt x="134" y="146"/>
                  </a:lnTo>
                  <a:lnTo>
                    <a:pt x="127" y="130"/>
                  </a:lnTo>
                  <a:lnTo>
                    <a:pt x="117" y="115"/>
                  </a:lnTo>
                  <a:lnTo>
                    <a:pt x="108" y="97"/>
                  </a:lnTo>
                  <a:lnTo>
                    <a:pt x="96" y="82"/>
                  </a:lnTo>
                  <a:lnTo>
                    <a:pt x="84" y="67"/>
                  </a:lnTo>
                  <a:lnTo>
                    <a:pt x="72" y="49"/>
                  </a:lnTo>
                  <a:lnTo>
                    <a:pt x="61" y="37"/>
                  </a:lnTo>
                  <a:lnTo>
                    <a:pt x="50" y="25"/>
                  </a:lnTo>
                  <a:lnTo>
                    <a:pt x="39" y="16"/>
                  </a:lnTo>
                  <a:lnTo>
                    <a:pt x="29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8"/>
                  </a:lnTo>
                  <a:lnTo>
                    <a:pt x="4" y="40"/>
                  </a:lnTo>
                  <a:lnTo>
                    <a:pt x="9" y="52"/>
                  </a:lnTo>
                  <a:lnTo>
                    <a:pt x="14" y="67"/>
                  </a:lnTo>
                  <a:lnTo>
                    <a:pt x="22" y="82"/>
                  </a:lnTo>
                  <a:lnTo>
                    <a:pt x="32" y="97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5" y="149"/>
                  </a:lnTo>
                  <a:lnTo>
                    <a:pt x="76" y="164"/>
                  </a:lnTo>
                  <a:lnTo>
                    <a:pt x="88" y="176"/>
                  </a:lnTo>
                  <a:lnTo>
                    <a:pt x="99" y="188"/>
                  </a:lnTo>
                  <a:lnTo>
                    <a:pt x="109" y="197"/>
                  </a:lnTo>
                  <a:lnTo>
                    <a:pt x="120" y="203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3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Freeform 266"/>
            <p:cNvSpPr>
              <a:spLocks/>
            </p:cNvSpPr>
            <p:nvPr/>
          </p:nvSpPr>
          <p:spPr bwMode="auto">
            <a:xfrm>
              <a:off x="4160" y="2986"/>
              <a:ext cx="149" cy="212"/>
            </a:xfrm>
            <a:custGeom>
              <a:avLst/>
              <a:gdLst>
                <a:gd name="T0" fmla="*/ 148 w 149"/>
                <a:gd name="T1" fmla="*/ 203 h 212"/>
                <a:gd name="T2" fmla="*/ 149 w 149"/>
                <a:gd name="T3" fmla="*/ 197 h 212"/>
                <a:gd name="T4" fmla="*/ 148 w 149"/>
                <a:gd name="T5" fmla="*/ 188 h 212"/>
                <a:gd name="T6" fmla="*/ 145 w 149"/>
                <a:gd name="T7" fmla="*/ 176 h 212"/>
                <a:gd name="T8" fmla="*/ 140 w 149"/>
                <a:gd name="T9" fmla="*/ 160 h 212"/>
                <a:gd name="T10" fmla="*/ 134 w 149"/>
                <a:gd name="T11" fmla="*/ 148 h 212"/>
                <a:gd name="T12" fmla="*/ 126 w 149"/>
                <a:gd name="T13" fmla="*/ 133 h 212"/>
                <a:gd name="T14" fmla="*/ 117 w 149"/>
                <a:gd name="T15" fmla="*/ 115 h 212"/>
                <a:gd name="T16" fmla="*/ 108 w 149"/>
                <a:gd name="T17" fmla="*/ 100 h 212"/>
                <a:gd name="T18" fmla="*/ 96 w 149"/>
                <a:gd name="T19" fmla="*/ 82 h 212"/>
                <a:gd name="T20" fmla="*/ 84 w 149"/>
                <a:gd name="T21" fmla="*/ 67 h 212"/>
                <a:gd name="T22" fmla="*/ 72 w 149"/>
                <a:gd name="T23" fmla="*/ 52 h 212"/>
                <a:gd name="T24" fmla="*/ 61 w 149"/>
                <a:gd name="T25" fmla="*/ 36 h 212"/>
                <a:gd name="T26" fmla="*/ 50 w 149"/>
                <a:gd name="T27" fmla="*/ 27 h 212"/>
                <a:gd name="T28" fmla="*/ 39 w 149"/>
                <a:gd name="T29" fmla="*/ 15 h 212"/>
                <a:gd name="T30" fmla="*/ 30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4 w 149"/>
                <a:gd name="T39" fmla="*/ 3 h 212"/>
                <a:gd name="T40" fmla="*/ 1 w 149"/>
                <a:gd name="T41" fmla="*/ 9 h 212"/>
                <a:gd name="T42" fmla="*/ 0 w 149"/>
                <a:gd name="T43" fmla="*/ 18 h 212"/>
                <a:gd name="T44" fmla="*/ 1 w 149"/>
                <a:gd name="T45" fmla="*/ 27 h 212"/>
                <a:gd name="T46" fmla="*/ 4 w 149"/>
                <a:gd name="T47" fmla="*/ 39 h 212"/>
                <a:gd name="T48" fmla="*/ 9 w 149"/>
                <a:gd name="T49" fmla="*/ 52 h 212"/>
                <a:gd name="T50" fmla="*/ 16 w 149"/>
                <a:gd name="T51" fmla="*/ 67 h 212"/>
                <a:gd name="T52" fmla="*/ 22 w 149"/>
                <a:gd name="T53" fmla="*/ 82 h 212"/>
                <a:gd name="T54" fmla="*/ 32 w 149"/>
                <a:gd name="T55" fmla="*/ 100 h 212"/>
                <a:gd name="T56" fmla="*/ 41 w 149"/>
                <a:gd name="T57" fmla="*/ 115 h 212"/>
                <a:gd name="T58" fmla="*/ 53 w 149"/>
                <a:gd name="T59" fmla="*/ 130 h 212"/>
                <a:gd name="T60" fmla="*/ 64 w 149"/>
                <a:gd name="T61" fmla="*/ 148 h 212"/>
                <a:gd name="T62" fmla="*/ 76 w 149"/>
                <a:gd name="T63" fmla="*/ 163 h 212"/>
                <a:gd name="T64" fmla="*/ 88 w 149"/>
                <a:gd name="T65" fmla="*/ 176 h 212"/>
                <a:gd name="T66" fmla="*/ 99 w 149"/>
                <a:gd name="T67" fmla="*/ 188 h 212"/>
                <a:gd name="T68" fmla="*/ 109 w 149"/>
                <a:gd name="T69" fmla="*/ 197 h 212"/>
                <a:gd name="T70" fmla="*/ 120 w 149"/>
                <a:gd name="T71" fmla="*/ 206 h 212"/>
                <a:gd name="T72" fmla="*/ 128 w 149"/>
                <a:gd name="T73" fmla="*/ 209 h 212"/>
                <a:gd name="T74" fmla="*/ 136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6 h 212"/>
                <a:gd name="T82" fmla="*/ 148 w 149"/>
                <a:gd name="T83" fmla="*/ 206 h 212"/>
                <a:gd name="T84" fmla="*/ 148 w 149"/>
                <a:gd name="T85" fmla="*/ 203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203"/>
                  </a:moveTo>
                  <a:lnTo>
                    <a:pt x="149" y="197"/>
                  </a:lnTo>
                  <a:lnTo>
                    <a:pt x="148" y="188"/>
                  </a:lnTo>
                  <a:lnTo>
                    <a:pt x="145" y="176"/>
                  </a:lnTo>
                  <a:lnTo>
                    <a:pt x="140" y="160"/>
                  </a:lnTo>
                  <a:lnTo>
                    <a:pt x="134" y="148"/>
                  </a:lnTo>
                  <a:lnTo>
                    <a:pt x="126" y="133"/>
                  </a:lnTo>
                  <a:lnTo>
                    <a:pt x="117" y="115"/>
                  </a:lnTo>
                  <a:lnTo>
                    <a:pt x="108" y="100"/>
                  </a:lnTo>
                  <a:lnTo>
                    <a:pt x="96" y="82"/>
                  </a:lnTo>
                  <a:lnTo>
                    <a:pt x="84" y="67"/>
                  </a:lnTo>
                  <a:lnTo>
                    <a:pt x="72" y="52"/>
                  </a:lnTo>
                  <a:lnTo>
                    <a:pt x="61" y="36"/>
                  </a:lnTo>
                  <a:lnTo>
                    <a:pt x="50" y="27"/>
                  </a:lnTo>
                  <a:lnTo>
                    <a:pt x="39" y="15"/>
                  </a:lnTo>
                  <a:lnTo>
                    <a:pt x="30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1" y="27"/>
                  </a:lnTo>
                  <a:lnTo>
                    <a:pt x="4" y="39"/>
                  </a:lnTo>
                  <a:lnTo>
                    <a:pt x="9" y="52"/>
                  </a:lnTo>
                  <a:lnTo>
                    <a:pt x="16" y="67"/>
                  </a:lnTo>
                  <a:lnTo>
                    <a:pt x="22" y="82"/>
                  </a:lnTo>
                  <a:lnTo>
                    <a:pt x="32" y="100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4" y="148"/>
                  </a:lnTo>
                  <a:lnTo>
                    <a:pt x="76" y="163"/>
                  </a:lnTo>
                  <a:lnTo>
                    <a:pt x="88" y="176"/>
                  </a:lnTo>
                  <a:lnTo>
                    <a:pt x="99" y="188"/>
                  </a:lnTo>
                  <a:lnTo>
                    <a:pt x="109" y="197"/>
                  </a:lnTo>
                  <a:lnTo>
                    <a:pt x="120" y="206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6"/>
                  </a:lnTo>
                  <a:lnTo>
                    <a:pt x="148" y="203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6" name="Freeform 267"/>
            <p:cNvSpPr>
              <a:spLocks/>
            </p:cNvSpPr>
            <p:nvPr/>
          </p:nvSpPr>
          <p:spPr bwMode="auto">
            <a:xfrm>
              <a:off x="4160" y="2986"/>
              <a:ext cx="149" cy="212"/>
            </a:xfrm>
            <a:custGeom>
              <a:avLst/>
              <a:gdLst>
                <a:gd name="T0" fmla="*/ 148 w 149"/>
                <a:gd name="T1" fmla="*/ 203 h 212"/>
                <a:gd name="T2" fmla="*/ 149 w 149"/>
                <a:gd name="T3" fmla="*/ 197 h 212"/>
                <a:gd name="T4" fmla="*/ 148 w 149"/>
                <a:gd name="T5" fmla="*/ 188 h 212"/>
                <a:gd name="T6" fmla="*/ 145 w 149"/>
                <a:gd name="T7" fmla="*/ 176 h 212"/>
                <a:gd name="T8" fmla="*/ 140 w 149"/>
                <a:gd name="T9" fmla="*/ 160 h 212"/>
                <a:gd name="T10" fmla="*/ 134 w 149"/>
                <a:gd name="T11" fmla="*/ 148 h 212"/>
                <a:gd name="T12" fmla="*/ 126 w 149"/>
                <a:gd name="T13" fmla="*/ 133 h 212"/>
                <a:gd name="T14" fmla="*/ 117 w 149"/>
                <a:gd name="T15" fmla="*/ 115 h 212"/>
                <a:gd name="T16" fmla="*/ 108 w 149"/>
                <a:gd name="T17" fmla="*/ 100 h 212"/>
                <a:gd name="T18" fmla="*/ 96 w 149"/>
                <a:gd name="T19" fmla="*/ 82 h 212"/>
                <a:gd name="T20" fmla="*/ 84 w 149"/>
                <a:gd name="T21" fmla="*/ 67 h 212"/>
                <a:gd name="T22" fmla="*/ 72 w 149"/>
                <a:gd name="T23" fmla="*/ 52 h 212"/>
                <a:gd name="T24" fmla="*/ 61 w 149"/>
                <a:gd name="T25" fmla="*/ 36 h 212"/>
                <a:gd name="T26" fmla="*/ 50 w 149"/>
                <a:gd name="T27" fmla="*/ 27 h 212"/>
                <a:gd name="T28" fmla="*/ 39 w 149"/>
                <a:gd name="T29" fmla="*/ 15 h 212"/>
                <a:gd name="T30" fmla="*/ 30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4 w 149"/>
                <a:gd name="T39" fmla="*/ 3 h 212"/>
                <a:gd name="T40" fmla="*/ 1 w 149"/>
                <a:gd name="T41" fmla="*/ 9 h 212"/>
                <a:gd name="T42" fmla="*/ 0 w 149"/>
                <a:gd name="T43" fmla="*/ 18 h 212"/>
                <a:gd name="T44" fmla="*/ 1 w 149"/>
                <a:gd name="T45" fmla="*/ 27 h 212"/>
                <a:gd name="T46" fmla="*/ 4 w 149"/>
                <a:gd name="T47" fmla="*/ 39 h 212"/>
                <a:gd name="T48" fmla="*/ 9 w 149"/>
                <a:gd name="T49" fmla="*/ 52 h 212"/>
                <a:gd name="T50" fmla="*/ 16 w 149"/>
                <a:gd name="T51" fmla="*/ 67 h 212"/>
                <a:gd name="T52" fmla="*/ 22 w 149"/>
                <a:gd name="T53" fmla="*/ 82 h 212"/>
                <a:gd name="T54" fmla="*/ 32 w 149"/>
                <a:gd name="T55" fmla="*/ 100 h 212"/>
                <a:gd name="T56" fmla="*/ 41 w 149"/>
                <a:gd name="T57" fmla="*/ 115 h 212"/>
                <a:gd name="T58" fmla="*/ 53 w 149"/>
                <a:gd name="T59" fmla="*/ 130 h 212"/>
                <a:gd name="T60" fmla="*/ 64 w 149"/>
                <a:gd name="T61" fmla="*/ 148 h 212"/>
                <a:gd name="T62" fmla="*/ 76 w 149"/>
                <a:gd name="T63" fmla="*/ 163 h 212"/>
                <a:gd name="T64" fmla="*/ 88 w 149"/>
                <a:gd name="T65" fmla="*/ 176 h 212"/>
                <a:gd name="T66" fmla="*/ 99 w 149"/>
                <a:gd name="T67" fmla="*/ 188 h 212"/>
                <a:gd name="T68" fmla="*/ 109 w 149"/>
                <a:gd name="T69" fmla="*/ 197 h 212"/>
                <a:gd name="T70" fmla="*/ 120 w 149"/>
                <a:gd name="T71" fmla="*/ 206 h 212"/>
                <a:gd name="T72" fmla="*/ 128 w 149"/>
                <a:gd name="T73" fmla="*/ 209 h 212"/>
                <a:gd name="T74" fmla="*/ 136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6 h 212"/>
                <a:gd name="T82" fmla="*/ 148 w 149"/>
                <a:gd name="T83" fmla="*/ 206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8" y="203"/>
                  </a:moveTo>
                  <a:lnTo>
                    <a:pt x="149" y="197"/>
                  </a:lnTo>
                  <a:lnTo>
                    <a:pt x="148" y="188"/>
                  </a:lnTo>
                  <a:lnTo>
                    <a:pt x="145" y="176"/>
                  </a:lnTo>
                  <a:lnTo>
                    <a:pt x="140" y="160"/>
                  </a:lnTo>
                  <a:lnTo>
                    <a:pt x="134" y="148"/>
                  </a:lnTo>
                  <a:lnTo>
                    <a:pt x="126" y="133"/>
                  </a:lnTo>
                  <a:lnTo>
                    <a:pt x="117" y="115"/>
                  </a:lnTo>
                  <a:lnTo>
                    <a:pt x="108" y="100"/>
                  </a:lnTo>
                  <a:lnTo>
                    <a:pt x="96" y="82"/>
                  </a:lnTo>
                  <a:lnTo>
                    <a:pt x="84" y="67"/>
                  </a:lnTo>
                  <a:lnTo>
                    <a:pt x="72" y="52"/>
                  </a:lnTo>
                  <a:lnTo>
                    <a:pt x="61" y="36"/>
                  </a:lnTo>
                  <a:lnTo>
                    <a:pt x="50" y="27"/>
                  </a:lnTo>
                  <a:lnTo>
                    <a:pt x="39" y="15"/>
                  </a:lnTo>
                  <a:lnTo>
                    <a:pt x="30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1" y="27"/>
                  </a:lnTo>
                  <a:lnTo>
                    <a:pt x="4" y="39"/>
                  </a:lnTo>
                  <a:lnTo>
                    <a:pt x="9" y="52"/>
                  </a:lnTo>
                  <a:lnTo>
                    <a:pt x="16" y="67"/>
                  </a:lnTo>
                  <a:lnTo>
                    <a:pt x="22" y="82"/>
                  </a:lnTo>
                  <a:lnTo>
                    <a:pt x="32" y="100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4" y="148"/>
                  </a:lnTo>
                  <a:lnTo>
                    <a:pt x="76" y="163"/>
                  </a:lnTo>
                  <a:lnTo>
                    <a:pt x="88" y="176"/>
                  </a:lnTo>
                  <a:lnTo>
                    <a:pt x="99" y="188"/>
                  </a:lnTo>
                  <a:lnTo>
                    <a:pt x="109" y="197"/>
                  </a:lnTo>
                  <a:lnTo>
                    <a:pt x="120" y="206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6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Freeform 268"/>
            <p:cNvSpPr>
              <a:spLocks/>
            </p:cNvSpPr>
            <p:nvPr/>
          </p:nvSpPr>
          <p:spPr bwMode="auto">
            <a:xfrm>
              <a:off x="3879" y="2880"/>
              <a:ext cx="170" cy="97"/>
            </a:xfrm>
            <a:custGeom>
              <a:avLst/>
              <a:gdLst>
                <a:gd name="T0" fmla="*/ 170 w 170"/>
                <a:gd name="T1" fmla="*/ 49 h 97"/>
                <a:gd name="T2" fmla="*/ 170 w 170"/>
                <a:gd name="T3" fmla="*/ 40 h 97"/>
                <a:gd name="T4" fmla="*/ 166 w 170"/>
                <a:gd name="T5" fmla="*/ 34 h 97"/>
                <a:gd name="T6" fmla="*/ 161 w 170"/>
                <a:gd name="T7" fmla="*/ 27 h 97"/>
                <a:gd name="T8" fmla="*/ 154 w 170"/>
                <a:gd name="T9" fmla="*/ 21 h 97"/>
                <a:gd name="T10" fmla="*/ 146 w 170"/>
                <a:gd name="T11" fmla="*/ 15 h 97"/>
                <a:gd name="T12" fmla="*/ 136 w 170"/>
                <a:gd name="T13" fmla="*/ 9 h 97"/>
                <a:gd name="T14" fmla="*/ 125 w 170"/>
                <a:gd name="T15" fmla="*/ 6 h 97"/>
                <a:gd name="T16" fmla="*/ 112 w 170"/>
                <a:gd name="T17" fmla="*/ 3 h 97"/>
                <a:gd name="T18" fmla="*/ 99 w 170"/>
                <a:gd name="T19" fmla="*/ 3 h 97"/>
                <a:gd name="T20" fmla="*/ 86 w 170"/>
                <a:gd name="T21" fmla="*/ 0 h 97"/>
                <a:gd name="T22" fmla="*/ 71 w 170"/>
                <a:gd name="T23" fmla="*/ 3 h 97"/>
                <a:gd name="T24" fmla="*/ 58 w 170"/>
                <a:gd name="T25" fmla="*/ 3 h 97"/>
                <a:gd name="T26" fmla="*/ 46 w 170"/>
                <a:gd name="T27" fmla="*/ 6 h 97"/>
                <a:gd name="T28" fmla="*/ 35 w 170"/>
                <a:gd name="T29" fmla="*/ 9 h 97"/>
                <a:gd name="T30" fmla="*/ 25 w 170"/>
                <a:gd name="T31" fmla="*/ 15 h 97"/>
                <a:gd name="T32" fmla="*/ 17 w 170"/>
                <a:gd name="T33" fmla="*/ 21 h 97"/>
                <a:gd name="T34" fmla="*/ 9 w 170"/>
                <a:gd name="T35" fmla="*/ 27 h 97"/>
                <a:gd name="T36" fmla="*/ 5 w 170"/>
                <a:gd name="T37" fmla="*/ 34 h 97"/>
                <a:gd name="T38" fmla="*/ 1 w 170"/>
                <a:gd name="T39" fmla="*/ 40 h 97"/>
                <a:gd name="T40" fmla="*/ 0 w 170"/>
                <a:gd name="T41" fmla="*/ 49 h 97"/>
                <a:gd name="T42" fmla="*/ 1 w 170"/>
                <a:gd name="T43" fmla="*/ 55 h 97"/>
                <a:gd name="T44" fmla="*/ 5 w 170"/>
                <a:gd name="T45" fmla="*/ 64 h 97"/>
                <a:gd name="T46" fmla="*/ 9 w 170"/>
                <a:gd name="T47" fmla="*/ 70 h 97"/>
                <a:gd name="T48" fmla="*/ 17 w 170"/>
                <a:gd name="T49" fmla="*/ 76 h 97"/>
                <a:gd name="T50" fmla="*/ 25 w 170"/>
                <a:gd name="T51" fmla="*/ 82 h 97"/>
                <a:gd name="T52" fmla="*/ 35 w 170"/>
                <a:gd name="T53" fmla="*/ 88 h 97"/>
                <a:gd name="T54" fmla="*/ 46 w 170"/>
                <a:gd name="T55" fmla="*/ 91 h 97"/>
                <a:gd name="T56" fmla="*/ 58 w 170"/>
                <a:gd name="T57" fmla="*/ 94 h 97"/>
                <a:gd name="T58" fmla="*/ 71 w 170"/>
                <a:gd name="T59" fmla="*/ 94 h 97"/>
                <a:gd name="T60" fmla="*/ 86 w 170"/>
                <a:gd name="T61" fmla="*/ 97 h 97"/>
                <a:gd name="T62" fmla="*/ 99 w 170"/>
                <a:gd name="T63" fmla="*/ 94 h 97"/>
                <a:gd name="T64" fmla="*/ 112 w 170"/>
                <a:gd name="T65" fmla="*/ 94 h 97"/>
                <a:gd name="T66" fmla="*/ 125 w 170"/>
                <a:gd name="T67" fmla="*/ 91 h 97"/>
                <a:gd name="T68" fmla="*/ 136 w 170"/>
                <a:gd name="T69" fmla="*/ 88 h 97"/>
                <a:gd name="T70" fmla="*/ 146 w 170"/>
                <a:gd name="T71" fmla="*/ 82 h 97"/>
                <a:gd name="T72" fmla="*/ 154 w 170"/>
                <a:gd name="T73" fmla="*/ 76 h 97"/>
                <a:gd name="T74" fmla="*/ 161 w 170"/>
                <a:gd name="T75" fmla="*/ 70 h 97"/>
                <a:gd name="T76" fmla="*/ 166 w 170"/>
                <a:gd name="T77" fmla="*/ 64 h 97"/>
                <a:gd name="T78" fmla="*/ 170 w 170"/>
                <a:gd name="T79" fmla="*/ 55 h 97"/>
                <a:gd name="T80" fmla="*/ 170 w 170"/>
                <a:gd name="T81" fmla="*/ 49 h 97"/>
                <a:gd name="T82" fmla="*/ 170 w 170"/>
                <a:gd name="T83" fmla="*/ 49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7"/>
                <a:gd name="T128" fmla="*/ 170 w 170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7">
                  <a:moveTo>
                    <a:pt x="170" y="49"/>
                  </a:moveTo>
                  <a:lnTo>
                    <a:pt x="170" y="40"/>
                  </a:lnTo>
                  <a:lnTo>
                    <a:pt x="166" y="34"/>
                  </a:lnTo>
                  <a:lnTo>
                    <a:pt x="161" y="27"/>
                  </a:lnTo>
                  <a:lnTo>
                    <a:pt x="154" y="21"/>
                  </a:lnTo>
                  <a:lnTo>
                    <a:pt x="146" y="15"/>
                  </a:lnTo>
                  <a:lnTo>
                    <a:pt x="136" y="9"/>
                  </a:lnTo>
                  <a:lnTo>
                    <a:pt x="125" y="6"/>
                  </a:lnTo>
                  <a:lnTo>
                    <a:pt x="112" y="3"/>
                  </a:lnTo>
                  <a:lnTo>
                    <a:pt x="99" y="3"/>
                  </a:lnTo>
                  <a:lnTo>
                    <a:pt x="86" y="0"/>
                  </a:lnTo>
                  <a:lnTo>
                    <a:pt x="71" y="3"/>
                  </a:lnTo>
                  <a:lnTo>
                    <a:pt x="58" y="3"/>
                  </a:lnTo>
                  <a:lnTo>
                    <a:pt x="46" y="6"/>
                  </a:lnTo>
                  <a:lnTo>
                    <a:pt x="35" y="9"/>
                  </a:lnTo>
                  <a:lnTo>
                    <a:pt x="25" y="15"/>
                  </a:lnTo>
                  <a:lnTo>
                    <a:pt x="17" y="21"/>
                  </a:lnTo>
                  <a:lnTo>
                    <a:pt x="9" y="27"/>
                  </a:lnTo>
                  <a:lnTo>
                    <a:pt x="5" y="34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55"/>
                  </a:lnTo>
                  <a:lnTo>
                    <a:pt x="5" y="64"/>
                  </a:lnTo>
                  <a:lnTo>
                    <a:pt x="9" y="70"/>
                  </a:lnTo>
                  <a:lnTo>
                    <a:pt x="17" y="76"/>
                  </a:lnTo>
                  <a:lnTo>
                    <a:pt x="25" y="82"/>
                  </a:lnTo>
                  <a:lnTo>
                    <a:pt x="35" y="88"/>
                  </a:lnTo>
                  <a:lnTo>
                    <a:pt x="46" y="91"/>
                  </a:lnTo>
                  <a:lnTo>
                    <a:pt x="58" y="94"/>
                  </a:lnTo>
                  <a:lnTo>
                    <a:pt x="71" y="94"/>
                  </a:lnTo>
                  <a:lnTo>
                    <a:pt x="86" y="97"/>
                  </a:lnTo>
                  <a:lnTo>
                    <a:pt x="99" y="94"/>
                  </a:lnTo>
                  <a:lnTo>
                    <a:pt x="112" y="94"/>
                  </a:lnTo>
                  <a:lnTo>
                    <a:pt x="125" y="91"/>
                  </a:lnTo>
                  <a:lnTo>
                    <a:pt x="136" y="88"/>
                  </a:lnTo>
                  <a:lnTo>
                    <a:pt x="146" y="82"/>
                  </a:lnTo>
                  <a:lnTo>
                    <a:pt x="154" y="76"/>
                  </a:lnTo>
                  <a:lnTo>
                    <a:pt x="161" y="70"/>
                  </a:lnTo>
                  <a:lnTo>
                    <a:pt x="166" y="64"/>
                  </a:lnTo>
                  <a:lnTo>
                    <a:pt x="170" y="55"/>
                  </a:lnTo>
                  <a:lnTo>
                    <a:pt x="170" y="49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8" name="Freeform 269"/>
            <p:cNvSpPr>
              <a:spLocks/>
            </p:cNvSpPr>
            <p:nvPr/>
          </p:nvSpPr>
          <p:spPr bwMode="auto">
            <a:xfrm>
              <a:off x="3879" y="2880"/>
              <a:ext cx="170" cy="97"/>
            </a:xfrm>
            <a:custGeom>
              <a:avLst/>
              <a:gdLst>
                <a:gd name="T0" fmla="*/ 170 w 170"/>
                <a:gd name="T1" fmla="*/ 49 h 97"/>
                <a:gd name="T2" fmla="*/ 170 w 170"/>
                <a:gd name="T3" fmla="*/ 40 h 97"/>
                <a:gd name="T4" fmla="*/ 166 w 170"/>
                <a:gd name="T5" fmla="*/ 34 h 97"/>
                <a:gd name="T6" fmla="*/ 161 w 170"/>
                <a:gd name="T7" fmla="*/ 27 h 97"/>
                <a:gd name="T8" fmla="*/ 154 w 170"/>
                <a:gd name="T9" fmla="*/ 21 h 97"/>
                <a:gd name="T10" fmla="*/ 146 w 170"/>
                <a:gd name="T11" fmla="*/ 15 h 97"/>
                <a:gd name="T12" fmla="*/ 136 w 170"/>
                <a:gd name="T13" fmla="*/ 9 h 97"/>
                <a:gd name="T14" fmla="*/ 125 w 170"/>
                <a:gd name="T15" fmla="*/ 6 h 97"/>
                <a:gd name="T16" fmla="*/ 112 w 170"/>
                <a:gd name="T17" fmla="*/ 3 h 97"/>
                <a:gd name="T18" fmla="*/ 99 w 170"/>
                <a:gd name="T19" fmla="*/ 3 h 97"/>
                <a:gd name="T20" fmla="*/ 86 w 170"/>
                <a:gd name="T21" fmla="*/ 0 h 97"/>
                <a:gd name="T22" fmla="*/ 71 w 170"/>
                <a:gd name="T23" fmla="*/ 3 h 97"/>
                <a:gd name="T24" fmla="*/ 58 w 170"/>
                <a:gd name="T25" fmla="*/ 3 h 97"/>
                <a:gd name="T26" fmla="*/ 46 w 170"/>
                <a:gd name="T27" fmla="*/ 6 h 97"/>
                <a:gd name="T28" fmla="*/ 35 w 170"/>
                <a:gd name="T29" fmla="*/ 9 h 97"/>
                <a:gd name="T30" fmla="*/ 25 w 170"/>
                <a:gd name="T31" fmla="*/ 15 h 97"/>
                <a:gd name="T32" fmla="*/ 17 w 170"/>
                <a:gd name="T33" fmla="*/ 21 h 97"/>
                <a:gd name="T34" fmla="*/ 9 w 170"/>
                <a:gd name="T35" fmla="*/ 27 h 97"/>
                <a:gd name="T36" fmla="*/ 5 w 170"/>
                <a:gd name="T37" fmla="*/ 34 h 97"/>
                <a:gd name="T38" fmla="*/ 1 w 170"/>
                <a:gd name="T39" fmla="*/ 40 h 97"/>
                <a:gd name="T40" fmla="*/ 0 w 170"/>
                <a:gd name="T41" fmla="*/ 49 h 97"/>
                <a:gd name="T42" fmla="*/ 1 w 170"/>
                <a:gd name="T43" fmla="*/ 55 h 97"/>
                <a:gd name="T44" fmla="*/ 5 w 170"/>
                <a:gd name="T45" fmla="*/ 64 h 97"/>
                <a:gd name="T46" fmla="*/ 9 w 170"/>
                <a:gd name="T47" fmla="*/ 70 h 97"/>
                <a:gd name="T48" fmla="*/ 17 w 170"/>
                <a:gd name="T49" fmla="*/ 76 h 97"/>
                <a:gd name="T50" fmla="*/ 25 w 170"/>
                <a:gd name="T51" fmla="*/ 82 h 97"/>
                <a:gd name="T52" fmla="*/ 35 w 170"/>
                <a:gd name="T53" fmla="*/ 88 h 97"/>
                <a:gd name="T54" fmla="*/ 46 w 170"/>
                <a:gd name="T55" fmla="*/ 91 h 97"/>
                <a:gd name="T56" fmla="*/ 58 w 170"/>
                <a:gd name="T57" fmla="*/ 94 h 97"/>
                <a:gd name="T58" fmla="*/ 71 w 170"/>
                <a:gd name="T59" fmla="*/ 94 h 97"/>
                <a:gd name="T60" fmla="*/ 86 w 170"/>
                <a:gd name="T61" fmla="*/ 97 h 97"/>
                <a:gd name="T62" fmla="*/ 99 w 170"/>
                <a:gd name="T63" fmla="*/ 94 h 97"/>
                <a:gd name="T64" fmla="*/ 112 w 170"/>
                <a:gd name="T65" fmla="*/ 94 h 97"/>
                <a:gd name="T66" fmla="*/ 125 w 170"/>
                <a:gd name="T67" fmla="*/ 91 h 97"/>
                <a:gd name="T68" fmla="*/ 136 w 170"/>
                <a:gd name="T69" fmla="*/ 88 h 97"/>
                <a:gd name="T70" fmla="*/ 146 w 170"/>
                <a:gd name="T71" fmla="*/ 82 h 97"/>
                <a:gd name="T72" fmla="*/ 154 w 170"/>
                <a:gd name="T73" fmla="*/ 76 h 97"/>
                <a:gd name="T74" fmla="*/ 161 w 170"/>
                <a:gd name="T75" fmla="*/ 70 h 97"/>
                <a:gd name="T76" fmla="*/ 166 w 170"/>
                <a:gd name="T77" fmla="*/ 64 h 97"/>
                <a:gd name="T78" fmla="*/ 170 w 170"/>
                <a:gd name="T79" fmla="*/ 55 h 97"/>
                <a:gd name="T80" fmla="*/ 170 w 170"/>
                <a:gd name="T81" fmla="*/ 49 h 97"/>
                <a:gd name="T82" fmla="*/ 170 w 170"/>
                <a:gd name="T83" fmla="*/ 49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7"/>
                <a:gd name="T128" fmla="*/ 170 w 170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7">
                  <a:moveTo>
                    <a:pt x="170" y="49"/>
                  </a:moveTo>
                  <a:lnTo>
                    <a:pt x="170" y="40"/>
                  </a:lnTo>
                  <a:lnTo>
                    <a:pt x="166" y="34"/>
                  </a:lnTo>
                  <a:lnTo>
                    <a:pt x="161" y="27"/>
                  </a:lnTo>
                  <a:lnTo>
                    <a:pt x="154" y="21"/>
                  </a:lnTo>
                  <a:lnTo>
                    <a:pt x="146" y="15"/>
                  </a:lnTo>
                  <a:lnTo>
                    <a:pt x="136" y="9"/>
                  </a:lnTo>
                  <a:lnTo>
                    <a:pt x="125" y="6"/>
                  </a:lnTo>
                  <a:lnTo>
                    <a:pt x="112" y="3"/>
                  </a:lnTo>
                  <a:lnTo>
                    <a:pt x="99" y="3"/>
                  </a:lnTo>
                  <a:lnTo>
                    <a:pt x="86" y="0"/>
                  </a:lnTo>
                  <a:lnTo>
                    <a:pt x="71" y="3"/>
                  </a:lnTo>
                  <a:lnTo>
                    <a:pt x="58" y="3"/>
                  </a:lnTo>
                  <a:lnTo>
                    <a:pt x="46" y="6"/>
                  </a:lnTo>
                  <a:lnTo>
                    <a:pt x="35" y="9"/>
                  </a:lnTo>
                  <a:lnTo>
                    <a:pt x="25" y="15"/>
                  </a:lnTo>
                  <a:lnTo>
                    <a:pt x="17" y="21"/>
                  </a:lnTo>
                  <a:lnTo>
                    <a:pt x="9" y="27"/>
                  </a:lnTo>
                  <a:lnTo>
                    <a:pt x="5" y="34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55"/>
                  </a:lnTo>
                  <a:lnTo>
                    <a:pt x="5" y="64"/>
                  </a:lnTo>
                  <a:lnTo>
                    <a:pt x="9" y="70"/>
                  </a:lnTo>
                  <a:lnTo>
                    <a:pt x="17" y="76"/>
                  </a:lnTo>
                  <a:lnTo>
                    <a:pt x="25" y="82"/>
                  </a:lnTo>
                  <a:lnTo>
                    <a:pt x="35" y="88"/>
                  </a:lnTo>
                  <a:lnTo>
                    <a:pt x="46" y="91"/>
                  </a:lnTo>
                  <a:lnTo>
                    <a:pt x="58" y="94"/>
                  </a:lnTo>
                  <a:lnTo>
                    <a:pt x="71" y="94"/>
                  </a:lnTo>
                  <a:lnTo>
                    <a:pt x="86" y="97"/>
                  </a:lnTo>
                  <a:lnTo>
                    <a:pt x="99" y="94"/>
                  </a:lnTo>
                  <a:lnTo>
                    <a:pt x="112" y="94"/>
                  </a:lnTo>
                  <a:lnTo>
                    <a:pt x="125" y="91"/>
                  </a:lnTo>
                  <a:lnTo>
                    <a:pt x="136" y="88"/>
                  </a:lnTo>
                  <a:lnTo>
                    <a:pt x="146" y="82"/>
                  </a:lnTo>
                  <a:lnTo>
                    <a:pt x="154" y="76"/>
                  </a:lnTo>
                  <a:lnTo>
                    <a:pt x="161" y="70"/>
                  </a:lnTo>
                  <a:lnTo>
                    <a:pt x="166" y="64"/>
                  </a:lnTo>
                  <a:lnTo>
                    <a:pt x="170" y="55"/>
                  </a:lnTo>
                  <a:lnTo>
                    <a:pt x="170" y="49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Freeform 270"/>
            <p:cNvSpPr>
              <a:spLocks/>
            </p:cNvSpPr>
            <p:nvPr/>
          </p:nvSpPr>
          <p:spPr bwMode="auto">
            <a:xfrm>
              <a:off x="4170" y="2880"/>
              <a:ext cx="171" cy="97"/>
            </a:xfrm>
            <a:custGeom>
              <a:avLst/>
              <a:gdLst>
                <a:gd name="T0" fmla="*/ 171 w 171"/>
                <a:gd name="T1" fmla="*/ 49 h 97"/>
                <a:gd name="T2" fmla="*/ 169 w 171"/>
                <a:gd name="T3" fmla="*/ 40 h 97"/>
                <a:gd name="T4" fmla="*/ 167 w 171"/>
                <a:gd name="T5" fmla="*/ 34 h 97"/>
                <a:gd name="T6" fmla="*/ 161 w 171"/>
                <a:gd name="T7" fmla="*/ 27 h 97"/>
                <a:gd name="T8" fmla="*/ 155 w 171"/>
                <a:gd name="T9" fmla="*/ 21 h 97"/>
                <a:gd name="T10" fmla="*/ 146 w 171"/>
                <a:gd name="T11" fmla="*/ 15 h 97"/>
                <a:gd name="T12" fmla="*/ 136 w 171"/>
                <a:gd name="T13" fmla="*/ 9 h 97"/>
                <a:gd name="T14" fmla="*/ 124 w 171"/>
                <a:gd name="T15" fmla="*/ 6 h 97"/>
                <a:gd name="T16" fmla="*/ 113 w 171"/>
                <a:gd name="T17" fmla="*/ 3 h 97"/>
                <a:gd name="T18" fmla="*/ 99 w 171"/>
                <a:gd name="T19" fmla="*/ 3 h 97"/>
                <a:gd name="T20" fmla="*/ 85 w 171"/>
                <a:gd name="T21" fmla="*/ 0 h 97"/>
                <a:gd name="T22" fmla="*/ 72 w 171"/>
                <a:gd name="T23" fmla="*/ 3 h 97"/>
                <a:gd name="T24" fmla="*/ 58 w 171"/>
                <a:gd name="T25" fmla="*/ 3 h 97"/>
                <a:gd name="T26" fmla="*/ 47 w 171"/>
                <a:gd name="T27" fmla="*/ 6 h 97"/>
                <a:gd name="T28" fmla="*/ 35 w 171"/>
                <a:gd name="T29" fmla="*/ 9 h 97"/>
                <a:gd name="T30" fmla="*/ 25 w 171"/>
                <a:gd name="T31" fmla="*/ 15 h 97"/>
                <a:gd name="T32" fmla="*/ 16 w 171"/>
                <a:gd name="T33" fmla="*/ 21 h 97"/>
                <a:gd name="T34" fmla="*/ 10 w 171"/>
                <a:gd name="T35" fmla="*/ 27 h 97"/>
                <a:gd name="T36" fmla="*/ 4 w 171"/>
                <a:gd name="T37" fmla="*/ 34 h 97"/>
                <a:gd name="T38" fmla="*/ 2 w 171"/>
                <a:gd name="T39" fmla="*/ 40 h 97"/>
                <a:gd name="T40" fmla="*/ 0 w 171"/>
                <a:gd name="T41" fmla="*/ 49 h 97"/>
                <a:gd name="T42" fmla="*/ 2 w 171"/>
                <a:gd name="T43" fmla="*/ 55 h 97"/>
                <a:gd name="T44" fmla="*/ 4 w 171"/>
                <a:gd name="T45" fmla="*/ 64 h 97"/>
                <a:gd name="T46" fmla="*/ 10 w 171"/>
                <a:gd name="T47" fmla="*/ 70 h 97"/>
                <a:gd name="T48" fmla="*/ 16 w 171"/>
                <a:gd name="T49" fmla="*/ 76 h 97"/>
                <a:gd name="T50" fmla="*/ 25 w 171"/>
                <a:gd name="T51" fmla="*/ 82 h 97"/>
                <a:gd name="T52" fmla="*/ 35 w 171"/>
                <a:gd name="T53" fmla="*/ 88 h 97"/>
                <a:gd name="T54" fmla="*/ 47 w 171"/>
                <a:gd name="T55" fmla="*/ 91 h 97"/>
                <a:gd name="T56" fmla="*/ 58 w 171"/>
                <a:gd name="T57" fmla="*/ 94 h 97"/>
                <a:gd name="T58" fmla="*/ 72 w 171"/>
                <a:gd name="T59" fmla="*/ 94 h 97"/>
                <a:gd name="T60" fmla="*/ 85 w 171"/>
                <a:gd name="T61" fmla="*/ 97 h 97"/>
                <a:gd name="T62" fmla="*/ 99 w 171"/>
                <a:gd name="T63" fmla="*/ 94 h 97"/>
                <a:gd name="T64" fmla="*/ 113 w 171"/>
                <a:gd name="T65" fmla="*/ 94 h 97"/>
                <a:gd name="T66" fmla="*/ 124 w 171"/>
                <a:gd name="T67" fmla="*/ 91 h 97"/>
                <a:gd name="T68" fmla="*/ 136 w 171"/>
                <a:gd name="T69" fmla="*/ 88 h 97"/>
                <a:gd name="T70" fmla="*/ 146 w 171"/>
                <a:gd name="T71" fmla="*/ 82 h 97"/>
                <a:gd name="T72" fmla="*/ 155 w 171"/>
                <a:gd name="T73" fmla="*/ 76 h 97"/>
                <a:gd name="T74" fmla="*/ 161 w 171"/>
                <a:gd name="T75" fmla="*/ 70 h 97"/>
                <a:gd name="T76" fmla="*/ 167 w 171"/>
                <a:gd name="T77" fmla="*/ 64 h 97"/>
                <a:gd name="T78" fmla="*/ 169 w 171"/>
                <a:gd name="T79" fmla="*/ 55 h 97"/>
                <a:gd name="T80" fmla="*/ 171 w 171"/>
                <a:gd name="T81" fmla="*/ 49 h 97"/>
                <a:gd name="T82" fmla="*/ 171 w 171"/>
                <a:gd name="T83" fmla="*/ 49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1"/>
                <a:gd name="T127" fmla="*/ 0 h 97"/>
                <a:gd name="T128" fmla="*/ 171 w 171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1" h="97">
                  <a:moveTo>
                    <a:pt x="171" y="49"/>
                  </a:moveTo>
                  <a:lnTo>
                    <a:pt x="169" y="40"/>
                  </a:lnTo>
                  <a:lnTo>
                    <a:pt x="167" y="34"/>
                  </a:lnTo>
                  <a:lnTo>
                    <a:pt x="161" y="27"/>
                  </a:lnTo>
                  <a:lnTo>
                    <a:pt x="155" y="21"/>
                  </a:lnTo>
                  <a:lnTo>
                    <a:pt x="146" y="15"/>
                  </a:lnTo>
                  <a:lnTo>
                    <a:pt x="136" y="9"/>
                  </a:lnTo>
                  <a:lnTo>
                    <a:pt x="124" y="6"/>
                  </a:lnTo>
                  <a:lnTo>
                    <a:pt x="113" y="3"/>
                  </a:lnTo>
                  <a:lnTo>
                    <a:pt x="99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8" y="3"/>
                  </a:lnTo>
                  <a:lnTo>
                    <a:pt x="47" y="6"/>
                  </a:lnTo>
                  <a:lnTo>
                    <a:pt x="35" y="9"/>
                  </a:lnTo>
                  <a:lnTo>
                    <a:pt x="25" y="15"/>
                  </a:lnTo>
                  <a:lnTo>
                    <a:pt x="16" y="21"/>
                  </a:lnTo>
                  <a:lnTo>
                    <a:pt x="10" y="27"/>
                  </a:lnTo>
                  <a:lnTo>
                    <a:pt x="4" y="34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10" y="70"/>
                  </a:lnTo>
                  <a:lnTo>
                    <a:pt x="16" y="76"/>
                  </a:lnTo>
                  <a:lnTo>
                    <a:pt x="25" y="82"/>
                  </a:lnTo>
                  <a:lnTo>
                    <a:pt x="35" y="88"/>
                  </a:lnTo>
                  <a:lnTo>
                    <a:pt x="47" y="91"/>
                  </a:lnTo>
                  <a:lnTo>
                    <a:pt x="58" y="94"/>
                  </a:lnTo>
                  <a:lnTo>
                    <a:pt x="72" y="94"/>
                  </a:lnTo>
                  <a:lnTo>
                    <a:pt x="85" y="97"/>
                  </a:lnTo>
                  <a:lnTo>
                    <a:pt x="99" y="94"/>
                  </a:lnTo>
                  <a:lnTo>
                    <a:pt x="113" y="94"/>
                  </a:lnTo>
                  <a:lnTo>
                    <a:pt x="124" y="91"/>
                  </a:lnTo>
                  <a:lnTo>
                    <a:pt x="136" y="88"/>
                  </a:lnTo>
                  <a:lnTo>
                    <a:pt x="146" y="82"/>
                  </a:lnTo>
                  <a:lnTo>
                    <a:pt x="155" y="76"/>
                  </a:lnTo>
                  <a:lnTo>
                    <a:pt x="161" y="70"/>
                  </a:lnTo>
                  <a:lnTo>
                    <a:pt x="167" y="64"/>
                  </a:lnTo>
                  <a:lnTo>
                    <a:pt x="169" y="55"/>
                  </a:lnTo>
                  <a:lnTo>
                    <a:pt x="171" y="49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0" name="Freeform 271"/>
            <p:cNvSpPr>
              <a:spLocks/>
            </p:cNvSpPr>
            <p:nvPr/>
          </p:nvSpPr>
          <p:spPr bwMode="auto">
            <a:xfrm>
              <a:off x="4170" y="2880"/>
              <a:ext cx="171" cy="97"/>
            </a:xfrm>
            <a:custGeom>
              <a:avLst/>
              <a:gdLst>
                <a:gd name="T0" fmla="*/ 171 w 171"/>
                <a:gd name="T1" fmla="*/ 49 h 97"/>
                <a:gd name="T2" fmla="*/ 169 w 171"/>
                <a:gd name="T3" fmla="*/ 40 h 97"/>
                <a:gd name="T4" fmla="*/ 167 w 171"/>
                <a:gd name="T5" fmla="*/ 34 h 97"/>
                <a:gd name="T6" fmla="*/ 161 w 171"/>
                <a:gd name="T7" fmla="*/ 27 h 97"/>
                <a:gd name="T8" fmla="*/ 155 w 171"/>
                <a:gd name="T9" fmla="*/ 21 h 97"/>
                <a:gd name="T10" fmla="*/ 146 w 171"/>
                <a:gd name="T11" fmla="*/ 15 h 97"/>
                <a:gd name="T12" fmla="*/ 136 w 171"/>
                <a:gd name="T13" fmla="*/ 9 h 97"/>
                <a:gd name="T14" fmla="*/ 124 w 171"/>
                <a:gd name="T15" fmla="*/ 6 h 97"/>
                <a:gd name="T16" fmla="*/ 113 w 171"/>
                <a:gd name="T17" fmla="*/ 3 h 97"/>
                <a:gd name="T18" fmla="*/ 99 w 171"/>
                <a:gd name="T19" fmla="*/ 3 h 97"/>
                <a:gd name="T20" fmla="*/ 85 w 171"/>
                <a:gd name="T21" fmla="*/ 0 h 97"/>
                <a:gd name="T22" fmla="*/ 72 w 171"/>
                <a:gd name="T23" fmla="*/ 3 h 97"/>
                <a:gd name="T24" fmla="*/ 58 w 171"/>
                <a:gd name="T25" fmla="*/ 3 h 97"/>
                <a:gd name="T26" fmla="*/ 47 w 171"/>
                <a:gd name="T27" fmla="*/ 6 h 97"/>
                <a:gd name="T28" fmla="*/ 35 w 171"/>
                <a:gd name="T29" fmla="*/ 9 h 97"/>
                <a:gd name="T30" fmla="*/ 25 w 171"/>
                <a:gd name="T31" fmla="*/ 15 h 97"/>
                <a:gd name="T32" fmla="*/ 16 w 171"/>
                <a:gd name="T33" fmla="*/ 21 h 97"/>
                <a:gd name="T34" fmla="*/ 10 w 171"/>
                <a:gd name="T35" fmla="*/ 27 h 97"/>
                <a:gd name="T36" fmla="*/ 4 w 171"/>
                <a:gd name="T37" fmla="*/ 34 h 97"/>
                <a:gd name="T38" fmla="*/ 2 w 171"/>
                <a:gd name="T39" fmla="*/ 40 h 97"/>
                <a:gd name="T40" fmla="*/ 0 w 171"/>
                <a:gd name="T41" fmla="*/ 49 h 97"/>
                <a:gd name="T42" fmla="*/ 2 w 171"/>
                <a:gd name="T43" fmla="*/ 55 h 97"/>
                <a:gd name="T44" fmla="*/ 4 w 171"/>
                <a:gd name="T45" fmla="*/ 64 h 97"/>
                <a:gd name="T46" fmla="*/ 10 w 171"/>
                <a:gd name="T47" fmla="*/ 70 h 97"/>
                <a:gd name="T48" fmla="*/ 16 w 171"/>
                <a:gd name="T49" fmla="*/ 76 h 97"/>
                <a:gd name="T50" fmla="*/ 25 w 171"/>
                <a:gd name="T51" fmla="*/ 82 h 97"/>
                <a:gd name="T52" fmla="*/ 35 w 171"/>
                <a:gd name="T53" fmla="*/ 88 h 97"/>
                <a:gd name="T54" fmla="*/ 47 w 171"/>
                <a:gd name="T55" fmla="*/ 91 h 97"/>
                <a:gd name="T56" fmla="*/ 58 w 171"/>
                <a:gd name="T57" fmla="*/ 94 h 97"/>
                <a:gd name="T58" fmla="*/ 72 w 171"/>
                <a:gd name="T59" fmla="*/ 94 h 97"/>
                <a:gd name="T60" fmla="*/ 85 w 171"/>
                <a:gd name="T61" fmla="*/ 97 h 97"/>
                <a:gd name="T62" fmla="*/ 99 w 171"/>
                <a:gd name="T63" fmla="*/ 94 h 97"/>
                <a:gd name="T64" fmla="*/ 113 w 171"/>
                <a:gd name="T65" fmla="*/ 94 h 97"/>
                <a:gd name="T66" fmla="*/ 124 w 171"/>
                <a:gd name="T67" fmla="*/ 91 h 97"/>
                <a:gd name="T68" fmla="*/ 136 w 171"/>
                <a:gd name="T69" fmla="*/ 88 h 97"/>
                <a:gd name="T70" fmla="*/ 146 w 171"/>
                <a:gd name="T71" fmla="*/ 82 h 97"/>
                <a:gd name="T72" fmla="*/ 155 w 171"/>
                <a:gd name="T73" fmla="*/ 76 h 97"/>
                <a:gd name="T74" fmla="*/ 161 w 171"/>
                <a:gd name="T75" fmla="*/ 70 h 97"/>
                <a:gd name="T76" fmla="*/ 167 w 171"/>
                <a:gd name="T77" fmla="*/ 64 h 97"/>
                <a:gd name="T78" fmla="*/ 169 w 171"/>
                <a:gd name="T79" fmla="*/ 55 h 97"/>
                <a:gd name="T80" fmla="*/ 171 w 171"/>
                <a:gd name="T81" fmla="*/ 49 h 97"/>
                <a:gd name="T82" fmla="*/ 171 w 171"/>
                <a:gd name="T83" fmla="*/ 49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1"/>
                <a:gd name="T127" fmla="*/ 0 h 97"/>
                <a:gd name="T128" fmla="*/ 171 w 171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1" h="97">
                  <a:moveTo>
                    <a:pt x="171" y="49"/>
                  </a:moveTo>
                  <a:lnTo>
                    <a:pt x="169" y="40"/>
                  </a:lnTo>
                  <a:lnTo>
                    <a:pt x="167" y="34"/>
                  </a:lnTo>
                  <a:lnTo>
                    <a:pt x="161" y="27"/>
                  </a:lnTo>
                  <a:lnTo>
                    <a:pt x="155" y="21"/>
                  </a:lnTo>
                  <a:lnTo>
                    <a:pt x="146" y="15"/>
                  </a:lnTo>
                  <a:lnTo>
                    <a:pt x="136" y="9"/>
                  </a:lnTo>
                  <a:lnTo>
                    <a:pt x="124" y="6"/>
                  </a:lnTo>
                  <a:lnTo>
                    <a:pt x="113" y="3"/>
                  </a:lnTo>
                  <a:lnTo>
                    <a:pt x="99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8" y="3"/>
                  </a:lnTo>
                  <a:lnTo>
                    <a:pt x="47" y="6"/>
                  </a:lnTo>
                  <a:lnTo>
                    <a:pt x="35" y="9"/>
                  </a:lnTo>
                  <a:lnTo>
                    <a:pt x="25" y="15"/>
                  </a:lnTo>
                  <a:lnTo>
                    <a:pt x="16" y="21"/>
                  </a:lnTo>
                  <a:lnTo>
                    <a:pt x="10" y="27"/>
                  </a:lnTo>
                  <a:lnTo>
                    <a:pt x="4" y="34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10" y="70"/>
                  </a:lnTo>
                  <a:lnTo>
                    <a:pt x="16" y="76"/>
                  </a:lnTo>
                  <a:lnTo>
                    <a:pt x="25" y="82"/>
                  </a:lnTo>
                  <a:lnTo>
                    <a:pt x="35" y="88"/>
                  </a:lnTo>
                  <a:lnTo>
                    <a:pt x="47" y="91"/>
                  </a:lnTo>
                  <a:lnTo>
                    <a:pt x="58" y="94"/>
                  </a:lnTo>
                  <a:lnTo>
                    <a:pt x="72" y="94"/>
                  </a:lnTo>
                  <a:lnTo>
                    <a:pt x="85" y="97"/>
                  </a:lnTo>
                  <a:lnTo>
                    <a:pt x="99" y="94"/>
                  </a:lnTo>
                  <a:lnTo>
                    <a:pt x="113" y="94"/>
                  </a:lnTo>
                  <a:lnTo>
                    <a:pt x="124" y="91"/>
                  </a:lnTo>
                  <a:lnTo>
                    <a:pt x="136" y="88"/>
                  </a:lnTo>
                  <a:lnTo>
                    <a:pt x="146" y="82"/>
                  </a:lnTo>
                  <a:lnTo>
                    <a:pt x="155" y="76"/>
                  </a:lnTo>
                  <a:lnTo>
                    <a:pt x="161" y="70"/>
                  </a:lnTo>
                  <a:lnTo>
                    <a:pt x="167" y="64"/>
                  </a:lnTo>
                  <a:lnTo>
                    <a:pt x="169" y="55"/>
                  </a:lnTo>
                  <a:lnTo>
                    <a:pt x="171" y="49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1" name="Freeform 272"/>
            <p:cNvSpPr>
              <a:spLocks/>
            </p:cNvSpPr>
            <p:nvPr/>
          </p:nvSpPr>
          <p:spPr bwMode="auto">
            <a:xfrm>
              <a:off x="3913" y="2992"/>
              <a:ext cx="149" cy="212"/>
            </a:xfrm>
            <a:custGeom>
              <a:avLst/>
              <a:gdLst>
                <a:gd name="T0" fmla="*/ 148 w 149"/>
                <a:gd name="T1" fmla="*/ 6 h 212"/>
                <a:gd name="T2" fmla="*/ 145 w 149"/>
                <a:gd name="T3" fmla="*/ 3 h 212"/>
                <a:gd name="T4" fmla="*/ 141 w 149"/>
                <a:gd name="T5" fmla="*/ 0 h 212"/>
                <a:gd name="T6" fmla="*/ 135 w 149"/>
                <a:gd name="T7" fmla="*/ 0 h 212"/>
                <a:gd name="T8" fmla="*/ 128 w 149"/>
                <a:gd name="T9" fmla="*/ 3 h 212"/>
                <a:gd name="T10" fmla="*/ 119 w 149"/>
                <a:gd name="T11" fmla="*/ 6 h 212"/>
                <a:gd name="T12" fmla="*/ 110 w 149"/>
                <a:gd name="T13" fmla="*/ 15 h 212"/>
                <a:gd name="T14" fmla="*/ 99 w 149"/>
                <a:gd name="T15" fmla="*/ 24 h 212"/>
                <a:gd name="T16" fmla="*/ 87 w 149"/>
                <a:gd name="T17" fmla="*/ 36 h 212"/>
                <a:gd name="T18" fmla="*/ 75 w 149"/>
                <a:gd name="T19" fmla="*/ 49 h 212"/>
                <a:gd name="T20" fmla="*/ 63 w 149"/>
                <a:gd name="T21" fmla="*/ 64 h 212"/>
                <a:gd name="T22" fmla="*/ 52 w 149"/>
                <a:gd name="T23" fmla="*/ 82 h 212"/>
                <a:gd name="T24" fmla="*/ 41 w 149"/>
                <a:gd name="T25" fmla="*/ 97 h 212"/>
                <a:gd name="T26" fmla="*/ 31 w 149"/>
                <a:gd name="T27" fmla="*/ 115 h 212"/>
                <a:gd name="T28" fmla="*/ 23 w 149"/>
                <a:gd name="T29" fmla="*/ 130 h 212"/>
                <a:gd name="T30" fmla="*/ 15 w 149"/>
                <a:gd name="T31" fmla="*/ 145 h 212"/>
                <a:gd name="T32" fmla="*/ 8 w 149"/>
                <a:gd name="T33" fmla="*/ 160 h 212"/>
                <a:gd name="T34" fmla="*/ 4 w 149"/>
                <a:gd name="T35" fmla="*/ 173 h 212"/>
                <a:gd name="T36" fmla="*/ 1 w 149"/>
                <a:gd name="T37" fmla="*/ 185 h 212"/>
                <a:gd name="T38" fmla="*/ 0 w 149"/>
                <a:gd name="T39" fmla="*/ 197 h 212"/>
                <a:gd name="T40" fmla="*/ 0 w 149"/>
                <a:gd name="T41" fmla="*/ 203 h 212"/>
                <a:gd name="T42" fmla="*/ 3 w 149"/>
                <a:gd name="T43" fmla="*/ 209 h 212"/>
                <a:gd name="T44" fmla="*/ 7 w 149"/>
                <a:gd name="T45" fmla="*/ 212 h 212"/>
                <a:gd name="T46" fmla="*/ 13 w 149"/>
                <a:gd name="T47" fmla="*/ 212 h 212"/>
                <a:gd name="T48" fmla="*/ 21 w 149"/>
                <a:gd name="T49" fmla="*/ 209 h 212"/>
                <a:gd name="T50" fmla="*/ 29 w 149"/>
                <a:gd name="T51" fmla="*/ 203 h 212"/>
                <a:gd name="T52" fmla="*/ 38 w 149"/>
                <a:gd name="T53" fmla="*/ 197 h 212"/>
                <a:gd name="T54" fmla="*/ 49 w 149"/>
                <a:gd name="T55" fmla="*/ 188 h 212"/>
                <a:gd name="T56" fmla="*/ 61 w 149"/>
                <a:gd name="T57" fmla="*/ 176 h 212"/>
                <a:gd name="T58" fmla="*/ 73 w 149"/>
                <a:gd name="T59" fmla="*/ 160 h 212"/>
                <a:gd name="T60" fmla="*/ 85 w 149"/>
                <a:gd name="T61" fmla="*/ 145 h 212"/>
                <a:gd name="T62" fmla="*/ 96 w 149"/>
                <a:gd name="T63" fmla="*/ 130 h 212"/>
                <a:gd name="T64" fmla="*/ 107 w 149"/>
                <a:gd name="T65" fmla="*/ 112 h 212"/>
                <a:gd name="T66" fmla="*/ 118 w 149"/>
                <a:gd name="T67" fmla="*/ 97 h 212"/>
                <a:gd name="T68" fmla="*/ 125 w 149"/>
                <a:gd name="T69" fmla="*/ 82 h 212"/>
                <a:gd name="T70" fmla="*/ 133 w 149"/>
                <a:gd name="T71" fmla="*/ 67 h 212"/>
                <a:gd name="T72" fmla="*/ 140 w 149"/>
                <a:gd name="T73" fmla="*/ 52 h 212"/>
                <a:gd name="T74" fmla="*/ 144 w 149"/>
                <a:gd name="T75" fmla="*/ 36 h 212"/>
                <a:gd name="T76" fmla="*/ 148 w 149"/>
                <a:gd name="T77" fmla="*/ 24 h 212"/>
                <a:gd name="T78" fmla="*/ 149 w 149"/>
                <a:gd name="T79" fmla="*/ 15 h 212"/>
                <a:gd name="T80" fmla="*/ 148 w 149"/>
                <a:gd name="T81" fmla="*/ 9 h 212"/>
                <a:gd name="T82" fmla="*/ 148 w 149"/>
                <a:gd name="T83" fmla="*/ 9 h 212"/>
                <a:gd name="T84" fmla="*/ 148 w 149"/>
                <a:gd name="T85" fmla="*/ 6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6"/>
                  </a:moveTo>
                  <a:lnTo>
                    <a:pt x="145" y="3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19" y="6"/>
                  </a:lnTo>
                  <a:lnTo>
                    <a:pt x="110" y="15"/>
                  </a:lnTo>
                  <a:lnTo>
                    <a:pt x="99" y="24"/>
                  </a:lnTo>
                  <a:lnTo>
                    <a:pt x="87" y="36"/>
                  </a:lnTo>
                  <a:lnTo>
                    <a:pt x="75" y="49"/>
                  </a:lnTo>
                  <a:lnTo>
                    <a:pt x="63" y="64"/>
                  </a:lnTo>
                  <a:lnTo>
                    <a:pt x="52" y="82"/>
                  </a:lnTo>
                  <a:lnTo>
                    <a:pt x="41" y="97"/>
                  </a:lnTo>
                  <a:lnTo>
                    <a:pt x="31" y="115"/>
                  </a:lnTo>
                  <a:lnTo>
                    <a:pt x="23" y="130"/>
                  </a:lnTo>
                  <a:lnTo>
                    <a:pt x="15" y="145"/>
                  </a:lnTo>
                  <a:lnTo>
                    <a:pt x="8" y="160"/>
                  </a:lnTo>
                  <a:lnTo>
                    <a:pt x="4" y="173"/>
                  </a:lnTo>
                  <a:lnTo>
                    <a:pt x="1" y="185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3" y="209"/>
                  </a:lnTo>
                  <a:lnTo>
                    <a:pt x="7" y="212"/>
                  </a:lnTo>
                  <a:lnTo>
                    <a:pt x="13" y="212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8" y="197"/>
                  </a:lnTo>
                  <a:lnTo>
                    <a:pt x="49" y="188"/>
                  </a:lnTo>
                  <a:lnTo>
                    <a:pt x="61" y="176"/>
                  </a:lnTo>
                  <a:lnTo>
                    <a:pt x="73" y="160"/>
                  </a:lnTo>
                  <a:lnTo>
                    <a:pt x="85" y="145"/>
                  </a:lnTo>
                  <a:lnTo>
                    <a:pt x="96" y="130"/>
                  </a:lnTo>
                  <a:lnTo>
                    <a:pt x="107" y="112"/>
                  </a:lnTo>
                  <a:lnTo>
                    <a:pt x="118" y="97"/>
                  </a:lnTo>
                  <a:lnTo>
                    <a:pt x="125" y="82"/>
                  </a:lnTo>
                  <a:lnTo>
                    <a:pt x="133" y="67"/>
                  </a:lnTo>
                  <a:lnTo>
                    <a:pt x="140" y="52"/>
                  </a:lnTo>
                  <a:lnTo>
                    <a:pt x="144" y="36"/>
                  </a:lnTo>
                  <a:lnTo>
                    <a:pt x="148" y="24"/>
                  </a:lnTo>
                  <a:lnTo>
                    <a:pt x="149" y="15"/>
                  </a:lnTo>
                  <a:lnTo>
                    <a:pt x="148" y="9"/>
                  </a:lnTo>
                  <a:lnTo>
                    <a:pt x="148" y="6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Freeform 273"/>
            <p:cNvSpPr>
              <a:spLocks/>
            </p:cNvSpPr>
            <p:nvPr/>
          </p:nvSpPr>
          <p:spPr bwMode="auto">
            <a:xfrm>
              <a:off x="3913" y="2992"/>
              <a:ext cx="149" cy="212"/>
            </a:xfrm>
            <a:custGeom>
              <a:avLst/>
              <a:gdLst>
                <a:gd name="T0" fmla="*/ 148 w 149"/>
                <a:gd name="T1" fmla="*/ 6 h 212"/>
                <a:gd name="T2" fmla="*/ 145 w 149"/>
                <a:gd name="T3" fmla="*/ 3 h 212"/>
                <a:gd name="T4" fmla="*/ 141 w 149"/>
                <a:gd name="T5" fmla="*/ 0 h 212"/>
                <a:gd name="T6" fmla="*/ 135 w 149"/>
                <a:gd name="T7" fmla="*/ 0 h 212"/>
                <a:gd name="T8" fmla="*/ 128 w 149"/>
                <a:gd name="T9" fmla="*/ 3 h 212"/>
                <a:gd name="T10" fmla="*/ 119 w 149"/>
                <a:gd name="T11" fmla="*/ 6 h 212"/>
                <a:gd name="T12" fmla="*/ 110 w 149"/>
                <a:gd name="T13" fmla="*/ 15 h 212"/>
                <a:gd name="T14" fmla="*/ 99 w 149"/>
                <a:gd name="T15" fmla="*/ 24 h 212"/>
                <a:gd name="T16" fmla="*/ 87 w 149"/>
                <a:gd name="T17" fmla="*/ 36 h 212"/>
                <a:gd name="T18" fmla="*/ 75 w 149"/>
                <a:gd name="T19" fmla="*/ 49 h 212"/>
                <a:gd name="T20" fmla="*/ 63 w 149"/>
                <a:gd name="T21" fmla="*/ 64 h 212"/>
                <a:gd name="T22" fmla="*/ 52 w 149"/>
                <a:gd name="T23" fmla="*/ 82 h 212"/>
                <a:gd name="T24" fmla="*/ 41 w 149"/>
                <a:gd name="T25" fmla="*/ 97 h 212"/>
                <a:gd name="T26" fmla="*/ 31 w 149"/>
                <a:gd name="T27" fmla="*/ 115 h 212"/>
                <a:gd name="T28" fmla="*/ 23 w 149"/>
                <a:gd name="T29" fmla="*/ 130 h 212"/>
                <a:gd name="T30" fmla="*/ 15 w 149"/>
                <a:gd name="T31" fmla="*/ 145 h 212"/>
                <a:gd name="T32" fmla="*/ 8 w 149"/>
                <a:gd name="T33" fmla="*/ 160 h 212"/>
                <a:gd name="T34" fmla="*/ 4 w 149"/>
                <a:gd name="T35" fmla="*/ 173 h 212"/>
                <a:gd name="T36" fmla="*/ 1 w 149"/>
                <a:gd name="T37" fmla="*/ 185 h 212"/>
                <a:gd name="T38" fmla="*/ 0 w 149"/>
                <a:gd name="T39" fmla="*/ 197 h 212"/>
                <a:gd name="T40" fmla="*/ 0 w 149"/>
                <a:gd name="T41" fmla="*/ 203 h 212"/>
                <a:gd name="T42" fmla="*/ 3 w 149"/>
                <a:gd name="T43" fmla="*/ 209 h 212"/>
                <a:gd name="T44" fmla="*/ 7 w 149"/>
                <a:gd name="T45" fmla="*/ 212 h 212"/>
                <a:gd name="T46" fmla="*/ 13 w 149"/>
                <a:gd name="T47" fmla="*/ 212 h 212"/>
                <a:gd name="T48" fmla="*/ 21 w 149"/>
                <a:gd name="T49" fmla="*/ 209 h 212"/>
                <a:gd name="T50" fmla="*/ 29 w 149"/>
                <a:gd name="T51" fmla="*/ 203 h 212"/>
                <a:gd name="T52" fmla="*/ 38 w 149"/>
                <a:gd name="T53" fmla="*/ 197 h 212"/>
                <a:gd name="T54" fmla="*/ 49 w 149"/>
                <a:gd name="T55" fmla="*/ 188 h 212"/>
                <a:gd name="T56" fmla="*/ 61 w 149"/>
                <a:gd name="T57" fmla="*/ 176 h 212"/>
                <a:gd name="T58" fmla="*/ 73 w 149"/>
                <a:gd name="T59" fmla="*/ 160 h 212"/>
                <a:gd name="T60" fmla="*/ 85 w 149"/>
                <a:gd name="T61" fmla="*/ 145 h 212"/>
                <a:gd name="T62" fmla="*/ 96 w 149"/>
                <a:gd name="T63" fmla="*/ 130 h 212"/>
                <a:gd name="T64" fmla="*/ 107 w 149"/>
                <a:gd name="T65" fmla="*/ 112 h 212"/>
                <a:gd name="T66" fmla="*/ 118 w 149"/>
                <a:gd name="T67" fmla="*/ 97 h 212"/>
                <a:gd name="T68" fmla="*/ 125 w 149"/>
                <a:gd name="T69" fmla="*/ 82 h 212"/>
                <a:gd name="T70" fmla="*/ 133 w 149"/>
                <a:gd name="T71" fmla="*/ 67 h 212"/>
                <a:gd name="T72" fmla="*/ 140 w 149"/>
                <a:gd name="T73" fmla="*/ 52 h 212"/>
                <a:gd name="T74" fmla="*/ 144 w 149"/>
                <a:gd name="T75" fmla="*/ 36 h 212"/>
                <a:gd name="T76" fmla="*/ 148 w 149"/>
                <a:gd name="T77" fmla="*/ 24 h 212"/>
                <a:gd name="T78" fmla="*/ 149 w 149"/>
                <a:gd name="T79" fmla="*/ 15 h 212"/>
                <a:gd name="T80" fmla="*/ 148 w 149"/>
                <a:gd name="T81" fmla="*/ 9 h 212"/>
                <a:gd name="T82" fmla="*/ 148 w 149"/>
                <a:gd name="T83" fmla="*/ 9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8" y="6"/>
                  </a:moveTo>
                  <a:lnTo>
                    <a:pt x="145" y="3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19" y="6"/>
                  </a:lnTo>
                  <a:lnTo>
                    <a:pt x="110" y="15"/>
                  </a:lnTo>
                  <a:lnTo>
                    <a:pt x="99" y="24"/>
                  </a:lnTo>
                  <a:lnTo>
                    <a:pt x="87" y="36"/>
                  </a:lnTo>
                  <a:lnTo>
                    <a:pt x="75" y="49"/>
                  </a:lnTo>
                  <a:lnTo>
                    <a:pt x="63" y="64"/>
                  </a:lnTo>
                  <a:lnTo>
                    <a:pt x="52" y="82"/>
                  </a:lnTo>
                  <a:lnTo>
                    <a:pt x="41" y="97"/>
                  </a:lnTo>
                  <a:lnTo>
                    <a:pt x="31" y="115"/>
                  </a:lnTo>
                  <a:lnTo>
                    <a:pt x="23" y="130"/>
                  </a:lnTo>
                  <a:lnTo>
                    <a:pt x="15" y="145"/>
                  </a:lnTo>
                  <a:lnTo>
                    <a:pt x="8" y="160"/>
                  </a:lnTo>
                  <a:lnTo>
                    <a:pt x="4" y="173"/>
                  </a:lnTo>
                  <a:lnTo>
                    <a:pt x="1" y="185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3" y="209"/>
                  </a:lnTo>
                  <a:lnTo>
                    <a:pt x="7" y="212"/>
                  </a:lnTo>
                  <a:lnTo>
                    <a:pt x="13" y="212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8" y="197"/>
                  </a:lnTo>
                  <a:lnTo>
                    <a:pt x="49" y="188"/>
                  </a:lnTo>
                  <a:lnTo>
                    <a:pt x="61" y="176"/>
                  </a:lnTo>
                  <a:lnTo>
                    <a:pt x="73" y="160"/>
                  </a:lnTo>
                  <a:lnTo>
                    <a:pt x="85" y="145"/>
                  </a:lnTo>
                  <a:lnTo>
                    <a:pt x="96" y="130"/>
                  </a:lnTo>
                  <a:lnTo>
                    <a:pt x="107" y="112"/>
                  </a:lnTo>
                  <a:lnTo>
                    <a:pt x="118" y="97"/>
                  </a:lnTo>
                  <a:lnTo>
                    <a:pt x="125" y="82"/>
                  </a:lnTo>
                  <a:lnTo>
                    <a:pt x="133" y="67"/>
                  </a:lnTo>
                  <a:lnTo>
                    <a:pt x="140" y="52"/>
                  </a:lnTo>
                  <a:lnTo>
                    <a:pt x="144" y="36"/>
                  </a:lnTo>
                  <a:lnTo>
                    <a:pt x="148" y="24"/>
                  </a:lnTo>
                  <a:lnTo>
                    <a:pt x="149" y="15"/>
                  </a:lnTo>
                  <a:lnTo>
                    <a:pt x="148" y="9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Freeform 274"/>
            <p:cNvSpPr>
              <a:spLocks/>
            </p:cNvSpPr>
            <p:nvPr/>
          </p:nvSpPr>
          <p:spPr bwMode="auto">
            <a:xfrm>
              <a:off x="4165" y="2659"/>
              <a:ext cx="149" cy="209"/>
            </a:xfrm>
            <a:custGeom>
              <a:avLst/>
              <a:gdLst>
                <a:gd name="T0" fmla="*/ 148 w 149"/>
                <a:gd name="T1" fmla="*/ 7 h 209"/>
                <a:gd name="T2" fmla="*/ 145 w 149"/>
                <a:gd name="T3" fmla="*/ 0 h 209"/>
                <a:gd name="T4" fmla="*/ 141 w 149"/>
                <a:gd name="T5" fmla="*/ 0 h 209"/>
                <a:gd name="T6" fmla="*/ 135 w 149"/>
                <a:gd name="T7" fmla="*/ 0 h 209"/>
                <a:gd name="T8" fmla="*/ 128 w 149"/>
                <a:gd name="T9" fmla="*/ 3 h 209"/>
                <a:gd name="T10" fmla="*/ 119 w 149"/>
                <a:gd name="T11" fmla="*/ 7 h 209"/>
                <a:gd name="T12" fmla="*/ 110 w 149"/>
                <a:gd name="T13" fmla="*/ 16 h 209"/>
                <a:gd name="T14" fmla="*/ 99 w 149"/>
                <a:gd name="T15" fmla="*/ 25 h 209"/>
                <a:gd name="T16" fmla="*/ 87 w 149"/>
                <a:gd name="T17" fmla="*/ 37 h 209"/>
                <a:gd name="T18" fmla="*/ 77 w 149"/>
                <a:gd name="T19" fmla="*/ 49 h 209"/>
                <a:gd name="T20" fmla="*/ 63 w 149"/>
                <a:gd name="T21" fmla="*/ 64 h 209"/>
                <a:gd name="T22" fmla="*/ 52 w 149"/>
                <a:gd name="T23" fmla="*/ 79 h 209"/>
                <a:gd name="T24" fmla="*/ 41 w 149"/>
                <a:gd name="T25" fmla="*/ 97 h 209"/>
                <a:gd name="T26" fmla="*/ 32 w 149"/>
                <a:gd name="T27" fmla="*/ 112 h 209"/>
                <a:gd name="T28" fmla="*/ 23 w 149"/>
                <a:gd name="T29" fmla="*/ 131 h 209"/>
                <a:gd name="T30" fmla="*/ 15 w 149"/>
                <a:gd name="T31" fmla="*/ 146 h 209"/>
                <a:gd name="T32" fmla="*/ 8 w 149"/>
                <a:gd name="T33" fmla="*/ 161 h 209"/>
                <a:gd name="T34" fmla="*/ 4 w 149"/>
                <a:gd name="T35" fmla="*/ 173 h 209"/>
                <a:gd name="T36" fmla="*/ 1 w 149"/>
                <a:gd name="T37" fmla="*/ 185 h 209"/>
                <a:gd name="T38" fmla="*/ 0 w 149"/>
                <a:gd name="T39" fmla="*/ 194 h 209"/>
                <a:gd name="T40" fmla="*/ 0 w 149"/>
                <a:gd name="T41" fmla="*/ 203 h 209"/>
                <a:gd name="T42" fmla="*/ 3 w 149"/>
                <a:gd name="T43" fmla="*/ 209 h 209"/>
                <a:gd name="T44" fmla="*/ 8 w 149"/>
                <a:gd name="T45" fmla="*/ 209 h 209"/>
                <a:gd name="T46" fmla="*/ 13 w 149"/>
                <a:gd name="T47" fmla="*/ 209 h 209"/>
                <a:gd name="T48" fmla="*/ 21 w 149"/>
                <a:gd name="T49" fmla="*/ 209 h 209"/>
                <a:gd name="T50" fmla="*/ 29 w 149"/>
                <a:gd name="T51" fmla="*/ 203 h 209"/>
                <a:gd name="T52" fmla="*/ 38 w 149"/>
                <a:gd name="T53" fmla="*/ 197 h 209"/>
                <a:gd name="T54" fmla="*/ 49 w 149"/>
                <a:gd name="T55" fmla="*/ 185 h 209"/>
                <a:gd name="T56" fmla="*/ 61 w 149"/>
                <a:gd name="T57" fmla="*/ 176 h 209"/>
                <a:gd name="T58" fmla="*/ 73 w 149"/>
                <a:gd name="T59" fmla="*/ 161 h 209"/>
                <a:gd name="T60" fmla="*/ 85 w 149"/>
                <a:gd name="T61" fmla="*/ 146 h 209"/>
                <a:gd name="T62" fmla="*/ 96 w 149"/>
                <a:gd name="T63" fmla="*/ 131 h 209"/>
                <a:gd name="T64" fmla="*/ 107 w 149"/>
                <a:gd name="T65" fmla="*/ 112 h 209"/>
                <a:gd name="T66" fmla="*/ 118 w 149"/>
                <a:gd name="T67" fmla="*/ 97 h 209"/>
                <a:gd name="T68" fmla="*/ 125 w 149"/>
                <a:gd name="T69" fmla="*/ 79 h 209"/>
                <a:gd name="T70" fmla="*/ 133 w 149"/>
                <a:gd name="T71" fmla="*/ 64 h 209"/>
                <a:gd name="T72" fmla="*/ 140 w 149"/>
                <a:gd name="T73" fmla="*/ 49 h 209"/>
                <a:gd name="T74" fmla="*/ 144 w 149"/>
                <a:gd name="T75" fmla="*/ 37 h 209"/>
                <a:gd name="T76" fmla="*/ 148 w 149"/>
                <a:gd name="T77" fmla="*/ 25 h 209"/>
                <a:gd name="T78" fmla="*/ 149 w 149"/>
                <a:gd name="T79" fmla="*/ 16 h 209"/>
                <a:gd name="T80" fmla="*/ 148 w 149"/>
                <a:gd name="T81" fmla="*/ 7 h 209"/>
                <a:gd name="T82" fmla="*/ 148 w 149"/>
                <a:gd name="T83" fmla="*/ 7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09"/>
                <a:gd name="T128" fmla="*/ 149 w 149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09">
                  <a:moveTo>
                    <a:pt x="148" y="7"/>
                  </a:moveTo>
                  <a:lnTo>
                    <a:pt x="145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19" y="7"/>
                  </a:lnTo>
                  <a:lnTo>
                    <a:pt x="110" y="16"/>
                  </a:lnTo>
                  <a:lnTo>
                    <a:pt x="99" y="25"/>
                  </a:lnTo>
                  <a:lnTo>
                    <a:pt x="87" y="37"/>
                  </a:lnTo>
                  <a:lnTo>
                    <a:pt x="77" y="49"/>
                  </a:lnTo>
                  <a:lnTo>
                    <a:pt x="63" y="64"/>
                  </a:lnTo>
                  <a:lnTo>
                    <a:pt x="52" y="79"/>
                  </a:lnTo>
                  <a:lnTo>
                    <a:pt x="41" y="97"/>
                  </a:lnTo>
                  <a:lnTo>
                    <a:pt x="32" y="112"/>
                  </a:lnTo>
                  <a:lnTo>
                    <a:pt x="23" y="131"/>
                  </a:lnTo>
                  <a:lnTo>
                    <a:pt x="15" y="146"/>
                  </a:lnTo>
                  <a:lnTo>
                    <a:pt x="8" y="161"/>
                  </a:lnTo>
                  <a:lnTo>
                    <a:pt x="4" y="173"/>
                  </a:lnTo>
                  <a:lnTo>
                    <a:pt x="1" y="185"/>
                  </a:lnTo>
                  <a:lnTo>
                    <a:pt x="0" y="194"/>
                  </a:lnTo>
                  <a:lnTo>
                    <a:pt x="0" y="203"/>
                  </a:lnTo>
                  <a:lnTo>
                    <a:pt x="3" y="209"/>
                  </a:lnTo>
                  <a:lnTo>
                    <a:pt x="8" y="209"/>
                  </a:lnTo>
                  <a:lnTo>
                    <a:pt x="13" y="209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8" y="197"/>
                  </a:lnTo>
                  <a:lnTo>
                    <a:pt x="49" y="185"/>
                  </a:lnTo>
                  <a:lnTo>
                    <a:pt x="61" y="176"/>
                  </a:lnTo>
                  <a:lnTo>
                    <a:pt x="73" y="161"/>
                  </a:lnTo>
                  <a:lnTo>
                    <a:pt x="85" y="146"/>
                  </a:lnTo>
                  <a:lnTo>
                    <a:pt x="96" y="131"/>
                  </a:lnTo>
                  <a:lnTo>
                    <a:pt x="107" y="112"/>
                  </a:lnTo>
                  <a:lnTo>
                    <a:pt x="118" y="97"/>
                  </a:lnTo>
                  <a:lnTo>
                    <a:pt x="125" y="79"/>
                  </a:lnTo>
                  <a:lnTo>
                    <a:pt x="133" y="64"/>
                  </a:lnTo>
                  <a:lnTo>
                    <a:pt x="140" y="49"/>
                  </a:lnTo>
                  <a:lnTo>
                    <a:pt x="144" y="37"/>
                  </a:lnTo>
                  <a:lnTo>
                    <a:pt x="148" y="25"/>
                  </a:lnTo>
                  <a:lnTo>
                    <a:pt x="149" y="16"/>
                  </a:lnTo>
                  <a:lnTo>
                    <a:pt x="148" y="7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4" name="Freeform 275"/>
            <p:cNvSpPr>
              <a:spLocks/>
            </p:cNvSpPr>
            <p:nvPr/>
          </p:nvSpPr>
          <p:spPr bwMode="auto">
            <a:xfrm>
              <a:off x="4165" y="2659"/>
              <a:ext cx="149" cy="209"/>
            </a:xfrm>
            <a:custGeom>
              <a:avLst/>
              <a:gdLst>
                <a:gd name="T0" fmla="*/ 148 w 149"/>
                <a:gd name="T1" fmla="*/ 7 h 209"/>
                <a:gd name="T2" fmla="*/ 145 w 149"/>
                <a:gd name="T3" fmla="*/ 0 h 209"/>
                <a:gd name="T4" fmla="*/ 141 w 149"/>
                <a:gd name="T5" fmla="*/ 0 h 209"/>
                <a:gd name="T6" fmla="*/ 135 w 149"/>
                <a:gd name="T7" fmla="*/ 0 h 209"/>
                <a:gd name="T8" fmla="*/ 128 w 149"/>
                <a:gd name="T9" fmla="*/ 3 h 209"/>
                <a:gd name="T10" fmla="*/ 119 w 149"/>
                <a:gd name="T11" fmla="*/ 7 h 209"/>
                <a:gd name="T12" fmla="*/ 110 w 149"/>
                <a:gd name="T13" fmla="*/ 16 h 209"/>
                <a:gd name="T14" fmla="*/ 99 w 149"/>
                <a:gd name="T15" fmla="*/ 25 h 209"/>
                <a:gd name="T16" fmla="*/ 87 w 149"/>
                <a:gd name="T17" fmla="*/ 37 h 209"/>
                <a:gd name="T18" fmla="*/ 77 w 149"/>
                <a:gd name="T19" fmla="*/ 49 h 209"/>
                <a:gd name="T20" fmla="*/ 63 w 149"/>
                <a:gd name="T21" fmla="*/ 64 h 209"/>
                <a:gd name="T22" fmla="*/ 52 w 149"/>
                <a:gd name="T23" fmla="*/ 79 h 209"/>
                <a:gd name="T24" fmla="*/ 41 w 149"/>
                <a:gd name="T25" fmla="*/ 97 h 209"/>
                <a:gd name="T26" fmla="*/ 32 w 149"/>
                <a:gd name="T27" fmla="*/ 112 h 209"/>
                <a:gd name="T28" fmla="*/ 23 w 149"/>
                <a:gd name="T29" fmla="*/ 131 h 209"/>
                <a:gd name="T30" fmla="*/ 15 w 149"/>
                <a:gd name="T31" fmla="*/ 146 h 209"/>
                <a:gd name="T32" fmla="*/ 8 w 149"/>
                <a:gd name="T33" fmla="*/ 161 h 209"/>
                <a:gd name="T34" fmla="*/ 4 w 149"/>
                <a:gd name="T35" fmla="*/ 173 h 209"/>
                <a:gd name="T36" fmla="*/ 1 w 149"/>
                <a:gd name="T37" fmla="*/ 185 h 209"/>
                <a:gd name="T38" fmla="*/ 0 w 149"/>
                <a:gd name="T39" fmla="*/ 194 h 209"/>
                <a:gd name="T40" fmla="*/ 0 w 149"/>
                <a:gd name="T41" fmla="*/ 203 h 209"/>
                <a:gd name="T42" fmla="*/ 3 w 149"/>
                <a:gd name="T43" fmla="*/ 209 h 209"/>
                <a:gd name="T44" fmla="*/ 8 w 149"/>
                <a:gd name="T45" fmla="*/ 209 h 209"/>
                <a:gd name="T46" fmla="*/ 13 w 149"/>
                <a:gd name="T47" fmla="*/ 209 h 209"/>
                <a:gd name="T48" fmla="*/ 21 w 149"/>
                <a:gd name="T49" fmla="*/ 209 h 209"/>
                <a:gd name="T50" fmla="*/ 29 w 149"/>
                <a:gd name="T51" fmla="*/ 203 h 209"/>
                <a:gd name="T52" fmla="*/ 38 w 149"/>
                <a:gd name="T53" fmla="*/ 197 h 209"/>
                <a:gd name="T54" fmla="*/ 49 w 149"/>
                <a:gd name="T55" fmla="*/ 185 h 209"/>
                <a:gd name="T56" fmla="*/ 61 w 149"/>
                <a:gd name="T57" fmla="*/ 176 h 209"/>
                <a:gd name="T58" fmla="*/ 73 w 149"/>
                <a:gd name="T59" fmla="*/ 161 h 209"/>
                <a:gd name="T60" fmla="*/ 85 w 149"/>
                <a:gd name="T61" fmla="*/ 146 h 209"/>
                <a:gd name="T62" fmla="*/ 96 w 149"/>
                <a:gd name="T63" fmla="*/ 131 h 209"/>
                <a:gd name="T64" fmla="*/ 107 w 149"/>
                <a:gd name="T65" fmla="*/ 112 h 209"/>
                <a:gd name="T66" fmla="*/ 118 w 149"/>
                <a:gd name="T67" fmla="*/ 97 h 209"/>
                <a:gd name="T68" fmla="*/ 125 w 149"/>
                <a:gd name="T69" fmla="*/ 79 h 209"/>
                <a:gd name="T70" fmla="*/ 133 w 149"/>
                <a:gd name="T71" fmla="*/ 64 h 209"/>
                <a:gd name="T72" fmla="*/ 140 w 149"/>
                <a:gd name="T73" fmla="*/ 49 h 209"/>
                <a:gd name="T74" fmla="*/ 144 w 149"/>
                <a:gd name="T75" fmla="*/ 37 h 209"/>
                <a:gd name="T76" fmla="*/ 148 w 149"/>
                <a:gd name="T77" fmla="*/ 25 h 209"/>
                <a:gd name="T78" fmla="*/ 149 w 149"/>
                <a:gd name="T79" fmla="*/ 16 h 209"/>
                <a:gd name="T80" fmla="*/ 148 w 149"/>
                <a:gd name="T81" fmla="*/ 7 h 209"/>
                <a:gd name="T82" fmla="*/ 148 w 149"/>
                <a:gd name="T83" fmla="*/ 7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09"/>
                <a:gd name="T128" fmla="*/ 149 w 149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09">
                  <a:moveTo>
                    <a:pt x="148" y="7"/>
                  </a:moveTo>
                  <a:lnTo>
                    <a:pt x="145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19" y="7"/>
                  </a:lnTo>
                  <a:lnTo>
                    <a:pt x="110" y="16"/>
                  </a:lnTo>
                  <a:lnTo>
                    <a:pt x="99" y="25"/>
                  </a:lnTo>
                  <a:lnTo>
                    <a:pt x="87" y="37"/>
                  </a:lnTo>
                  <a:lnTo>
                    <a:pt x="77" y="49"/>
                  </a:lnTo>
                  <a:lnTo>
                    <a:pt x="63" y="64"/>
                  </a:lnTo>
                  <a:lnTo>
                    <a:pt x="52" y="79"/>
                  </a:lnTo>
                  <a:lnTo>
                    <a:pt x="41" y="97"/>
                  </a:lnTo>
                  <a:lnTo>
                    <a:pt x="32" y="112"/>
                  </a:lnTo>
                  <a:lnTo>
                    <a:pt x="23" y="131"/>
                  </a:lnTo>
                  <a:lnTo>
                    <a:pt x="15" y="146"/>
                  </a:lnTo>
                  <a:lnTo>
                    <a:pt x="8" y="161"/>
                  </a:lnTo>
                  <a:lnTo>
                    <a:pt x="4" y="173"/>
                  </a:lnTo>
                  <a:lnTo>
                    <a:pt x="1" y="185"/>
                  </a:lnTo>
                  <a:lnTo>
                    <a:pt x="0" y="194"/>
                  </a:lnTo>
                  <a:lnTo>
                    <a:pt x="0" y="203"/>
                  </a:lnTo>
                  <a:lnTo>
                    <a:pt x="3" y="209"/>
                  </a:lnTo>
                  <a:lnTo>
                    <a:pt x="8" y="209"/>
                  </a:lnTo>
                  <a:lnTo>
                    <a:pt x="13" y="209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8" y="197"/>
                  </a:lnTo>
                  <a:lnTo>
                    <a:pt x="49" y="185"/>
                  </a:lnTo>
                  <a:lnTo>
                    <a:pt x="61" y="176"/>
                  </a:lnTo>
                  <a:lnTo>
                    <a:pt x="73" y="161"/>
                  </a:lnTo>
                  <a:lnTo>
                    <a:pt x="85" y="146"/>
                  </a:lnTo>
                  <a:lnTo>
                    <a:pt x="96" y="131"/>
                  </a:lnTo>
                  <a:lnTo>
                    <a:pt x="107" y="112"/>
                  </a:lnTo>
                  <a:lnTo>
                    <a:pt x="118" y="97"/>
                  </a:lnTo>
                  <a:lnTo>
                    <a:pt x="125" y="79"/>
                  </a:lnTo>
                  <a:lnTo>
                    <a:pt x="133" y="64"/>
                  </a:lnTo>
                  <a:lnTo>
                    <a:pt x="140" y="49"/>
                  </a:lnTo>
                  <a:lnTo>
                    <a:pt x="144" y="37"/>
                  </a:lnTo>
                  <a:lnTo>
                    <a:pt x="148" y="25"/>
                  </a:lnTo>
                  <a:lnTo>
                    <a:pt x="149" y="16"/>
                  </a:lnTo>
                  <a:lnTo>
                    <a:pt x="148" y="7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Freeform 276"/>
            <p:cNvSpPr>
              <a:spLocks/>
            </p:cNvSpPr>
            <p:nvPr/>
          </p:nvSpPr>
          <p:spPr bwMode="auto">
            <a:xfrm>
              <a:off x="3996" y="3047"/>
              <a:ext cx="93" cy="341"/>
            </a:xfrm>
            <a:custGeom>
              <a:avLst/>
              <a:gdLst>
                <a:gd name="T0" fmla="*/ 89 w 93"/>
                <a:gd name="T1" fmla="*/ 0 h 341"/>
                <a:gd name="T2" fmla="*/ 85 w 93"/>
                <a:gd name="T3" fmla="*/ 0 h 341"/>
                <a:gd name="T4" fmla="*/ 81 w 93"/>
                <a:gd name="T5" fmla="*/ 3 h 341"/>
                <a:gd name="T6" fmla="*/ 75 w 93"/>
                <a:gd name="T7" fmla="*/ 9 h 341"/>
                <a:gd name="T8" fmla="*/ 70 w 93"/>
                <a:gd name="T9" fmla="*/ 21 h 341"/>
                <a:gd name="T10" fmla="*/ 64 w 93"/>
                <a:gd name="T11" fmla="*/ 36 h 341"/>
                <a:gd name="T12" fmla="*/ 57 w 93"/>
                <a:gd name="T13" fmla="*/ 51 h 341"/>
                <a:gd name="T14" fmla="*/ 49 w 93"/>
                <a:gd name="T15" fmla="*/ 72 h 341"/>
                <a:gd name="T16" fmla="*/ 42 w 93"/>
                <a:gd name="T17" fmla="*/ 96 h 341"/>
                <a:gd name="T18" fmla="*/ 36 w 93"/>
                <a:gd name="T19" fmla="*/ 121 h 341"/>
                <a:gd name="T20" fmla="*/ 28 w 93"/>
                <a:gd name="T21" fmla="*/ 148 h 341"/>
                <a:gd name="T22" fmla="*/ 21 w 93"/>
                <a:gd name="T23" fmla="*/ 175 h 341"/>
                <a:gd name="T24" fmla="*/ 16 w 93"/>
                <a:gd name="T25" fmla="*/ 202 h 341"/>
                <a:gd name="T26" fmla="*/ 11 w 93"/>
                <a:gd name="T27" fmla="*/ 226 h 341"/>
                <a:gd name="T28" fmla="*/ 7 w 93"/>
                <a:gd name="T29" fmla="*/ 251 h 341"/>
                <a:gd name="T30" fmla="*/ 3 w 93"/>
                <a:gd name="T31" fmla="*/ 275 h 341"/>
                <a:gd name="T32" fmla="*/ 2 w 93"/>
                <a:gd name="T33" fmla="*/ 293 h 341"/>
                <a:gd name="T34" fmla="*/ 0 w 93"/>
                <a:gd name="T35" fmla="*/ 311 h 341"/>
                <a:gd name="T36" fmla="*/ 0 w 93"/>
                <a:gd name="T37" fmla="*/ 323 h 341"/>
                <a:gd name="T38" fmla="*/ 2 w 93"/>
                <a:gd name="T39" fmla="*/ 335 h 341"/>
                <a:gd name="T40" fmla="*/ 3 w 93"/>
                <a:gd name="T41" fmla="*/ 341 h 341"/>
                <a:gd name="T42" fmla="*/ 7 w 93"/>
                <a:gd name="T43" fmla="*/ 341 h 341"/>
                <a:gd name="T44" fmla="*/ 11 w 93"/>
                <a:gd name="T45" fmla="*/ 338 h 341"/>
                <a:gd name="T46" fmla="*/ 16 w 93"/>
                <a:gd name="T47" fmla="*/ 332 h 341"/>
                <a:gd name="T48" fmla="*/ 23 w 93"/>
                <a:gd name="T49" fmla="*/ 320 h 341"/>
                <a:gd name="T50" fmla="*/ 28 w 93"/>
                <a:gd name="T51" fmla="*/ 308 h 341"/>
                <a:gd name="T52" fmla="*/ 35 w 93"/>
                <a:gd name="T53" fmla="*/ 290 h 341"/>
                <a:gd name="T54" fmla="*/ 42 w 93"/>
                <a:gd name="T55" fmla="*/ 269 h 341"/>
                <a:gd name="T56" fmla="*/ 49 w 93"/>
                <a:gd name="T57" fmla="*/ 248 h 341"/>
                <a:gd name="T58" fmla="*/ 57 w 93"/>
                <a:gd name="T59" fmla="*/ 220 h 341"/>
                <a:gd name="T60" fmla="*/ 64 w 93"/>
                <a:gd name="T61" fmla="*/ 193 h 341"/>
                <a:gd name="T62" fmla="*/ 70 w 93"/>
                <a:gd name="T63" fmla="*/ 166 h 341"/>
                <a:gd name="T64" fmla="*/ 77 w 93"/>
                <a:gd name="T65" fmla="*/ 139 h 341"/>
                <a:gd name="T66" fmla="*/ 81 w 93"/>
                <a:gd name="T67" fmla="*/ 115 h 341"/>
                <a:gd name="T68" fmla="*/ 86 w 93"/>
                <a:gd name="T69" fmla="*/ 90 h 341"/>
                <a:gd name="T70" fmla="*/ 89 w 93"/>
                <a:gd name="T71" fmla="*/ 69 h 341"/>
                <a:gd name="T72" fmla="*/ 91 w 93"/>
                <a:gd name="T73" fmla="*/ 48 h 341"/>
                <a:gd name="T74" fmla="*/ 93 w 93"/>
                <a:gd name="T75" fmla="*/ 33 h 341"/>
                <a:gd name="T76" fmla="*/ 93 w 93"/>
                <a:gd name="T77" fmla="*/ 18 h 341"/>
                <a:gd name="T78" fmla="*/ 91 w 93"/>
                <a:gd name="T79" fmla="*/ 9 h 341"/>
                <a:gd name="T80" fmla="*/ 89 w 93"/>
                <a:gd name="T81" fmla="*/ 3 h 341"/>
                <a:gd name="T82" fmla="*/ 89 w 93"/>
                <a:gd name="T83" fmla="*/ 3 h 341"/>
                <a:gd name="T84" fmla="*/ 89 w 93"/>
                <a:gd name="T85" fmla="*/ 0 h 3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341"/>
                <a:gd name="T131" fmla="*/ 93 w 93"/>
                <a:gd name="T132" fmla="*/ 341 h 3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341">
                  <a:moveTo>
                    <a:pt x="89" y="0"/>
                  </a:moveTo>
                  <a:lnTo>
                    <a:pt x="85" y="0"/>
                  </a:lnTo>
                  <a:lnTo>
                    <a:pt x="81" y="3"/>
                  </a:lnTo>
                  <a:lnTo>
                    <a:pt x="75" y="9"/>
                  </a:lnTo>
                  <a:lnTo>
                    <a:pt x="70" y="21"/>
                  </a:lnTo>
                  <a:lnTo>
                    <a:pt x="64" y="36"/>
                  </a:lnTo>
                  <a:lnTo>
                    <a:pt x="57" y="51"/>
                  </a:lnTo>
                  <a:lnTo>
                    <a:pt x="49" y="72"/>
                  </a:lnTo>
                  <a:lnTo>
                    <a:pt x="42" y="96"/>
                  </a:lnTo>
                  <a:lnTo>
                    <a:pt x="36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6" y="202"/>
                  </a:lnTo>
                  <a:lnTo>
                    <a:pt x="11" y="226"/>
                  </a:lnTo>
                  <a:lnTo>
                    <a:pt x="7" y="251"/>
                  </a:lnTo>
                  <a:lnTo>
                    <a:pt x="3" y="275"/>
                  </a:lnTo>
                  <a:lnTo>
                    <a:pt x="2" y="293"/>
                  </a:lnTo>
                  <a:lnTo>
                    <a:pt x="0" y="311"/>
                  </a:lnTo>
                  <a:lnTo>
                    <a:pt x="0" y="323"/>
                  </a:lnTo>
                  <a:lnTo>
                    <a:pt x="2" y="335"/>
                  </a:lnTo>
                  <a:lnTo>
                    <a:pt x="3" y="341"/>
                  </a:lnTo>
                  <a:lnTo>
                    <a:pt x="7" y="341"/>
                  </a:lnTo>
                  <a:lnTo>
                    <a:pt x="11" y="338"/>
                  </a:lnTo>
                  <a:lnTo>
                    <a:pt x="16" y="332"/>
                  </a:lnTo>
                  <a:lnTo>
                    <a:pt x="23" y="320"/>
                  </a:lnTo>
                  <a:lnTo>
                    <a:pt x="28" y="308"/>
                  </a:lnTo>
                  <a:lnTo>
                    <a:pt x="35" y="290"/>
                  </a:lnTo>
                  <a:lnTo>
                    <a:pt x="42" y="269"/>
                  </a:lnTo>
                  <a:lnTo>
                    <a:pt x="49" y="248"/>
                  </a:lnTo>
                  <a:lnTo>
                    <a:pt x="57" y="220"/>
                  </a:lnTo>
                  <a:lnTo>
                    <a:pt x="64" y="193"/>
                  </a:lnTo>
                  <a:lnTo>
                    <a:pt x="70" y="166"/>
                  </a:lnTo>
                  <a:lnTo>
                    <a:pt x="77" y="139"/>
                  </a:lnTo>
                  <a:lnTo>
                    <a:pt x="81" y="115"/>
                  </a:lnTo>
                  <a:lnTo>
                    <a:pt x="86" y="90"/>
                  </a:lnTo>
                  <a:lnTo>
                    <a:pt x="89" y="69"/>
                  </a:lnTo>
                  <a:lnTo>
                    <a:pt x="91" y="48"/>
                  </a:lnTo>
                  <a:lnTo>
                    <a:pt x="93" y="33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6" name="Freeform 277"/>
            <p:cNvSpPr>
              <a:spLocks/>
            </p:cNvSpPr>
            <p:nvPr/>
          </p:nvSpPr>
          <p:spPr bwMode="auto">
            <a:xfrm>
              <a:off x="3996" y="3047"/>
              <a:ext cx="93" cy="341"/>
            </a:xfrm>
            <a:custGeom>
              <a:avLst/>
              <a:gdLst>
                <a:gd name="T0" fmla="*/ 89 w 93"/>
                <a:gd name="T1" fmla="*/ 0 h 341"/>
                <a:gd name="T2" fmla="*/ 85 w 93"/>
                <a:gd name="T3" fmla="*/ 0 h 341"/>
                <a:gd name="T4" fmla="*/ 81 w 93"/>
                <a:gd name="T5" fmla="*/ 3 h 341"/>
                <a:gd name="T6" fmla="*/ 75 w 93"/>
                <a:gd name="T7" fmla="*/ 9 h 341"/>
                <a:gd name="T8" fmla="*/ 70 w 93"/>
                <a:gd name="T9" fmla="*/ 21 h 341"/>
                <a:gd name="T10" fmla="*/ 64 w 93"/>
                <a:gd name="T11" fmla="*/ 36 h 341"/>
                <a:gd name="T12" fmla="*/ 57 w 93"/>
                <a:gd name="T13" fmla="*/ 51 h 341"/>
                <a:gd name="T14" fmla="*/ 49 w 93"/>
                <a:gd name="T15" fmla="*/ 72 h 341"/>
                <a:gd name="T16" fmla="*/ 42 w 93"/>
                <a:gd name="T17" fmla="*/ 96 h 341"/>
                <a:gd name="T18" fmla="*/ 36 w 93"/>
                <a:gd name="T19" fmla="*/ 121 h 341"/>
                <a:gd name="T20" fmla="*/ 28 w 93"/>
                <a:gd name="T21" fmla="*/ 148 h 341"/>
                <a:gd name="T22" fmla="*/ 21 w 93"/>
                <a:gd name="T23" fmla="*/ 175 h 341"/>
                <a:gd name="T24" fmla="*/ 16 w 93"/>
                <a:gd name="T25" fmla="*/ 202 h 341"/>
                <a:gd name="T26" fmla="*/ 11 w 93"/>
                <a:gd name="T27" fmla="*/ 226 h 341"/>
                <a:gd name="T28" fmla="*/ 7 w 93"/>
                <a:gd name="T29" fmla="*/ 251 h 341"/>
                <a:gd name="T30" fmla="*/ 3 w 93"/>
                <a:gd name="T31" fmla="*/ 275 h 341"/>
                <a:gd name="T32" fmla="*/ 2 w 93"/>
                <a:gd name="T33" fmla="*/ 293 h 341"/>
                <a:gd name="T34" fmla="*/ 0 w 93"/>
                <a:gd name="T35" fmla="*/ 311 h 341"/>
                <a:gd name="T36" fmla="*/ 0 w 93"/>
                <a:gd name="T37" fmla="*/ 323 h 341"/>
                <a:gd name="T38" fmla="*/ 2 w 93"/>
                <a:gd name="T39" fmla="*/ 335 h 341"/>
                <a:gd name="T40" fmla="*/ 3 w 93"/>
                <a:gd name="T41" fmla="*/ 341 h 341"/>
                <a:gd name="T42" fmla="*/ 7 w 93"/>
                <a:gd name="T43" fmla="*/ 341 h 341"/>
                <a:gd name="T44" fmla="*/ 11 w 93"/>
                <a:gd name="T45" fmla="*/ 338 h 341"/>
                <a:gd name="T46" fmla="*/ 16 w 93"/>
                <a:gd name="T47" fmla="*/ 332 h 341"/>
                <a:gd name="T48" fmla="*/ 23 w 93"/>
                <a:gd name="T49" fmla="*/ 320 h 341"/>
                <a:gd name="T50" fmla="*/ 28 w 93"/>
                <a:gd name="T51" fmla="*/ 308 h 341"/>
                <a:gd name="T52" fmla="*/ 35 w 93"/>
                <a:gd name="T53" fmla="*/ 290 h 341"/>
                <a:gd name="T54" fmla="*/ 42 w 93"/>
                <a:gd name="T55" fmla="*/ 269 h 341"/>
                <a:gd name="T56" fmla="*/ 49 w 93"/>
                <a:gd name="T57" fmla="*/ 248 h 341"/>
                <a:gd name="T58" fmla="*/ 57 w 93"/>
                <a:gd name="T59" fmla="*/ 220 h 341"/>
                <a:gd name="T60" fmla="*/ 64 w 93"/>
                <a:gd name="T61" fmla="*/ 193 h 341"/>
                <a:gd name="T62" fmla="*/ 70 w 93"/>
                <a:gd name="T63" fmla="*/ 166 h 341"/>
                <a:gd name="T64" fmla="*/ 77 w 93"/>
                <a:gd name="T65" fmla="*/ 139 h 341"/>
                <a:gd name="T66" fmla="*/ 81 w 93"/>
                <a:gd name="T67" fmla="*/ 115 h 341"/>
                <a:gd name="T68" fmla="*/ 86 w 93"/>
                <a:gd name="T69" fmla="*/ 90 h 341"/>
                <a:gd name="T70" fmla="*/ 89 w 93"/>
                <a:gd name="T71" fmla="*/ 69 h 341"/>
                <a:gd name="T72" fmla="*/ 91 w 93"/>
                <a:gd name="T73" fmla="*/ 48 h 341"/>
                <a:gd name="T74" fmla="*/ 93 w 93"/>
                <a:gd name="T75" fmla="*/ 33 h 341"/>
                <a:gd name="T76" fmla="*/ 93 w 93"/>
                <a:gd name="T77" fmla="*/ 18 h 341"/>
                <a:gd name="T78" fmla="*/ 91 w 93"/>
                <a:gd name="T79" fmla="*/ 9 h 341"/>
                <a:gd name="T80" fmla="*/ 89 w 93"/>
                <a:gd name="T81" fmla="*/ 3 h 341"/>
                <a:gd name="T82" fmla="*/ 89 w 93"/>
                <a:gd name="T83" fmla="*/ 3 h 3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"/>
                <a:gd name="T127" fmla="*/ 0 h 341"/>
                <a:gd name="T128" fmla="*/ 93 w 93"/>
                <a:gd name="T129" fmla="*/ 341 h 3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" h="341">
                  <a:moveTo>
                    <a:pt x="89" y="0"/>
                  </a:moveTo>
                  <a:lnTo>
                    <a:pt x="85" y="0"/>
                  </a:lnTo>
                  <a:lnTo>
                    <a:pt x="81" y="3"/>
                  </a:lnTo>
                  <a:lnTo>
                    <a:pt x="75" y="9"/>
                  </a:lnTo>
                  <a:lnTo>
                    <a:pt x="70" y="21"/>
                  </a:lnTo>
                  <a:lnTo>
                    <a:pt x="64" y="36"/>
                  </a:lnTo>
                  <a:lnTo>
                    <a:pt x="57" y="51"/>
                  </a:lnTo>
                  <a:lnTo>
                    <a:pt x="49" y="72"/>
                  </a:lnTo>
                  <a:lnTo>
                    <a:pt x="42" y="96"/>
                  </a:lnTo>
                  <a:lnTo>
                    <a:pt x="36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6" y="202"/>
                  </a:lnTo>
                  <a:lnTo>
                    <a:pt x="11" y="226"/>
                  </a:lnTo>
                  <a:lnTo>
                    <a:pt x="7" y="251"/>
                  </a:lnTo>
                  <a:lnTo>
                    <a:pt x="3" y="275"/>
                  </a:lnTo>
                  <a:lnTo>
                    <a:pt x="2" y="293"/>
                  </a:lnTo>
                  <a:lnTo>
                    <a:pt x="0" y="311"/>
                  </a:lnTo>
                  <a:lnTo>
                    <a:pt x="0" y="323"/>
                  </a:lnTo>
                  <a:lnTo>
                    <a:pt x="2" y="335"/>
                  </a:lnTo>
                  <a:lnTo>
                    <a:pt x="3" y="341"/>
                  </a:lnTo>
                  <a:lnTo>
                    <a:pt x="7" y="341"/>
                  </a:lnTo>
                  <a:lnTo>
                    <a:pt x="11" y="338"/>
                  </a:lnTo>
                  <a:lnTo>
                    <a:pt x="16" y="332"/>
                  </a:lnTo>
                  <a:lnTo>
                    <a:pt x="23" y="320"/>
                  </a:lnTo>
                  <a:lnTo>
                    <a:pt x="28" y="308"/>
                  </a:lnTo>
                  <a:lnTo>
                    <a:pt x="35" y="290"/>
                  </a:lnTo>
                  <a:lnTo>
                    <a:pt x="42" y="269"/>
                  </a:lnTo>
                  <a:lnTo>
                    <a:pt x="49" y="248"/>
                  </a:lnTo>
                  <a:lnTo>
                    <a:pt x="57" y="220"/>
                  </a:lnTo>
                  <a:lnTo>
                    <a:pt x="64" y="193"/>
                  </a:lnTo>
                  <a:lnTo>
                    <a:pt x="70" y="166"/>
                  </a:lnTo>
                  <a:lnTo>
                    <a:pt x="77" y="139"/>
                  </a:lnTo>
                  <a:lnTo>
                    <a:pt x="81" y="115"/>
                  </a:lnTo>
                  <a:lnTo>
                    <a:pt x="86" y="90"/>
                  </a:lnTo>
                  <a:lnTo>
                    <a:pt x="89" y="69"/>
                  </a:lnTo>
                  <a:lnTo>
                    <a:pt x="91" y="48"/>
                  </a:lnTo>
                  <a:lnTo>
                    <a:pt x="93" y="33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7" name="Freeform 278"/>
            <p:cNvSpPr>
              <a:spLocks/>
            </p:cNvSpPr>
            <p:nvPr/>
          </p:nvSpPr>
          <p:spPr bwMode="auto">
            <a:xfrm>
              <a:off x="4141" y="2469"/>
              <a:ext cx="93" cy="342"/>
            </a:xfrm>
            <a:custGeom>
              <a:avLst/>
              <a:gdLst>
                <a:gd name="T0" fmla="*/ 89 w 93"/>
                <a:gd name="T1" fmla="*/ 0 h 342"/>
                <a:gd name="T2" fmla="*/ 86 w 93"/>
                <a:gd name="T3" fmla="*/ 0 h 342"/>
                <a:gd name="T4" fmla="*/ 81 w 93"/>
                <a:gd name="T5" fmla="*/ 3 h 342"/>
                <a:gd name="T6" fmla="*/ 76 w 93"/>
                <a:gd name="T7" fmla="*/ 9 h 342"/>
                <a:gd name="T8" fmla="*/ 70 w 93"/>
                <a:gd name="T9" fmla="*/ 21 h 342"/>
                <a:gd name="T10" fmla="*/ 64 w 93"/>
                <a:gd name="T11" fmla="*/ 33 h 342"/>
                <a:gd name="T12" fmla="*/ 57 w 93"/>
                <a:gd name="T13" fmla="*/ 51 h 342"/>
                <a:gd name="T14" fmla="*/ 51 w 93"/>
                <a:gd name="T15" fmla="*/ 73 h 342"/>
                <a:gd name="T16" fmla="*/ 43 w 93"/>
                <a:gd name="T17" fmla="*/ 94 h 342"/>
                <a:gd name="T18" fmla="*/ 36 w 93"/>
                <a:gd name="T19" fmla="*/ 121 h 342"/>
                <a:gd name="T20" fmla="*/ 28 w 93"/>
                <a:gd name="T21" fmla="*/ 148 h 342"/>
                <a:gd name="T22" fmla="*/ 21 w 93"/>
                <a:gd name="T23" fmla="*/ 175 h 342"/>
                <a:gd name="T24" fmla="*/ 16 w 93"/>
                <a:gd name="T25" fmla="*/ 203 h 342"/>
                <a:gd name="T26" fmla="*/ 11 w 93"/>
                <a:gd name="T27" fmla="*/ 227 h 342"/>
                <a:gd name="T28" fmla="*/ 7 w 93"/>
                <a:gd name="T29" fmla="*/ 251 h 342"/>
                <a:gd name="T30" fmla="*/ 4 w 93"/>
                <a:gd name="T31" fmla="*/ 275 h 342"/>
                <a:gd name="T32" fmla="*/ 2 w 93"/>
                <a:gd name="T33" fmla="*/ 293 h 342"/>
                <a:gd name="T34" fmla="*/ 0 w 93"/>
                <a:gd name="T35" fmla="*/ 311 h 342"/>
                <a:gd name="T36" fmla="*/ 0 w 93"/>
                <a:gd name="T37" fmla="*/ 324 h 342"/>
                <a:gd name="T38" fmla="*/ 2 w 93"/>
                <a:gd name="T39" fmla="*/ 333 h 342"/>
                <a:gd name="T40" fmla="*/ 4 w 93"/>
                <a:gd name="T41" fmla="*/ 339 h 342"/>
                <a:gd name="T42" fmla="*/ 7 w 93"/>
                <a:gd name="T43" fmla="*/ 342 h 342"/>
                <a:gd name="T44" fmla="*/ 12 w 93"/>
                <a:gd name="T45" fmla="*/ 339 h 342"/>
                <a:gd name="T46" fmla="*/ 16 w 93"/>
                <a:gd name="T47" fmla="*/ 333 h 342"/>
                <a:gd name="T48" fmla="*/ 23 w 93"/>
                <a:gd name="T49" fmla="*/ 321 h 342"/>
                <a:gd name="T50" fmla="*/ 29 w 93"/>
                <a:gd name="T51" fmla="*/ 308 h 342"/>
                <a:gd name="T52" fmla="*/ 36 w 93"/>
                <a:gd name="T53" fmla="*/ 290 h 342"/>
                <a:gd name="T54" fmla="*/ 43 w 93"/>
                <a:gd name="T55" fmla="*/ 269 h 342"/>
                <a:gd name="T56" fmla="*/ 51 w 93"/>
                <a:gd name="T57" fmla="*/ 248 h 342"/>
                <a:gd name="T58" fmla="*/ 57 w 93"/>
                <a:gd name="T59" fmla="*/ 221 h 342"/>
                <a:gd name="T60" fmla="*/ 64 w 93"/>
                <a:gd name="T61" fmla="*/ 193 h 342"/>
                <a:gd name="T62" fmla="*/ 72 w 93"/>
                <a:gd name="T63" fmla="*/ 166 h 342"/>
                <a:gd name="T64" fmla="*/ 77 w 93"/>
                <a:gd name="T65" fmla="*/ 139 h 342"/>
                <a:gd name="T66" fmla="*/ 82 w 93"/>
                <a:gd name="T67" fmla="*/ 115 h 342"/>
                <a:gd name="T68" fmla="*/ 86 w 93"/>
                <a:gd name="T69" fmla="*/ 91 h 342"/>
                <a:gd name="T70" fmla="*/ 89 w 93"/>
                <a:gd name="T71" fmla="*/ 69 h 342"/>
                <a:gd name="T72" fmla="*/ 91 w 93"/>
                <a:gd name="T73" fmla="*/ 48 h 342"/>
                <a:gd name="T74" fmla="*/ 93 w 93"/>
                <a:gd name="T75" fmla="*/ 30 h 342"/>
                <a:gd name="T76" fmla="*/ 93 w 93"/>
                <a:gd name="T77" fmla="*/ 18 h 342"/>
                <a:gd name="T78" fmla="*/ 91 w 93"/>
                <a:gd name="T79" fmla="*/ 9 h 342"/>
                <a:gd name="T80" fmla="*/ 89 w 93"/>
                <a:gd name="T81" fmla="*/ 3 h 342"/>
                <a:gd name="T82" fmla="*/ 89 w 93"/>
                <a:gd name="T83" fmla="*/ 3 h 342"/>
                <a:gd name="T84" fmla="*/ 89 w 93"/>
                <a:gd name="T85" fmla="*/ 0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342"/>
                <a:gd name="T131" fmla="*/ 93 w 93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342">
                  <a:moveTo>
                    <a:pt x="89" y="0"/>
                  </a:moveTo>
                  <a:lnTo>
                    <a:pt x="86" y="0"/>
                  </a:lnTo>
                  <a:lnTo>
                    <a:pt x="81" y="3"/>
                  </a:lnTo>
                  <a:lnTo>
                    <a:pt x="76" y="9"/>
                  </a:lnTo>
                  <a:lnTo>
                    <a:pt x="70" y="21"/>
                  </a:lnTo>
                  <a:lnTo>
                    <a:pt x="64" y="33"/>
                  </a:lnTo>
                  <a:lnTo>
                    <a:pt x="57" y="51"/>
                  </a:lnTo>
                  <a:lnTo>
                    <a:pt x="51" y="73"/>
                  </a:lnTo>
                  <a:lnTo>
                    <a:pt x="43" y="94"/>
                  </a:lnTo>
                  <a:lnTo>
                    <a:pt x="36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6" y="203"/>
                  </a:lnTo>
                  <a:lnTo>
                    <a:pt x="11" y="227"/>
                  </a:lnTo>
                  <a:lnTo>
                    <a:pt x="7" y="251"/>
                  </a:lnTo>
                  <a:lnTo>
                    <a:pt x="4" y="275"/>
                  </a:lnTo>
                  <a:lnTo>
                    <a:pt x="2" y="293"/>
                  </a:lnTo>
                  <a:lnTo>
                    <a:pt x="0" y="311"/>
                  </a:lnTo>
                  <a:lnTo>
                    <a:pt x="0" y="324"/>
                  </a:lnTo>
                  <a:lnTo>
                    <a:pt x="2" y="333"/>
                  </a:lnTo>
                  <a:lnTo>
                    <a:pt x="4" y="339"/>
                  </a:lnTo>
                  <a:lnTo>
                    <a:pt x="7" y="342"/>
                  </a:lnTo>
                  <a:lnTo>
                    <a:pt x="12" y="339"/>
                  </a:lnTo>
                  <a:lnTo>
                    <a:pt x="16" y="333"/>
                  </a:lnTo>
                  <a:lnTo>
                    <a:pt x="23" y="321"/>
                  </a:lnTo>
                  <a:lnTo>
                    <a:pt x="29" y="308"/>
                  </a:lnTo>
                  <a:lnTo>
                    <a:pt x="36" y="290"/>
                  </a:lnTo>
                  <a:lnTo>
                    <a:pt x="43" y="269"/>
                  </a:lnTo>
                  <a:lnTo>
                    <a:pt x="51" y="248"/>
                  </a:lnTo>
                  <a:lnTo>
                    <a:pt x="57" y="221"/>
                  </a:lnTo>
                  <a:lnTo>
                    <a:pt x="64" y="193"/>
                  </a:lnTo>
                  <a:lnTo>
                    <a:pt x="72" y="166"/>
                  </a:lnTo>
                  <a:lnTo>
                    <a:pt x="77" y="139"/>
                  </a:lnTo>
                  <a:lnTo>
                    <a:pt x="82" y="115"/>
                  </a:lnTo>
                  <a:lnTo>
                    <a:pt x="86" y="91"/>
                  </a:lnTo>
                  <a:lnTo>
                    <a:pt x="89" y="69"/>
                  </a:lnTo>
                  <a:lnTo>
                    <a:pt x="91" y="48"/>
                  </a:lnTo>
                  <a:lnTo>
                    <a:pt x="93" y="30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8" name="Freeform 279"/>
            <p:cNvSpPr>
              <a:spLocks/>
            </p:cNvSpPr>
            <p:nvPr/>
          </p:nvSpPr>
          <p:spPr bwMode="auto">
            <a:xfrm>
              <a:off x="4141" y="2469"/>
              <a:ext cx="93" cy="342"/>
            </a:xfrm>
            <a:custGeom>
              <a:avLst/>
              <a:gdLst>
                <a:gd name="T0" fmla="*/ 89 w 93"/>
                <a:gd name="T1" fmla="*/ 0 h 342"/>
                <a:gd name="T2" fmla="*/ 86 w 93"/>
                <a:gd name="T3" fmla="*/ 0 h 342"/>
                <a:gd name="T4" fmla="*/ 81 w 93"/>
                <a:gd name="T5" fmla="*/ 3 h 342"/>
                <a:gd name="T6" fmla="*/ 76 w 93"/>
                <a:gd name="T7" fmla="*/ 9 h 342"/>
                <a:gd name="T8" fmla="*/ 70 w 93"/>
                <a:gd name="T9" fmla="*/ 21 h 342"/>
                <a:gd name="T10" fmla="*/ 64 w 93"/>
                <a:gd name="T11" fmla="*/ 33 h 342"/>
                <a:gd name="T12" fmla="*/ 57 w 93"/>
                <a:gd name="T13" fmla="*/ 51 h 342"/>
                <a:gd name="T14" fmla="*/ 51 w 93"/>
                <a:gd name="T15" fmla="*/ 73 h 342"/>
                <a:gd name="T16" fmla="*/ 43 w 93"/>
                <a:gd name="T17" fmla="*/ 94 h 342"/>
                <a:gd name="T18" fmla="*/ 36 w 93"/>
                <a:gd name="T19" fmla="*/ 121 h 342"/>
                <a:gd name="T20" fmla="*/ 28 w 93"/>
                <a:gd name="T21" fmla="*/ 148 h 342"/>
                <a:gd name="T22" fmla="*/ 21 w 93"/>
                <a:gd name="T23" fmla="*/ 175 h 342"/>
                <a:gd name="T24" fmla="*/ 16 w 93"/>
                <a:gd name="T25" fmla="*/ 203 h 342"/>
                <a:gd name="T26" fmla="*/ 11 w 93"/>
                <a:gd name="T27" fmla="*/ 227 h 342"/>
                <a:gd name="T28" fmla="*/ 7 w 93"/>
                <a:gd name="T29" fmla="*/ 251 h 342"/>
                <a:gd name="T30" fmla="*/ 4 w 93"/>
                <a:gd name="T31" fmla="*/ 275 h 342"/>
                <a:gd name="T32" fmla="*/ 2 w 93"/>
                <a:gd name="T33" fmla="*/ 293 h 342"/>
                <a:gd name="T34" fmla="*/ 0 w 93"/>
                <a:gd name="T35" fmla="*/ 311 h 342"/>
                <a:gd name="T36" fmla="*/ 0 w 93"/>
                <a:gd name="T37" fmla="*/ 324 h 342"/>
                <a:gd name="T38" fmla="*/ 2 w 93"/>
                <a:gd name="T39" fmla="*/ 333 h 342"/>
                <a:gd name="T40" fmla="*/ 4 w 93"/>
                <a:gd name="T41" fmla="*/ 339 h 342"/>
                <a:gd name="T42" fmla="*/ 7 w 93"/>
                <a:gd name="T43" fmla="*/ 342 h 342"/>
                <a:gd name="T44" fmla="*/ 12 w 93"/>
                <a:gd name="T45" fmla="*/ 339 h 342"/>
                <a:gd name="T46" fmla="*/ 16 w 93"/>
                <a:gd name="T47" fmla="*/ 333 h 342"/>
                <a:gd name="T48" fmla="*/ 23 w 93"/>
                <a:gd name="T49" fmla="*/ 321 h 342"/>
                <a:gd name="T50" fmla="*/ 29 w 93"/>
                <a:gd name="T51" fmla="*/ 308 h 342"/>
                <a:gd name="T52" fmla="*/ 36 w 93"/>
                <a:gd name="T53" fmla="*/ 290 h 342"/>
                <a:gd name="T54" fmla="*/ 43 w 93"/>
                <a:gd name="T55" fmla="*/ 269 h 342"/>
                <a:gd name="T56" fmla="*/ 51 w 93"/>
                <a:gd name="T57" fmla="*/ 248 h 342"/>
                <a:gd name="T58" fmla="*/ 57 w 93"/>
                <a:gd name="T59" fmla="*/ 221 h 342"/>
                <a:gd name="T60" fmla="*/ 64 w 93"/>
                <a:gd name="T61" fmla="*/ 193 h 342"/>
                <a:gd name="T62" fmla="*/ 72 w 93"/>
                <a:gd name="T63" fmla="*/ 166 h 342"/>
                <a:gd name="T64" fmla="*/ 77 w 93"/>
                <a:gd name="T65" fmla="*/ 139 h 342"/>
                <a:gd name="T66" fmla="*/ 82 w 93"/>
                <a:gd name="T67" fmla="*/ 115 h 342"/>
                <a:gd name="T68" fmla="*/ 86 w 93"/>
                <a:gd name="T69" fmla="*/ 91 h 342"/>
                <a:gd name="T70" fmla="*/ 89 w 93"/>
                <a:gd name="T71" fmla="*/ 69 h 342"/>
                <a:gd name="T72" fmla="*/ 91 w 93"/>
                <a:gd name="T73" fmla="*/ 48 h 342"/>
                <a:gd name="T74" fmla="*/ 93 w 93"/>
                <a:gd name="T75" fmla="*/ 30 h 342"/>
                <a:gd name="T76" fmla="*/ 93 w 93"/>
                <a:gd name="T77" fmla="*/ 18 h 342"/>
                <a:gd name="T78" fmla="*/ 91 w 93"/>
                <a:gd name="T79" fmla="*/ 9 h 342"/>
                <a:gd name="T80" fmla="*/ 89 w 93"/>
                <a:gd name="T81" fmla="*/ 3 h 342"/>
                <a:gd name="T82" fmla="*/ 89 w 93"/>
                <a:gd name="T83" fmla="*/ 3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"/>
                <a:gd name="T127" fmla="*/ 0 h 342"/>
                <a:gd name="T128" fmla="*/ 93 w 93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" h="342">
                  <a:moveTo>
                    <a:pt x="89" y="0"/>
                  </a:moveTo>
                  <a:lnTo>
                    <a:pt x="86" y="0"/>
                  </a:lnTo>
                  <a:lnTo>
                    <a:pt x="81" y="3"/>
                  </a:lnTo>
                  <a:lnTo>
                    <a:pt x="76" y="9"/>
                  </a:lnTo>
                  <a:lnTo>
                    <a:pt x="70" y="21"/>
                  </a:lnTo>
                  <a:lnTo>
                    <a:pt x="64" y="33"/>
                  </a:lnTo>
                  <a:lnTo>
                    <a:pt x="57" y="51"/>
                  </a:lnTo>
                  <a:lnTo>
                    <a:pt x="51" y="73"/>
                  </a:lnTo>
                  <a:lnTo>
                    <a:pt x="43" y="94"/>
                  </a:lnTo>
                  <a:lnTo>
                    <a:pt x="36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6" y="203"/>
                  </a:lnTo>
                  <a:lnTo>
                    <a:pt x="11" y="227"/>
                  </a:lnTo>
                  <a:lnTo>
                    <a:pt x="7" y="251"/>
                  </a:lnTo>
                  <a:lnTo>
                    <a:pt x="4" y="275"/>
                  </a:lnTo>
                  <a:lnTo>
                    <a:pt x="2" y="293"/>
                  </a:lnTo>
                  <a:lnTo>
                    <a:pt x="0" y="311"/>
                  </a:lnTo>
                  <a:lnTo>
                    <a:pt x="0" y="324"/>
                  </a:lnTo>
                  <a:lnTo>
                    <a:pt x="2" y="333"/>
                  </a:lnTo>
                  <a:lnTo>
                    <a:pt x="4" y="339"/>
                  </a:lnTo>
                  <a:lnTo>
                    <a:pt x="7" y="342"/>
                  </a:lnTo>
                  <a:lnTo>
                    <a:pt x="12" y="339"/>
                  </a:lnTo>
                  <a:lnTo>
                    <a:pt x="16" y="333"/>
                  </a:lnTo>
                  <a:lnTo>
                    <a:pt x="23" y="321"/>
                  </a:lnTo>
                  <a:lnTo>
                    <a:pt x="29" y="308"/>
                  </a:lnTo>
                  <a:lnTo>
                    <a:pt x="36" y="290"/>
                  </a:lnTo>
                  <a:lnTo>
                    <a:pt x="43" y="269"/>
                  </a:lnTo>
                  <a:lnTo>
                    <a:pt x="51" y="248"/>
                  </a:lnTo>
                  <a:lnTo>
                    <a:pt x="57" y="221"/>
                  </a:lnTo>
                  <a:lnTo>
                    <a:pt x="64" y="193"/>
                  </a:lnTo>
                  <a:lnTo>
                    <a:pt x="72" y="166"/>
                  </a:lnTo>
                  <a:lnTo>
                    <a:pt x="77" y="139"/>
                  </a:lnTo>
                  <a:lnTo>
                    <a:pt x="82" y="115"/>
                  </a:lnTo>
                  <a:lnTo>
                    <a:pt x="86" y="91"/>
                  </a:lnTo>
                  <a:lnTo>
                    <a:pt x="89" y="69"/>
                  </a:lnTo>
                  <a:lnTo>
                    <a:pt x="91" y="48"/>
                  </a:lnTo>
                  <a:lnTo>
                    <a:pt x="93" y="30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9" name="Freeform 280"/>
            <p:cNvSpPr>
              <a:spLocks/>
            </p:cNvSpPr>
            <p:nvPr/>
          </p:nvSpPr>
          <p:spPr bwMode="auto">
            <a:xfrm>
              <a:off x="4090" y="2405"/>
              <a:ext cx="41" cy="394"/>
            </a:xfrm>
            <a:custGeom>
              <a:avLst/>
              <a:gdLst>
                <a:gd name="T0" fmla="*/ 20 w 41"/>
                <a:gd name="T1" fmla="*/ 391 h 394"/>
                <a:gd name="T2" fmla="*/ 24 w 41"/>
                <a:gd name="T3" fmla="*/ 391 h 394"/>
                <a:gd name="T4" fmla="*/ 26 w 41"/>
                <a:gd name="T5" fmla="*/ 381 h 394"/>
                <a:gd name="T6" fmla="*/ 29 w 41"/>
                <a:gd name="T7" fmla="*/ 369 h 394"/>
                <a:gd name="T8" fmla="*/ 32 w 41"/>
                <a:gd name="T9" fmla="*/ 354 h 394"/>
                <a:gd name="T10" fmla="*/ 34 w 41"/>
                <a:gd name="T11" fmla="*/ 336 h 394"/>
                <a:gd name="T12" fmla="*/ 37 w 41"/>
                <a:gd name="T13" fmla="*/ 312 h 394"/>
                <a:gd name="T14" fmla="*/ 38 w 41"/>
                <a:gd name="T15" fmla="*/ 288 h 394"/>
                <a:gd name="T16" fmla="*/ 40 w 41"/>
                <a:gd name="T17" fmla="*/ 257 h 394"/>
                <a:gd name="T18" fmla="*/ 40 w 41"/>
                <a:gd name="T19" fmla="*/ 230 h 394"/>
                <a:gd name="T20" fmla="*/ 41 w 41"/>
                <a:gd name="T21" fmla="*/ 197 h 394"/>
                <a:gd name="T22" fmla="*/ 40 w 41"/>
                <a:gd name="T23" fmla="*/ 167 h 394"/>
                <a:gd name="T24" fmla="*/ 40 w 41"/>
                <a:gd name="T25" fmla="*/ 137 h 394"/>
                <a:gd name="T26" fmla="*/ 38 w 41"/>
                <a:gd name="T27" fmla="*/ 106 h 394"/>
                <a:gd name="T28" fmla="*/ 37 w 41"/>
                <a:gd name="T29" fmla="*/ 82 h 394"/>
                <a:gd name="T30" fmla="*/ 34 w 41"/>
                <a:gd name="T31" fmla="*/ 58 h 394"/>
                <a:gd name="T32" fmla="*/ 32 w 41"/>
                <a:gd name="T33" fmla="*/ 40 h 394"/>
                <a:gd name="T34" fmla="*/ 29 w 41"/>
                <a:gd name="T35" fmla="*/ 25 h 394"/>
                <a:gd name="T36" fmla="*/ 26 w 41"/>
                <a:gd name="T37" fmla="*/ 12 h 394"/>
                <a:gd name="T38" fmla="*/ 24 w 41"/>
                <a:gd name="T39" fmla="*/ 3 h 394"/>
                <a:gd name="T40" fmla="*/ 20 w 41"/>
                <a:gd name="T41" fmla="*/ 0 h 394"/>
                <a:gd name="T42" fmla="*/ 17 w 41"/>
                <a:gd name="T43" fmla="*/ 3 h 394"/>
                <a:gd name="T44" fmla="*/ 13 w 41"/>
                <a:gd name="T45" fmla="*/ 12 h 394"/>
                <a:gd name="T46" fmla="*/ 10 w 41"/>
                <a:gd name="T47" fmla="*/ 25 h 394"/>
                <a:gd name="T48" fmla="*/ 8 w 41"/>
                <a:gd name="T49" fmla="*/ 40 h 394"/>
                <a:gd name="T50" fmla="*/ 5 w 41"/>
                <a:gd name="T51" fmla="*/ 58 h 394"/>
                <a:gd name="T52" fmla="*/ 4 w 41"/>
                <a:gd name="T53" fmla="*/ 82 h 394"/>
                <a:gd name="T54" fmla="*/ 1 w 41"/>
                <a:gd name="T55" fmla="*/ 106 h 394"/>
                <a:gd name="T56" fmla="*/ 0 w 41"/>
                <a:gd name="T57" fmla="*/ 137 h 394"/>
                <a:gd name="T58" fmla="*/ 0 w 41"/>
                <a:gd name="T59" fmla="*/ 167 h 394"/>
                <a:gd name="T60" fmla="*/ 0 w 41"/>
                <a:gd name="T61" fmla="*/ 197 h 394"/>
                <a:gd name="T62" fmla="*/ 0 w 41"/>
                <a:gd name="T63" fmla="*/ 230 h 394"/>
                <a:gd name="T64" fmla="*/ 0 w 41"/>
                <a:gd name="T65" fmla="*/ 257 h 394"/>
                <a:gd name="T66" fmla="*/ 1 w 41"/>
                <a:gd name="T67" fmla="*/ 288 h 394"/>
                <a:gd name="T68" fmla="*/ 4 w 41"/>
                <a:gd name="T69" fmla="*/ 312 h 394"/>
                <a:gd name="T70" fmla="*/ 5 w 41"/>
                <a:gd name="T71" fmla="*/ 336 h 394"/>
                <a:gd name="T72" fmla="*/ 8 w 41"/>
                <a:gd name="T73" fmla="*/ 354 h 394"/>
                <a:gd name="T74" fmla="*/ 10 w 41"/>
                <a:gd name="T75" fmla="*/ 369 h 394"/>
                <a:gd name="T76" fmla="*/ 13 w 41"/>
                <a:gd name="T77" fmla="*/ 381 h 394"/>
                <a:gd name="T78" fmla="*/ 17 w 41"/>
                <a:gd name="T79" fmla="*/ 391 h 394"/>
                <a:gd name="T80" fmla="*/ 20 w 41"/>
                <a:gd name="T81" fmla="*/ 394 h 394"/>
                <a:gd name="T82" fmla="*/ 20 w 41"/>
                <a:gd name="T83" fmla="*/ 394 h 394"/>
                <a:gd name="T84" fmla="*/ 20 w 41"/>
                <a:gd name="T85" fmla="*/ 391 h 3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"/>
                <a:gd name="T130" fmla="*/ 0 h 394"/>
                <a:gd name="T131" fmla="*/ 41 w 41"/>
                <a:gd name="T132" fmla="*/ 394 h 3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" h="394">
                  <a:moveTo>
                    <a:pt x="20" y="391"/>
                  </a:moveTo>
                  <a:lnTo>
                    <a:pt x="24" y="391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2" y="354"/>
                  </a:lnTo>
                  <a:lnTo>
                    <a:pt x="34" y="336"/>
                  </a:lnTo>
                  <a:lnTo>
                    <a:pt x="37" y="312"/>
                  </a:lnTo>
                  <a:lnTo>
                    <a:pt x="38" y="288"/>
                  </a:lnTo>
                  <a:lnTo>
                    <a:pt x="40" y="257"/>
                  </a:lnTo>
                  <a:lnTo>
                    <a:pt x="40" y="230"/>
                  </a:lnTo>
                  <a:lnTo>
                    <a:pt x="41" y="197"/>
                  </a:lnTo>
                  <a:lnTo>
                    <a:pt x="40" y="167"/>
                  </a:lnTo>
                  <a:lnTo>
                    <a:pt x="40" y="137"/>
                  </a:lnTo>
                  <a:lnTo>
                    <a:pt x="38" y="106"/>
                  </a:lnTo>
                  <a:lnTo>
                    <a:pt x="37" y="82"/>
                  </a:lnTo>
                  <a:lnTo>
                    <a:pt x="34" y="58"/>
                  </a:lnTo>
                  <a:lnTo>
                    <a:pt x="32" y="40"/>
                  </a:lnTo>
                  <a:lnTo>
                    <a:pt x="29" y="25"/>
                  </a:lnTo>
                  <a:lnTo>
                    <a:pt x="26" y="12"/>
                  </a:lnTo>
                  <a:lnTo>
                    <a:pt x="24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3" y="12"/>
                  </a:lnTo>
                  <a:lnTo>
                    <a:pt x="10" y="25"/>
                  </a:lnTo>
                  <a:lnTo>
                    <a:pt x="8" y="40"/>
                  </a:lnTo>
                  <a:lnTo>
                    <a:pt x="5" y="58"/>
                  </a:lnTo>
                  <a:lnTo>
                    <a:pt x="4" y="82"/>
                  </a:lnTo>
                  <a:lnTo>
                    <a:pt x="1" y="106"/>
                  </a:lnTo>
                  <a:lnTo>
                    <a:pt x="0" y="137"/>
                  </a:lnTo>
                  <a:lnTo>
                    <a:pt x="0" y="167"/>
                  </a:lnTo>
                  <a:lnTo>
                    <a:pt x="0" y="197"/>
                  </a:lnTo>
                  <a:lnTo>
                    <a:pt x="0" y="230"/>
                  </a:lnTo>
                  <a:lnTo>
                    <a:pt x="0" y="257"/>
                  </a:lnTo>
                  <a:lnTo>
                    <a:pt x="1" y="288"/>
                  </a:lnTo>
                  <a:lnTo>
                    <a:pt x="4" y="312"/>
                  </a:lnTo>
                  <a:lnTo>
                    <a:pt x="5" y="336"/>
                  </a:lnTo>
                  <a:lnTo>
                    <a:pt x="8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91"/>
                  </a:lnTo>
                  <a:lnTo>
                    <a:pt x="20" y="394"/>
                  </a:lnTo>
                  <a:lnTo>
                    <a:pt x="20" y="39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0" name="Freeform 281"/>
            <p:cNvSpPr>
              <a:spLocks/>
            </p:cNvSpPr>
            <p:nvPr/>
          </p:nvSpPr>
          <p:spPr bwMode="auto">
            <a:xfrm>
              <a:off x="4090" y="3074"/>
              <a:ext cx="41" cy="390"/>
            </a:xfrm>
            <a:custGeom>
              <a:avLst/>
              <a:gdLst>
                <a:gd name="T0" fmla="*/ 20 w 41"/>
                <a:gd name="T1" fmla="*/ 390 h 390"/>
                <a:gd name="T2" fmla="*/ 24 w 41"/>
                <a:gd name="T3" fmla="*/ 387 h 390"/>
                <a:gd name="T4" fmla="*/ 26 w 41"/>
                <a:gd name="T5" fmla="*/ 381 h 390"/>
                <a:gd name="T6" fmla="*/ 29 w 41"/>
                <a:gd name="T7" fmla="*/ 369 h 390"/>
                <a:gd name="T8" fmla="*/ 32 w 41"/>
                <a:gd name="T9" fmla="*/ 354 h 390"/>
                <a:gd name="T10" fmla="*/ 34 w 41"/>
                <a:gd name="T11" fmla="*/ 333 h 390"/>
                <a:gd name="T12" fmla="*/ 37 w 41"/>
                <a:gd name="T13" fmla="*/ 311 h 390"/>
                <a:gd name="T14" fmla="*/ 38 w 41"/>
                <a:gd name="T15" fmla="*/ 284 h 390"/>
                <a:gd name="T16" fmla="*/ 40 w 41"/>
                <a:gd name="T17" fmla="*/ 257 h 390"/>
                <a:gd name="T18" fmla="*/ 40 w 41"/>
                <a:gd name="T19" fmla="*/ 227 h 390"/>
                <a:gd name="T20" fmla="*/ 41 w 41"/>
                <a:gd name="T21" fmla="*/ 196 h 390"/>
                <a:gd name="T22" fmla="*/ 40 w 41"/>
                <a:gd name="T23" fmla="*/ 163 h 390"/>
                <a:gd name="T24" fmla="*/ 40 w 41"/>
                <a:gd name="T25" fmla="*/ 133 h 390"/>
                <a:gd name="T26" fmla="*/ 38 w 41"/>
                <a:gd name="T27" fmla="*/ 106 h 390"/>
                <a:gd name="T28" fmla="*/ 37 w 41"/>
                <a:gd name="T29" fmla="*/ 82 h 390"/>
                <a:gd name="T30" fmla="*/ 34 w 41"/>
                <a:gd name="T31" fmla="*/ 57 h 390"/>
                <a:gd name="T32" fmla="*/ 32 w 41"/>
                <a:gd name="T33" fmla="*/ 39 h 390"/>
                <a:gd name="T34" fmla="*/ 29 w 41"/>
                <a:gd name="T35" fmla="*/ 21 h 390"/>
                <a:gd name="T36" fmla="*/ 26 w 41"/>
                <a:gd name="T37" fmla="*/ 9 h 390"/>
                <a:gd name="T38" fmla="*/ 24 w 41"/>
                <a:gd name="T39" fmla="*/ 3 h 390"/>
                <a:gd name="T40" fmla="*/ 20 w 41"/>
                <a:gd name="T41" fmla="*/ 0 h 390"/>
                <a:gd name="T42" fmla="*/ 17 w 41"/>
                <a:gd name="T43" fmla="*/ 3 h 390"/>
                <a:gd name="T44" fmla="*/ 13 w 41"/>
                <a:gd name="T45" fmla="*/ 9 h 390"/>
                <a:gd name="T46" fmla="*/ 10 w 41"/>
                <a:gd name="T47" fmla="*/ 21 h 390"/>
                <a:gd name="T48" fmla="*/ 8 w 41"/>
                <a:gd name="T49" fmla="*/ 39 h 390"/>
                <a:gd name="T50" fmla="*/ 5 w 41"/>
                <a:gd name="T51" fmla="*/ 57 h 390"/>
                <a:gd name="T52" fmla="*/ 4 w 41"/>
                <a:gd name="T53" fmla="*/ 82 h 390"/>
                <a:gd name="T54" fmla="*/ 1 w 41"/>
                <a:gd name="T55" fmla="*/ 106 h 390"/>
                <a:gd name="T56" fmla="*/ 0 w 41"/>
                <a:gd name="T57" fmla="*/ 133 h 390"/>
                <a:gd name="T58" fmla="*/ 0 w 41"/>
                <a:gd name="T59" fmla="*/ 163 h 390"/>
                <a:gd name="T60" fmla="*/ 0 w 41"/>
                <a:gd name="T61" fmla="*/ 196 h 390"/>
                <a:gd name="T62" fmla="*/ 0 w 41"/>
                <a:gd name="T63" fmla="*/ 227 h 390"/>
                <a:gd name="T64" fmla="*/ 0 w 41"/>
                <a:gd name="T65" fmla="*/ 257 h 390"/>
                <a:gd name="T66" fmla="*/ 1 w 41"/>
                <a:gd name="T67" fmla="*/ 284 h 390"/>
                <a:gd name="T68" fmla="*/ 4 w 41"/>
                <a:gd name="T69" fmla="*/ 311 h 390"/>
                <a:gd name="T70" fmla="*/ 5 w 41"/>
                <a:gd name="T71" fmla="*/ 333 h 390"/>
                <a:gd name="T72" fmla="*/ 8 w 41"/>
                <a:gd name="T73" fmla="*/ 354 h 390"/>
                <a:gd name="T74" fmla="*/ 10 w 41"/>
                <a:gd name="T75" fmla="*/ 369 h 390"/>
                <a:gd name="T76" fmla="*/ 13 w 41"/>
                <a:gd name="T77" fmla="*/ 381 h 390"/>
                <a:gd name="T78" fmla="*/ 17 w 41"/>
                <a:gd name="T79" fmla="*/ 387 h 390"/>
                <a:gd name="T80" fmla="*/ 20 w 41"/>
                <a:gd name="T81" fmla="*/ 390 h 390"/>
                <a:gd name="T82" fmla="*/ 20 w 41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"/>
                <a:gd name="T127" fmla="*/ 0 h 390"/>
                <a:gd name="T128" fmla="*/ 41 w 41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" h="390">
                  <a:moveTo>
                    <a:pt x="20" y="390"/>
                  </a:moveTo>
                  <a:lnTo>
                    <a:pt x="24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2" y="354"/>
                  </a:lnTo>
                  <a:lnTo>
                    <a:pt x="34" y="333"/>
                  </a:lnTo>
                  <a:lnTo>
                    <a:pt x="37" y="311"/>
                  </a:lnTo>
                  <a:lnTo>
                    <a:pt x="38" y="284"/>
                  </a:lnTo>
                  <a:lnTo>
                    <a:pt x="40" y="257"/>
                  </a:lnTo>
                  <a:lnTo>
                    <a:pt x="40" y="227"/>
                  </a:lnTo>
                  <a:lnTo>
                    <a:pt x="41" y="196"/>
                  </a:lnTo>
                  <a:lnTo>
                    <a:pt x="40" y="163"/>
                  </a:lnTo>
                  <a:lnTo>
                    <a:pt x="40" y="133"/>
                  </a:lnTo>
                  <a:lnTo>
                    <a:pt x="38" y="106"/>
                  </a:lnTo>
                  <a:lnTo>
                    <a:pt x="37" y="82"/>
                  </a:lnTo>
                  <a:lnTo>
                    <a:pt x="34" y="57"/>
                  </a:lnTo>
                  <a:lnTo>
                    <a:pt x="32" y="39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8" y="39"/>
                  </a:lnTo>
                  <a:lnTo>
                    <a:pt x="5" y="57"/>
                  </a:lnTo>
                  <a:lnTo>
                    <a:pt x="4" y="82"/>
                  </a:lnTo>
                  <a:lnTo>
                    <a:pt x="1" y="106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6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11"/>
                  </a:lnTo>
                  <a:lnTo>
                    <a:pt x="5" y="333"/>
                  </a:lnTo>
                  <a:lnTo>
                    <a:pt x="8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20" y="3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1" name="Freeform 282"/>
            <p:cNvSpPr>
              <a:spLocks/>
            </p:cNvSpPr>
            <p:nvPr/>
          </p:nvSpPr>
          <p:spPr bwMode="auto">
            <a:xfrm>
              <a:off x="3991" y="2481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3 h 342"/>
                <a:gd name="T4" fmla="*/ 92 w 92"/>
                <a:gd name="T5" fmla="*/ 324 h 342"/>
                <a:gd name="T6" fmla="*/ 92 w 92"/>
                <a:gd name="T7" fmla="*/ 309 h 342"/>
                <a:gd name="T8" fmla="*/ 91 w 92"/>
                <a:gd name="T9" fmla="*/ 293 h 342"/>
                <a:gd name="T10" fmla="*/ 88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7 w 92"/>
                <a:gd name="T17" fmla="*/ 200 h 342"/>
                <a:gd name="T18" fmla="*/ 70 w 92"/>
                <a:gd name="T19" fmla="*/ 175 h 342"/>
                <a:gd name="T20" fmla="*/ 63 w 92"/>
                <a:gd name="T21" fmla="*/ 145 h 342"/>
                <a:gd name="T22" fmla="*/ 57 w 92"/>
                <a:gd name="T23" fmla="*/ 118 h 342"/>
                <a:gd name="T24" fmla="*/ 50 w 92"/>
                <a:gd name="T25" fmla="*/ 94 h 342"/>
                <a:gd name="T26" fmla="*/ 42 w 92"/>
                <a:gd name="T27" fmla="*/ 73 h 342"/>
                <a:gd name="T28" fmla="*/ 36 w 92"/>
                <a:gd name="T29" fmla="*/ 51 h 342"/>
                <a:gd name="T30" fmla="*/ 29 w 92"/>
                <a:gd name="T31" fmla="*/ 33 h 342"/>
                <a:gd name="T32" fmla="*/ 22 w 92"/>
                <a:gd name="T33" fmla="*/ 18 h 342"/>
                <a:gd name="T34" fmla="*/ 16 w 92"/>
                <a:gd name="T35" fmla="*/ 9 h 342"/>
                <a:gd name="T36" fmla="*/ 12 w 92"/>
                <a:gd name="T37" fmla="*/ 3 h 342"/>
                <a:gd name="T38" fmla="*/ 7 w 92"/>
                <a:gd name="T39" fmla="*/ 0 h 342"/>
                <a:gd name="T40" fmla="*/ 4 w 92"/>
                <a:gd name="T41" fmla="*/ 0 h 342"/>
                <a:gd name="T42" fmla="*/ 1 w 92"/>
                <a:gd name="T43" fmla="*/ 6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8 h 342"/>
                <a:gd name="T50" fmla="*/ 4 w 92"/>
                <a:gd name="T51" fmla="*/ 67 h 342"/>
                <a:gd name="T52" fmla="*/ 7 w 92"/>
                <a:gd name="T53" fmla="*/ 88 h 342"/>
                <a:gd name="T54" fmla="*/ 11 w 92"/>
                <a:gd name="T55" fmla="*/ 112 h 342"/>
                <a:gd name="T56" fmla="*/ 16 w 92"/>
                <a:gd name="T57" fmla="*/ 139 h 342"/>
                <a:gd name="T58" fmla="*/ 21 w 92"/>
                <a:gd name="T59" fmla="*/ 166 h 342"/>
                <a:gd name="T60" fmla="*/ 28 w 92"/>
                <a:gd name="T61" fmla="*/ 194 h 342"/>
                <a:gd name="T62" fmla="*/ 36 w 92"/>
                <a:gd name="T63" fmla="*/ 221 h 342"/>
                <a:gd name="T64" fmla="*/ 42 w 92"/>
                <a:gd name="T65" fmla="*/ 245 h 342"/>
                <a:gd name="T66" fmla="*/ 50 w 92"/>
                <a:gd name="T67" fmla="*/ 269 h 342"/>
                <a:gd name="T68" fmla="*/ 57 w 92"/>
                <a:gd name="T69" fmla="*/ 287 h 342"/>
                <a:gd name="T70" fmla="*/ 63 w 92"/>
                <a:gd name="T71" fmla="*/ 305 h 342"/>
                <a:gd name="T72" fmla="*/ 70 w 92"/>
                <a:gd name="T73" fmla="*/ 321 h 342"/>
                <a:gd name="T74" fmla="*/ 75 w 92"/>
                <a:gd name="T75" fmla="*/ 330 h 342"/>
                <a:gd name="T76" fmla="*/ 80 w 92"/>
                <a:gd name="T77" fmla="*/ 339 h 342"/>
                <a:gd name="T78" fmla="*/ 86 w 92"/>
                <a:gd name="T79" fmla="*/ 342 h 342"/>
                <a:gd name="T80" fmla="*/ 88 w 92"/>
                <a:gd name="T81" fmla="*/ 339 h 342"/>
                <a:gd name="T82" fmla="*/ 88 w 92"/>
                <a:gd name="T83" fmla="*/ 339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339"/>
                  </a:moveTo>
                  <a:lnTo>
                    <a:pt x="91" y="333"/>
                  </a:lnTo>
                  <a:lnTo>
                    <a:pt x="92" y="324"/>
                  </a:lnTo>
                  <a:lnTo>
                    <a:pt x="92" y="309"/>
                  </a:lnTo>
                  <a:lnTo>
                    <a:pt x="91" y="293"/>
                  </a:lnTo>
                  <a:lnTo>
                    <a:pt x="88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7" y="200"/>
                  </a:lnTo>
                  <a:lnTo>
                    <a:pt x="70" y="175"/>
                  </a:lnTo>
                  <a:lnTo>
                    <a:pt x="63" y="145"/>
                  </a:lnTo>
                  <a:lnTo>
                    <a:pt x="57" y="118"/>
                  </a:lnTo>
                  <a:lnTo>
                    <a:pt x="50" y="94"/>
                  </a:lnTo>
                  <a:lnTo>
                    <a:pt x="42" y="73"/>
                  </a:lnTo>
                  <a:lnTo>
                    <a:pt x="36" y="51"/>
                  </a:lnTo>
                  <a:lnTo>
                    <a:pt x="29" y="33"/>
                  </a:lnTo>
                  <a:lnTo>
                    <a:pt x="22" y="18"/>
                  </a:lnTo>
                  <a:lnTo>
                    <a:pt x="16" y="9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4" y="67"/>
                  </a:lnTo>
                  <a:lnTo>
                    <a:pt x="7" y="88"/>
                  </a:lnTo>
                  <a:lnTo>
                    <a:pt x="11" y="112"/>
                  </a:lnTo>
                  <a:lnTo>
                    <a:pt x="16" y="139"/>
                  </a:lnTo>
                  <a:lnTo>
                    <a:pt x="21" y="166"/>
                  </a:lnTo>
                  <a:lnTo>
                    <a:pt x="28" y="194"/>
                  </a:lnTo>
                  <a:lnTo>
                    <a:pt x="36" y="221"/>
                  </a:lnTo>
                  <a:lnTo>
                    <a:pt x="42" y="245"/>
                  </a:lnTo>
                  <a:lnTo>
                    <a:pt x="50" y="269"/>
                  </a:lnTo>
                  <a:lnTo>
                    <a:pt x="57" y="287"/>
                  </a:lnTo>
                  <a:lnTo>
                    <a:pt x="63" y="305"/>
                  </a:lnTo>
                  <a:lnTo>
                    <a:pt x="70" y="321"/>
                  </a:lnTo>
                  <a:lnTo>
                    <a:pt x="75" y="330"/>
                  </a:lnTo>
                  <a:lnTo>
                    <a:pt x="80" y="339"/>
                  </a:lnTo>
                  <a:lnTo>
                    <a:pt x="86" y="342"/>
                  </a:lnTo>
                  <a:lnTo>
                    <a:pt x="88" y="3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2" name="Freeform 283"/>
            <p:cNvSpPr>
              <a:spLocks/>
            </p:cNvSpPr>
            <p:nvPr/>
          </p:nvSpPr>
          <p:spPr bwMode="auto">
            <a:xfrm>
              <a:off x="4136" y="3059"/>
              <a:ext cx="92" cy="342"/>
            </a:xfrm>
            <a:custGeom>
              <a:avLst/>
              <a:gdLst>
                <a:gd name="T0" fmla="*/ 88 w 92"/>
                <a:gd name="T1" fmla="*/ 338 h 342"/>
                <a:gd name="T2" fmla="*/ 91 w 92"/>
                <a:gd name="T3" fmla="*/ 332 h 342"/>
                <a:gd name="T4" fmla="*/ 92 w 92"/>
                <a:gd name="T5" fmla="*/ 323 h 342"/>
                <a:gd name="T6" fmla="*/ 92 w 92"/>
                <a:gd name="T7" fmla="*/ 308 h 342"/>
                <a:gd name="T8" fmla="*/ 91 w 92"/>
                <a:gd name="T9" fmla="*/ 293 h 342"/>
                <a:gd name="T10" fmla="*/ 90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7 w 92"/>
                <a:gd name="T17" fmla="*/ 199 h 342"/>
                <a:gd name="T18" fmla="*/ 71 w 92"/>
                <a:gd name="T19" fmla="*/ 175 h 342"/>
                <a:gd name="T20" fmla="*/ 65 w 92"/>
                <a:gd name="T21" fmla="*/ 145 h 342"/>
                <a:gd name="T22" fmla="*/ 57 w 92"/>
                <a:gd name="T23" fmla="*/ 118 h 342"/>
                <a:gd name="T24" fmla="*/ 50 w 92"/>
                <a:gd name="T25" fmla="*/ 93 h 342"/>
                <a:gd name="T26" fmla="*/ 42 w 92"/>
                <a:gd name="T27" fmla="*/ 72 h 342"/>
                <a:gd name="T28" fmla="*/ 36 w 92"/>
                <a:gd name="T29" fmla="*/ 51 h 342"/>
                <a:gd name="T30" fmla="*/ 29 w 92"/>
                <a:gd name="T31" fmla="*/ 33 h 342"/>
                <a:gd name="T32" fmla="*/ 23 w 92"/>
                <a:gd name="T33" fmla="*/ 18 h 342"/>
                <a:gd name="T34" fmla="*/ 17 w 92"/>
                <a:gd name="T35" fmla="*/ 9 h 342"/>
                <a:gd name="T36" fmla="*/ 12 w 92"/>
                <a:gd name="T37" fmla="*/ 3 h 342"/>
                <a:gd name="T38" fmla="*/ 8 w 92"/>
                <a:gd name="T39" fmla="*/ 0 h 342"/>
                <a:gd name="T40" fmla="*/ 4 w 92"/>
                <a:gd name="T41" fmla="*/ 0 h 342"/>
                <a:gd name="T42" fmla="*/ 1 w 92"/>
                <a:gd name="T43" fmla="*/ 6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8 h 342"/>
                <a:gd name="T50" fmla="*/ 4 w 92"/>
                <a:gd name="T51" fmla="*/ 66 h 342"/>
                <a:gd name="T52" fmla="*/ 7 w 92"/>
                <a:gd name="T53" fmla="*/ 87 h 342"/>
                <a:gd name="T54" fmla="*/ 11 w 92"/>
                <a:gd name="T55" fmla="*/ 112 h 342"/>
                <a:gd name="T56" fmla="*/ 16 w 92"/>
                <a:gd name="T57" fmla="*/ 139 h 342"/>
                <a:gd name="T58" fmla="*/ 23 w 92"/>
                <a:gd name="T59" fmla="*/ 166 h 342"/>
                <a:gd name="T60" fmla="*/ 29 w 92"/>
                <a:gd name="T61" fmla="*/ 193 h 342"/>
                <a:gd name="T62" fmla="*/ 36 w 92"/>
                <a:gd name="T63" fmla="*/ 221 h 342"/>
                <a:gd name="T64" fmla="*/ 44 w 92"/>
                <a:gd name="T65" fmla="*/ 245 h 342"/>
                <a:gd name="T66" fmla="*/ 50 w 92"/>
                <a:gd name="T67" fmla="*/ 269 h 342"/>
                <a:gd name="T68" fmla="*/ 57 w 92"/>
                <a:gd name="T69" fmla="*/ 290 h 342"/>
                <a:gd name="T70" fmla="*/ 63 w 92"/>
                <a:gd name="T71" fmla="*/ 305 h 342"/>
                <a:gd name="T72" fmla="*/ 70 w 92"/>
                <a:gd name="T73" fmla="*/ 320 h 342"/>
                <a:gd name="T74" fmla="*/ 77 w 92"/>
                <a:gd name="T75" fmla="*/ 329 h 342"/>
                <a:gd name="T76" fmla="*/ 82 w 92"/>
                <a:gd name="T77" fmla="*/ 338 h 342"/>
                <a:gd name="T78" fmla="*/ 86 w 92"/>
                <a:gd name="T79" fmla="*/ 342 h 342"/>
                <a:gd name="T80" fmla="*/ 90 w 92"/>
                <a:gd name="T81" fmla="*/ 338 h 342"/>
                <a:gd name="T82" fmla="*/ 90 w 92"/>
                <a:gd name="T83" fmla="*/ 338 h 342"/>
                <a:gd name="T84" fmla="*/ 88 w 92"/>
                <a:gd name="T85" fmla="*/ 338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342"/>
                <a:gd name="T131" fmla="*/ 92 w 92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342">
                  <a:moveTo>
                    <a:pt x="88" y="338"/>
                  </a:moveTo>
                  <a:lnTo>
                    <a:pt x="91" y="332"/>
                  </a:lnTo>
                  <a:lnTo>
                    <a:pt x="92" y="323"/>
                  </a:lnTo>
                  <a:lnTo>
                    <a:pt x="92" y="308"/>
                  </a:lnTo>
                  <a:lnTo>
                    <a:pt x="91" y="293"/>
                  </a:lnTo>
                  <a:lnTo>
                    <a:pt x="90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7" y="199"/>
                  </a:lnTo>
                  <a:lnTo>
                    <a:pt x="71" y="175"/>
                  </a:lnTo>
                  <a:lnTo>
                    <a:pt x="65" y="145"/>
                  </a:lnTo>
                  <a:lnTo>
                    <a:pt x="57" y="118"/>
                  </a:lnTo>
                  <a:lnTo>
                    <a:pt x="50" y="93"/>
                  </a:lnTo>
                  <a:lnTo>
                    <a:pt x="42" y="72"/>
                  </a:lnTo>
                  <a:lnTo>
                    <a:pt x="36" y="51"/>
                  </a:lnTo>
                  <a:lnTo>
                    <a:pt x="29" y="33"/>
                  </a:lnTo>
                  <a:lnTo>
                    <a:pt x="23" y="18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4" y="66"/>
                  </a:lnTo>
                  <a:lnTo>
                    <a:pt x="7" y="87"/>
                  </a:lnTo>
                  <a:lnTo>
                    <a:pt x="11" y="112"/>
                  </a:lnTo>
                  <a:lnTo>
                    <a:pt x="16" y="139"/>
                  </a:lnTo>
                  <a:lnTo>
                    <a:pt x="23" y="166"/>
                  </a:lnTo>
                  <a:lnTo>
                    <a:pt x="29" y="193"/>
                  </a:lnTo>
                  <a:lnTo>
                    <a:pt x="36" y="221"/>
                  </a:lnTo>
                  <a:lnTo>
                    <a:pt x="44" y="245"/>
                  </a:lnTo>
                  <a:lnTo>
                    <a:pt x="50" y="269"/>
                  </a:lnTo>
                  <a:lnTo>
                    <a:pt x="57" y="290"/>
                  </a:lnTo>
                  <a:lnTo>
                    <a:pt x="63" y="305"/>
                  </a:lnTo>
                  <a:lnTo>
                    <a:pt x="70" y="320"/>
                  </a:lnTo>
                  <a:lnTo>
                    <a:pt x="77" y="329"/>
                  </a:lnTo>
                  <a:lnTo>
                    <a:pt x="82" y="338"/>
                  </a:lnTo>
                  <a:lnTo>
                    <a:pt x="86" y="342"/>
                  </a:lnTo>
                  <a:lnTo>
                    <a:pt x="90" y="338"/>
                  </a:lnTo>
                  <a:lnTo>
                    <a:pt x="88" y="33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3" name="Freeform 284"/>
            <p:cNvSpPr>
              <a:spLocks/>
            </p:cNvSpPr>
            <p:nvPr/>
          </p:nvSpPr>
          <p:spPr bwMode="auto">
            <a:xfrm>
              <a:off x="3908" y="2653"/>
              <a:ext cx="149" cy="212"/>
            </a:xfrm>
            <a:custGeom>
              <a:avLst/>
              <a:gdLst>
                <a:gd name="T0" fmla="*/ 148 w 149"/>
                <a:gd name="T1" fmla="*/ 203 h 212"/>
                <a:gd name="T2" fmla="*/ 149 w 149"/>
                <a:gd name="T3" fmla="*/ 197 h 212"/>
                <a:gd name="T4" fmla="*/ 148 w 149"/>
                <a:gd name="T5" fmla="*/ 185 h 212"/>
                <a:gd name="T6" fmla="*/ 145 w 149"/>
                <a:gd name="T7" fmla="*/ 176 h 212"/>
                <a:gd name="T8" fmla="*/ 140 w 149"/>
                <a:gd name="T9" fmla="*/ 161 h 212"/>
                <a:gd name="T10" fmla="*/ 134 w 149"/>
                <a:gd name="T11" fmla="*/ 146 h 212"/>
                <a:gd name="T12" fmla="*/ 127 w 149"/>
                <a:gd name="T13" fmla="*/ 130 h 212"/>
                <a:gd name="T14" fmla="*/ 117 w 149"/>
                <a:gd name="T15" fmla="*/ 115 h 212"/>
                <a:gd name="T16" fmla="*/ 108 w 149"/>
                <a:gd name="T17" fmla="*/ 97 h 212"/>
                <a:gd name="T18" fmla="*/ 96 w 149"/>
                <a:gd name="T19" fmla="*/ 82 h 212"/>
                <a:gd name="T20" fmla="*/ 84 w 149"/>
                <a:gd name="T21" fmla="*/ 67 h 212"/>
                <a:gd name="T22" fmla="*/ 72 w 149"/>
                <a:gd name="T23" fmla="*/ 49 h 212"/>
                <a:gd name="T24" fmla="*/ 61 w 149"/>
                <a:gd name="T25" fmla="*/ 37 h 212"/>
                <a:gd name="T26" fmla="*/ 50 w 149"/>
                <a:gd name="T27" fmla="*/ 25 h 212"/>
                <a:gd name="T28" fmla="*/ 39 w 149"/>
                <a:gd name="T29" fmla="*/ 16 h 212"/>
                <a:gd name="T30" fmla="*/ 29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4 w 149"/>
                <a:gd name="T39" fmla="*/ 3 h 212"/>
                <a:gd name="T40" fmla="*/ 1 w 149"/>
                <a:gd name="T41" fmla="*/ 9 h 212"/>
                <a:gd name="T42" fmla="*/ 0 w 149"/>
                <a:gd name="T43" fmla="*/ 16 h 212"/>
                <a:gd name="T44" fmla="*/ 1 w 149"/>
                <a:gd name="T45" fmla="*/ 28 h 212"/>
                <a:gd name="T46" fmla="*/ 4 w 149"/>
                <a:gd name="T47" fmla="*/ 40 h 212"/>
                <a:gd name="T48" fmla="*/ 9 w 149"/>
                <a:gd name="T49" fmla="*/ 52 h 212"/>
                <a:gd name="T50" fmla="*/ 14 w 149"/>
                <a:gd name="T51" fmla="*/ 67 h 212"/>
                <a:gd name="T52" fmla="*/ 22 w 149"/>
                <a:gd name="T53" fmla="*/ 82 h 212"/>
                <a:gd name="T54" fmla="*/ 32 w 149"/>
                <a:gd name="T55" fmla="*/ 97 h 212"/>
                <a:gd name="T56" fmla="*/ 41 w 149"/>
                <a:gd name="T57" fmla="*/ 115 h 212"/>
                <a:gd name="T58" fmla="*/ 53 w 149"/>
                <a:gd name="T59" fmla="*/ 130 h 212"/>
                <a:gd name="T60" fmla="*/ 65 w 149"/>
                <a:gd name="T61" fmla="*/ 149 h 212"/>
                <a:gd name="T62" fmla="*/ 76 w 149"/>
                <a:gd name="T63" fmla="*/ 164 h 212"/>
                <a:gd name="T64" fmla="*/ 88 w 149"/>
                <a:gd name="T65" fmla="*/ 176 h 212"/>
                <a:gd name="T66" fmla="*/ 99 w 149"/>
                <a:gd name="T67" fmla="*/ 188 h 212"/>
                <a:gd name="T68" fmla="*/ 109 w 149"/>
                <a:gd name="T69" fmla="*/ 197 h 212"/>
                <a:gd name="T70" fmla="*/ 120 w 149"/>
                <a:gd name="T71" fmla="*/ 203 h 212"/>
                <a:gd name="T72" fmla="*/ 128 w 149"/>
                <a:gd name="T73" fmla="*/ 209 h 212"/>
                <a:gd name="T74" fmla="*/ 136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3 h 212"/>
                <a:gd name="T82" fmla="*/ 148 w 149"/>
                <a:gd name="T83" fmla="*/ 203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8" y="203"/>
                  </a:moveTo>
                  <a:lnTo>
                    <a:pt x="149" y="197"/>
                  </a:lnTo>
                  <a:lnTo>
                    <a:pt x="148" y="185"/>
                  </a:lnTo>
                  <a:lnTo>
                    <a:pt x="145" y="176"/>
                  </a:lnTo>
                  <a:lnTo>
                    <a:pt x="140" y="161"/>
                  </a:lnTo>
                  <a:lnTo>
                    <a:pt x="134" y="146"/>
                  </a:lnTo>
                  <a:lnTo>
                    <a:pt x="127" y="130"/>
                  </a:lnTo>
                  <a:lnTo>
                    <a:pt x="117" y="115"/>
                  </a:lnTo>
                  <a:lnTo>
                    <a:pt x="108" y="97"/>
                  </a:lnTo>
                  <a:lnTo>
                    <a:pt x="96" y="82"/>
                  </a:lnTo>
                  <a:lnTo>
                    <a:pt x="84" y="67"/>
                  </a:lnTo>
                  <a:lnTo>
                    <a:pt x="72" y="49"/>
                  </a:lnTo>
                  <a:lnTo>
                    <a:pt x="61" y="37"/>
                  </a:lnTo>
                  <a:lnTo>
                    <a:pt x="50" y="25"/>
                  </a:lnTo>
                  <a:lnTo>
                    <a:pt x="39" y="16"/>
                  </a:lnTo>
                  <a:lnTo>
                    <a:pt x="29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8"/>
                  </a:lnTo>
                  <a:lnTo>
                    <a:pt x="4" y="40"/>
                  </a:lnTo>
                  <a:lnTo>
                    <a:pt x="9" y="52"/>
                  </a:lnTo>
                  <a:lnTo>
                    <a:pt x="14" y="67"/>
                  </a:lnTo>
                  <a:lnTo>
                    <a:pt x="22" y="82"/>
                  </a:lnTo>
                  <a:lnTo>
                    <a:pt x="32" y="97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5" y="149"/>
                  </a:lnTo>
                  <a:lnTo>
                    <a:pt x="76" y="164"/>
                  </a:lnTo>
                  <a:lnTo>
                    <a:pt x="88" y="176"/>
                  </a:lnTo>
                  <a:lnTo>
                    <a:pt x="99" y="188"/>
                  </a:lnTo>
                  <a:lnTo>
                    <a:pt x="109" y="197"/>
                  </a:lnTo>
                  <a:lnTo>
                    <a:pt x="120" y="203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4" name="Freeform 285"/>
            <p:cNvSpPr>
              <a:spLocks/>
            </p:cNvSpPr>
            <p:nvPr/>
          </p:nvSpPr>
          <p:spPr bwMode="auto">
            <a:xfrm>
              <a:off x="4160" y="2986"/>
              <a:ext cx="149" cy="212"/>
            </a:xfrm>
            <a:custGeom>
              <a:avLst/>
              <a:gdLst>
                <a:gd name="T0" fmla="*/ 148 w 149"/>
                <a:gd name="T1" fmla="*/ 203 h 212"/>
                <a:gd name="T2" fmla="*/ 149 w 149"/>
                <a:gd name="T3" fmla="*/ 197 h 212"/>
                <a:gd name="T4" fmla="*/ 148 w 149"/>
                <a:gd name="T5" fmla="*/ 188 h 212"/>
                <a:gd name="T6" fmla="*/ 145 w 149"/>
                <a:gd name="T7" fmla="*/ 176 h 212"/>
                <a:gd name="T8" fmla="*/ 140 w 149"/>
                <a:gd name="T9" fmla="*/ 160 h 212"/>
                <a:gd name="T10" fmla="*/ 134 w 149"/>
                <a:gd name="T11" fmla="*/ 148 h 212"/>
                <a:gd name="T12" fmla="*/ 126 w 149"/>
                <a:gd name="T13" fmla="*/ 133 h 212"/>
                <a:gd name="T14" fmla="*/ 117 w 149"/>
                <a:gd name="T15" fmla="*/ 115 h 212"/>
                <a:gd name="T16" fmla="*/ 108 w 149"/>
                <a:gd name="T17" fmla="*/ 100 h 212"/>
                <a:gd name="T18" fmla="*/ 96 w 149"/>
                <a:gd name="T19" fmla="*/ 82 h 212"/>
                <a:gd name="T20" fmla="*/ 84 w 149"/>
                <a:gd name="T21" fmla="*/ 67 h 212"/>
                <a:gd name="T22" fmla="*/ 72 w 149"/>
                <a:gd name="T23" fmla="*/ 52 h 212"/>
                <a:gd name="T24" fmla="*/ 61 w 149"/>
                <a:gd name="T25" fmla="*/ 36 h 212"/>
                <a:gd name="T26" fmla="*/ 50 w 149"/>
                <a:gd name="T27" fmla="*/ 27 h 212"/>
                <a:gd name="T28" fmla="*/ 39 w 149"/>
                <a:gd name="T29" fmla="*/ 15 h 212"/>
                <a:gd name="T30" fmla="*/ 30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4 w 149"/>
                <a:gd name="T39" fmla="*/ 3 h 212"/>
                <a:gd name="T40" fmla="*/ 1 w 149"/>
                <a:gd name="T41" fmla="*/ 9 h 212"/>
                <a:gd name="T42" fmla="*/ 0 w 149"/>
                <a:gd name="T43" fmla="*/ 18 h 212"/>
                <a:gd name="T44" fmla="*/ 1 w 149"/>
                <a:gd name="T45" fmla="*/ 27 h 212"/>
                <a:gd name="T46" fmla="*/ 4 w 149"/>
                <a:gd name="T47" fmla="*/ 39 h 212"/>
                <a:gd name="T48" fmla="*/ 9 w 149"/>
                <a:gd name="T49" fmla="*/ 52 h 212"/>
                <a:gd name="T50" fmla="*/ 16 w 149"/>
                <a:gd name="T51" fmla="*/ 67 h 212"/>
                <a:gd name="T52" fmla="*/ 22 w 149"/>
                <a:gd name="T53" fmla="*/ 82 h 212"/>
                <a:gd name="T54" fmla="*/ 32 w 149"/>
                <a:gd name="T55" fmla="*/ 100 h 212"/>
                <a:gd name="T56" fmla="*/ 41 w 149"/>
                <a:gd name="T57" fmla="*/ 115 h 212"/>
                <a:gd name="T58" fmla="*/ 53 w 149"/>
                <a:gd name="T59" fmla="*/ 130 h 212"/>
                <a:gd name="T60" fmla="*/ 64 w 149"/>
                <a:gd name="T61" fmla="*/ 148 h 212"/>
                <a:gd name="T62" fmla="*/ 76 w 149"/>
                <a:gd name="T63" fmla="*/ 163 h 212"/>
                <a:gd name="T64" fmla="*/ 88 w 149"/>
                <a:gd name="T65" fmla="*/ 176 h 212"/>
                <a:gd name="T66" fmla="*/ 99 w 149"/>
                <a:gd name="T67" fmla="*/ 188 h 212"/>
                <a:gd name="T68" fmla="*/ 109 w 149"/>
                <a:gd name="T69" fmla="*/ 197 h 212"/>
                <a:gd name="T70" fmla="*/ 120 w 149"/>
                <a:gd name="T71" fmla="*/ 206 h 212"/>
                <a:gd name="T72" fmla="*/ 128 w 149"/>
                <a:gd name="T73" fmla="*/ 209 h 212"/>
                <a:gd name="T74" fmla="*/ 136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6 h 212"/>
                <a:gd name="T82" fmla="*/ 148 w 149"/>
                <a:gd name="T83" fmla="*/ 206 h 212"/>
                <a:gd name="T84" fmla="*/ 148 w 149"/>
                <a:gd name="T85" fmla="*/ 203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203"/>
                  </a:moveTo>
                  <a:lnTo>
                    <a:pt x="149" y="197"/>
                  </a:lnTo>
                  <a:lnTo>
                    <a:pt x="148" y="188"/>
                  </a:lnTo>
                  <a:lnTo>
                    <a:pt x="145" y="176"/>
                  </a:lnTo>
                  <a:lnTo>
                    <a:pt x="140" y="160"/>
                  </a:lnTo>
                  <a:lnTo>
                    <a:pt x="134" y="148"/>
                  </a:lnTo>
                  <a:lnTo>
                    <a:pt x="126" y="133"/>
                  </a:lnTo>
                  <a:lnTo>
                    <a:pt x="117" y="115"/>
                  </a:lnTo>
                  <a:lnTo>
                    <a:pt x="108" y="100"/>
                  </a:lnTo>
                  <a:lnTo>
                    <a:pt x="96" y="82"/>
                  </a:lnTo>
                  <a:lnTo>
                    <a:pt x="84" y="67"/>
                  </a:lnTo>
                  <a:lnTo>
                    <a:pt x="72" y="52"/>
                  </a:lnTo>
                  <a:lnTo>
                    <a:pt x="61" y="36"/>
                  </a:lnTo>
                  <a:lnTo>
                    <a:pt x="50" y="27"/>
                  </a:lnTo>
                  <a:lnTo>
                    <a:pt x="39" y="15"/>
                  </a:lnTo>
                  <a:lnTo>
                    <a:pt x="30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1" y="27"/>
                  </a:lnTo>
                  <a:lnTo>
                    <a:pt x="4" y="39"/>
                  </a:lnTo>
                  <a:lnTo>
                    <a:pt x="9" y="52"/>
                  </a:lnTo>
                  <a:lnTo>
                    <a:pt x="16" y="67"/>
                  </a:lnTo>
                  <a:lnTo>
                    <a:pt x="22" y="82"/>
                  </a:lnTo>
                  <a:lnTo>
                    <a:pt x="32" y="100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4" y="148"/>
                  </a:lnTo>
                  <a:lnTo>
                    <a:pt x="76" y="163"/>
                  </a:lnTo>
                  <a:lnTo>
                    <a:pt x="88" y="176"/>
                  </a:lnTo>
                  <a:lnTo>
                    <a:pt x="99" y="188"/>
                  </a:lnTo>
                  <a:lnTo>
                    <a:pt x="109" y="197"/>
                  </a:lnTo>
                  <a:lnTo>
                    <a:pt x="120" y="206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6"/>
                  </a:lnTo>
                  <a:lnTo>
                    <a:pt x="148" y="20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5" name="Freeform 286"/>
            <p:cNvSpPr>
              <a:spLocks/>
            </p:cNvSpPr>
            <p:nvPr/>
          </p:nvSpPr>
          <p:spPr bwMode="auto">
            <a:xfrm>
              <a:off x="3879" y="2880"/>
              <a:ext cx="170" cy="97"/>
            </a:xfrm>
            <a:custGeom>
              <a:avLst/>
              <a:gdLst>
                <a:gd name="T0" fmla="*/ 170 w 170"/>
                <a:gd name="T1" fmla="*/ 49 h 97"/>
                <a:gd name="T2" fmla="*/ 170 w 170"/>
                <a:gd name="T3" fmla="*/ 40 h 97"/>
                <a:gd name="T4" fmla="*/ 166 w 170"/>
                <a:gd name="T5" fmla="*/ 34 h 97"/>
                <a:gd name="T6" fmla="*/ 161 w 170"/>
                <a:gd name="T7" fmla="*/ 27 h 97"/>
                <a:gd name="T8" fmla="*/ 154 w 170"/>
                <a:gd name="T9" fmla="*/ 21 h 97"/>
                <a:gd name="T10" fmla="*/ 146 w 170"/>
                <a:gd name="T11" fmla="*/ 15 h 97"/>
                <a:gd name="T12" fmla="*/ 136 w 170"/>
                <a:gd name="T13" fmla="*/ 9 h 97"/>
                <a:gd name="T14" fmla="*/ 125 w 170"/>
                <a:gd name="T15" fmla="*/ 6 h 97"/>
                <a:gd name="T16" fmla="*/ 112 w 170"/>
                <a:gd name="T17" fmla="*/ 3 h 97"/>
                <a:gd name="T18" fmla="*/ 99 w 170"/>
                <a:gd name="T19" fmla="*/ 3 h 97"/>
                <a:gd name="T20" fmla="*/ 86 w 170"/>
                <a:gd name="T21" fmla="*/ 0 h 97"/>
                <a:gd name="T22" fmla="*/ 71 w 170"/>
                <a:gd name="T23" fmla="*/ 3 h 97"/>
                <a:gd name="T24" fmla="*/ 58 w 170"/>
                <a:gd name="T25" fmla="*/ 3 h 97"/>
                <a:gd name="T26" fmla="*/ 46 w 170"/>
                <a:gd name="T27" fmla="*/ 6 h 97"/>
                <a:gd name="T28" fmla="*/ 35 w 170"/>
                <a:gd name="T29" fmla="*/ 9 h 97"/>
                <a:gd name="T30" fmla="*/ 25 w 170"/>
                <a:gd name="T31" fmla="*/ 15 h 97"/>
                <a:gd name="T32" fmla="*/ 17 w 170"/>
                <a:gd name="T33" fmla="*/ 21 h 97"/>
                <a:gd name="T34" fmla="*/ 9 w 170"/>
                <a:gd name="T35" fmla="*/ 27 h 97"/>
                <a:gd name="T36" fmla="*/ 5 w 170"/>
                <a:gd name="T37" fmla="*/ 34 h 97"/>
                <a:gd name="T38" fmla="*/ 1 w 170"/>
                <a:gd name="T39" fmla="*/ 40 h 97"/>
                <a:gd name="T40" fmla="*/ 0 w 170"/>
                <a:gd name="T41" fmla="*/ 49 h 97"/>
                <a:gd name="T42" fmla="*/ 1 w 170"/>
                <a:gd name="T43" fmla="*/ 55 h 97"/>
                <a:gd name="T44" fmla="*/ 5 w 170"/>
                <a:gd name="T45" fmla="*/ 64 h 97"/>
                <a:gd name="T46" fmla="*/ 9 w 170"/>
                <a:gd name="T47" fmla="*/ 70 h 97"/>
                <a:gd name="T48" fmla="*/ 17 w 170"/>
                <a:gd name="T49" fmla="*/ 76 h 97"/>
                <a:gd name="T50" fmla="*/ 25 w 170"/>
                <a:gd name="T51" fmla="*/ 82 h 97"/>
                <a:gd name="T52" fmla="*/ 35 w 170"/>
                <a:gd name="T53" fmla="*/ 88 h 97"/>
                <a:gd name="T54" fmla="*/ 46 w 170"/>
                <a:gd name="T55" fmla="*/ 91 h 97"/>
                <a:gd name="T56" fmla="*/ 58 w 170"/>
                <a:gd name="T57" fmla="*/ 94 h 97"/>
                <a:gd name="T58" fmla="*/ 71 w 170"/>
                <a:gd name="T59" fmla="*/ 94 h 97"/>
                <a:gd name="T60" fmla="*/ 86 w 170"/>
                <a:gd name="T61" fmla="*/ 97 h 97"/>
                <a:gd name="T62" fmla="*/ 99 w 170"/>
                <a:gd name="T63" fmla="*/ 94 h 97"/>
                <a:gd name="T64" fmla="*/ 112 w 170"/>
                <a:gd name="T65" fmla="*/ 94 h 97"/>
                <a:gd name="T66" fmla="*/ 125 w 170"/>
                <a:gd name="T67" fmla="*/ 91 h 97"/>
                <a:gd name="T68" fmla="*/ 136 w 170"/>
                <a:gd name="T69" fmla="*/ 88 h 97"/>
                <a:gd name="T70" fmla="*/ 146 w 170"/>
                <a:gd name="T71" fmla="*/ 82 h 97"/>
                <a:gd name="T72" fmla="*/ 154 w 170"/>
                <a:gd name="T73" fmla="*/ 76 h 97"/>
                <a:gd name="T74" fmla="*/ 161 w 170"/>
                <a:gd name="T75" fmla="*/ 70 h 97"/>
                <a:gd name="T76" fmla="*/ 166 w 170"/>
                <a:gd name="T77" fmla="*/ 64 h 97"/>
                <a:gd name="T78" fmla="*/ 170 w 170"/>
                <a:gd name="T79" fmla="*/ 55 h 97"/>
                <a:gd name="T80" fmla="*/ 170 w 170"/>
                <a:gd name="T81" fmla="*/ 49 h 97"/>
                <a:gd name="T82" fmla="*/ 170 w 170"/>
                <a:gd name="T83" fmla="*/ 49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7"/>
                <a:gd name="T128" fmla="*/ 170 w 170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7">
                  <a:moveTo>
                    <a:pt x="170" y="49"/>
                  </a:moveTo>
                  <a:lnTo>
                    <a:pt x="170" y="40"/>
                  </a:lnTo>
                  <a:lnTo>
                    <a:pt x="166" y="34"/>
                  </a:lnTo>
                  <a:lnTo>
                    <a:pt x="161" y="27"/>
                  </a:lnTo>
                  <a:lnTo>
                    <a:pt x="154" y="21"/>
                  </a:lnTo>
                  <a:lnTo>
                    <a:pt x="146" y="15"/>
                  </a:lnTo>
                  <a:lnTo>
                    <a:pt x="136" y="9"/>
                  </a:lnTo>
                  <a:lnTo>
                    <a:pt x="125" y="6"/>
                  </a:lnTo>
                  <a:lnTo>
                    <a:pt x="112" y="3"/>
                  </a:lnTo>
                  <a:lnTo>
                    <a:pt x="99" y="3"/>
                  </a:lnTo>
                  <a:lnTo>
                    <a:pt x="86" y="0"/>
                  </a:lnTo>
                  <a:lnTo>
                    <a:pt x="71" y="3"/>
                  </a:lnTo>
                  <a:lnTo>
                    <a:pt x="58" y="3"/>
                  </a:lnTo>
                  <a:lnTo>
                    <a:pt x="46" y="6"/>
                  </a:lnTo>
                  <a:lnTo>
                    <a:pt x="35" y="9"/>
                  </a:lnTo>
                  <a:lnTo>
                    <a:pt x="25" y="15"/>
                  </a:lnTo>
                  <a:lnTo>
                    <a:pt x="17" y="21"/>
                  </a:lnTo>
                  <a:lnTo>
                    <a:pt x="9" y="27"/>
                  </a:lnTo>
                  <a:lnTo>
                    <a:pt x="5" y="34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55"/>
                  </a:lnTo>
                  <a:lnTo>
                    <a:pt x="5" y="64"/>
                  </a:lnTo>
                  <a:lnTo>
                    <a:pt x="9" y="70"/>
                  </a:lnTo>
                  <a:lnTo>
                    <a:pt x="17" y="76"/>
                  </a:lnTo>
                  <a:lnTo>
                    <a:pt x="25" y="82"/>
                  </a:lnTo>
                  <a:lnTo>
                    <a:pt x="35" y="88"/>
                  </a:lnTo>
                  <a:lnTo>
                    <a:pt x="46" y="91"/>
                  </a:lnTo>
                  <a:lnTo>
                    <a:pt x="58" y="94"/>
                  </a:lnTo>
                  <a:lnTo>
                    <a:pt x="71" y="94"/>
                  </a:lnTo>
                  <a:lnTo>
                    <a:pt x="86" y="97"/>
                  </a:lnTo>
                  <a:lnTo>
                    <a:pt x="99" y="94"/>
                  </a:lnTo>
                  <a:lnTo>
                    <a:pt x="112" y="94"/>
                  </a:lnTo>
                  <a:lnTo>
                    <a:pt x="125" y="91"/>
                  </a:lnTo>
                  <a:lnTo>
                    <a:pt x="136" y="88"/>
                  </a:lnTo>
                  <a:lnTo>
                    <a:pt x="146" y="82"/>
                  </a:lnTo>
                  <a:lnTo>
                    <a:pt x="154" y="76"/>
                  </a:lnTo>
                  <a:lnTo>
                    <a:pt x="161" y="70"/>
                  </a:lnTo>
                  <a:lnTo>
                    <a:pt x="166" y="64"/>
                  </a:lnTo>
                  <a:lnTo>
                    <a:pt x="170" y="55"/>
                  </a:lnTo>
                  <a:lnTo>
                    <a:pt x="170" y="4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6" name="Freeform 287"/>
            <p:cNvSpPr>
              <a:spLocks/>
            </p:cNvSpPr>
            <p:nvPr/>
          </p:nvSpPr>
          <p:spPr bwMode="auto">
            <a:xfrm>
              <a:off x="4170" y="2880"/>
              <a:ext cx="171" cy="97"/>
            </a:xfrm>
            <a:custGeom>
              <a:avLst/>
              <a:gdLst>
                <a:gd name="T0" fmla="*/ 171 w 171"/>
                <a:gd name="T1" fmla="*/ 49 h 97"/>
                <a:gd name="T2" fmla="*/ 169 w 171"/>
                <a:gd name="T3" fmla="*/ 40 h 97"/>
                <a:gd name="T4" fmla="*/ 167 w 171"/>
                <a:gd name="T5" fmla="*/ 34 h 97"/>
                <a:gd name="T6" fmla="*/ 161 w 171"/>
                <a:gd name="T7" fmla="*/ 27 h 97"/>
                <a:gd name="T8" fmla="*/ 155 w 171"/>
                <a:gd name="T9" fmla="*/ 21 h 97"/>
                <a:gd name="T10" fmla="*/ 146 w 171"/>
                <a:gd name="T11" fmla="*/ 15 h 97"/>
                <a:gd name="T12" fmla="*/ 136 w 171"/>
                <a:gd name="T13" fmla="*/ 9 h 97"/>
                <a:gd name="T14" fmla="*/ 124 w 171"/>
                <a:gd name="T15" fmla="*/ 6 h 97"/>
                <a:gd name="T16" fmla="*/ 113 w 171"/>
                <a:gd name="T17" fmla="*/ 3 h 97"/>
                <a:gd name="T18" fmla="*/ 99 w 171"/>
                <a:gd name="T19" fmla="*/ 3 h 97"/>
                <a:gd name="T20" fmla="*/ 85 w 171"/>
                <a:gd name="T21" fmla="*/ 0 h 97"/>
                <a:gd name="T22" fmla="*/ 72 w 171"/>
                <a:gd name="T23" fmla="*/ 3 h 97"/>
                <a:gd name="T24" fmla="*/ 58 w 171"/>
                <a:gd name="T25" fmla="*/ 3 h 97"/>
                <a:gd name="T26" fmla="*/ 47 w 171"/>
                <a:gd name="T27" fmla="*/ 6 h 97"/>
                <a:gd name="T28" fmla="*/ 35 w 171"/>
                <a:gd name="T29" fmla="*/ 9 h 97"/>
                <a:gd name="T30" fmla="*/ 25 w 171"/>
                <a:gd name="T31" fmla="*/ 15 h 97"/>
                <a:gd name="T32" fmla="*/ 16 w 171"/>
                <a:gd name="T33" fmla="*/ 21 h 97"/>
                <a:gd name="T34" fmla="*/ 10 w 171"/>
                <a:gd name="T35" fmla="*/ 27 h 97"/>
                <a:gd name="T36" fmla="*/ 4 w 171"/>
                <a:gd name="T37" fmla="*/ 34 h 97"/>
                <a:gd name="T38" fmla="*/ 2 w 171"/>
                <a:gd name="T39" fmla="*/ 40 h 97"/>
                <a:gd name="T40" fmla="*/ 0 w 171"/>
                <a:gd name="T41" fmla="*/ 49 h 97"/>
                <a:gd name="T42" fmla="*/ 2 w 171"/>
                <a:gd name="T43" fmla="*/ 55 h 97"/>
                <a:gd name="T44" fmla="*/ 4 w 171"/>
                <a:gd name="T45" fmla="*/ 64 h 97"/>
                <a:gd name="T46" fmla="*/ 10 w 171"/>
                <a:gd name="T47" fmla="*/ 70 h 97"/>
                <a:gd name="T48" fmla="*/ 16 w 171"/>
                <a:gd name="T49" fmla="*/ 76 h 97"/>
                <a:gd name="T50" fmla="*/ 25 w 171"/>
                <a:gd name="T51" fmla="*/ 82 h 97"/>
                <a:gd name="T52" fmla="*/ 35 w 171"/>
                <a:gd name="T53" fmla="*/ 88 h 97"/>
                <a:gd name="T54" fmla="*/ 47 w 171"/>
                <a:gd name="T55" fmla="*/ 91 h 97"/>
                <a:gd name="T56" fmla="*/ 58 w 171"/>
                <a:gd name="T57" fmla="*/ 94 h 97"/>
                <a:gd name="T58" fmla="*/ 72 w 171"/>
                <a:gd name="T59" fmla="*/ 94 h 97"/>
                <a:gd name="T60" fmla="*/ 85 w 171"/>
                <a:gd name="T61" fmla="*/ 97 h 97"/>
                <a:gd name="T62" fmla="*/ 99 w 171"/>
                <a:gd name="T63" fmla="*/ 94 h 97"/>
                <a:gd name="T64" fmla="*/ 113 w 171"/>
                <a:gd name="T65" fmla="*/ 94 h 97"/>
                <a:gd name="T66" fmla="*/ 124 w 171"/>
                <a:gd name="T67" fmla="*/ 91 h 97"/>
                <a:gd name="T68" fmla="*/ 136 w 171"/>
                <a:gd name="T69" fmla="*/ 88 h 97"/>
                <a:gd name="T70" fmla="*/ 146 w 171"/>
                <a:gd name="T71" fmla="*/ 82 h 97"/>
                <a:gd name="T72" fmla="*/ 155 w 171"/>
                <a:gd name="T73" fmla="*/ 76 h 97"/>
                <a:gd name="T74" fmla="*/ 161 w 171"/>
                <a:gd name="T75" fmla="*/ 70 h 97"/>
                <a:gd name="T76" fmla="*/ 167 w 171"/>
                <a:gd name="T77" fmla="*/ 64 h 97"/>
                <a:gd name="T78" fmla="*/ 169 w 171"/>
                <a:gd name="T79" fmla="*/ 55 h 97"/>
                <a:gd name="T80" fmla="*/ 171 w 171"/>
                <a:gd name="T81" fmla="*/ 49 h 97"/>
                <a:gd name="T82" fmla="*/ 171 w 171"/>
                <a:gd name="T83" fmla="*/ 49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1"/>
                <a:gd name="T127" fmla="*/ 0 h 97"/>
                <a:gd name="T128" fmla="*/ 171 w 171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1" h="97">
                  <a:moveTo>
                    <a:pt x="171" y="49"/>
                  </a:moveTo>
                  <a:lnTo>
                    <a:pt x="169" y="40"/>
                  </a:lnTo>
                  <a:lnTo>
                    <a:pt x="167" y="34"/>
                  </a:lnTo>
                  <a:lnTo>
                    <a:pt x="161" y="27"/>
                  </a:lnTo>
                  <a:lnTo>
                    <a:pt x="155" y="21"/>
                  </a:lnTo>
                  <a:lnTo>
                    <a:pt x="146" y="15"/>
                  </a:lnTo>
                  <a:lnTo>
                    <a:pt x="136" y="9"/>
                  </a:lnTo>
                  <a:lnTo>
                    <a:pt x="124" y="6"/>
                  </a:lnTo>
                  <a:lnTo>
                    <a:pt x="113" y="3"/>
                  </a:lnTo>
                  <a:lnTo>
                    <a:pt x="99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8" y="3"/>
                  </a:lnTo>
                  <a:lnTo>
                    <a:pt x="47" y="6"/>
                  </a:lnTo>
                  <a:lnTo>
                    <a:pt x="35" y="9"/>
                  </a:lnTo>
                  <a:lnTo>
                    <a:pt x="25" y="15"/>
                  </a:lnTo>
                  <a:lnTo>
                    <a:pt x="16" y="21"/>
                  </a:lnTo>
                  <a:lnTo>
                    <a:pt x="10" y="27"/>
                  </a:lnTo>
                  <a:lnTo>
                    <a:pt x="4" y="34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10" y="70"/>
                  </a:lnTo>
                  <a:lnTo>
                    <a:pt x="16" y="76"/>
                  </a:lnTo>
                  <a:lnTo>
                    <a:pt x="25" y="82"/>
                  </a:lnTo>
                  <a:lnTo>
                    <a:pt x="35" y="88"/>
                  </a:lnTo>
                  <a:lnTo>
                    <a:pt x="47" y="91"/>
                  </a:lnTo>
                  <a:lnTo>
                    <a:pt x="58" y="94"/>
                  </a:lnTo>
                  <a:lnTo>
                    <a:pt x="72" y="94"/>
                  </a:lnTo>
                  <a:lnTo>
                    <a:pt x="85" y="97"/>
                  </a:lnTo>
                  <a:lnTo>
                    <a:pt x="99" y="94"/>
                  </a:lnTo>
                  <a:lnTo>
                    <a:pt x="113" y="94"/>
                  </a:lnTo>
                  <a:lnTo>
                    <a:pt x="124" y="91"/>
                  </a:lnTo>
                  <a:lnTo>
                    <a:pt x="136" y="88"/>
                  </a:lnTo>
                  <a:lnTo>
                    <a:pt x="146" y="82"/>
                  </a:lnTo>
                  <a:lnTo>
                    <a:pt x="155" y="76"/>
                  </a:lnTo>
                  <a:lnTo>
                    <a:pt x="161" y="70"/>
                  </a:lnTo>
                  <a:lnTo>
                    <a:pt x="167" y="64"/>
                  </a:lnTo>
                  <a:lnTo>
                    <a:pt x="169" y="55"/>
                  </a:lnTo>
                  <a:lnTo>
                    <a:pt x="171" y="4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7" name="Freeform 288"/>
            <p:cNvSpPr>
              <a:spLocks/>
            </p:cNvSpPr>
            <p:nvPr/>
          </p:nvSpPr>
          <p:spPr bwMode="auto">
            <a:xfrm>
              <a:off x="3913" y="2992"/>
              <a:ext cx="149" cy="212"/>
            </a:xfrm>
            <a:custGeom>
              <a:avLst/>
              <a:gdLst>
                <a:gd name="T0" fmla="*/ 148 w 149"/>
                <a:gd name="T1" fmla="*/ 6 h 212"/>
                <a:gd name="T2" fmla="*/ 145 w 149"/>
                <a:gd name="T3" fmla="*/ 3 h 212"/>
                <a:gd name="T4" fmla="*/ 141 w 149"/>
                <a:gd name="T5" fmla="*/ 0 h 212"/>
                <a:gd name="T6" fmla="*/ 135 w 149"/>
                <a:gd name="T7" fmla="*/ 0 h 212"/>
                <a:gd name="T8" fmla="*/ 128 w 149"/>
                <a:gd name="T9" fmla="*/ 3 h 212"/>
                <a:gd name="T10" fmla="*/ 119 w 149"/>
                <a:gd name="T11" fmla="*/ 6 h 212"/>
                <a:gd name="T12" fmla="*/ 110 w 149"/>
                <a:gd name="T13" fmla="*/ 15 h 212"/>
                <a:gd name="T14" fmla="*/ 99 w 149"/>
                <a:gd name="T15" fmla="*/ 24 h 212"/>
                <a:gd name="T16" fmla="*/ 87 w 149"/>
                <a:gd name="T17" fmla="*/ 36 h 212"/>
                <a:gd name="T18" fmla="*/ 75 w 149"/>
                <a:gd name="T19" fmla="*/ 49 h 212"/>
                <a:gd name="T20" fmla="*/ 63 w 149"/>
                <a:gd name="T21" fmla="*/ 64 h 212"/>
                <a:gd name="T22" fmla="*/ 52 w 149"/>
                <a:gd name="T23" fmla="*/ 82 h 212"/>
                <a:gd name="T24" fmla="*/ 41 w 149"/>
                <a:gd name="T25" fmla="*/ 97 h 212"/>
                <a:gd name="T26" fmla="*/ 31 w 149"/>
                <a:gd name="T27" fmla="*/ 115 h 212"/>
                <a:gd name="T28" fmla="*/ 23 w 149"/>
                <a:gd name="T29" fmla="*/ 130 h 212"/>
                <a:gd name="T30" fmla="*/ 15 w 149"/>
                <a:gd name="T31" fmla="*/ 145 h 212"/>
                <a:gd name="T32" fmla="*/ 8 w 149"/>
                <a:gd name="T33" fmla="*/ 160 h 212"/>
                <a:gd name="T34" fmla="*/ 4 w 149"/>
                <a:gd name="T35" fmla="*/ 173 h 212"/>
                <a:gd name="T36" fmla="*/ 1 w 149"/>
                <a:gd name="T37" fmla="*/ 185 h 212"/>
                <a:gd name="T38" fmla="*/ 0 w 149"/>
                <a:gd name="T39" fmla="*/ 197 h 212"/>
                <a:gd name="T40" fmla="*/ 0 w 149"/>
                <a:gd name="T41" fmla="*/ 203 h 212"/>
                <a:gd name="T42" fmla="*/ 3 w 149"/>
                <a:gd name="T43" fmla="*/ 209 h 212"/>
                <a:gd name="T44" fmla="*/ 7 w 149"/>
                <a:gd name="T45" fmla="*/ 212 h 212"/>
                <a:gd name="T46" fmla="*/ 13 w 149"/>
                <a:gd name="T47" fmla="*/ 212 h 212"/>
                <a:gd name="T48" fmla="*/ 21 w 149"/>
                <a:gd name="T49" fmla="*/ 209 h 212"/>
                <a:gd name="T50" fmla="*/ 29 w 149"/>
                <a:gd name="T51" fmla="*/ 203 h 212"/>
                <a:gd name="T52" fmla="*/ 38 w 149"/>
                <a:gd name="T53" fmla="*/ 197 h 212"/>
                <a:gd name="T54" fmla="*/ 49 w 149"/>
                <a:gd name="T55" fmla="*/ 188 h 212"/>
                <a:gd name="T56" fmla="*/ 61 w 149"/>
                <a:gd name="T57" fmla="*/ 176 h 212"/>
                <a:gd name="T58" fmla="*/ 73 w 149"/>
                <a:gd name="T59" fmla="*/ 160 h 212"/>
                <a:gd name="T60" fmla="*/ 85 w 149"/>
                <a:gd name="T61" fmla="*/ 145 h 212"/>
                <a:gd name="T62" fmla="*/ 96 w 149"/>
                <a:gd name="T63" fmla="*/ 130 h 212"/>
                <a:gd name="T64" fmla="*/ 107 w 149"/>
                <a:gd name="T65" fmla="*/ 112 h 212"/>
                <a:gd name="T66" fmla="*/ 118 w 149"/>
                <a:gd name="T67" fmla="*/ 97 h 212"/>
                <a:gd name="T68" fmla="*/ 125 w 149"/>
                <a:gd name="T69" fmla="*/ 82 h 212"/>
                <a:gd name="T70" fmla="*/ 133 w 149"/>
                <a:gd name="T71" fmla="*/ 67 h 212"/>
                <a:gd name="T72" fmla="*/ 140 w 149"/>
                <a:gd name="T73" fmla="*/ 52 h 212"/>
                <a:gd name="T74" fmla="*/ 144 w 149"/>
                <a:gd name="T75" fmla="*/ 36 h 212"/>
                <a:gd name="T76" fmla="*/ 148 w 149"/>
                <a:gd name="T77" fmla="*/ 24 h 212"/>
                <a:gd name="T78" fmla="*/ 149 w 149"/>
                <a:gd name="T79" fmla="*/ 15 h 212"/>
                <a:gd name="T80" fmla="*/ 148 w 149"/>
                <a:gd name="T81" fmla="*/ 9 h 212"/>
                <a:gd name="T82" fmla="*/ 148 w 149"/>
                <a:gd name="T83" fmla="*/ 9 h 212"/>
                <a:gd name="T84" fmla="*/ 148 w 149"/>
                <a:gd name="T85" fmla="*/ 6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6"/>
                  </a:moveTo>
                  <a:lnTo>
                    <a:pt x="145" y="3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19" y="6"/>
                  </a:lnTo>
                  <a:lnTo>
                    <a:pt x="110" y="15"/>
                  </a:lnTo>
                  <a:lnTo>
                    <a:pt x="99" y="24"/>
                  </a:lnTo>
                  <a:lnTo>
                    <a:pt x="87" y="36"/>
                  </a:lnTo>
                  <a:lnTo>
                    <a:pt x="75" y="49"/>
                  </a:lnTo>
                  <a:lnTo>
                    <a:pt x="63" y="64"/>
                  </a:lnTo>
                  <a:lnTo>
                    <a:pt x="52" y="82"/>
                  </a:lnTo>
                  <a:lnTo>
                    <a:pt x="41" y="97"/>
                  </a:lnTo>
                  <a:lnTo>
                    <a:pt x="31" y="115"/>
                  </a:lnTo>
                  <a:lnTo>
                    <a:pt x="23" y="130"/>
                  </a:lnTo>
                  <a:lnTo>
                    <a:pt x="15" y="145"/>
                  </a:lnTo>
                  <a:lnTo>
                    <a:pt x="8" y="160"/>
                  </a:lnTo>
                  <a:lnTo>
                    <a:pt x="4" y="173"/>
                  </a:lnTo>
                  <a:lnTo>
                    <a:pt x="1" y="185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3" y="209"/>
                  </a:lnTo>
                  <a:lnTo>
                    <a:pt x="7" y="212"/>
                  </a:lnTo>
                  <a:lnTo>
                    <a:pt x="13" y="212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8" y="197"/>
                  </a:lnTo>
                  <a:lnTo>
                    <a:pt x="49" y="188"/>
                  </a:lnTo>
                  <a:lnTo>
                    <a:pt x="61" y="176"/>
                  </a:lnTo>
                  <a:lnTo>
                    <a:pt x="73" y="160"/>
                  </a:lnTo>
                  <a:lnTo>
                    <a:pt x="85" y="145"/>
                  </a:lnTo>
                  <a:lnTo>
                    <a:pt x="96" y="130"/>
                  </a:lnTo>
                  <a:lnTo>
                    <a:pt x="107" y="112"/>
                  </a:lnTo>
                  <a:lnTo>
                    <a:pt x="118" y="97"/>
                  </a:lnTo>
                  <a:lnTo>
                    <a:pt x="125" y="82"/>
                  </a:lnTo>
                  <a:lnTo>
                    <a:pt x="133" y="67"/>
                  </a:lnTo>
                  <a:lnTo>
                    <a:pt x="140" y="52"/>
                  </a:lnTo>
                  <a:lnTo>
                    <a:pt x="144" y="36"/>
                  </a:lnTo>
                  <a:lnTo>
                    <a:pt x="148" y="24"/>
                  </a:lnTo>
                  <a:lnTo>
                    <a:pt x="149" y="15"/>
                  </a:lnTo>
                  <a:lnTo>
                    <a:pt x="148" y="9"/>
                  </a:lnTo>
                  <a:lnTo>
                    <a:pt x="148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8" name="Freeform 289"/>
            <p:cNvSpPr>
              <a:spLocks/>
            </p:cNvSpPr>
            <p:nvPr/>
          </p:nvSpPr>
          <p:spPr bwMode="auto">
            <a:xfrm>
              <a:off x="4165" y="2659"/>
              <a:ext cx="149" cy="209"/>
            </a:xfrm>
            <a:custGeom>
              <a:avLst/>
              <a:gdLst>
                <a:gd name="T0" fmla="*/ 148 w 149"/>
                <a:gd name="T1" fmla="*/ 7 h 209"/>
                <a:gd name="T2" fmla="*/ 145 w 149"/>
                <a:gd name="T3" fmla="*/ 0 h 209"/>
                <a:gd name="T4" fmla="*/ 141 w 149"/>
                <a:gd name="T5" fmla="*/ 0 h 209"/>
                <a:gd name="T6" fmla="*/ 135 w 149"/>
                <a:gd name="T7" fmla="*/ 0 h 209"/>
                <a:gd name="T8" fmla="*/ 128 w 149"/>
                <a:gd name="T9" fmla="*/ 3 h 209"/>
                <a:gd name="T10" fmla="*/ 119 w 149"/>
                <a:gd name="T11" fmla="*/ 7 h 209"/>
                <a:gd name="T12" fmla="*/ 110 w 149"/>
                <a:gd name="T13" fmla="*/ 16 h 209"/>
                <a:gd name="T14" fmla="*/ 99 w 149"/>
                <a:gd name="T15" fmla="*/ 25 h 209"/>
                <a:gd name="T16" fmla="*/ 87 w 149"/>
                <a:gd name="T17" fmla="*/ 37 h 209"/>
                <a:gd name="T18" fmla="*/ 77 w 149"/>
                <a:gd name="T19" fmla="*/ 49 h 209"/>
                <a:gd name="T20" fmla="*/ 63 w 149"/>
                <a:gd name="T21" fmla="*/ 64 h 209"/>
                <a:gd name="T22" fmla="*/ 52 w 149"/>
                <a:gd name="T23" fmla="*/ 79 h 209"/>
                <a:gd name="T24" fmla="*/ 41 w 149"/>
                <a:gd name="T25" fmla="*/ 97 h 209"/>
                <a:gd name="T26" fmla="*/ 32 w 149"/>
                <a:gd name="T27" fmla="*/ 112 h 209"/>
                <a:gd name="T28" fmla="*/ 23 w 149"/>
                <a:gd name="T29" fmla="*/ 131 h 209"/>
                <a:gd name="T30" fmla="*/ 15 w 149"/>
                <a:gd name="T31" fmla="*/ 146 h 209"/>
                <a:gd name="T32" fmla="*/ 8 w 149"/>
                <a:gd name="T33" fmla="*/ 161 h 209"/>
                <a:gd name="T34" fmla="*/ 4 w 149"/>
                <a:gd name="T35" fmla="*/ 173 h 209"/>
                <a:gd name="T36" fmla="*/ 1 w 149"/>
                <a:gd name="T37" fmla="*/ 185 h 209"/>
                <a:gd name="T38" fmla="*/ 0 w 149"/>
                <a:gd name="T39" fmla="*/ 194 h 209"/>
                <a:gd name="T40" fmla="*/ 0 w 149"/>
                <a:gd name="T41" fmla="*/ 203 h 209"/>
                <a:gd name="T42" fmla="*/ 3 w 149"/>
                <a:gd name="T43" fmla="*/ 209 h 209"/>
                <a:gd name="T44" fmla="*/ 8 w 149"/>
                <a:gd name="T45" fmla="*/ 209 h 209"/>
                <a:gd name="T46" fmla="*/ 13 w 149"/>
                <a:gd name="T47" fmla="*/ 209 h 209"/>
                <a:gd name="T48" fmla="*/ 21 w 149"/>
                <a:gd name="T49" fmla="*/ 209 h 209"/>
                <a:gd name="T50" fmla="*/ 29 w 149"/>
                <a:gd name="T51" fmla="*/ 203 h 209"/>
                <a:gd name="T52" fmla="*/ 38 w 149"/>
                <a:gd name="T53" fmla="*/ 197 h 209"/>
                <a:gd name="T54" fmla="*/ 49 w 149"/>
                <a:gd name="T55" fmla="*/ 185 h 209"/>
                <a:gd name="T56" fmla="*/ 61 w 149"/>
                <a:gd name="T57" fmla="*/ 176 h 209"/>
                <a:gd name="T58" fmla="*/ 73 w 149"/>
                <a:gd name="T59" fmla="*/ 161 h 209"/>
                <a:gd name="T60" fmla="*/ 85 w 149"/>
                <a:gd name="T61" fmla="*/ 146 h 209"/>
                <a:gd name="T62" fmla="*/ 96 w 149"/>
                <a:gd name="T63" fmla="*/ 131 h 209"/>
                <a:gd name="T64" fmla="*/ 107 w 149"/>
                <a:gd name="T65" fmla="*/ 112 h 209"/>
                <a:gd name="T66" fmla="*/ 118 w 149"/>
                <a:gd name="T67" fmla="*/ 97 h 209"/>
                <a:gd name="T68" fmla="*/ 125 w 149"/>
                <a:gd name="T69" fmla="*/ 79 h 209"/>
                <a:gd name="T70" fmla="*/ 133 w 149"/>
                <a:gd name="T71" fmla="*/ 64 h 209"/>
                <a:gd name="T72" fmla="*/ 140 w 149"/>
                <a:gd name="T73" fmla="*/ 49 h 209"/>
                <a:gd name="T74" fmla="*/ 144 w 149"/>
                <a:gd name="T75" fmla="*/ 37 h 209"/>
                <a:gd name="T76" fmla="*/ 148 w 149"/>
                <a:gd name="T77" fmla="*/ 25 h 209"/>
                <a:gd name="T78" fmla="*/ 149 w 149"/>
                <a:gd name="T79" fmla="*/ 16 h 209"/>
                <a:gd name="T80" fmla="*/ 148 w 149"/>
                <a:gd name="T81" fmla="*/ 7 h 209"/>
                <a:gd name="T82" fmla="*/ 148 w 149"/>
                <a:gd name="T83" fmla="*/ 7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09"/>
                <a:gd name="T128" fmla="*/ 149 w 149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09">
                  <a:moveTo>
                    <a:pt x="148" y="7"/>
                  </a:moveTo>
                  <a:lnTo>
                    <a:pt x="145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19" y="7"/>
                  </a:lnTo>
                  <a:lnTo>
                    <a:pt x="110" y="16"/>
                  </a:lnTo>
                  <a:lnTo>
                    <a:pt x="99" y="25"/>
                  </a:lnTo>
                  <a:lnTo>
                    <a:pt x="87" y="37"/>
                  </a:lnTo>
                  <a:lnTo>
                    <a:pt x="77" y="49"/>
                  </a:lnTo>
                  <a:lnTo>
                    <a:pt x="63" y="64"/>
                  </a:lnTo>
                  <a:lnTo>
                    <a:pt x="52" y="79"/>
                  </a:lnTo>
                  <a:lnTo>
                    <a:pt x="41" y="97"/>
                  </a:lnTo>
                  <a:lnTo>
                    <a:pt x="32" y="112"/>
                  </a:lnTo>
                  <a:lnTo>
                    <a:pt x="23" y="131"/>
                  </a:lnTo>
                  <a:lnTo>
                    <a:pt x="15" y="146"/>
                  </a:lnTo>
                  <a:lnTo>
                    <a:pt x="8" y="161"/>
                  </a:lnTo>
                  <a:lnTo>
                    <a:pt x="4" y="173"/>
                  </a:lnTo>
                  <a:lnTo>
                    <a:pt x="1" y="185"/>
                  </a:lnTo>
                  <a:lnTo>
                    <a:pt x="0" y="194"/>
                  </a:lnTo>
                  <a:lnTo>
                    <a:pt x="0" y="203"/>
                  </a:lnTo>
                  <a:lnTo>
                    <a:pt x="3" y="209"/>
                  </a:lnTo>
                  <a:lnTo>
                    <a:pt x="8" y="209"/>
                  </a:lnTo>
                  <a:lnTo>
                    <a:pt x="13" y="209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8" y="197"/>
                  </a:lnTo>
                  <a:lnTo>
                    <a:pt x="49" y="185"/>
                  </a:lnTo>
                  <a:lnTo>
                    <a:pt x="61" y="176"/>
                  </a:lnTo>
                  <a:lnTo>
                    <a:pt x="73" y="161"/>
                  </a:lnTo>
                  <a:lnTo>
                    <a:pt x="85" y="146"/>
                  </a:lnTo>
                  <a:lnTo>
                    <a:pt x="96" y="131"/>
                  </a:lnTo>
                  <a:lnTo>
                    <a:pt x="107" y="112"/>
                  </a:lnTo>
                  <a:lnTo>
                    <a:pt x="118" y="97"/>
                  </a:lnTo>
                  <a:lnTo>
                    <a:pt x="125" y="79"/>
                  </a:lnTo>
                  <a:lnTo>
                    <a:pt x="133" y="64"/>
                  </a:lnTo>
                  <a:lnTo>
                    <a:pt x="140" y="49"/>
                  </a:lnTo>
                  <a:lnTo>
                    <a:pt x="144" y="37"/>
                  </a:lnTo>
                  <a:lnTo>
                    <a:pt x="148" y="25"/>
                  </a:lnTo>
                  <a:lnTo>
                    <a:pt x="149" y="16"/>
                  </a:lnTo>
                  <a:lnTo>
                    <a:pt x="148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9" name="Freeform 290"/>
            <p:cNvSpPr>
              <a:spLocks/>
            </p:cNvSpPr>
            <p:nvPr/>
          </p:nvSpPr>
          <p:spPr bwMode="auto">
            <a:xfrm>
              <a:off x="3996" y="3047"/>
              <a:ext cx="93" cy="341"/>
            </a:xfrm>
            <a:custGeom>
              <a:avLst/>
              <a:gdLst>
                <a:gd name="T0" fmla="*/ 89 w 93"/>
                <a:gd name="T1" fmla="*/ 0 h 341"/>
                <a:gd name="T2" fmla="*/ 85 w 93"/>
                <a:gd name="T3" fmla="*/ 0 h 341"/>
                <a:gd name="T4" fmla="*/ 81 w 93"/>
                <a:gd name="T5" fmla="*/ 3 h 341"/>
                <a:gd name="T6" fmla="*/ 75 w 93"/>
                <a:gd name="T7" fmla="*/ 9 h 341"/>
                <a:gd name="T8" fmla="*/ 70 w 93"/>
                <a:gd name="T9" fmla="*/ 21 h 341"/>
                <a:gd name="T10" fmla="*/ 64 w 93"/>
                <a:gd name="T11" fmla="*/ 36 h 341"/>
                <a:gd name="T12" fmla="*/ 57 w 93"/>
                <a:gd name="T13" fmla="*/ 51 h 341"/>
                <a:gd name="T14" fmla="*/ 49 w 93"/>
                <a:gd name="T15" fmla="*/ 72 h 341"/>
                <a:gd name="T16" fmla="*/ 42 w 93"/>
                <a:gd name="T17" fmla="*/ 96 h 341"/>
                <a:gd name="T18" fmla="*/ 36 w 93"/>
                <a:gd name="T19" fmla="*/ 121 h 341"/>
                <a:gd name="T20" fmla="*/ 28 w 93"/>
                <a:gd name="T21" fmla="*/ 148 h 341"/>
                <a:gd name="T22" fmla="*/ 21 w 93"/>
                <a:gd name="T23" fmla="*/ 175 h 341"/>
                <a:gd name="T24" fmla="*/ 16 w 93"/>
                <a:gd name="T25" fmla="*/ 202 h 341"/>
                <a:gd name="T26" fmla="*/ 11 w 93"/>
                <a:gd name="T27" fmla="*/ 226 h 341"/>
                <a:gd name="T28" fmla="*/ 7 w 93"/>
                <a:gd name="T29" fmla="*/ 251 h 341"/>
                <a:gd name="T30" fmla="*/ 3 w 93"/>
                <a:gd name="T31" fmla="*/ 275 h 341"/>
                <a:gd name="T32" fmla="*/ 2 w 93"/>
                <a:gd name="T33" fmla="*/ 293 h 341"/>
                <a:gd name="T34" fmla="*/ 0 w 93"/>
                <a:gd name="T35" fmla="*/ 311 h 341"/>
                <a:gd name="T36" fmla="*/ 0 w 93"/>
                <a:gd name="T37" fmla="*/ 323 h 341"/>
                <a:gd name="T38" fmla="*/ 2 w 93"/>
                <a:gd name="T39" fmla="*/ 335 h 341"/>
                <a:gd name="T40" fmla="*/ 3 w 93"/>
                <a:gd name="T41" fmla="*/ 341 h 341"/>
                <a:gd name="T42" fmla="*/ 7 w 93"/>
                <a:gd name="T43" fmla="*/ 341 h 341"/>
                <a:gd name="T44" fmla="*/ 11 w 93"/>
                <a:gd name="T45" fmla="*/ 338 h 341"/>
                <a:gd name="T46" fmla="*/ 16 w 93"/>
                <a:gd name="T47" fmla="*/ 332 h 341"/>
                <a:gd name="T48" fmla="*/ 23 w 93"/>
                <a:gd name="T49" fmla="*/ 320 h 341"/>
                <a:gd name="T50" fmla="*/ 28 w 93"/>
                <a:gd name="T51" fmla="*/ 308 h 341"/>
                <a:gd name="T52" fmla="*/ 35 w 93"/>
                <a:gd name="T53" fmla="*/ 290 h 341"/>
                <a:gd name="T54" fmla="*/ 42 w 93"/>
                <a:gd name="T55" fmla="*/ 269 h 341"/>
                <a:gd name="T56" fmla="*/ 49 w 93"/>
                <a:gd name="T57" fmla="*/ 248 h 341"/>
                <a:gd name="T58" fmla="*/ 57 w 93"/>
                <a:gd name="T59" fmla="*/ 220 h 341"/>
                <a:gd name="T60" fmla="*/ 64 w 93"/>
                <a:gd name="T61" fmla="*/ 193 h 341"/>
                <a:gd name="T62" fmla="*/ 70 w 93"/>
                <a:gd name="T63" fmla="*/ 166 h 341"/>
                <a:gd name="T64" fmla="*/ 77 w 93"/>
                <a:gd name="T65" fmla="*/ 139 h 341"/>
                <a:gd name="T66" fmla="*/ 81 w 93"/>
                <a:gd name="T67" fmla="*/ 115 h 341"/>
                <a:gd name="T68" fmla="*/ 86 w 93"/>
                <a:gd name="T69" fmla="*/ 90 h 341"/>
                <a:gd name="T70" fmla="*/ 89 w 93"/>
                <a:gd name="T71" fmla="*/ 69 h 341"/>
                <a:gd name="T72" fmla="*/ 91 w 93"/>
                <a:gd name="T73" fmla="*/ 48 h 341"/>
                <a:gd name="T74" fmla="*/ 93 w 93"/>
                <a:gd name="T75" fmla="*/ 33 h 341"/>
                <a:gd name="T76" fmla="*/ 93 w 93"/>
                <a:gd name="T77" fmla="*/ 18 h 341"/>
                <a:gd name="T78" fmla="*/ 91 w 93"/>
                <a:gd name="T79" fmla="*/ 9 h 341"/>
                <a:gd name="T80" fmla="*/ 89 w 93"/>
                <a:gd name="T81" fmla="*/ 3 h 341"/>
                <a:gd name="T82" fmla="*/ 89 w 93"/>
                <a:gd name="T83" fmla="*/ 3 h 341"/>
                <a:gd name="T84" fmla="*/ 89 w 93"/>
                <a:gd name="T85" fmla="*/ 0 h 3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341"/>
                <a:gd name="T131" fmla="*/ 93 w 93"/>
                <a:gd name="T132" fmla="*/ 341 h 3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341">
                  <a:moveTo>
                    <a:pt x="89" y="0"/>
                  </a:moveTo>
                  <a:lnTo>
                    <a:pt x="85" y="0"/>
                  </a:lnTo>
                  <a:lnTo>
                    <a:pt x="81" y="3"/>
                  </a:lnTo>
                  <a:lnTo>
                    <a:pt x="75" y="9"/>
                  </a:lnTo>
                  <a:lnTo>
                    <a:pt x="70" y="21"/>
                  </a:lnTo>
                  <a:lnTo>
                    <a:pt x="64" y="36"/>
                  </a:lnTo>
                  <a:lnTo>
                    <a:pt x="57" y="51"/>
                  </a:lnTo>
                  <a:lnTo>
                    <a:pt x="49" y="72"/>
                  </a:lnTo>
                  <a:lnTo>
                    <a:pt x="42" y="96"/>
                  </a:lnTo>
                  <a:lnTo>
                    <a:pt x="36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6" y="202"/>
                  </a:lnTo>
                  <a:lnTo>
                    <a:pt x="11" y="226"/>
                  </a:lnTo>
                  <a:lnTo>
                    <a:pt x="7" y="251"/>
                  </a:lnTo>
                  <a:lnTo>
                    <a:pt x="3" y="275"/>
                  </a:lnTo>
                  <a:lnTo>
                    <a:pt x="2" y="293"/>
                  </a:lnTo>
                  <a:lnTo>
                    <a:pt x="0" y="311"/>
                  </a:lnTo>
                  <a:lnTo>
                    <a:pt x="0" y="323"/>
                  </a:lnTo>
                  <a:lnTo>
                    <a:pt x="2" y="335"/>
                  </a:lnTo>
                  <a:lnTo>
                    <a:pt x="3" y="341"/>
                  </a:lnTo>
                  <a:lnTo>
                    <a:pt x="7" y="341"/>
                  </a:lnTo>
                  <a:lnTo>
                    <a:pt x="11" y="338"/>
                  </a:lnTo>
                  <a:lnTo>
                    <a:pt x="16" y="332"/>
                  </a:lnTo>
                  <a:lnTo>
                    <a:pt x="23" y="320"/>
                  </a:lnTo>
                  <a:lnTo>
                    <a:pt x="28" y="308"/>
                  </a:lnTo>
                  <a:lnTo>
                    <a:pt x="35" y="290"/>
                  </a:lnTo>
                  <a:lnTo>
                    <a:pt x="42" y="269"/>
                  </a:lnTo>
                  <a:lnTo>
                    <a:pt x="49" y="248"/>
                  </a:lnTo>
                  <a:lnTo>
                    <a:pt x="57" y="220"/>
                  </a:lnTo>
                  <a:lnTo>
                    <a:pt x="64" y="193"/>
                  </a:lnTo>
                  <a:lnTo>
                    <a:pt x="70" y="166"/>
                  </a:lnTo>
                  <a:lnTo>
                    <a:pt x="77" y="139"/>
                  </a:lnTo>
                  <a:lnTo>
                    <a:pt x="81" y="115"/>
                  </a:lnTo>
                  <a:lnTo>
                    <a:pt x="86" y="90"/>
                  </a:lnTo>
                  <a:lnTo>
                    <a:pt x="89" y="69"/>
                  </a:lnTo>
                  <a:lnTo>
                    <a:pt x="91" y="48"/>
                  </a:lnTo>
                  <a:lnTo>
                    <a:pt x="93" y="33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0" name="Freeform 291"/>
            <p:cNvSpPr>
              <a:spLocks/>
            </p:cNvSpPr>
            <p:nvPr/>
          </p:nvSpPr>
          <p:spPr bwMode="auto">
            <a:xfrm>
              <a:off x="4141" y="2469"/>
              <a:ext cx="93" cy="342"/>
            </a:xfrm>
            <a:custGeom>
              <a:avLst/>
              <a:gdLst>
                <a:gd name="T0" fmla="*/ 89 w 93"/>
                <a:gd name="T1" fmla="*/ 0 h 342"/>
                <a:gd name="T2" fmla="*/ 86 w 93"/>
                <a:gd name="T3" fmla="*/ 0 h 342"/>
                <a:gd name="T4" fmla="*/ 81 w 93"/>
                <a:gd name="T5" fmla="*/ 3 h 342"/>
                <a:gd name="T6" fmla="*/ 76 w 93"/>
                <a:gd name="T7" fmla="*/ 9 h 342"/>
                <a:gd name="T8" fmla="*/ 70 w 93"/>
                <a:gd name="T9" fmla="*/ 21 h 342"/>
                <a:gd name="T10" fmla="*/ 64 w 93"/>
                <a:gd name="T11" fmla="*/ 33 h 342"/>
                <a:gd name="T12" fmla="*/ 57 w 93"/>
                <a:gd name="T13" fmla="*/ 51 h 342"/>
                <a:gd name="T14" fmla="*/ 51 w 93"/>
                <a:gd name="T15" fmla="*/ 73 h 342"/>
                <a:gd name="T16" fmla="*/ 43 w 93"/>
                <a:gd name="T17" fmla="*/ 94 h 342"/>
                <a:gd name="T18" fmla="*/ 36 w 93"/>
                <a:gd name="T19" fmla="*/ 121 h 342"/>
                <a:gd name="T20" fmla="*/ 28 w 93"/>
                <a:gd name="T21" fmla="*/ 148 h 342"/>
                <a:gd name="T22" fmla="*/ 21 w 93"/>
                <a:gd name="T23" fmla="*/ 175 h 342"/>
                <a:gd name="T24" fmla="*/ 16 w 93"/>
                <a:gd name="T25" fmla="*/ 203 h 342"/>
                <a:gd name="T26" fmla="*/ 11 w 93"/>
                <a:gd name="T27" fmla="*/ 227 h 342"/>
                <a:gd name="T28" fmla="*/ 7 w 93"/>
                <a:gd name="T29" fmla="*/ 251 h 342"/>
                <a:gd name="T30" fmla="*/ 4 w 93"/>
                <a:gd name="T31" fmla="*/ 275 h 342"/>
                <a:gd name="T32" fmla="*/ 2 w 93"/>
                <a:gd name="T33" fmla="*/ 293 h 342"/>
                <a:gd name="T34" fmla="*/ 0 w 93"/>
                <a:gd name="T35" fmla="*/ 311 h 342"/>
                <a:gd name="T36" fmla="*/ 0 w 93"/>
                <a:gd name="T37" fmla="*/ 324 h 342"/>
                <a:gd name="T38" fmla="*/ 2 w 93"/>
                <a:gd name="T39" fmla="*/ 333 h 342"/>
                <a:gd name="T40" fmla="*/ 4 w 93"/>
                <a:gd name="T41" fmla="*/ 339 h 342"/>
                <a:gd name="T42" fmla="*/ 7 w 93"/>
                <a:gd name="T43" fmla="*/ 342 h 342"/>
                <a:gd name="T44" fmla="*/ 12 w 93"/>
                <a:gd name="T45" fmla="*/ 339 h 342"/>
                <a:gd name="T46" fmla="*/ 16 w 93"/>
                <a:gd name="T47" fmla="*/ 333 h 342"/>
                <a:gd name="T48" fmla="*/ 23 w 93"/>
                <a:gd name="T49" fmla="*/ 321 h 342"/>
                <a:gd name="T50" fmla="*/ 29 w 93"/>
                <a:gd name="T51" fmla="*/ 308 h 342"/>
                <a:gd name="T52" fmla="*/ 36 w 93"/>
                <a:gd name="T53" fmla="*/ 290 h 342"/>
                <a:gd name="T54" fmla="*/ 43 w 93"/>
                <a:gd name="T55" fmla="*/ 269 h 342"/>
                <a:gd name="T56" fmla="*/ 51 w 93"/>
                <a:gd name="T57" fmla="*/ 248 h 342"/>
                <a:gd name="T58" fmla="*/ 57 w 93"/>
                <a:gd name="T59" fmla="*/ 221 h 342"/>
                <a:gd name="T60" fmla="*/ 64 w 93"/>
                <a:gd name="T61" fmla="*/ 193 h 342"/>
                <a:gd name="T62" fmla="*/ 72 w 93"/>
                <a:gd name="T63" fmla="*/ 166 h 342"/>
                <a:gd name="T64" fmla="*/ 77 w 93"/>
                <a:gd name="T65" fmla="*/ 139 h 342"/>
                <a:gd name="T66" fmla="*/ 82 w 93"/>
                <a:gd name="T67" fmla="*/ 115 h 342"/>
                <a:gd name="T68" fmla="*/ 86 w 93"/>
                <a:gd name="T69" fmla="*/ 91 h 342"/>
                <a:gd name="T70" fmla="*/ 89 w 93"/>
                <a:gd name="T71" fmla="*/ 69 h 342"/>
                <a:gd name="T72" fmla="*/ 91 w 93"/>
                <a:gd name="T73" fmla="*/ 48 h 342"/>
                <a:gd name="T74" fmla="*/ 93 w 93"/>
                <a:gd name="T75" fmla="*/ 30 h 342"/>
                <a:gd name="T76" fmla="*/ 93 w 93"/>
                <a:gd name="T77" fmla="*/ 18 h 342"/>
                <a:gd name="T78" fmla="*/ 91 w 93"/>
                <a:gd name="T79" fmla="*/ 9 h 342"/>
                <a:gd name="T80" fmla="*/ 89 w 93"/>
                <a:gd name="T81" fmla="*/ 3 h 342"/>
                <a:gd name="T82" fmla="*/ 89 w 93"/>
                <a:gd name="T83" fmla="*/ 3 h 342"/>
                <a:gd name="T84" fmla="*/ 89 w 93"/>
                <a:gd name="T85" fmla="*/ 0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342"/>
                <a:gd name="T131" fmla="*/ 93 w 93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342">
                  <a:moveTo>
                    <a:pt x="89" y="0"/>
                  </a:moveTo>
                  <a:lnTo>
                    <a:pt x="86" y="0"/>
                  </a:lnTo>
                  <a:lnTo>
                    <a:pt x="81" y="3"/>
                  </a:lnTo>
                  <a:lnTo>
                    <a:pt x="76" y="9"/>
                  </a:lnTo>
                  <a:lnTo>
                    <a:pt x="70" y="21"/>
                  </a:lnTo>
                  <a:lnTo>
                    <a:pt x="64" y="33"/>
                  </a:lnTo>
                  <a:lnTo>
                    <a:pt x="57" y="51"/>
                  </a:lnTo>
                  <a:lnTo>
                    <a:pt x="51" y="73"/>
                  </a:lnTo>
                  <a:lnTo>
                    <a:pt x="43" y="94"/>
                  </a:lnTo>
                  <a:lnTo>
                    <a:pt x="36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6" y="203"/>
                  </a:lnTo>
                  <a:lnTo>
                    <a:pt x="11" y="227"/>
                  </a:lnTo>
                  <a:lnTo>
                    <a:pt x="7" y="251"/>
                  </a:lnTo>
                  <a:lnTo>
                    <a:pt x="4" y="275"/>
                  </a:lnTo>
                  <a:lnTo>
                    <a:pt x="2" y="293"/>
                  </a:lnTo>
                  <a:lnTo>
                    <a:pt x="0" y="311"/>
                  </a:lnTo>
                  <a:lnTo>
                    <a:pt x="0" y="324"/>
                  </a:lnTo>
                  <a:lnTo>
                    <a:pt x="2" y="333"/>
                  </a:lnTo>
                  <a:lnTo>
                    <a:pt x="4" y="339"/>
                  </a:lnTo>
                  <a:lnTo>
                    <a:pt x="7" y="342"/>
                  </a:lnTo>
                  <a:lnTo>
                    <a:pt x="12" y="339"/>
                  </a:lnTo>
                  <a:lnTo>
                    <a:pt x="16" y="333"/>
                  </a:lnTo>
                  <a:lnTo>
                    <a:pt x="23" y="321"/>
                  </a:lnTo>
                  <a:lnTo>
                    <a:pt x="29" y="308"/>
                  </a:lnTo>
                  <a:lnTo>
                    <a:pt x="36" y="290"/>
                  </a:lnTo>
                  <a:lnTo>
                    <a:pt x="43" y="269"/>
                  </a:lnTo>
                  <a:lnTo>
                    <a:pt x="51" y="248"/>
                  </a:lnTo>
                  <a:lnTo>
                    <a:pt x="57" y="221"/>
                  </a:lnTo>
                  <a:lnTo>
                    <a:pt x="64" y="193"/>
                  </a:lnTo>
                  <a:lnTo>
                    <a:pt x="72" y="166"/>
                  </a:lnTo>
                  <a:lnTo>
                    <a:pt x="77" y="139"/>
                  </a:lnTo>
                  <a:lnTo>
                    <a:pt x="82" y="115"/>
                  </a:lnTo>
                  <a:lnTo>
                    <a:pt x="86" y="91"/>
                  </a:lnTo>
                  <a:lnTo>
                    <a:pt x="89" y="69"/>
                  </a:lnTo>
                  <a:lnTo>
                    <a:pt x="91" y="48"/>
                  </a:lnTo>
                  <a:lnTo>
                    <a:pt x="93" y="30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1" name="Freeform 292"/>
            <p:cNvSpPr>
              <a:spLocks/>
            </p:cNvSpPr>
            <p:nvPr/>
          </p:nvSpPr>
          <p:spPr bwMode="auto">
            <a:xfrm>
              <a:off x="4077" y="2850"/>
              <a:ext cx="70" cy="160"/>
            </a:xfrm>
            <a:custGeom>
              <a:avLst/>
              <a:gdLst>
                <a:gd name="T0" fmla="*/ 34 w 70"/>
                <a:gd name="T1" fmla="*/ 0 h 160"/>
                <a:gd name="T2" fmla="*/ 41 w 70"/>
                <a:gd name="T3" fmla="*/ 0 h 160"/>
                <a:gd name="T4" fmla="*/ 46 w 70"/>
                <a:gd name="T5" fmla="*/ 3 h 160"/>
                <a:gd name="T6" fmla="*/ 51 w 70"/>
                <a:gd name="T7" fmla="*/ 9 h 160"/>
                <a:gd name="T8" fmla="*/ 55 w 70"/>
                <a:gd name="T9" fmla="*/ 15 h 160"/>
                <a:gd name="T10" fmla="*/ 60 w 70"/>
                <a:gd name="T11" fmla="*/ 24 h 160"/>
                <a:gd name="T12" fmla="*/ 63 w 70"/>
                <a:gd name="T13" fmla="*/ 33 h 160"/>
                <a:gd name="T14" fmla="*/ 66 w 70"/>
                <a:gd name="T15" fmla="*/ 42 h 160"/>
                <a:gd name="T16" fmla="*/ 68 w 70"/>
                <a:gd name="T17" fmla="*/ 54 h 160"/>
                <a:gd name="T18" fmla="*/ 70 w 70"/>
                <a:gd name="T19" fmla="*/ 67 h 160"/>
                <a:gd name="T20" fmla="*/ 70 w 70"/>
                <a:gd name="T21" fmla="*/ 82 h 160"/>
                <a:gd name="T22" fmla="*/ 70 w 70"/>
                <a:gd name="T23" fmla="*/ 94 h 160"/>
                <a:gd name="T24" fmla="*/ 68 w 70"/>
                <a:gd name="T25" fmla="*/ 106 h 160"/>
                <a:gd name="T26" fmla="*/ 66 w 70"/>
                <a:gd name="T27" fmla="*/ 118 h 160"/>
                <a:gd name="T28" fmla="*/ 63 w 70"/>
                <a:gd name="T29" fmla="*/ 127 h 160"/>
                <a:gd name="T30" fmla="*/ 60 w 70"/>
                <a:gd name="T31" fmla="*/ 139 h 160"/>
                <a:gd name="T32" fmla="*/ 55 w 70"/>
                <a:gd name="T33" fmla="*/ 145 h 160"/>
                <a:gd name="T34" fmla="*/ 51 w 70"/>
                <a:gd name="T35" fmla="*/ 151 h 160"/>
                <a:gd name="T36" fmla="*/ 46 w 70"/>
                <a:gd name="T37" fmla="*/ 157 h 160"/>
                <a:gd name="T38" fmla="*/ 41 w 70"/>
                <a:gd name="T39" fmla="*/ 160 h 160"/>
                <a:gd name="T40" fmla="*/ 35 w 70"/>
                <a:gd name="T41" fmla="*/ 160 h 160"/>
                <a:gd name="T42" fmla="*/ 29 w 70"/>
                <a:gd name="T43" fmla="*/ 160 h 160"/>
                <a:gd name="T44" fmla="*/ 23 w 70"/>
                <a:gd name="T45" fmla="*/ 157 h 160"/>
                <a:gd name="T46" fmla="*/ 18 w 70"/>
                <a:gd name="T47" fmla="*/ 151 h 160"/>
                <a:gd name="T48" fmla="*/ 14 w 70"/>
                <a:gd name="T49" fmla="*/ 145 h 160"/>
                <a:gd name="T50" fmla="*/ 10 w 70"/>
                <a:gd name="T51" fmla="*/ 139 h 160"/>
                <a:gd name="T52" fmla="*/ 6 w 70"/>
                <a:gd name="T53" fmla="*/ 127 h 160"/>
                <a:gd name="T54" fmla="*/ 4 w 70"/>
                <a:gd name="T55" fmla="*/ 118 h 160"/>
                <a:gd name="T56" fmla="*/ 1 w 70"/>
                <a:gd name="T57" fmla="*/ 106 h 160"/>
                <a:gd name="T58" fmla="*/ 0 w 70"/>
                <a:gd name="T59" fmla="*/ 94 h 160"/>
                <a:gd name="T60" fmla="*/ 0 w 70"/>
                <a:gd name="T61" fmla="*/ 82 h 160"/>
                <a:gd name="T62" fmla="*/ 0 w 70"/>
                <a:gd name="T63" fmla="*/ 67 h 160"/>
                <a:gd name="T64" fmla="*/ 1 w 70"/>
                <a:gd name="T65" fmla="*/ 54 h 160"/>
                <a:gd name="T66" fmla="*/ 4 w 70"/>
                <a:gd name="T67" fmla="*/ 42 h 160"/>
                <a:gd name="T68" fmla="*/ 6 w 70"/>
                <a:gd name="T69" fmla="*/ 33 h 160"/>
                <a:gd name="T70" fmla="*/ 10 w 70"/>
                <a:gd name="T71" fmla="*/ 24 h 160"/>
                <a:gd name="T72" fmla="*/ 14 w 70"/>
                <a:gd name="T73" fmla="*/ 15 h 160"/>
                <a:gd name="T74" fmla="*/ 18 w 70"/>
                <a:gd name="T75" fmla="*/ 9 h 160"/>
                <a:gd name="T76" fmla="*/ 23 w 70"/>
                <a:gd name="T77" fmla="*/ 3 h 160"/>
                <a:gd name="T78" fmla="*/ 29 w 70"/>
                <a:gd name="T79" fmla="*/ 0 h 160"/>
                <a:gd name="T80" fmla="*/ 35 w 70"/>
                <a:gd name="T81" fmla="*/ 0 h 160"/>
                <a:gd name="T82" fmla="*/ 35 w 70"/>
                <a:gd name="T83" fmla="*/ 0 h 160"/>
                <a:gd name="T84" fmla="*/ 34 w 70"/>
                <a:gd name="T85" fmla="*/ 0 h 1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0"/>
                <a:gd name="T130" fmla="*/ 0 h 160"/>
                <a:gd name="T131" fmla="*/ 70 w 70"/>
                <a:gd name="T132" fmla="*/ 160 h 1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0" h="160">
                  <a:moveTo>
                    <a:pt x="34" y="0"/>
                  </a:moveTo>
                  <a:lnTo>
                    <a:pt x="41" y="0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5" y="15"/>
                  </a:lnTo>
                  <a:lnTo>
                    <a:pt x="60" y="24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68" y="54"/>
                  </a:lnTo>
                  <a:lnTo>
                    <a:pt x="70" y="67"/>
                  </a:lnTo>
                  <a:lnTo>
                    <a:pt x="70" y="82"/>
                  </a:lnTo>
                  <a:lnTo>
                    <a:pt x="70" y="94"/>
                  </a:lnTo>
                  <a:lnTo>
                    <a:pt x="68" y="106"/>
                  </a:lnTo>
                  <a:lnTo>
                    <a:pt x="66" y="118"/>
                  </a:lnTo>
                  <a:lnTo>
                    <a:pt x="63" y="127"/>
                  </a:lnTo>
                  <a:lnTo>
                    <a:pt x="60" y="139"/>
                  </a:lnTo>
                  <a:lnTo>
                    <a:pt x="55" y="145"/>
                  </a:lnTo>
                  <a:lnTo>
                    <a:pt x="51" y="151"/>
                  </a:lnTo>
                  <a:lnTo>
                    <a:pt x="46" y="157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29" y="160"/>
                  </a:lnTo>
                  <a:lnTo>
                    <a:pt x="23" y="157"/>
                  </a:lnTo>
                  <a:lnTo>
                    <a:pt x="18" y="151"/>
                  </a:lnTo>
                  <a:lnTo>
                    <a:pt x="14" y="145"/>
                  </a:lnTo>
                  <a:lnTo>
                    <a:pt x="10" y="139"/>
                  </a:lnTo>
                  <a:lnTo>
                    <a:pt x="6" y="127"/>
                  </a:lnTo>
                  <a:lnTo>
                    <a:pt x="4" y="118"/>
                  </a:lnTo>
                  <a:lnTo>
                    <a:pt x="1" y="106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1" y="54"/>
                  </a:lnTo>
                  <a:lnTo>
                    <a:pt x="4" y="42"/>
                  </a:lnTo>
                  <a:lnTo>
                    <a:pt x="6" y="33"/>
                  </a:lnTo>
                  <a:lnTo>
                    <a:pt x="10" y="24"/>
                  </a:lnTo>
                  <a:lnTo>
                    <a:pt x="14" y="15"/>
                  </a:lnTo>
                  <a:lnTo>
                    <a:pt x="18" y="9"/>
                  </a:lnTo>
                  <a:lnTo>
                    <a:pt x="23" y="3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3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2" name="Freeform 293"/>
            <p:cNvSpPr>
              <a:spLocks/>
            </p:cNvSpPr>
            <p:nvPr/>
          </p:nvSpPr>
          <p:spPr bwMode="auto">
            <a:xfrm>
              <a:off x="4077" y="2850"/>
              <a:ext cx="70" cy="160"/>
            </a:xfrm>
            <a:custGeom>
              <a:avLst/>
              <a:gdLst>
                <a:gd name="T0" fmla="*/ 34 w 70"/>
                <a:gd name="T1" fmla="*/ 0 h 160"/>
                <a:gd name="T2" fmla="*/ 41 w 70"/>
                <a:gd name="T3" fmla="*/ 0 h 160"/>
                <a:gd name="T4" fmla="*/ 46 w 70"/>
                <a:gd name="T5" fmla="*/ 3 h 160"/>
                <a:gd name="T6" fmla="*/ 51 w 70"/>
                <a:gd name="T7" fmla="*/ 9 h 160"/>
                <a:gd name="T8" fmla="*/ 55 w 70"/>
                <a:gd name="T9" fmla="*/ 15 h 160"/>
                <a:gd name="T10" fmla="*/ 60 w 70"/>
                <a:gd name="T11" fmla="*/ 24 h 160"/>
                <a:gd name="T12" fmla="*/ 63 w 70"/>
                <a:gd name="T13" fmla="*/ 33 h 160"/>
                <a:gd name="T14" fmla="*/ 66 w 70"/>
                <a:gd name="T15" fmla="*/ 42 h 160"/>
                <a:gd name="T16" fmla="*/ 68 w 70"/>
                <a:gd name="T17" fmla="*/ 54 h 160"/>
                <a:gd name="T18" fmla="*/ 70 w 70"/>
                <a:gd name="T19" fmla="*/ 67 h 160"/>
                <a:gd name="T20" fmla="*/ 70 w 70"/>
                <a:gd name="T21" fmla="*/ 82 h 160"/>
                <a:gd name="T22" fmla="*/ 70 w 70"/>
                <a:gd name="T23" fmla="*/ 94 h 160"/>
                <a:gd name="T24" fmla="*/ 68 w 70"/>
                <a:gd name="T25" fmla="*/ 106 h 160"/>
                <a:gd name="T26" fmla="*/ 66 w 70"/>
                <a:gd name="T27" fmla="*/ 118 h 160"/>
                <a:gd name="T28" fmla="*/ 63 w 70"/>
                <a:gd name="T29" fmla="*/ 127 h 160"/>
                <a:gd name="T30" fmla="*/ 60 w 70"/>
                <a:gd name="T31" fmla="*/ 139 h 160"/>
                <a:gd name="T32" fmla="*/ 55 w 70"/>
                <a:gd name="T33" fmla="*/ 145 h 160"/>
                <a:gd name="T34" fmla="*/ 51 w 70"/>
                <a:gd name="T35" fmla="*/ 151 h 160"/>
                <a:gd name="T36" fmla="*/ 46 w 70"/>
                <a:gd name="T37" fmla="*/ 157 h 160"/>
                <a:gd name="T38" fmla="*/ 41 w 70"/>
                <a:gd name="T39" fmla="*/ 160 h 160"/>
                <a:gd name="T40" fmla="*/ 35 w 70"/>
                <a:gd name="T41" fmla="*/ 160 h 160"/>
                <a:gd name="T42" fmla="*/ 29 w 70"/>
                <a:gd name="T43" fmla="*/ 160 h 160"/>
                <a:gd name="T44" fmla="*/ 23 w 70"/>
                <a:gd name="T45" fmla="*/ 157 h 160"/>
                <a:gd name="T46" fmla="*/ 18 w 70"/>
                <a:gd name="T47" fmla="*/ 151 h 160"/>
                <a:gd name="T48" fmla="*/ 14 w 70"/>
                <a:gd name="T49" fmla="*/ 145 h 160"/>
                <a:gd name="T50" fmla="*/ 10 w 70"/>
                <a:gd name="T51" fmla="*/ 139 h 160"/>
                <a:gd name="T52" fmla="*/ 6 w 70"/>
                <a:gd name="T53" fmla="*/ 127 h 160"/>
                <a:gd name="T54" fmla="*/ 4 w 70"/>
                <a:gd name="T55" fmla="*/ 118 h 160"/>
                <a:gd name="T56" fmla="*/ 1 w 70"/>
                <a:gd name="T57" fmla="*/ 106 h 160"/>
                <a:gd name="T58" fmla="*/ 0 w 70"/>
                <a:gd name="T59" fmla="*/ 94 h 160"/>
                <a:gd name="T60" fmla="*/ 0 w 70"/>
                <a:gd name="T61" fmla="*/ 82 h 160"/>
                <a:gd name="T62" fmla="*/ 0 w 70"/>
                <a:gd name="T63" fmla="*/ 67 h 160"/>
                <a:gd name="T64" fmla="*/ 1 w 70"/>
                <a:gd name="T65" fmla="*/ 54 h 160"/>
                <a:gd name="T66" fmla="*/ 4 w 70"/>
                <a:gd name="T67" fmla="*/ 42 h 160"/>
                <a:gd name="T68" fmla="*/ 6 w 70"/>
                <a:gd name="T69" fmla="*/ 33 h 160"/>
                <a:gd name="T70" fmla="*/ 10 w 70"/>
                <a:gd name="T71" fmla="*/ 24 h 160"/>
                <a:gd name="T72" fmla="*/ 14 w 70"/>
                <a:gd name="T73" fmla="*/ 15 h 160"/>
                <a:gd name="T74" fmla="*/ 18 w 70"/>
                <a:gd name="T75" fmla="*/ 9 h 160"/>
                <a:gd name="T76" fmla="*/ 23 w 70"/>
                <a:gd name="T77" fmla="*/ 3 h 160"/>
                <a:gd name="T78" fmla="*/ 29 w 70"/>
                <a:gd name="T79" fmla="*/ 0 h 160"/>
                <a:gd name="T80" fmla="*/ 35 w 70"/>
                <a:gd name="T81" fmla="*/ 0 h 160"/>
                <a:gd name="T82" fmla="*/ 35 w 70"/>
                <a:gd name="T83" fmla="*/ 0 h 1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"/>
                <a:gd name="T127" fmla="*/ 0 h 160"/>
                <a:gd name="T128" fmla="*/ 70 w 70"/>
                <a:gd name="T129" fmla="*/ 160 h 1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" h="160">
                  <a:moveTo>
                    <a:pt x="34" y="0"/>
                  </a:moveTo>
                  <a:lnTo>
                    <a:pt x="41" y="0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5" y="15"/>
                  </a:lnTo>
                  <a:lnTo>
                    <a:pt x="60" y="24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68" y="54"/>
                  </a:lnTo>
                  <a:lnTo>
                    <a:pt x="70" y="67"/>
                  </a:lnTo>
                  <a:lnTo>
                    <a:pt x="70" y="82"/>
                  </a:lnTo>
                  <a:lnTo>
                    <a:pt x="70" y="94"/>
                  </a:lnTo>
                  <a:lnTo>
                    <a:pt x="68" y="106"/>
                  </a:lnTo>
                  <a:lnTo>
                    <a:pt x="66" y="118"/>
                  </a:lnTo>
                  <a:lnTo>
                    <a:pt x="63" y="127"/>
                  </a:lnTo>
                  <a:lnTo>
                    <a:pt x="60" y="139"/>
                  </a:lnTo>
                  <a:lnTo>
                    <a:pt x="55" y="145"/>
                  </a:lnTo>
                  <a:lnTo>
                    <a:pt x="51" y="151"/>
                  </a:lnTo>
                  <a:lnTo>
                    <a:pt x="46" y="157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29" y="160"/>
                  </a:lnTo>
                  <a:lnTo>
                    <a:pt x="23" y="157"/>
                  </a:lnTo>
                  <a:lnTo>
                    <a:pt x="18" y="151"/>
                  </a:lnTo>
                  <a:lnTo>
                    <a:pt x="14" y="145"/>
                  </a:lnTo>
                  <a:lnTo>
                    <a:pt x="10" y="139"/>
                  </a:lnTo>
                  <a:lnTo>
                    <a:pt x="6" y="127"/>
                  </a:lnTo>
                  <a:lnTo>
                    <a:pt x="4" y="118"/>
                  </a:lnTo>
                  <a:lnTo>
                    <a:pt x="1" y="106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1" y="54"/>
                  </a:lnTo>
                  <a:lnTo>
                    <a:pt x="4" y="42"/>
                  </a:lnTo>
                  <a:lnTo>
                    <a:pt x="6" y="33"/>
                  </a:lnTo>
                  <a:lnTo>
                    <a:pt x="10" y="24"/>
                  </a:lnTo>
                  <a:lnTo>
                    <a:pt x="14" y="15"/>
                  </a:lnTo>
                  <a:lnTo>
                    <a:pt x="18" y="9"/>
                  </a:lnTo>
                  <a:lnTo>
                    <a:pt x="23" y="3"/>
                  </a:lnTo>
                  <a:lnTo>
                    <a:pt x="29" y="0"/>
                  </a:lnTo>
                  <a:lnTo>
                    <a:pt x="35" y="0"/>
                  </a:lnTo>
                </a:path>
              </a:pathLst>
            </a:custGeom>
            <a:noFill/>
            <a:ln w="12700">
              <a:solidFill>
                <a:srgbClr val="59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577" name="Rectangle 297"/>
          <p:cNvSpPr>
            <a:spLocks noChangeArrowheads="1"/>
          </p:cNvSpPr>
          <p:nvPr/>
        </p:nvSpPr>
        <p:spPr bwMode="auto">
          <a:xfrm>
            <a:off x="685800" y="1676400"/>
            <a:ext cx="10668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 smtClean="0"/>
              <a:t>2</a:t>
            </a:r>
            <a:endParaRPr lang="en-US" sz="6000" b="1" dirty="0"/>
          </a:p>
        </p:txBody>
      </p:sp>
      <p:sp>
        <p:nvSpPr>
          <p:cNvPr id="97578" name="Rectangle 298"/>
          <p:cNvSpPr>
            <a:spLocks noChangeArrowheads="1"/>
          </p:cNvSpPr>
          <p:nvPr/>
        </p:nvSpPr>
        <p:spPr bwMode="auto">
          <a:xfrm>
            <a:off x="1752600" y="1676400"/>
            <a:ext cx="10668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/>
              <a:t>-</a:t>
            </a:r>
          </a:p>
        </p:txBody>
      </p:sp>
      <p:sp>
        <p:nvSpPr>
          <p:cNvPr id="97579" name="Rectangle 299"/>
          <p:cNvSpPr>
            <a:spLocks noChangeArrowheads="1"/>
          </p:cNvSpPr>
          <p:nvPr/>
        </p:nvSpPr>
        <p:spPr bwMode="auto">
          <a:xfrm>
            <a:off x="2819400" y="1676400"/>
            <a:ext cx="10668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97580" name="Rectangle 300"/>
          <p:cNvSpPr>
            <a:spLocks noChangeArrowheads="1"/>
          </p:cNvSpPr>
          <p:nvPr/>
        </p:nvSpPr>
        <p:spPr bwMode="auto">
          <a:xfrm>
            <a:off x="3886200" y="1676400"/>
            <a:ext cx="10668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/>
              <a:t>=</a:t>
            </a:r>
          </a:p>
        </p:txBody>
      </p:sp>
      <p:sp>
        <p:nvSpPr>
          <p:cNvPr id="97581" name="Rectangle 301"/>
          <p:cNvSpPr>
            <a:spLocks noChangeArrowheads="1"/>
          </p:cNvSpPr>
          <p:nvPr/>
        </p:nvSpPr>
        <p:spPr bwMode="auto">
          <a:xfrm>
            <a:off x="4953000" y="1676400"/>
            <a:ext cx="10668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/>
              <a:t>1</a:t>
            </a:r>
          </a:p>
        </p:txBody>
      </p:sp>
      <p:pic>
        <p:nvPicPr>
          <p:cNvPr id="8200" name="Picture 306" descr="1 (165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057400" y="3200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587" name="Picture 307" descr="1 (165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352800" y="3124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" name="Rectangle 298"/>
          <p:cNvSpPr>
            <a:spLocks noChangeArrowheads="1"/>
          </p:cNvSpPr>
          <p:nvPr/>
        </p:nvSpPr>
        <p:spPr bwMode="auto">
          <a:xfrm>
            <a:off x="1676400" y="381000"/>
            <a:ext cx="10668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9711E-6 L 0.4 -0.24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7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77" grpId="0" animBg="1"/>
      <p:bldP spid="97578" grpId="0" animBg="1"/>
      <p:bldP spid="97579" grpId="0" animBg="1"/>
      <p:bldP spid="97580" grpId="0" animBg="1"/>
      <p:bldP spid="97581" grpId="0" animBg="1"/>
      <p:bldP spid="3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4419600"/>
            <a:ext cx="9144000" cy="2209800"/>
            <a:chOff x="-192" y="3393"/>
            <a:chExt cx="5952" cy="927"/>
          </a:xfrm>
        </p:grpSpPr>
        <p:pic>
          <p:nvPicPr>
            <p:cNvPr id="9229" name="Picture 3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4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5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6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7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8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5" name="Picture 9" descr="3d butterfl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577820">
            <a:off x="3962400" y="3124200"/>
            <a:ext cx="184785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3d butterfl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577820">
            <a:off x="6172200" y="3276600"/>
            <a:ext cx="184785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3d butterfl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577820">
            <a:off x="2057400" y="3124200"/>
            <a:ext cx="184785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590800" y="1524000"/>
            <a:ext cx="9144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3505200" y="1524000"/>
            <a:ext cx="9144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4419600" y="1524000"/>
            <a:ext cx="9144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5334000" y="1524000"/>
            <a:ext cx="9144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6248400" y="1524000"/>
            <a:ext cx="9144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1109 L -0.21771 -0.46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4110" grpId="0" animBg="1"/>
      <p:bldP spid="4111" grpId="0" animBg="1"/>
      <p:bldP spid="4112" grpId="0" animBg="1"/>
      <p:bldP spid="4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Rectangle 6"/>
          <p:cNvSpPr>
            <a:spLocks noChangeArrowheads="1"/>
          </p:cNvSpPr>
          <p:nvPr/>
        </p:nvSpPr>
        <p:spPr bwMode="auto">
          <a:xfrm flipH="1">
            <a:off x="2133600" y="4572000"/>
            <a:ext cx="4876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600" b="1" dirty="0">
                <a:latin typeface=".VnTime" pitchFamily="34" charset="0"/>
              </a:rPr>
              <a:t>3  </a:t>
            </a:r>
            <a:r>
              <a:rPr lang="en-US" sz="6600" b="1" dirty="0" smtClean="0">
                <a:latin typeface=".VnTime" pitchFamily="34" charset="0"/>
              </a:rPr>
              <a:t>-  </a:t>
            </a:r>
            <a:r>
              <a:rPr lang="en-US" sz="6600" b="1" dirty="0">
                <a:latin typeface=".VnTime" pitchFamily="34" charset="0"/>
              </a:rPr>
              <a:t>2  =  1 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66800" y="1600200"/>
            <a:ext cx="1828800" cy="182880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2800" y="1600200"/>
            <a:ext cx="1828800" cy="1828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715000" y="1600200"/>
            <a:ext cx="1828800" cy="1828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24600" y="1219200"/>
            <a:ext cx="914400" cy="2514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810000" y="1143000"/>
            <a:ext cx="914400" cy="2590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609600" y="609600"/>
            <a:ext cx="8001000" cy="464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CC00"/>
            </a:solidFill>
            <a:round/>
            <a:headEnd/>
            <a:tailEnd/>
          </a:ln>
          <a:effectLst>
            <a:prstShdw prst="shdw17" dist="17961" dir="2700000">
              <a:srgbClr val="00CC00">
                <a:gamma/>
                <a:shade val="60000"/>
                <a:invGamma/>
              </a:srgbClr>
            </a:prstShdw>
          </a:effectLst>
        </p:spPr>
        <p:txBody>
          <a:bodyPr wrap="none"/>
          <a:lstStyle/>
          <a:p>
            <a:pPr algn="ctr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trừ 3</a:t>
            </a: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25908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33528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51054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42672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60198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25908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45" name="TextBox 12"/>
          <p:cNvSpPr txBox="1">
            <a:spLocks noChangeArrowheads="1"/>
          </p:cNvSpPr>
          <p:nvPr/>
        </p:nvSpPr>
        <p:spPr bwMode="auto">
          <a:xfrm>
            <a:off x="33528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51054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4347" name="TextBox 14"/>
          <p:cNvSpPr txBox="1">
            <a:spLocks noChangeArrowheads="1"/>
          </p:cNvSpPr>
          <p:nvPr/>
        </p:nvSpPr>
        <p:spPr bwMode="auto">
          <a:xfrm>
            <a:off x="42672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348" name="TextBox 15"/>
          <p:cNvSpPr txBox="1">
            <a:spLocks noChangeArrowheads="1"/>
          </p:cNvSpPr>
          <p:nvPr/>
        </p:nvSpPr>
        <p:spPr bwMode="auto">
          <a:xfrm>
            <a:off x="60198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349" name="TextBox 16"/>
          <p:cNvSpPr txBox="1">
            <a:spLocks noChangeArrowheads="1"/>
          </p:cNvSpPr>
          <p:nvPr/>
        </p:nvSpPr>
        <p:spPr bwMode="auto">
          <a:xfrm>
            <a:off x="25908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50" name="TextBox 17"/>
          <p:cNvSpPr txBox="1">
            <a:spLocks noChangeArrowheads="1"/>
          </p:cNvSpPr>
          <p:nvPr/>
        </p:nvSpPr>
        <p:spPr bwMode="auto">
          <a:xfrm>
            <a:off x="33528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4351" name="TextBox 18"/>
          <p:cNvSpPr txBox="1">
            <a:spLocks noChangeArrowheads="1"/>
          </p:cNvSpPr>
          <p:nvPr/>
        </p:nvSpPr>
        <p:spPr bwMode="auto">
          <a:xfrm>
            <a:off x="51054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4352" name="TextBox 19"/>
          <p:cNvSpPr txBox="1">
            <a:spLocks noChangeArrowheads="1"/>
          </p:cNvSpPr>
          <p:nvPr/>
        </p:nvSpPr>
        <p:spPr bwMode="auto">
          <a:xfrm>
            <a:off x="42672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353" name="TextBox 20"/>
          <p:cNvSpPr txBox="1">
            <a:spLocks noChangeArrowheads="1"/>
          </p:cNvSpPr>
          <p:nvPr/>
        </p:nvSpPr>
        <p:spPr bwMode="auto">
          <a:xfrm>
            <a:off x="60198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354" name="TextBox 8"/>
          <p:cNvSpPr txBox="1">
            <a:spLocks noChangeArrowheads="1"/>
          </p:cNvSpPr>
          <p:nvPr/>
        </p:nvSpPr>
        <p:spPr bwMode="auto">
          <a:xfrm>
            <a:off x="51054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4355" name="TextBox 13"/>
          <p:cNvSpPr txBox="1">
            <a:spLocks noChangeArrowheads="1"/>
          </p:cNvSpPr>
          <p:nvPr/>
        </p:nvSpPr>
        <p:spPr bwMode="auto">
          <a:xfrm>
            <a:off x="51054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4356" name="TextBox 17"/>
          <p:cNvSpPr txBox="1">
            <a:spLocks noChangeArrowheads="1"/>
          </p:cNvSpPr>
          <p:nvPr/>
        </p:nvSpPr>
        <p:spPr bwMode="auto">
          <a:xfrm>
            <a:off x="5334000" y="48768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14357" name="TextBox 18"/>
          <p:cNvSpPr txBox="1">
            <a:spLocks noChangeArrowheads="1"/>
          </p:cNvSpPr>
          <p:nvPr/>
        </p:nvSpPr>
        <p:spPr bwMode="auto">
          <a:xfrm>
            <a:off x="51054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685800" y="609600"/>
            <a:ext cx="8001000" cy="464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CC00"/>
            </a:solidFill>
            <a:round/>
            <a:headEnd/>
            <a:tailEnd/>
          </a:ln>
          <a:effectLst>
            <a:prstShdw prst="shdw17" dist="17961" dir="2700000">
              <a:srgbClr val="00CC00">
                <a:gamma/>
                <a:shade val="60000"/>
                <a:invGamma/>
              </a:srgbClr>
            </a:prstShdw>
          </a:effectLst>
        </p:spPr>
        <p:txBody>
          <a:bodyPr wrap="none"/>
          <a:lstStyle/>
          <a:p>
            <a:pPr algn="ctr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trừ 3</a:t>
            </a: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25908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33528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51054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42672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25908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33528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5370" name="TextBox 13"/>
          <p:cNvSpPr txBox="1">
            <a:spLocks noChangeArrowheads="1"/>
          </p:cNvSpPr>
          <p:nvPr/>
        </p:nvSpPr>
        <p:spPr bwMode="auto">
          <a:xfrm>
            <a:off x="51054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5371" name="TextBox 14"/>
          <p:cNvSpPr txBox="1">
            <a:spLocks noChangeArrowheads="1"/>
          </p:cNvSpPr>
          <p:nvPr/>
        </p:nvSpPr>
        <p:spPr bwMode="auto">
          <a:xfrm>
            <a:off x="42672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373" name="TextBox 16"/>
          <p:cNvSpPr txBox="1">
            <a:spLocks noChangeArrowheads="1"/>
          </p:cNvSpPr>
          <p:nvPr/>
        </p:nvSpPr>
        <p:spPr bwMode="auto">
          <a:xfrm>
            <a:off x="25908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74" name="TextBox 17"/>
          <p:cNvSpPr txBox="1">
            <a:spLocks noChangeArrowheads="1"/>
          </p:cNvSpPr>
          <p:nvPr/>
        </p:nvSpPr>
        <p:spPr bwMode="auto">
          <a:xfrm>
            <a:off x="33528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5375" name="TextBox 18"/>
          <p:cNvSpPr txBox="1">
            <a:spLocks noChangeArrowheads="1"/>
          </p:cNvSpPr>
          <p:nvPr/>
        </p:nvSpPr>
        <p:spPr bwMode="auto">
          <a:xfrm>
            <a:off x="51054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5376" name="TextBox 19"/>
          <p:cNvSpPr txBox="1">
            <a:spLocks noChangeArrowheads="1"/>
          </p:cNvSpPr>
          <p:nvPr/>
        </p:nvSpPr>
        <p:spPr bwMode="auto">
          <a:xfrm>
            <a:off x="42672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378" name="TextBox 8"/>
          <p:cNvSpPr txBox="1">
            <a:spLocks noChangeArrowheads="1"/>
          </p:cNvSpPr>
          <p:nvPr/>
        </p:nvSpPr>
        <p:spPr bwMode="auto">
          <a:xfrm>
            <a:off x="51054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5379" name="TextBox 13"/>
          <p:cNvSpPr txBox="1">
            <a:spLocks noChangeArrowheads="1"/>
          </p:cNvSpPr>
          <p:nvPr/>
        </p:nvSpPr>
        <p:spPr bwMode="auto">
          <a:xfrm>
            <a:off x="51054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5380" name="TextBox 17"/>
          <p:cNvSpPr txBox="1">
            <a:spLocks noChangeArrowheads="1"/>
          </p:cNvSpPr>
          <p:nvPr/>
        </p:nvSpPr>
        <p:spPr bwMode="auto">
          <a:xfrm>
            <a:off x="5334000" y="48768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15381" name="TextBox 18"/>
          <p:cNvSpPr txBox="1">
            <a:spLocks noChangeArrowheads="1"/>
          </p:cNvSpPr>
          <p:nvPr/>
        </p:nvSpPr>
        <p:spPr bwMode="auto">
          <a:xfrm>
            <a:off x="51054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30" name="Picture 7" descr="0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05764" y="1803400"/>
            <a:ext cx="838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0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24237" y="2654300"/>
            <a:ext cx="838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0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15000" y="3543300"/>
            <a:ext cx="838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609600" y="609600"/>
            <a:ext cx="8001000" cy="464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CC00"/>
            </a:solidFill>
            <a:round/>
            <a:headEnd/>
            <a:tailEnd/>
          </a:ln>
          <a:effectLst>
            <a:prstShdw prst="shdw17" dist="17961" dir="2700000">
              <a:srgbClr val="00CC00">
                <a:gamma/>
                <a:shade val="60000"/>
                <a:invGamma/>
              </a:srgbClr>
            </a:prstShdw>
          </a:effectLst>
        </p:spPr>
        <p:txBody>
          <a:bodyPr wrap="none"/>
          <a:lstStyle/>
          <a:p>
            <a:pPr algn="ctr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trừ 3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25908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33528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51054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60198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33528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51054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6395" name="TextBox 14"/>
          <p:cNvSpPr txBox="1">
            <a:spLocks noChangeArrowheads="1"/>
          </p:cNvSpPr>
          <p:nvPr/>
        </p:nvSpPr>
        <p:spPr bwMode="auto">
          <a:xfrm>
            <a:off x="42672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396" name="TextBox 15"/>
          <p:cNvSpPr txBox="1">
            <a:spLocks noChangeArrowheads="1"/>
          </p:cNvSpPr>
          <p:nvPr/>
        </p:nvSpPr>
        <p:spPr bwMode="auto">
          <a:xfrm>
            <a:off x="60198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397" name="TextBox 16"/>
          <p:cNvSpPr txBox="1">
            <a:spLocks noChangeArrowheads="1"/>
          </p:cNvSpPr>
          <p:nvPr/>
        </p:nvSpPr>
        <p:spPr bwMode="auto">
          <a:xfrm>
            <a:off x="25908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398" name="TextBox 17"/>
          <p:cNvSpPr txBox="1">
            <a:spLocks noChangeArrowheads="1"/>
          </p:cNvSpPr>
          <p:nvPr/>
        </p:nvSpPr>
        <p:spPr bwMode="auto">
          <a:xfrm>
            <a:off x="33528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6399" name="TextBox 18"/>
          <p:cNvSpPr txBox="1">
            <a:spLocks noChangeArrowheads="1"/>
          </p:cNvSpPr>
          <p:nvPr/>
        </p:nvSpPr>
        <p:spPr bwMode="auto">
          <a:xfrm>
            <a:off x="51054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6401" name="TextBox 20"/>
          <p:cNvSpPr txBox="1">
            <a:spLocks noChangeArrowheads="1"/>
          </p:cNvSpPr>
          <p:nvPr/>
        </p:nvSpPr>
        <p:spPr bwMode="auto">
          <a:xfrm>
            <a:off x="60198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402" name="TextBox 8"/>
          <p:cNvSpPr txBox="1">
            <a:spLocks noChangeArrowheads="1"/>
          </p:cNvSpPr>
          <p:nvPr/>
        </p:nvSpPr>
        <p:spPr bwMode="auto">
          <a:xfrm>
            <a:off x="51054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6403" name="TextBox 13"/>
          <p:cNvSpPr txBox="1">
            <a:spLocks noChangeArrowheads="1"/>
          </p:cNvSpPr>
          <p:nvPr/>
        </p:nvSpPr>
        <p:spPr bwMode="auto">
          <a:xfrm>
            <a:off x="51054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6404" name="TextBox 17"/>
          <p:cNvSpPr txBox="1">
            <a:spLocks noChangeArrowheads="1"/>
          </p:cNvSpPr>
          <p:nvPr/>
        </p:nvSpPr>
        <p:spPr bwMode="auto">
          <a:xfrm>
            <a:off x="5334000" y="48768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16405" name="TextBox 18"/>
          <p:cNvSpPr txBox="1">
            <a:spLocks noChangeArrowheads="1"/>
          </p:cNvSpPr>
          <p:nvPr/>
        </p:nvSpPr>
        <p:spPr bwMode="auto">
          <a:xfrm>
            <a:off x="51054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25" name="Picture 7" descr="0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48100" y="1790700"/>
            <a:ext cx="838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0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4600" y="2667000"/>
            <a:ext cx="838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0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14800" y="3475182"/>
            <a:ext cx="838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685800" y="609600"/>
            <a:ext cx="8001000" cy="464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CC00"/>
            </a:solidFill>
            <a:round/>
            <a:headEnd/>
            <a:tailEnd/>
          </a:ln>
          <a:effectLst>
            <a:prstShdw prst="shdw17" dist="17961" dir="2700000">
              <a:srgbClr val="00CC00">
                <a:gamma/>
                <a:shade val="60000"/>
                <a:invGamma/>
              </a:srgbClr>
            </a:prstShdw>
          </a:effectLst>
        </p:spPr>
        <p:txBody>
          <a:bodyPr wrap="none"/>
          <a:lstStyle/>
          <a:p>
            <a:pPr algn="ctr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trừ 3</a:t>
            </a: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590800" y="1752600"/>
            <a:ext cx="68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...</a:t>
            </a:r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33528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51054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4267200" y="17526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...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6019800" y="1752600"/>
            <a:ext cx="68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...</a:t>
            </a:r>
          </a:p>
        </p:txBody>
      </p:sp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2590800" y="2667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...</a:t>
            </a:r>
          </a:p>
        </p:txBody>
      </p: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33528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51054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4267200" y="2667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...</a:t>
            </a:r>
          </a:p>
        </p:txBody>
      </p:sp>
      <p:sp>
        <p:nvSpPr>
          <p:cNvPr id="17420" name="TextBox 15"/>
          <p:cNvSpPr txBox="1">
            <a:spLocks noChangeArrowheads="1"/>
          </p:cNvSpPr>
          <p:nvPr/>
        </p:nvSpPr>
        <p:spPr bwMode="auto">
          <a:xfrm>
            <a:off x="6019800" y="2667000"/>
            <a:ext cx="76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...</a:t>
            </a:r>
          </a:p>
        </p:txBody>
      </p:sp>
      <p:sp>
        <p:nvSpPr>
          <p:cNvPr id="17421" name="TextBox 16"/>
          <p:cNvSpPr txBox="1">
            <a:spLocks noChangeArrowheads="1"/>
          </p:cNvSpPr>
          <p:nvPr/>
        </p:nvSpPr>
        <p:spPr bwMode="auto">
          <a:xfrm>
            <a:off x="2590800" y="3505200"/>
            <a:ext cx="76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...</a:t>
            </a:r>
          </a:p>
        </p:txBody>
      </p:sp>
      <p:sp>
        <p:nvSpPr>
          <p:cNvPr id="17422" name="TextBox 17"/>
          <p:cNvSpPr txBox="1">
            <a:spLocks noChangeArrowheads="1"/>
          </p:cNvSpPr>
          <p:nvPr/>
        </p:nvSpPr>
        <p:spPr bwMode="auto">
          <a:xfrm>
            <a:off x="33528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7423" name="TextBox 18"/>
          <p:cNvSpPr txBox="1">
            <a:spLocks noChangeArrowheads="1"/>
          </p:cNvSpPr>
          <p:nvPr/>
        </p:nvSpPr>
        <p:spPr bwMode="auto">
          <a:xfrm>
            <a:off x="51054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7424" name="TextBox 19"/>
          <p:cNvSpPr txBox="1">
            <a:spLocks noChangeArrowheads="1"/>
          </p:cNvSpPr>
          <p:nvPr/>
        </p:nvSpPr>
        <p:spPr bwMode="auto">
          <a:xfrm>
            <a:off x="4267200" y="3505200"/>
            <a:ext cx="83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...</a:t>
            </a:r>
          </a:p>
        </p:txBody>
      </p:sp>
      <p:sp>
        <p:nvSpPr>
          <p:cNvPr id="17425" name="TextBox 20"/>
          <p:cNvSpPr txBox="1">
            <a:spLocks noChangeArrowheads="1"/>
          </p:cNvSpPr>
          <p:nvPr/>
        </p:nvSpPr>
        <p:spPr bwMode="auto">
          <a:xfrm>
            <a:off x="6019800" y="3505200"/>
            <a:ext cx="83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...</a:t>
            </a:r>
          </a:p>
        </p:txBody>
      </p:sp>
      <p:sp>
        <p:nvSpPr>
          <p:cNvPr id="17426" name="TextBox 8"/>
          <p:cNvSpPr txBox="1">
            <a:spLocks noChangeArrowheads="1"/>
          </p:cNvSpPr>
          <p:nvPr/>
        </p:nvSpPr>
        <p:spPr bwMode="auto">
          <a:xfrm>
            <a:off x="5105400" y="175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7427" name="TextBox 13"/>
          <p:cNvSpPr txBox="1">
            <a:spLocks noChangeArrowheads="1"/>
          </p:cNvSpPr>
          <p:nvPr/>
        </p:nvSpPr>
        <p:spPr bwMode="auto">
          <a:xfrm>
            <a:off x="51054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7428" name="TextBox 17"/>
          <p:cNvSpPr txBox="1">
            <a:spLocks noChangeArrowheads="1"/>
          </p:cNvSpPr>
          <p:nvPr/>
        </p:nvSpPr>
        <p:spPr bwMode="auto">
          <a:xfrm>
            <a:off x="5334000" y="48768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17429" name="TextBox 18"/>
          <p:cNvSpPr txBox="1">
            <a:spLocks noChangeArrowheads="1"/>
          </p:cNvSpPr>
          <p:nvPr/>
        </p:nvSpPr>
        <p:spPr bwMode="auto">
          <a:xfrm>
            <a:off x="5105400" y="3505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321</Words>
  <Application>Microsoft Office PowerPoint</Application>
  <PresentationFormat>On-screen Show (4:3)</PresentationFormat>
  <Paragraphs>213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SKY</cp:lastModifiedBy>
  <cp:revision>90</cp:revision>
  <dcterms:created xsi:type="dcterms:W3CDTF">2006-07-27T18:58:39Z</dcterms:created>
  <dcterms:modified xsi:type="dcterms:W3CDTF">2019-11-28T03:05:31Z</dcterms:modified>
</cp:coreProperties>
</file>