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29" r:id="rId4"/>
  </p:sldMasterIdLst>
  <p:notesMasterIdLst>
    <p:notesMasterId r:id="rId16"/>
  </p:notesMasterIdLst>
  <p:sldIdLst>
    <p:sldId id="2953" r:id="rId5"/>
    <p:sldId id="2954" r:id="rId6"/>
    <p:sldId id="265" r:id="rId7"/>
    <p:sldId id="2957" r:id="rId8"/>
    <p:sldId id="260" r:id="rId9"/>
    <p:sldId id="2955" r:id="rId10"/>
    <p:sldId id="327" r:id="rId11"/>
    <p:sldId id="2958" r:id="rId12"/>
    <p:sldId id="332" r:id="rId13"/>
    <p:sldId id="2960" r:id="rId14"/>
    <p:sldId id="29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>
        <p:scale>
          <a:sx n="66" d="100"/>
          <a:sy n="66" d="100"/>
        </p:scale>
        <p:origin x="1344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66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94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05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3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41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56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05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22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32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094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57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7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2021/12/13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9D3E-4EA2-4F72-8A82-588E2BC4C7DF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DBA5917F-9249-4D72-9145-A7C0D209E006}"/>
              </a:ext>
            </a:extLst>
          </p:cNvPr>
          <p:cNvGrpSpPr/>
          <p:nvPr/>
        </p:nvGrpSpPr>
        <p:grpSpPr>
          <a:xfrm>
            <a:off x="294613" y="102087"/>
            <a:ext cx="11602784" cy="6184490"/>
            <a:chOff x="280219" y="102086"/>
            <a:chExt cx="11631561" cy="618449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87A3F469-C3C0-4477-B805-7A84AFA4A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4" name="图片 21">
              <a:extLst>
                <a:ext uri="{FF2B5EF4-FFF2-40B4-BE49-F238E27FC236}">
                  <a16:creationId xmlns:a16="http://schemas.microsoft.com/office/drawing/2014/main" id="{48F5128C-631F-4B02-B451-05AEA21F55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5" name="图片 3">
            <a:extLst>
              <a:ext uri="{FF2B5EF4-FFF2-40B4-BE49-F238E27FC236}">
                <a16:creationId xmlns:a16="http://schemas.microsoft.com/office/drawing/2014/main" id="{A16AD051-B52D-458E-B2B9-5C61705661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15081" y="3876683"/>
            <a:ext cx="12161838" cy="2981326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299C3A8C-329E-4F17-A309-0B32BE55A8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8086968" y="-291725"/>
            <a:ext cx="3289079" cy="2034758"/>
          </a:xfrm>
          <a:prstGeom prst="rect">
            <a:avLst/>
          </a:prstGeom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39D49906-3349-4C48-9BAC-5B5AFC859C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654715" y="3375174"/>
            <a:ext cx="860490" cy="1651895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1E30520E-ACF5-4737-A75E-FA0EB72B65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-197712" y="163815"/>
            <a:ext cx="2473944" cy="2690653"/>
          </a:xfrm>
          <a:prstGeom prst="rect">
            <a:avLst/>
          </a:prstGeom>
        </p:spPr>
      </p:pic>
      <p:pic>
        <p:nvPicPr>
          <p:cNvPr id="9" name="图片 22">
            <a:extLst>
              <a:ext uri="{FF2B5EF4-FFF2-40B4-BE49-F238E27FC236}">
                <a16:creationId xmlns:a16="http://schemas.microsoft.com/office/drawing/2014/main" id="{B0B962A4-1A62-4667-BD60-6FD9AFCE64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10483275" y="725655"/>
            <a:ext cx="1099804" cy="1919030"/>
          </a:xfrm>
          <a:prstGeom prst="rect">
            <a:avLst/>
          </a:prstGeom>
        </p:spPr>
      </p:pic>
      <p:pic>
        <p:nvPicPr>
          <p:cNvPr id="10" name="图片 25">
            <a:extLst>
              <a:ext uri="{FF2B5EF4-FFF2-40B4-BE49-F238E27FC236}">
                <a16:creationId xmlns:a16="http://schemas.microsoft.com/office/drawing/2014/main" id="{17F15A84-9F80-40C0-8C03-A3082604D9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559919" y="498245"/>
            <a:ext cx="681389" cy="11311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1251F4-E733-4E83-97AD-A066F55D8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11" y="4311969"/>
            <a:ext cx="2409647" cy="23158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49D881-31E7-495C-9FDD-962494BE93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55" y="2399903"/>
            <a:ext cx="1241946" cy="15700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5EE47A-61B8-41E8-A1F9-F851148C8E83}"/>
              </a:ext>
            </a:extLst>
          </p:cNvPr>
          <p:cNvSpPr txBox="1"/>
          <p:nvPr/>
        </p:nvSpPr>
        <p:spPr>
          <a:xfrm>
            <a:off x="3370924" y="133845"/>
            <a:ext cx="6293320" cy="830983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algn="ctr" defTabSz="822449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</a:p>
          <a:p>
            <a:pPr algn="ctr" defTabSz="822449"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WordArt 6">
            <a:extLst>
              <a:ext uri="{FF2B5EF4-FFF2-40B4-BE49-F238E27FC236}">
                <a16:creationId xmlns:a16="http://schemas.microsoft.com/office/drawing/2014/main" id="{C79CDC07-6685-4856-B0D3-00DCC179F0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3" y="2220682"/>
            <a:ext cx="8767970" cy="4027718"/>
          </a:xfrm>
          <a:prstGeom prst="rect">
            <a:avLst/>
          </a:prstGeom>
        </p:spPr>
        <p:txBody>
          <a:bodyPr spcFirstLastPara="1" wrap="none" lIns="82138" tIns="41121" rIns="82138" bIns="41121" numCol="1" fromWordArt="1">
            <a:prstTxWarp prst="textArchUp">
              <a:avLst>
                <a:gd name="adj" fmla="val 11320295"/>
              </a:avLst>
            </a:prstTxWarp>
          </a:bodyPr>
          <a:lstStyle/>
          <a:p>
            <a:pPr algn="ctr" defTabSz="1094399">
              <a:lnSpc>
                <a:spcPct val="150000"/>
              </a:lnSpc>
              <a:defRPr/>
            </a:pPr>
            <a:r>
              <a:rPr lang="en-US" sz="1599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399">
              <a:lnSpc>
                <a:spcPct val="150000"/>
              </a:lnSpc>
              <a:defRPr/>
            </a:pPr>
            <a:r>
              <a:rPr lang="en-US" sz="1599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5" name="圆角矩形 1">
            <a:extLst>
              <a:ext uri="{FF2B5EF4-FFF2-40B4-BE49-F238E27FC236}">
                <a16:creationId xmlns:a16="http://schemas.microsoft.com/office/drawing/2014/main" id="{C0A91CAA-B75A-4B26-8E1E-0A61E0BD7BFC}"/>
              </a:ext>
            </a:extLst>
          </p:cNvPr>
          <p:cNvSpPr/>
          <p:nvPr/>
        </p:nvSpPr>
        <p:spPr>
          <a:xfrm>
            <a:off x="3932472" y="3844089"/>
            <a:ext cx="4879544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71" tIns="54735" rIns="109471" bIns="54735" anchor="ctr"/>
          <a:lstStyle/>
          <a:p>
            <a:pPr algn="ctr" defTabSz="1459388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TOÁN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68225" y="4809869"/>
            <a:ext cx="3442406" cy="58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2" b="1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GV</a:t>
            </a:r>
            <a:r>
              <a:rPr lang="en-US" sz="3192" b="1" dirty="0" smtClean="0">
                <a:solidFill>
                  <a:srgbClr val="002060"/>
                </a:solidFill>
                <a:latin typeface="UTM Edwardian" panose="02040603050506020204" pitchFamily="18" charset="0"/>
              </a:rPr>
              <a:t>: </a:t>
            </a:r>
            <a:r>
              <a:rPr lang="en-US" sz="3192" b="1" dirty="0" err="1" smtClean="0">
                <a:solidFill>
                  <a:srgbClr val="002060"/>
                </a:solidFill>
                <a:latin typeface="UTM Edwardian" panose="02040603050506020204" pitchFamily="18" charset="0"/>
              </a:rPr>
              <a:t>Đinh</a:t>
            </a:r>
            <a:r>
              <a:rPr lang="en-US" sz="3192" b="1" dirty="0" smtClean="0">
                <a:solidFill>
                  <a:srgbClr val="002060"/>
                </a:solidFill>
                <a:latin typeface="UTM Edwardian" panose="02040603050506020204" pitchFamily="18" charset="0"/>
              </a:rPr>
              <a:t> Thu </a:t>
            </a:r>
            <a:r>
              <a:rPr lang="en-US" sz="3192" b="1" dirty="0" err="1" smtClean="0">
                <a:solidFill>
                  <a:srgbClr val="002060"/>
                </a:solidFill>
                <a:latin typeface="UTM Edwardian" panose="02040603050506020204" pitchFamily="18" charset="0"/>
              </a:rPr>
              <a:t>Huyền</a:t>
            </a:r>
            <a:endParaRPr lang="en-US" sz="3192" b="1" dirty="0">
              <a:solidFill>
                <a:srgbClr val="002060"/>
              </a:solidFill>
              <a:latin typeface="UTM Edwardian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2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0"/>
    </mc:Choice>
    <mc:Fallback xmlns="">
      <p:transition spd="slow" advTm="8770"/>
    </mc:Fallback>
  </mc:AlternateContent>
  <p:extLst mod="1">
    <p:ext uri="{E180D4A7-C9FB-4DFB-919C-405C955672EB}">
      <p14:showEvtLst xmlns:p14="http://schemas.microsoft.com/office/powerpoint/2010/main">
        <p14:playEvt time="487" objId="1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F:\AAA-LÀM ẢNH SLIDE\Bai13-LT-3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846" y="618154"/>
            <a:ext cx="5966539" cy="5672480"/>
          </a:xfrm>
          <a:prstGeom prst="rect">
            <a:avLst/>
          </a:prstGeom>
          <a:noFill/>
        </p:spPr>
      </p:pic>
      <p:pic>
        <p:nvPicPr>
          <p:cNvPr id="1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15" y="573977"/>
            <a:ext cx="2230362" cy="99139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63484" y="1473085"/>
            <a:ext cx="490840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6AC70-B8AE-46B2-B3B2-3B166C0B66E5}"/>
              </a:ext>
            </a:extLst>
          </p:cNvPr>
          <p:cNvSpPr/>
          <p:nvPr/>
        </p:nvSpPr>
        <p:spPr>
          <a:xfrm>
            <a:off x="6438507" y="236612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707329-4E71-47A7-911C-BEADA335A626}"/>
              </a:ext>
            </a:extLst>
          </p:cNvPr>
          <p:cNvSpPr/>
          <p:nvPr/>
        </p:nvSpPr>
        <p:spPr>
          <a:xfrm>
            <a:off x="7260210" y="1934622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75BF07-0C84-461E-9778-6C787D0D2FFB}"/>
              </a:ext>
            </a:extLst>
          </p:cNvPr>
          <p:cNvSpPr/>
          <p:nvPr/>
        </p:nvSpPr>
        <p:spPr>
          <a:xfrm>
            <a:off x="7938940" y="131009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CF5CA5-92F4-4813-8F33-BCFA88255F74}"/>
              </a:ext>
            </a:extLst>
          </p:cNvPr>
          <p:cNvSpPr/>
          <p:nvPr/>
        </p:nvSpPr>
        <p:spPr>
          <a:xfrm>
            <a:off x="8752343" y="114710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4678A0-A961-400A-AD7C-93A29025DACA}"/>
              </a:ext>
            </a:extLst>
          </p:cNvPr>
          <p:cNvSpPr/>
          <p:nvPr/>
        </p:nvSpPr>
        <p:spPr>
          <a:xfrm>
            <a:off x="7938940" y="2328016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E77281-571B-4D20-AACC-A05DA2C93E26}"/>
              </a:ext>
            </a:extLst>
          </p:cNvPr>
          <p:cNvSpPr/>
          <p:nvPr/>
        </p:nvSpPr>
        <p:spPr>
          <a:xfrm>
            <a:off x="7772187" y="3128414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1F2F20-5145-4001-A0B7-25989A58E21B}"/>
              </a:ext>
            </a:extLst>
          </p:cNvPr>
          <p:cNvSpPr/>
          <p:nvPr/>
        </p:nvSpPr>
        <p:spPr>
          <a:xfrm>
            <a:off x="8497965" y="291653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EE3775-FDE4-4AA8-89EC-F71806093F8B}"/>
              </a:ext>
            </a:extLst>
          </p:cNvPr>
          <p:cNvSpPr/>
          <p:nvPr/>
        </p:nvSpPr>
        <p:spPr>
          <a:xfrm>
            <a:off x="9385656" y="217077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A97DCE-BE0A-4EF1-9DA8-006E482D49DE}"/>
              </a:ext>
            </a:extLst>
          </p:cNvPr>
          <p:cNvSpPr/>
          <p:nvPr/>
        </p:nvSpPr>
        <p:spPr>
          <a:xfrm>
            <a:off x="10014176" y="184479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3894A1-2A8A-4A6F-8337-C6DE6F9A8450}"/>
              </a:ext>
            </a:extLst>
          </p:cNvPr>
          <p:cNvSpPr/>
          <p:nvPr/>
        </p:nvSpPr>
        <p:spPr>
          <a:xfrm>
            <a:off x="9916846" y="275354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3503A1A-13C1-4BA4-992D-5D3CA9623F25}"/>
              </a:ext>
            </a:extLst>
          </p:cNvPr>
          <p:cNvSpPr txBox="1">
            <a:spLocks/>
          </p:cNvSpPr>
          <p:nvPr/>
        </p:nvSpPr>
        <p:spPr>
          <a:xfrm>
            <a:off x="571448" y="1854589"/>
            <a:ext cx="628277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3ADAC88-2CCE-4378-BB24-35DE9DD15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7" y="4080471"/>
            <a:ext cx="1914050" cy="1914050"/>
          </a:xfrm>
          <a:prstGeom prst="rect">
            <a:avLst/>
          </a:prstGeom>
        </p:spPr>
      </p:pic>
      <p:grpSp>
        <p:nvGrpSpPr>
          <p:cNvPr id="31" name="Group 13">
            <a:extLst>
              <a:ext uri="{FF2B5EF4-FFF2-40B4-BE49-F238E27FC236}">
                <a16:creationId xmlns:a16="http://schemas.microsoft.com/office/drawing/2014/main" id="{0B06CCB9-D12E-4CB3-98FF-8A5F657EE75C}"/>
              </a:ext>
            </a:extLst>
          </p:cNvPr>
          <p:cNvGrpSpPr/>
          <p:nvPr/>
        </p:nvGrpSpPr>
        <p:grpSpPr>
          <a:xfrm>
            <a:off x="1641801" y="1339840"/>
            <a:ext cx="3790099" cy="1841523"/>
            <a:chOff x="544276" y="1367495"/>
            <a:chExt cx="2233240" cy="1140119"/>
          </a:xfrm>
        </p:grpSpPr>
        <p:sp>
          <p:nvSpPr>
            <p:cNvPr id="32" name="Cloud Callout 88">
              <a:extLst>
                <a:ext uri="{FF2B5EF4-FFF2-40B4-BE49-F238E27FC236}">
                  <a16:creationId xmlns:a16="http://schemas.microsoft.com/office/drawing/2014/main" id="{19692483-5363-4119-A339-25847A2953F0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8B1E74-9D8B-4DB6-B9FB-F575A9922E52}"/>
                </a:ext>
              </a:extLst>
            </p:cNvPr>
            <p:cNvSpPr txBox="1"/>
            <p:nvPr/>
          </p:nvSpPr>
          <p:spPr>
            <a:xfrm>
              <a:off x="654279" y="1611350"/>
              <a:ext cx="2013233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mấy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5?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259E079-5A4C-40EB-89AF-A4DCB9EC50FE}"/>
              </a:ext>
            </a:extLst>
          </p:cNvPr>
          <p:cNvSpPr/>
          <p:nvPr/>
        </p:nvSpPr>
        <p:spPr>
          <a:xfrm>
            <a:off x="7067027" y="1854588"/>
            <a:ext cx="790362" cy="10619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EEE34E-E603-453D-906E-5C68D365264C}"/>
              </a:ext>
            </a:extLst>
          </p:cNvPr>
          <p:cNvSpPr/>
          <p:nvPr/>
        </p:nvSpPr>
        <p:spPr>
          <a:xfrm>
            <a:off x="7737049" y="1225485"/>
            <a:ext cx="760916" cy="9235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13C2529-B991-4582-9C94-1B7158F6594D}"/>
              </a:ext>
            </a:extLst>
          </p:cNvPr>
          <p:cNvSpPr/>
          <p:nvPr/>
        </p:nvSpPr>
        <p:spPr>
          <a:xfrm>
            <a:off x="7543866" y="2973092"/>
            <a:ext cx="790362" cy="10760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3343479-00FC-4430-899E-01E0494B1ACB}"/>
              </a:ext>
            </a:extLst>
          </p:cNvPr>
          <p:cNvSpPr/>
          <p:nvPr/>
        </p:nvSpPr>
        <p:spPr>
          <a:xfrm>
            <a:off x="9674181" y="2651173"/>
            <a:ext cx="790362" cy="9781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3">
            <a:extLst>
              <a:ext uri="{FF2B5EF4-FFF2-40B4-BE49-F238E27FC236}">
                <a16:creationId xmlns:a16="http://schemas.microsoft.com/office/drawing/2014/main" id="{3DE49350-EDD1-4932-AF28-C34DA6215BC2}"/>
              </a:ext>
            </a:extLst>
          </p:cNvPr>
          <p:cNvGrpSpPr/>
          <p:nvPr/>
        </p:nvGrpSpPr>
        <p:grpSpPr>
          <a:xfrm>
            <a:off x="2448832" y="3575238"/>
            <a:ext cx="3790099" cy="1841523"/>
            <a:chOff x="544276" y="1367495"/>
            <a:chExt cx="2233240" cy="1140119"/>
          </a:xfrm>
        </p:grpSpPr>
        <p:sp>
          <p:nvSpPr>
            <p:cNvPr id="38" name="Cloud Callout 88">
              <a:extLst>
                <a:ext uri="{FF2B5EF4-FFF2-40B4-BE49-F238E27FC236}">
                  <a16:creationId xmlns:a16="http://schemas.microsoft.com/office/drawing/2014/main" id="{32F084A6-A452-43C7-AAC0-DE5661B8037A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D4A4A42-A29F-4125-925F-36E3FB9B0E9C}"/>
                </a:ext>
              </a:extLst>
            </p:cNvPr>
            <p:cNvSpPr txBox="1"/>
            <p:nvPr/>
          </p:nvSpPr>
          <p:spPr>
            <a:xfrm>
              <a:off x="599278" y="1594699"/>
              <a:ext cx="2123235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4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là 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316379"/>
      </p:ext>
    </p:extLst>
  </p:cSld>
  <p:clrMapOvr>
    <a:masterClrMapping/>
  </p:clrMapOvr>
  <p:transition spd="slow" advTm="457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F:\AAA-LÀM ẢNH SLIDE\Bai13-LT-3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846" y="618154"/>
            <a:ext cx="5966539" cy="5672480"/>
          </a:xfrm>
          <a:prstGeom prst="rect">
            <a:avLst/>
          </a:prstGeom>
          <a:noFill/>
        </p:spPr>
      </p:pic>
      <p:pic>
        <p:nvPicPr>
          <p:cNvPr id="1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15" y="573977"/>
            <a:ext cx="2230362" cy="99139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63484" y="1473085"/>
            <a:ext cx="490840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6AC70-B8AE-46B2-B3B2-3B166C0B66E5}"/>
              </a:ext>
            </a:extLst>
          </p:cNvPr>
          <p:cNvSpPr/>
          <p:nvPr/>
        </p:nvSpPr>
        <p:spPr>
          <a:xfrm>
            <a:off x="6438507" y="236612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707329-4E71-47A7-911C-BEADA335A626}"/>
              </a:ext>
            </a:extLst>
          </p:cNvPr>
          <p:cNvSpPr/>
          <p:nvPr/>
        </p:nvSpPr>
        <p:spPr>
          <a:xfrm>
            <a:off x="7260210" y="1934622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75BF07-0C84-461E-9778-6C787D0D2FFB}"/>
              </a:ext>
            </a:extLst>
          </p:cNvPr>
          <p:cNvSpPr/>
          <p:nvPr/>
        </p:nvSpPr>
        <p:spPr>
          <a:xfrm>
            <a:off x="7938940" y="131009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CF5CA5-92F4-4813-8F33-BCFA88255F74}"/>
              </a:ext>
            </a:extLst>
          </p:cNvPr>
          <p:cNvSpPr/>
          <p:nvPr/>
        </p:nvSpPr>
        <p:spPr>
          <a:xfrm>
            <a:off x="8752343" y="114710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4678A0-A961-400A-AD7C-93A29025DACA}"/>
              </a:ext>
            </a:extLst>
          </p:cNvPr>
          <p:cNvSpPr/>
          <p:nvPr/>
        </p:nvSpPr>
        <p:spPr>
          <a:xfrm>
            <a:off x="7938940" y="2328016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E77281-571B-4D20-AACC-A05DA2C93E26}"/>
              </a:ext>
            </a:extLst>
          </p:cNvPr>
          <p:cNvSpPr/>
          <p:nvPr/>
        </p:nvSpPr>
        <p:spPr>
          <a:xfrm>
            <a:off x="7772187" y="3128414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1F2F20-5145-4001-A0B7-25989A58E21B}"/>
              </a:ext>
            </a:extLst>
          </p:cNvPr>
          <p:cNvSpPr/>
          <p:nvPr/>
        </p:nvSpPr>
        <p:spPr>
          <a:xfrm>
            <a:off x="8497965" y="291653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EE3775-FDE4-4AA8-89EC-F71806093F8B}"/>
              </a:ext>
            </a:extLst>
          </p:cNvPr>
          <p:cNvSpPr/>
          <p:nvPr/>
        </p:nvSpPr>
        <p:spPr>
          <a:xfrm>
            <a:off x="9385656" y="217077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A97DCE-BE0A-4EF1-9DA8-006E482D49DE}"/>
              </a:ext>
            </a:extLst>
          </p:cNvPr>
          <p:cNvSpPr/>
          <p:nvPr/>
        </p:nvSpPr>
        <p:spPr>
          <a:xfrm>
            <a:off x="10014176" y="184479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3894A1-2A8A-4A6F-8337-C6DE6F9A8450}"/>
              </a:ext>
            </a:extLst>
          </p:cNvPr>
          <p:cNvSpPr/>
          <p:nvPr/>
        </p:nvSpPr>
        <p:spPr>
          <a:xfrm>
            <a:off x="9916846" y="275354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3503A1A-13C1-4BA4-992D-5D3CA9623F25}"/>
              </a:ext>
            </a:extLst>
          </p:cNvPr>
          <p:cNvSpPr txBox="1">
            <a:spLocks/>
          </p:cNvSpPr>
          <p:nvPr/>
        </p:nvSpPr>
        <p:spPr>
          <a:xfrm>
            <a:off x="571448" y="1854589"/>
            <a:ext cx="628277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3ADAC88-2CCE-4378-BB24-35DE9DD15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7" y="4080471"/>
            <a:ext cx="1914050" cy="1914050"/>
          </a:xfrm>
          <a:prstGeom prst="rect">
            <a:avLst/>
          </a:prstGeom>
        </p:spPr>
      </p:pic>
      <p:grpSp>
        <p:nvGrpSpPr>
          <p:cNvPr id="31" name="Group 13">
            <a:extLst>
              <a:ext uri="{FF2B5EF4-FFF2-40B4-BE49-F238E27FC236}">
                <a16:creationId xmlns:a16="http://schemas.microsoft.com/office/drawing/2014/main" id="{0B06CCB9-D12E-4CB3-98FF-8A5F657EE75C}"/>
              </a:ext>
            </a:extLst>
          </p:cNvPr>
          <p:cNvGrpSpPr/>
          <p:nvPr/>
        </p:nvGrpSpPr>
        <p:grpSpPr>
          <a:xfrm>
            <a:off x="1641801" y="1339840"/>
            <a:ext cx="3790099" cy="1841523"/>
            <a:chOff x="544276" y="1367495"/>
            <a:chExt cx="2233240" cy="1140119"/>
          </a:xfrm>
        </p:grpSpPr>
        <p:sp>
          <p:nvSpPr>
            <p:cNvPr id="32" name="Cloud Callout 88">
              <a:extLst>
                <a:ext uri="{FF2B5EF4-FFF2-40B4-BE49-F238E27FC236}">
                  <a16:creationId xmlns:a16="http://schemas.microsoft.com/office/drawing/2014/main" id="{19692483-5363-4119-A339-25847A2953F0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8B1E74-9D8B-4DB6-B9FB-F575A9922E52}"/>
                </a:ext>
              </a:extLst>
            </p:cNvPr>
            <p:cNvSpPr txBox="1"/>
            <p:nvPr/>
          </p:nvSpPr>
          <p:spPr>
            <a:xfrm>
              <a:off x="654279" y="1611350"/>
              <a:ext cx="2013233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mấy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5?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259E079-5A4C-40EB-89AF-A4DCB9EC50FE}"/>
              </a:ext>
            </a:extLst>
          </p:cNvPr>
          <p:cNvSpPr/>
          <p:nvPr/>
        </p:nvSpPr>
        <p:spPr>
          <a:xfrm>
            <a:off x="7067027" y="1854588"/>
            <a:ext cx="790362" cy="10619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EEE34E-E603-453D-906E-5C68D365264C}"/>
              </a:ext>
            </a:extLst>
          </p:cNvPr>
          <p:cNvSpPr/>
          <p:nvPr/>
        </p:nvSpPr>
        <p:spPr>
          <a:xfrm>
            <a:off x="7737049" y="1225485"/>
            <a:ext cx="760916" cy="9235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13C2529-B991-4582-9C94-1B7158F6594D}"/>
              </a:ext>
            </a:extLst>
          </p:cNvPr>
          <p:cNvSpPr/>
          <p:nvPr/>
        </p:nvSpPr>
        <p:spPr>
          <a:xfrm>
            <a:off x="7543866" y="2973092"/>
            <a:ext cx="790362" cy="10760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3343479-00FC-4430-899E-01E0494B1ACB}"/>
              </a:ext>
            </a:extLst>
          </p:cNvPr>
          <p:cNvSpPr/>
          <p:nvPr/>
        </p:nvSpPr>
        <p:spPr>
          <a:xfrm>
            <a:off x="9674181" y="2651173"/>
            <a:ext cx="790362" cy="9781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3">
            <a:extLst>
              <a:ext uri="{FF2B5EF4-FFF2-40B4-BE49-F238E27FC236}">
                <a16:creationId xmlns:a16="http://schemas.microsoft.com/office/drawing/2014/main" id="{3DE49350-EDD1-4932-AF28-C34DA6215BC2}"/>
              </a:ext>
            </a:extLst>
          </p:cNvPr>
          <p:cNvGrpSpPr/>
          <p:nvPr/>
        </p:nvGrpSpPr>
        <p:grpSpPr>
          <a:xfrm>
            <a:off x="2448832" y="3575238"/>
            <a:ext cx="3790099" cy="1841523"/>
            <a:chOff x="544276" y="1367495"/>
            <a:chExt cx="2233240" cy="1140119"/>
          </a:xfrm>
        </p:grpSpPr>
        <p:sp>
          <p:nvSpPr>
            <p:cNvPr id="38" name="Cloud Callout 88">
              <a:extLst>
                <a:ext uri="{FF2B5EF4-FFF2-40B4-BE49-F238E27FC236}">
                  <a16:creationId xmlns:a16="http://schemas.microsoft.com/office/drawing/2014/main" id="{32F084A6-A452-43C7-AAC0-DE5661B8037A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D4A4A42-A29F-4125-925F-36E3FB9B0E9C}"/>
                </a:ext>
              </a:extLst>
            </p:cNvPr>
            <p:cNvSpPr txBox="1"/>
            <p:nvPr/>
          </p:nvSpPr>
          <p:spPr>
            <a:xfrm>
              <a:off x="599278" y="1594699"/>
              <a:ext cx="2123235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4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là 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32867480"/>
      </p:ext>
    </p:extLst>
  </p:cSld>
  <p:clrMapOvr>
    <a:masterClrMapping/>
  </p:clrMapOvr>
  <p:transition spd="slow" advTm="2405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091734" y="1431697"/>
            <a:ext cx="7710765" cy="2517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13: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041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231">
        <p14:gallery dir="l"/>
      </p:transition>
    </mc:Choice>
    <mc:Fallback xmlns="">
      <p:transition spd="slow" advTm="72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4382774" y="2104717"/>
            <a:ext cx="6595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TIẾT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467">
        <p15:prstTrans prst="peelOff"/>
      </p:transition>
    </mc:Choice>
    <mc:Fallback xmlns="">
      <p:transition spd="slow" advTm="1046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523" y="473631"/>
            <a:ext cx="2230362" cy="991397"/>
          </a:xfrm>
          <a:prstGeom prst="rect">
            <a:avLst/>
          </a:prstGeom>
          <a:noFill/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447" y="4355029"/>
            <a:ext cx="1914050" cy="1914050"/>
          </a:xfrm>
          <a:prstGeom prst="rect">
            <a:avLst/>
          </a:prstGeom>
        </p:spPr>
      </p:pic>
      <p:grpSp>
        <p:nvGrpSpPr>
          <p:cNvPr id="113" name="Group 13"/>
          <p:cNvGrpSpPr/>
          <p:nvPr/>
        </p:nvGrpSpPr>
        <p:grpSpPr>
          <a:xfrm>
            <a:off x="527567" y="2190399"/>
            <a:ext cx="3686056" cy="1867368"/>
            <a:chOff x="429755" y="1406285"/>
            <a:chExt cx="2954747" cy="1140119"/>
          </a:xfrm>
        </p:grpSpPr>
        <p:sp>
          <p:nvSpPr>
            <p:cNvPr id="114" name="Cloud Callout 113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55709" y="1579802"/>
              <a:ext cx="2568007" cy="73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những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bằng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4?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85648" y="1465028"/>
            <a:ext cx="1793232" cy="1775320"/>
            <a:chOff x="4415768" y="1099054"/>
            <a:chExt cx="1345391" cy="1331952"/>
          </a:xfrm>
        </p:grpSpPr>
        <p:sp>
          <p:nvSpPr>
            <p:cNvPr id="116" name="Rectangle 115"/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2" name="Picture 4" descr="F:\AAA-LÀM ẢNH SLIDE\Bai13-LT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8665050" y="1346122"/>
            <a:ext cx="1793232" cy="1775320"/>
            <a:chOff x="6501043" y="1009843"/>
            <a:chExt cx="1345391" cy="1331952"/>
          </a:xfrm>
        </p:grpSpPr>
        <p:sp>
          <p:nvSpPr>
            <p:cNvPr id="117" name="Rectangle 116"/>
            <p:cNvSpPr/>
            <p:nvPr/>
          </p:nvSpPr>
          <p:spPr>
            <a:xfrm>
              <a:off x="7036420" y="1717288"/>
              <a:ext cx="301082" cy="245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3" name="Picture 5" descr="F:\AAA-LÀM ẢNH SLIDE\Bai13-LT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1043" y="1009843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33" name="Group 132"/>
          <p:cNvGrpSpPr/>
          <p:nvPr/>
        </p:nvGrpSpPr>
        <p:grpSpPr>
          <a:xfrm>
            <a:off x="3906642" y="2995935"/>
            <a:ext cx="1739496" cy="1775321"/>
            <a:chOff x="2930998" y="2247632"/>
            <a:chExt cx="1305075" cy="1331953"/>
          </a:xfrm>
        </p:grpSpPr>
        <p:sp>
          <p:nvSpPr>
            <p:cNvPr id="119" name="Rectangle 118"/>
            <p:cNvSpPr/>
            <p:nvPr/>
          </p:nvSpPr>
          <p:spPr>
            <a:xfrm>
              <a:off x="3445727" y="2988527"/>
              <a:ext cx="345688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4" name="Picture 6" descr="F:\AAA-LÀM ẢNH SLIDE\Bai13-LT-1(3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30998" y="2247632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0" name="Group 129"/>
          <p:cNvGrpSpPr/>
          <p:nvPr/>
        </p:nvGrpSpPr>
        <p:grpSpPr>
          <a:xfrm>
            <a:off x="10223462" y="3053112"/>
            <a:ext cx="1739496" cy="1775321"/>
            <a:chOff x="7670258" y="2290530"/>
            <a:chExt cx="1305075" cy="1331953"/>
          </a:xfrm>
        </p:grpSpPr>
        <p:sp>
          <p:nvSpPr>
            <p:cNvPr id="118" name="Rectangle 117"/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5" name="Picture 7" descr="F:\AAA-LÀM ẢNH SLIDE\Bai13-LT-1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1" name="Group 130"/>
          <p:cNvGrpSpPr/>
          <p:nvPr/>
        </p:nvGrpSpPr>
        <p:grpSpPr>
          <a:xfrm>
            <a:off x="8282916" y="4269349"/>
            <a:ext cx="1739496" cy="1775321"/>
            <a:chOff x="6142548" y="3429661"/>
            <a:chExt cx="1305075" cy="1331953"/>
          </a:xfrm>
        </p:grpSpPr>
        <p:sp>
          <p:nvSpPr>
            <p:cNvPr id="121" name="Rectangle 120"/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6" name="Picture 8" descr="F:\AAA-LÀM ẢNH SLIDE\Bai13-LT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2" name="Group 131"/>
          <p:cNvGrpSpPr/>
          <p:nvPr/>
        </p:nvGrpSpPr>
        <p:grpSpPr>
          <a:xfrm>
            <a:off x="5575199" y="4601504"/>
            <a:ext cx="1743476" cy="1472799"/>
            <a:chOff x="4178346" y="3717579"/>
            <a:chExt cx="1308061" cy="1104983"/>
          </a:xfrm>
        </p:grpSpPr>
        <p:sp>
          <p:nvSpPr>
            <p:cNvPr id="120" name="Rectangle 119"/>
            <p:cNvSpPr/>
            <p:nvPr/>
          </p:nvSpPr>
          <p:spPr>
            <a:xfrm>
              <a:off x="4638907" y="4326673"/>
              <a:ext cx="490654" cy="167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7" name="Picture 9" descr="F:\AAA-LÀM ẢNH SLIDE\Bai13-LT-1(6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78346" y="3717579"/>
              <a:ext cx="1308061" cy="1104983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1890757" y="1346122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</a:p>
        </p:txBody>
      </p:sp>
    </p:spTree>
    <p:extLst>
      <p:ext uri="{BB962C8B-B14F-4D97-AF65-F5344CB8AC3E}">
        <p14:creationId xmlns:p14="http://schemas.microsoft.com/office/powerpoint/2010/main" val="4057110277"/>
      </p:ext>
    </p:extLst>
  </p:cSld>
  <p:clrMapOvr>
    <a:masterClrMapping/>
  </p:clrMapOvr>
  <p:transition spd="slow" advTm="40412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523" y="473631"/>
            <a:ext cx="2230362" cy="991397"/>
          </a:xfrm>
          <a:prstGeom prst="rect">
            <a:avLst/>
          </a:prstGeom>
          <a:noFill/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447" y="4355029"/>
            <a:ext cx="1914050" cy="1914050"/>
          </a:xfrm>
          <a:prstGeom prst="rect">
            <a:avLst/>
          </a:prstGeom>
        </p:spPr>
      </p:pic>
      <p:grpSp>
        <p:nvGrpSpPr>
          <p:cNvPr id="113" name="Group 13"/>
          <p:cNvGrpSpPr/>
          <p:nvPr/>
        </p:nvGrpSpPr>
        <p:grpSpPr>
          <a:xfrm>
            <a:off x="527567" y="2190399"/>
            <a:ext cx="3686056" cy="1867368"/>
            <a:chOff x="429755" y="1406285"/>
            <a:chExt cx="2954747" cy="1140119"/>
          </a:xfrm>
        </p:grpSpPr>
        <p:sp>
          <p:nvSpPr>
            <p:cNvPr id="114" name="Cloud Callout 113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55709" y="1579802"/>
              <a:ext cx="2568007" cy="73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những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bằng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4?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85648" y="1465028"/>
            <a:ext cx="1793232" cy="1775320"/>
            <a:chOff x="4415768" y="1099054"/>
            <a:chExt cx="1345391" cy="1331952"/>
          </a:xfrm>
        </p:grpSpPr>
        <p:sp>
          <p:nvSpPr>
            <p:cNvPr id="116" name="Rectangle 115"/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2" name="Picture 4" descr="F:\AAA-LÀM ẢNH SLIDE\Bai13-LT-1(1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8665050" y="1346122"/>
            <a:ext cx="1793232" cy="1775320"/>
            <a:chOff x="6501043" y="1009843"/>
            <a:chExt cx="1345391" cy="1331952"/>
          </a:xfrm>
        </p:grpSpPr>
        <p:sp>
          <p:nvSpPr>
            <p:cNvPr id="117" name="Rectangle 116"/>
            <p:cNvSpPr/>
            <p:nvPr/>
          </p:nvSpPr>
          <p:spPr>
            <a:xfrm>
              <a:off x="7036420" y="1717288"/>
              <a:ext cx="301082" cy="245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3" name="Picture 5" descr="F:\AAA-LÀM ẢNH SLIDE\Bai13-LT-1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01043" y="1009843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33" name="Group 132"/>
          <p:cNvGrpSpPr/>
          <p:nvPr/>
        </p:nvGrpSpPr>
        <p:grpSpPr>
          <a:xfrm>
            <a:off x="3906641" y="3033266"/>
            <a:ext cx="1739496" cy="1775321"/>
            <a:chOff x="2930998" y="2247632"/>
            <a:chExt cx="1305075" cy="1331953"/>
          </a:xfrm>
        </p:grpSpPr>
        <p:sp>
          <p:nvSpPr>
            <p:cNvPr id="119" name="Rectangle 118"/>
            <p:cNvSpPr/>
            <p:nvPr/>
          </p:nvSpPr>
          <p:spPr>
            <a:xfrm>
              <a:off x="3445727" y="2988527"/>
              <a:ext cx="345688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4" name="Picture 6" descr="F:\AAA-LÀM ẢNH SLIDE\Bai13-LT-1(3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30998" y="2247632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0" name="Group 129"/>
          <p:cNvGrpSpPr/>
          <p:nvPr/>
        </p:nvGrpSpPr>
        <p:grpSpPr>
          <a:xfrm>
            <a:off x="10223462" y="3053112"/>
            <a:ext cx="1739496" cy="1775321"/>
            <a:chOff x="7670258" y="2290530"/>
            <a:chExt cx="1305075" cy="1331953"/>
          </a:xfrm>
        </p:grpSpPr>
        <p:sp>
          <p:nvSpPr>
            <p:cNvPr id="118" name="Rectangle 117"/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5" name="Picture 7" descr="F:\AAA-LÀM ẢNH SLIDE\Bai13-LT-1(4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1" name="Group 130"/>
          <p:cNvGrpSpPr/>
          <p:nvPr/>
        </p:nvGrpSpPr>
        <p:grpSpPr>
          <a:xfrm>
            <a:off x="8282916" y="4269349"/>
            <a:ext cx="1739496" cy="1775321"/>
            <a:chOff x="6142548" y="3429661"/>
            <a:chExt cx="1305075" cy="1331953"/>
          </a:xfrm>
        </p:grpSpPr>
        <p:sp>
          <p:nvSpPr>
            <p:cNvPr id="121" name="Rectangle 120"/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6" name="Picture 8" descr="F:\AAA-LÀM ẢNH SLIDE\Bai13-LT-1(5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2" name="Group 131"/>
          <p:cNvGrpSpPr/>
          <p:nvPr/>
        </p:nvGrpSpPr>
        <p:grpSpPr>
          <a:xfrm>
            <a:off x="5575199" y="4601504"/>
            <a:ext cx="1743476" cy="1472799"/>
            <a:chOff x="4178346" y="3717579"/>
            <a:chExt cx="1308061" cy="1104983"/>
          </a:xfrm>
        </p:grpSpPr>
        <p:sp>
          <p:nvSpPr>
            <p:cNvPr id="120" name="Rectangle 119"/>
            <p:cNvSpPr/>
            <p:nvPr/>
          </p:nvSpPr>
          <p:spPr>
            <a:xfrm>
              <a:off x="4638907" y="4326673"/>
              <a:ext cx="490654" cy="167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7" name="Picture 9" descr="F:\AAA-LÀM ẢNH SLIDE\Bai13-LT-1(6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78346" y="3717579"/>
              <a:ext cx="1308061" cy="1104983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1890757" y="1346122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CEE71F-7998-425C-BD57-30D79B6A2D21}"/>
              </a:ext>
            </a:extLst>
          </p:cNvPr>
          <p:cNvSpPr/>
          <p:nvPr/>
        </p:nvSpPr>
        <p:spPr>
          <a:xfrm>
            <a:off x="4534152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B5AA0B0-0444-4A20-AE21-85A89928C86A}"/>
              </a:ext>
            </a:extLst>
          </p:cNvPr>
          <p:cNvSpPr/>
          <p:nvPr/>
        </p:nvSpPr>
        <p:spPr>
          <a:xfrm>
            <a:off x="6560051" y="16944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16055EA-D58E-418F-A28E-AAC92748A426}"/>
              </a:ext>
            </a:extLst>
          </p:cNvPr>
          <p:cNvSpPr/>
          <p:nvPr/>
        </p:nvSpPr>
        <p:spPr>
          <a:xfrm>
            <a:off x="9378638" y="152298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2E9CC31-CD5B-4320-A95C-9DFCD8BF0EE8}"/>
              </a:ext>
            </a:extLst>
          </p:cNvPr>
          <p:cNvSpPr/>
          <p:nvPr/>
        </p:nvSpPr>
        <p:spPr>
          <a:xfrm>
            <a:off x="10836498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617731B-338C-41D9-872D-E3E933D01E27}"/>
              </a:ext>
            </a:extLst>
          </p:cNvPr>
          <p:cNvSpPr/>
          <p:nvPr/>
        </p:nvSpPr>
        <p:spPr>
          <a:xfrm>
            <a:off x="8910426" y="4487576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B242E90-D6A1-48EC-A9A4-4AF50875205C}"/>
              </a:ext>
            </a:extLst>
          </p:cNvPr>
          <p:cNvSpPr/>
          <p:nvPr/>
        </p:nvSpPr>
        <p:spPr>
          <a:xfrm>
            <a:off x="6272367" y="45479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 advTm="679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  <p:bldP spid="31" grpId="0" animBg="1"/>
      <p:bldP spid="32" grpId="0" animBg="1"/>
      <p:bldP spid="33" grpId="0" animBg="1"/>
      <p:bldP spid="35" grpId="0" animBg="1"/>
    </p:bldLst>
  </p:timing>
  <p:extLst>
    <p:ext uri="{3A86A75C-4F4B-4683-9AE1-C65F6400EC91}">
      <p14:laserTraceLst xmlns:p14="http://schemas.microsoft.com/office/powerpoint/2010/main">
        <p14:tracePtLst>
          <p14:tracePt t="2561" x="3689350" y="6292850"/>
          <p14:tracePt t="8174" x="3244850" y="6764338"/>
          <p14:tracePt t="8182" x="3305175" y="6705600"/>
          <p14:tracePt t="8191" x="3348038" y="6619875"/>
          <p14:tracePt t="8198" x="3406775" y="6543675"/>
          <p14:tracePt t="8206" x="3457575" y="6467475"/>
          <p14:tracePt t="8214" x="3517900" y="6391275"/>
          <p14:tracePt t="8223" x="3576638" y="6323013"/>
          <p14:tracePt t="8230" x="3636963" y="6246813"/>
          <p14:tracePt t="8239" x="3695700" y="6169025"/>
          <p14:tracePt t="8246" x="3756025" y="6102350"/>
          <p14:tracePt t="8255" x="3814763" y="6034088"/>
          <p14:tracePt t="8262" x="3865563" y="5973763"/>
          <p14:tracePt t="8271" x="3925888" y="5905500"/>
          <p14:tracePt t="8278" x="3967163" y="5838825"/>
          <p14:tracePt t="8286" x="4010025" y="5778500"/>
          <p14:tracePt t="8294" x="4035425" y="5727700"/>
          <p14:tracePt t="8302" x="4070350" y="5676900"/>
          <p14:tracePt t="8310" x="4086225" y="5641975"/>
          <p14:tracePt t="8318" x="4095750" y="5616575"/>
          <p14:tracePt t="8325" x="4103688" y="5600700"/>
          <p14:tracePt t="8334" x="4111625" y="5583238"/>
          <p14:tracePt t="8341" x="4111625" y="5565775"/>
          <p14:tracePt t="8358" x="4121150" y="5565775"/>
          <p14:tracePt t="8366" x="4129088" y="5557838"/>
          <p14:tracePt t="8373" x="4129088" y="5549900"/>
          <p14:tracePt t="8381" x="4129088" y="5540375"/>
          <p14:tracePt t="8390" x="4129088" y="5532438"/>
          <p14:tracePt t="8398" x="4137025" y="5514975"/>
          <p14:tracePt t="8406" x="4137025" y="5507038"/>
          <p14:tracePt t="8414" x="4146550" y="5489575"/>
          <p14:tracePt t="8423" x="4154488" y="5472113"/>
          <p14:tracePt t="8430" x="4162425" y="5446713"/>
          <p14:tracePt t="8439" x="4179888" y="5413375"/>
          <p14:tracePt t="8445" x="4187825" y="5395913"/>
          <p14:tracePt t="8455" x="4197350" y="5370513"/>
          <p14:tracePt t="8462" x="4205288" y="5345113"/>
          <p14:tracePt t="8472" x="4214813" y="5319713"/>
          <p14:tracePt t="8478" x="4222750" y="5302250"/>
          <p14:tracePt t="8488" x="4222750" y="5286375"/>
          <p14:tracePt t="8493" x="4230688" y="5268913"/>
          <p14:tracePt t="8502" x="4230688" y="5260975"/>
          <p14:tracePt t="8510" x="4240213" y="5235575"/>
          <p14:tracePt t="8518" x="4256088" y="5200650"/>
          <p14:tracePt t="8526" x="4273550" y="5175250"/>
          <p14:tracePt t="8535" x="4291013" y="5141913"/>
          <p14:tracePt t="8542" x="4316413" y="5106988"/>
          <p14:tracePt t="8549" x="4349750" y="5064125"/>
          <p14:tracePt t="8558" x="4375150" y="5022850"/>
          <p14:tracePt t="8566" x="4400550" y="4979988"/>
          <p14:tracePt t="8574" x="4435475" y="4946650"/>
          <p14:tracePt t="8582" x="4451350" y="4919663"/>
          <p14:tracePt t="8590" x="4468813" y="4894263"/>
          <p14:tracePt t="8598" x="4476750" y="4868863"/>
          <p14:tracePt t="8614" x="4486275" y="4860925"/>
          <p14:tracePt t="8622" x="4494213" y="4852988"/>
          <p14:tracePt t="9975" x="4494213" y="4835525"/>
          <p14:tracePt t="9983" x="4503738" y="4818063"/>
          <p14:tracePt t="9991" x="4511675" y="4810125"/>
          <p14:tracePt t="9999" x="4519613" y="4802188"/>
          <p14:tracePt t="10006" x="4529138" y="4792663"/>
          <p14:tracePt t="10111" x="4529138" y="4784725"/>
          <p14:tracePt t="10119" x="4529138" y="4775200"/>
          <p14:tracePt t="10127" x="4529138" y="4767263"/>
          <p14:tracePt t="10139" x="4537075" y="4767263"/>
          <p14:tracePt t="10143" x="4545013" y="4759325"/>
          <p14:tracePt t="10150" x="4545013" y="4749800"/>
          <p14:tracePt t="10166" x="4554538" y="4741863"/>
          <p14:tracePt t="10174" x="4562475" y="4741863"/>
          <p14:tracePt t="10182" x="4570413" y="4733925"/>
          <p14:tracePt t="10190" x="4570413" y="4724400"/>
          <p14:tracePt t="10206" x="4570413" y="4716463"/>
          <p14:tracePt t="10214" x="4579938" y="4716463"/>
          <p14:tracePt t="10222" x="4579938" y="4708525"/>
          <p14:tracePt t="10230" x="4587875" y="4708525"/>
          <p14:tracePt t="10239" x="4587875" y="4699000"/>
          <p14:tracePt t="10246" x="4587875" y="4691063"/>
          <p14:tracePt t="10255" x="4595813" y="4683125"/>
          <p14:tracePt t="10262" x="4605338" y="4657725"/>
          <p14:tracePt t="10271" x="4613275" y="4640263"/>
          <p14:tracePt t="10278" x="4621213" y="4622800"/>
          <p14:tracePt t="10294" x="4630738" y="4614863"/>
          <p14:tracePt t="10301" x="4630738" y="4597400"/>
          <p14:tracePt t="10310" x="4630738" y="4589463"/>
          <p14:tracePt t="10318" x="4630738" y="4579938"/>
          <p14:tracePt t="10575" x="4630738" y="4572000"/>
          <p14:tracePt t="10583" x="4638675" y="4564063"/>
          <p14:tracePt t="10592" x="4646613" y="4546600"/>
          <p14:tracePt t="10598" x="4646613" y="4538663"/>
          <p14:tracePt t="10606" x="4656138" y="4538663"/>
          <p14:tracePt t="10614" x="4656138" y="4521200"/>
          <p14:tracePt t="10622" x="4656138" y="4513263"/>
          <p14:tracePt t="10638" x="4656138" y="4503738"/>
          <p14:tracePt t="18455" x="4656138" y="4495800"/>
          <p14:tracePt t="19887" x="4638675" y="4495800"/>
          <p14:tracePt t="19893" x="4587875" y="4495800"/>
          <p14:tracePt t="19903" x="4511675" y="4513263"/>
          <p14:tracePt t="19909" x="4468813" y="4521200"/>
          <p14:tracePt t="19919" x="4451350" y="4529138"/>
          <p14:tracePt t="19926" x="4443413" y="4529138"/>
          <p14:tracePt t="19999" x="4451350" y="4529138"/>
          <p14:tracePt t="20006" x="4486275" y="4503738"/>
          <p14:tracePt t="20014" x="4537075" y="4470400"/>
          <p14:tracePt t="20022" x="4587875" y="4427538"/>
          <p14:tracePt t="20030" x="4656138" y="4384675"/>
          <p14:tracePt t="20038" x="4706938" y="4333875"/>
          <p14:tracePt t="20046" x="4775200" y="4265613"/>
          <p14:tracePt t="20054" x="4851400" y="4206875"/>
          <p14:tracePt t="20061" x="4910138" y="4156075"/>
          <p14:tracePt t="20069" x="4995863" y="4087813"/>
          <p14:tracePt t="20078" x="5080000" y="4027488"/>
          <p14:tracePt t="20086" x="5157788" y="3986213"/>
          <p14:tracePt t="20093" x="5241925" y="3943350"/>
          <p14:tracePt t="20102" x="5318125" y="3900488"/>
          <p14:tracePt t="20110" x="5394325" y="3857625"/>
          <p14:tracePt t="20118" x="5472113" y="3806825"/>
          <p14:tracePt t="20125" x="5548313" y="3763963"/>
          <p14:tracePt t="20134" x="5624513" y="3730625"/>
          <p14:tracePt t="20141" x="5675313" y="3705225"/>
          <p14:tracePt t="20152" x="5708650" y="3679825"/>
          <p14:tracePt t="20157" x="5743575" y="3662363"/>
          <p14:tracePt t="20165" x="5776913" y="3646488"/>
          <p14:tracePt t="20173" x="5811838" y="3619500"/>
          <p14:tracePt t="20186" x="5837238" y="3611563"/>
          <p14:tracePt t="20191" x="5862638" y="3594100"/>
          <p14:tracePt t="20200" x="5888038" y="3586163"/>
          <p14:tracePt t="20206" x="5895975" y="3578225"/>
          <p14:tracePt t="20214" x="5913438" y="3560763"/>
          <p14:tracePt t="20221" x="5930900" y="3543300"/>
          <p14:tracePt t="20229" x="5946775" y="3535363"/>
          <p14:tracePt t="20237" x="5964238" y="3527425"/>
          <p14:tracePt t="20245" x="5989638" y="3509963"/>
          <p14:tracePt t="20253" x="6015038" y="3492500"/>
          <p14:tracePt t="20261" x="6049963" y="3484563"/>
          <p14:tracePt t="20269" x="6075363" y="3467100"/>
          <p14:tracePt t="20277" x="6091238" y="3449638"/>
          <p14:tracePt t="20286" x="6116638" y="3433763"/>
          <p14:tracePt t="20293" x="6142038" y="3424238"/>
          <p14:tracePt t="20302" x="6176963" y="3416300"/>
          <p14:tracePt t="20309" x="6202363" y="3408363"/>
          <p14:tracePt t="20318" x="6219825" y="3390900"/>
          <p14:tracePt t="20325" x="6253163" y="3373438"/>
          <p14:tracePt t="20334" x="6278563" y="3355975"/>
          <p14:tracePt t="20341" x="6311900" y="3330575"/>
          <p14:tracePt t="20351" x="6364288" y="3297238"/>
          <p14:tracePt t="20358" x="6405563" y="3271838"/>
          <p14:tracePt t="20367" x="6440488" y="3246438"/>
          <p14:tracePt t="20373" x="6473825" y="3221038"/>
          <p14:tracePt t="20382" x="6516688" y="3186113"/>
          <p14:tracePt t="20389" x="6550025" y="3160713"/>
          <p14:tracePt t="20398" x="6584950" y="3135313"/>
          <p14:tracePt t="20405" x="6610350" y="3109913"/>
          <p14:tracePt t="20414" x="6635750" y="3084513"/>
          <p14:tracePt t="20421" x="6661150" y="3059113"/>
          <p14:tracePt t="20429" x="6678613" y="3033713"/>
          <p14:tracePt t="20437" x="6694488" y="3008313"/>
          <p14:tracePt t="20445" x="6711950" y="2990850"/>
          <p14:tracePt t="20453" x="6711950" y="2974975"/>
          <p14:tracePt t="20461" x="6719888" y="2957513"/>
          <p14:tracePt t="20469" x="6729413" y="2949575"/>
          <p14:tracePt t="20477" x="6737350" y="2940050"/>
          <p14:tracePt t="20485" x="6745288" y="2940050"/>
          <p14:tracePt t="20493" x="6745288" y="2932113"/>
          <p14:tracePt t="20502" x="6745288" y="2922588"/>
          <p14:tracePt t="28054" x="6780213" y="2922588"/>
          <p14:tracePt t="28062" x="6838950" y="2922588"/>
          <p14:tracePt t="28070" x="6942138" y="2922588"/>
          <p14:tracePt t="28078" x="7043738" y="2922588"/>
          <p14:tracePt t="28086" x="7127875" y="2922588"/>
          <p14:tracePt t="28094" x="7213600" y="2922588"/>
          <p14:tracePt t="28101" x="7307263" y="2914650"/>
          <p14:tracePt t="28109" x="7426325" y="2906713"/>
          <p14:tracePt t="28118" x="7535863" y="2906713"/>
          <p14:tracePt t="28125" x="7654925" y="2889250"/>
          <p14:tracePt t="28134" x="7748588" y="2881313"/>
          <p14:tracePt t="28141" x="7850188" y="2881313"/>
          <p14:tracePt t="28150" x="7961313" y="2881313"/>
          <p14:tracePt t="28157" x="8062913" y="2881313"/>
          <p14:tracePt t="28166" x="8147050" y="2881313"/>
          <p14:tracePt t="28173" x="8232775" y="2881313"/>
          <p14:tracePt t="28183" x="8301038" y="2881313"/>
          <p14:tracePt t="28189" x="8377238" y="2881313"/>
          <p14:tracePt t="28199" x="8445500" y="2881313"/>
          <p14:tracePt t="28205" x="8521700" y="2881313"/>
          <p14:tracePt t="28214" x="8605838" y="2881313"/>
          <p14:tracePt t="28221" x="8691563" y="2881313"/>
          <p14:tracePt t="28230" x="8777288" y="2881313"/>
          <p14:tracePt t="28237" x="8861425" y="2881313"/>
          <p14:tracePt t="28247" x="8955088" y="2881313"/>
          <p14:tracePt t="28253" x="9048750" y="2881313"/>
          <p14:tracePt t="28261" x="9117013" y="2897188"/>
          <p14:tracePt t="28269" x="9193213" y="2897188"/>
          <p14:tracePt t="28277" x="9244013" y="2897188"/>
          <p14:tracePt t="28285" x="9294813" y="2897188"/>
          <p14:tracePt t="28293" x="9320213" y="2897188"/>
          <p14:tracePt t="28301" x="9353550" y="2897188"/>
          <p14:tracePt t="28309" x="9371013" y="2897188"/>
          <p14:tracePt t="28325" x="9388475" y="2897188"/>
          <p14:tracePt t="28334" x="9396413" y="2897188"/>
          <p14:tracePt t="28350" x="9413875" y="2897188"/>
          <p14:tracePt t="28357" x="9421813" y="2897188"/>
          <p14:tracePt t="28366" x="9421813" y="2881313"/>
          <p14:tracePt t="28373" x="9431338" y="2881313"/>
          <p14:tracePt t="28383" x="9439275" y="2871788"/>
          <p14:tracePt t="28389" x="9447213" y="2855913"/>
          <p14:tracePt t="28399" x="9464675" y="2846388"/>
          <p14:tracePt t="28405" x="9472613" y="2846388"/>
          <p14:tracePt t="28415" x="9472613" y="2838450"/>
          <p14:tracePt t="28421" x="9482138" y="2838450"/>
          <p14:tracePt t="28437" x="9490075" y="2838450"/>
          <p14:tracePt t="28446" x="9498013" y="2838450"/>
          <p14:tracePt t="35383" x="9507538" y="2838450"/>
          <p14:tracePt t="35696" x="9515475" y="2846388"/>
          <p14:tracePt t="35704" x="9523413" y="2863850"/>
          <p14:tracePt t="35711" x="9550400" y="2889250"/>
          <p14:tracePt t="35717" x="9591675" y="2914650"/>
          <p14:tracePt t="35725" x="9634538" y="2940050"/>
          <p14:tracePt t="35733" x="9685338" y="2982913"/>
          <p14:tracePt t="35742" x="9736138" y="3016250"/>
          <p14:tracePt t="35750" x="9804400" y="3041650"/>
          <p14:tracePt t="35759" x="9864725" y="3084513"/>
          <p14:tracePt t="35770" x="9940925" y="3135313"/>
          <p14:tracePt t="35774" x="10017125" y="3178175"/>
          <p14:tracePt t="35782" x="10085388" y="3221038"/>
          <p14:tracePt t="35789" x="10144125" y="3263900"/>
          <p14:tracePt t="35799" x="10212388" y="3297238"/>
          <p14:tracePt t="35805" x="10271125" y="3322638"/>
          <p14:tracePt t="35815" x="10323513" y="3365500"/>
          <p14:tracePt t="35821" x="10374313" y="3408363"/>
          <p14:tracePt t="35831" x="10425113" y="3433763"/>
          <p14:tracePt t="35837" x="10458450" y="3467100"/>
          <p14:tracePt t="35846" x="10501313" y="3492500"/>
          <p14:tracePt t="35853" x="10534650" y="3517900"/>
          <p14:tracePt t="35863" x="10560050" y="3543300"/>
          <p14:tracePt t="35869" x="10585450" y="3560763"/>
          <p14:tracePt t="35880" x="10620375" y="3586163"/>
          <p14:tracePt t="35885" x="10653713" y="3611563"/>
          <p14:tracePt t="35895" x="10679113" y="3636963"/>
          <p14:tracePt t="35901" x="10704513" y="3662363"/>
          <p14:tracePt t="35910" x="10739438" y="3687763"/>
          <p14:tracePt t="35917" x="10782300" y="3713163"/>
          <p14:tracePt t="35925" x="10798175" y="3738563"/>
          <p14:tracePt t="35933" x="10823575" y="3763963"/>
          <p14:tracePt t="35941" x="10866438" y="3798888"/>
          <p14:tracePt t="35949" x="10891838" y="3832225"/>
          <p14:tracePt t="35957" x="10917238" y="3867150"/>
          <p14:tracePt t="35966" x="10960100" y="3908425"/>
          <p14:tracePt t="35973" x="11002963" y="3960813"/>
          <p14:tracePt t="35994" x="11071225" y="4087813"/>
          <p14:tracePt t="35999" x="11104563" y="4146550"/>
          <p14:tracePt t="36005" x="11129963" y="4197350"/>
          <p14:tracePt t="36014" x="11155363" y="4249738"/>
          <p14:tracePt t="36021" x="11180763" y="4308475"/>
          <p14:tracePt t="36031" x="11206163" y="4359275"/>
          <p14:tracePt t="36037" x="11215688" y="4402138"/>
          <p14:tracePt t="36047" x="11231563" y="4435475"/>
          <p14:tracePt t="36053" x="11241088" y="4470400"/>
          <p14:tracePt t="36061" x="11249025" y="4503738"/>
          <p14:tracePt t="36069" x="11256963" y="4521200"/>
          <p14:tracePt t="36078" x="11256963" y="4529138"/>
          <p14:tracePt t="36085" x="11256963" y="4546600"/>
          <p14:tracePt t="36094" x="11256963" y="4554538"/>
          <p14:tracePt t="36101" x="11256963" y="4572000"/>
          <p14:tracePt t="36110" x="11256963" y="4579938"/>
          <p14:tracePt t="36126" x="11266488" y="4597400"/>
          <p14:tracePt t="36133" x="11266488" y="4605338"/>
          <p14:tracePt t="36141" x="11266488" y="4622800"/>
          <p14:tracePt t="36149" x="11266488" y="4648200"/>
          <p14:tracePt t="36157" x="11274425" y="4673600"/>
          <p14:tracePt t="36165" x="11282363" y="4683125"/>
          <p14:tracePt t="36173" x="11282363" y="4708525"/>
          <p14:tracePt t="36182" x="11282363" y="4716463"/>
          <p14:tracePt t="36189" x="11282363" y="4724400"/>
          <p14:tracePt t="36198" x="11282363" y="4741863"/>
          <p14:tracePt t="36376" x="11282363" y="4733925"/>
          <p14:tracePt t="36384" x="11282363" y="4724400"/>
          <p14:tracePt t="36391" x="11282363" y="4708525"/>
          <p14:tracePt t="36399" x="11274425" y="4691063"/>
          <p14:tracePt t="36406" x="11274425" y="4683125"/>
          <p14:tracePt t="36414" x="11266488" y="4683125"/>
          <p14:tracePt t="36422" x="11266488" y="4665663"/>
          <p14:tracePt t="36431" x="11266488" y="4657725"/>
          <p14:tracePt t="36447" x="11266488" y="4648200"/>
          <p14:tracePt t="36896" x="11266488" y="4640263"/>
          <p14:tracePt t="36919" x="11266488" y="4630738"/>
          <p14:tracePt t="36928" x="11266488" y="4614863"/>
          <p14:tracePt t="36942" x="11266488" y="4605338"/>
          <p14:tracePt t="36951" x="11266488" y="4589463"/>
          <p14:tracePt t="36967" x="11266488" y="4579938"/>
          <p14:tracePt t="36974" x="11266488" y="4572000"/>
          <p14:tracePt t="36999" x="11266488" y="4564063"/>
          <p14:tracePt t="43144" x="11249025" y="4564063"/>
          <p14:tracePt t="43150" x="11206163" y="4579938"/>
          <p14:tracePt t="43157" x="11104563" y="4622800"/>
          <p14:tracePt t="43165" x="10942638" y="4699000"/>
          <p14:tracePt t="43173" x="10782300" y="4784725"/>
          <p14:tracePt t="43181" x="10645775" y="4860925"/>
          <p14:tracePt t="43189" x="10552113" y="4911725"/>
          <p14:tracePt t="43198" x="10501313" y="4972050"/>
          <p14:tracePt t="43205" x="10475913" y="5013325"/>
          <p14:tracePt t="43214" x="10442575" y="5056188"/>
          <p14:tracePt t="43221" x="10415588" y="5106988"/>
          <p14:tracePt t="43230" x="10399713" y="5149850"/>
          <p14:tracePt t="43237" x="10382250" y="5183188"/>
          <p14:tracePt t="43246" x="10348913" y="5226050"/>
          <p14:tracePt t="43253" x="10323513" y="5276850"/>
          <p14:tracePt t="43264" x="10298113" y="5311775"/>
          <p14:tracePt t="43271" x="10271125" y="5337175"/>
          <p14:tracePt t="43281" x="10237788" y="5370513"/>
          <p14:tracePt t="43286" x="10204450" y="5413375"/>
          <p14:tracePt t="43293" x="10169525" y="5438775"/>
          <p14:tracePt t="43301" x="10126663" y="5456238"/>
          <p14:tracePt t="43309" x="10093325" y="5472113"/>
          <p14:tracePt t="43317" x="10059988" y="5489575"/>
          <p14:tracePt t="43327" x="10025063" y="5514975"/>
          <p14:tracePt t="43333" x="9999663" y="5540375"/>
          <p14:tracePt t="43342" x="9974263" y="5557838"/>
          <p14:tracePt t="43349" x="9940925" y="5575300"/>
          <p14:tracePt t="43357" x="9915525" y="5591175"/>
          <p14:tracePt t="43365" x="9906000" y="5608638"/>
          <p14:tracePt t="43373" x="9890125" y="5616575"/>
          <p14:tracePt t="43382" x="9872663" y="5626100"/>
          <p14:tracePt t="43390" x="9847263" y="5634038"/>
          <p14:tracePt t="43397" x="9829800" y="5641975"/>
          <p14:tracePt t="43406" x="9812338" y="5651500"/>
          <p14:tracePt t="43413" x="9786938" y="5659438"/>
          <p14:tracePt t="43422" x="9761538" y="5659438"/>
          <p14:tracePt t="43430" x="9745663" y="5659438"/>
          <p14:tracePt t="43437" x="9720263" y="5668963"/>
          <p14:tracePt t="43446" x="9694863" y="5676900"/>
          <p14:tracePt t="43453" x="9659938" y="5684838"/>
          <p14:tracePt t="43462" x="9634538" y="5694363"/>
          <p14:tracePt t="43469" x="9601200" y="5694363"/>
          <p14:tracePt t="43479" x="9575800" y="5694363"/>
          <p14:tracePt t="43485" x="9550400" y="5702300"/>
          <p14:tracePt t="43495" x="9523413" y="5710238"/>
          <p14:tracePt t="43501" x="9490075" y="5710238"/>
          <p14:tracePt t="43511" x="9456738" y="5719763"/>
          <p14:tracePt t="43517" x="9421813" y="5727700"/>
          <p14:tracePt t="43527" x="9388475" y="5727700"/>
          <p14:tracePt t="43533" x="9371013" y="5735638"/>
          <p14:tracePt t="43546" x="9353550" y="5735638"/>
          <p14:tracePt t="43551" x="9337675" y="5735638"/>
          <p14:tracePt t="43558" x="9328150" y="5735638"/>
          <p14:tracePt t="43566" x="9320213" y="5735638"/>
          <p14:tracePt t="43574" x="9312275" y="5735638"/>
          <p14:tracePt t="43590" x="9312275" y="5745163"/>
          <p14:tracePt t="43598" x="9312275" y="5753100"/>
          <p14:tracePt t="44712" x="9320213" y="5753100"/>
          <p14:tracePt t="44719" x="9345613" y="5753100"/>
          <p14:tracePt t="44728" x="9363075" y="5753100"/>
          <p14:tracePt t="44736" x="9388475" y="5753100"/>
          <p14:tracePt t="44745" x="9421813" y="5753100"/>
          <p14:tracePt t="44750" x="9439275" y="5753100"/>
          <p14:tracePt t="44758" x="9464675" y="5753100"/>
          <p14:tracePt t="44766" x="9490075" y="5753100"/>
          <p14:tracePt t="44774" x="9498013" y="5753100"/>
          <p14:tracePt t="44782" x="9515475" y="5753100"/>
          <p14:tracePt t="44790" x="9523413" y="5753100"/>
          <p14:tracePt t="49846" x="9507538" y="5753100"/>
          <p14:tracePt t="49862" x="9498013" y="5753100"/>
          <p14:tracePt t="49869" x="9482138" y="5753100"/>
          <p14:tracePt t="49879" x="9472613" y="5753100"/>
          <p14:tracePt t="49885" x="9439275" y="5735638"/>
          <p14:tracePt t="49895" x="9388475" y="5727700"/>
          <p14:tracePt t="49901" x="9320213" y="5719763"/>
          <p14:tracePt t="49911" x="9226550" y="5702300"/>
          <p14:tracePt t="49918" x="9132888" y="5694363"/>
          <p14:tracePt t="49927" x="8988425" y="5668963"/>
          <p14:tracePt t="49933" x="8843963" y="5641975"/>
          <p14:tracePt t="49946" x="8699500" y="5634038"/>
          <p14:tracePt t="49952" x="8564563" y="5626100"/>
          <p14:tracePt t="49962" x="8420100" y="5626100"/>
          <p14:tracePt t="49966" x="8283575" y="5626100"/>
          <p14:tracePt t="49975" x="8156575" y="5626100"/>
          <p14:tracePt t="49982" x="8045450" y="5626100"/>
          <p14:tracePt t="49992" x="7926388" y="5626100"/>
          <p14:tracePt t="49997" x="7832725" y="5626100"/>
          <p14:tracePt t="50006" x="7731125" y="5626100"/>
          <p14:tracePt t="50014" x="7621588" y="5626100"/>
          <p14:tracePt t="50021" x="7518400" y="5626100"/>
          <p14:tracePt t="50030" x="7434263" y="5626100"/>
          <p14:tracePt t="50037" x="7366000" y="5626100"/>
          <p14:tracePt t="50046" x="7307263" y="5626100"/>
          <p14:tracePt t="50053" x="7246938" y="5626100"/>
          <p14:tracePt t="50062" x="7188200" y="5626100"/>
          <p14:tracePt t="50069" x="7127875" y="5626100"/>
          <p14:tracePt t="50078" x="7059613" y="5634038"/>
          <p14:tracePt t="50085" x="6967538" y="5641975"/>
          <p14:tracePt t="50095" x="6873875" y="5659438"/>
          <p14:tracePt t="50102" x="6770688" y="5659438"/>
          <p14:tracePt t="50111" x="6669088" y="5668963"/>
          <p14:tracePt t="50117" x="6567488" y="5676900"/>
          <p14:tracePt t="50127" x="6483350" y="5694363"/>
          <p14:tracePt t="50133" x="6415088" y="5702300"/>
          <p14:tracePt t="50144" x="6338888" y="5702300"/>
          <p14:tracePt t="50151" x="6270625" y="5710238"/>
          <p14:tracePt t="50162" x="6210300" y="5719763"/>
          <p14:tracePt t="50166" x="6151563" y="5719763"/>
          <p14:tracePt t="50174" x="6100763" y="5727700"/>
          <p14:tracePt t="50181" x="6065838" y="5735638"/>
          <p14:tracePt t="50189" x="6040438" y="5735638"/>
          <p14:tracePt t="50197" x="6015038" y="5745163"/>
          <p14:tracePt t="50206" x="5989638" y="5753100"/>
          <p14:tracePt t="50213" x="5972175" y="5753100"/>
          <p14:tracePt t="50223" x="5964238" y="5761038"/>
          <p14:tracePt t="50233" x="5956300" y="5770563"/>
          <p14:tracePt t="50238" x="5946775" y="5770563"/>
          <p14:tracePt t="50302" x="5946775" y="5778500"/>
          <p14:tracePt t="50318" x="5946775" y="5788025"/>
          <p14:tracePt t="50334" x="5946775" y="5795963"/>
          <p14:tracePt t="50341" x="5946775" y="5803900"/>
          <p14:tracePt t="50359" x="5946775" y="5821363"/>
          <p14:tracePt t="50366" x="5946775" y="5829300"/>
          <p14:tracePt t="50390" x="5946775" y="5838825"/>
          <p14:tracePt t="50398" x="5956300" y="5846763"/>
          <p14:tracePt t="50406" x="5964238" y="5854700"/>
          <p14:tracePt t="50415" x="5972175" y="5854700"/>
          <p14:tracePt t="50422" x="5989638" y="5854700"/>
          <p14:tracePt t="50431" x="5997575" y="5854700"/>
          <p14:tracePt t="50438" x="6015038" y="5864225"/>
          <p14:tracePt t="50446" x="6024563" y="5864225"/>
          <p14:tracePt t="50454" x="6032500" y="5864225"/>
          <p14:tracePt t="50463" x="6057900" y="5864225"/>
          <p14:tracePt t="50470" x="6075363" y="5864225"/>
          <p14:tracePt t="50479" x="6083300" y="5872163"/>
          <p14:tracePt t="50486" x="6100763" y="5880100"/>
          <p14:tracePt t="50495" x="6116638" y="5880100"/>
          <p14:tracePt t="50502" x="6126163" y="5880100"/>
          <p14:tracePt t="50511" x="6142038" y="5880100"/>
          <p14:tracePt t="50517" x="6151563" y="5880100"/>
          <p14:tracePt t="50527" x="6167438" y="5880100"/>
          <p14:tracePt t="50533" x="6184900" y="5880100"/>
          <p14:tracePt t="50547" x="6194425" y="5880100"/>
          <p14:tracePt t="50551" x="6202363" y="5880100"/>
          <p14:tracePt t="50562" x="6210300" y="5880100"/>
          <p14:tracePt t="51279" x="6219825" y="5880100"/>
          <p14:tracePt t="51287" x="6235700" y="5880100"/>
          <p14:tracePt t="51296" x="6245225" y="5880100"/>
          <p14:tracePt t="51303" x="6270625" y="5880100"/>
          <p14:tracePt t="51312" x="6286500" y="5880100"/>
          <p14:tracePt t="51318" x="6303963" y="5880100"/>
          <p14:tracePt t="51326" x="6321425" y="5880100"/>
          <p14:tracePt t="51333" x="6329363" y="5880100"/>
          <p14:tracePt t="51343" x="6346825" y="5880100"/>
          <p14:tracePt t="51350" x="6354763" y="5880100"/>
          <p14:tracePt t="51359" x="6372225" y="5880100"/>
          <p14:tracePt t="51365" x="6380163" y="5880100"/>
          <p14:tracePt t="51381" x="6389688" y="5880100"/>
          <p14:tracePt t="51719" x="6397625" y="5880100"/>
          <p14:tracePt t="51727" x="6405563" y="5880100"/>
          <p14:tracePt t="51735" x="6423025" y="5880100"/>
          <p14:tracePt t="51745" x="6440488" y="5880100"/>
          <p14:tracePt t="51750" x="6448425" y="5880100"/>
          <p14:tracePt t="51759" x="6465888" y="5880100"/>
          <p14:tracePt t="51766" x="6473825" y="5880100"/>
          <p14:tracePt t="51776" x="6491288" y="5880100"/>
          <p14:tracePt t="51782" x="6508750" y="5880100"/>
          <p14:tracePt t="66133" x="6473825" y="5880100"/>
          <p14:tracePt t="66141" x="6423025" y="5854700"/>
          <p14:tracePt t="66149" x="6346825" y="5795963"/>
          <p14:tracePt t="66158" x="6245225" y="5727700"/>
          <p14:tracePt t="66165" x="6116638" y="5626100"/>
          <p14:tracePt t="66174" x="5964238" y="5497513"/>
          <p14:tracePt t="66181" x="5776913" y="5345113"/>
          <p14:tracePt t="66191" x="5565775" y="5149850"/>
          <p14:tracePt t="66197" x="5292725" y="4929188"/>
          <p14:tracePt t="66207" x="4970463" y="4683125"/>
          <p14:tracePt t="66213" x="4646613" y="4435475"/>
          <p14:tracePt t="66223" x="4359275" y="4214813"/>
          <p14:tracePt t="66229" x="4070350" y="4037013"/>
          <p14:tracePt t="66241" x="3806825" y="3867150"/>
          <p14:tracePt t="66247" x="3568700" y="3679825"/>
          <p14:tracePt t="66259" x="3330575" y="3492500"/>
          <p14:tracePt t="66263" x="3092450" y="3305175"/>
          <p14:tracePt t="66271" x="2889250" y="3144838"/>
          <p14:tracePt t="66278" x="2701925" y="2990850"/>
          <p14:tracePt t="66286" x="2549525" y="2863850"/>
          <p14:tracePt t="66293" x="2405063" y="2770188"/>
          <p14:tracePt t="66301" x="2268538" y="2693988"/>
          <p14:tracePt t="66309" x="2157413" y="2633663"/>
          <p14:tracePt t="66317" x="2073275" y="2592388"/>
          <p14:tracePt t="66326" x="1962150" y="2549525"/>
          <p14:tracePt t="66333" x="1860550" y="2498725"/>
          <p14:tracePt t="66342" x="1758950" y="2463800"/>
          <p14:tracePt t="66349" x="1631950" y="2430463"/>
          <p14:tracePt t="66358" x="1495425" y="2379663"/>
          <p14:tracePt t="66365" x="1368425" y="2336800"/>
          <p14:tracePt t="66374" x="1239838" y="2286000"/>
          <p14:tracePt t="66381" x="1104900" y="2243138"/>
          <p14:tracePt t="66390" x="976313" y="2192338"/>
          <p14:tracePt t="66397" x="849313" y="2133600"/>
          <p14:tracePt t="66407" x="714375" y="2073275"/>
          <p14:tracePt t="66413" x="595313" y="2030413"/>
          <p14:tracePt t="66423" x="484188" y="1979613"/>
          <p14:tracePt t="66429" x="365125" y="1938338"/>
          <p14:tracePt t="66437" x="263525" y="1878013"/>
          <p14:tracePt t="66445" x="152400" y="1819275"/>
          <p14:tracePt t="66453" x="50800" y="175895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523" y="473631"/>
            <a:ext cx="2230362" cy="991397"/>
          </a:xfrm>
          <a:prstGeom prst="rect">
            <a:avLst/>
          </a:prstGeom>
          <a:noFill/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447" y="4355029"/>
            <a:ext cx="1914050" cy="1914050"/>
          </a:xfrm>
          <a:prstGeom prst="rect">
            <a:avLst/>
          </a:prstGeom>
        </p:spPr>
      </p:pic>
      <p:grpSp>
        <p:nvGrpSpPr>
          <p:cNvPr id="113" name="Group 13"/>
          <p:cNvGrpSpPr/>
          <p:nvPr/>
        </p:nvGrpSpPr>
        <p:grpSpPr>
          <a:xfrm>
            <a:off x="527567" y="2190399"/>
            <a:ext cx="3686056" cy="1867368"/>
            <a:chOff x="429755" y="1406285"/>
            <a:chExt cx="2954747" cy="1140119"/>
          </a:xfrm>
        </p:grpSpPr>
        <p:sp>
          <p:nvSpPr>
            <p:cNvPr id="114" name="Cloud Callout 113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55709" y="1579802"/>
              <a:ext cx="2568007" cy="73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những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bằng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4?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85648" y="1465028"/>
            <a:ext cx="1793232" cy="1775320"/>
            <a:chOff x="4415768" y="1099054"/>
            <a:chExt cx="1345391" cy="1331952"/>
          </a:xfrm>
        </p:grpSpPr>
        <p:sp>
          <p:nvSpPr>
            <p:cNvPr id="116" name="Rectangle 115"/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2" name="Picture 4" descr="F:\AAA-LÀM ẢNH SLIDE\Bai13-LT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8665050" y="1346122"/>
            <a:ext cx="1793232" cy="1775320"/>
            <a:chOff x="6501043" y="1009843"/>
            <a:chExt cx="1345391" cy="1331952"/>
          </a:xfrm>
        </p:grpSpPr>
        <p:sp>
          <p:nvSpPr>
            <p:cNvPr id="117" name="Rectangle 116"/>
            <p:cNvSpPr/>
            <p:nvPr/>
          </p:nvSpPr>
          <p:spPr>
            <a:xfrm>
              <a:off x="7036420" y="1717288"/>
              <a:ext cx="301082" cy="245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3" name="Picture 5" descr="F:\AAA-LÀM ẢNH SLIDE\Bai13-LT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1043" y="1009843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33" name="Group 132"/>
          <p:cNvGrpSpPr/>
          <p:nvPr/>
        </p:nvGrpSpPr>
        <p:grpSpPr>
          <a:xfrm>
            <a:off x="3906642" y="2995935"/>
            <a:ext cx="1739496" cy="1775321"/>
            <a:chOff x="2930998" y="2247632"/>
            <a:chExt cx="1305075" cy="1331953"/>
          </a:xfrm>
        </p:grpSpPr>
        <p:sp>
          <p:nvSpPr>
            <p:cNvPr id="119" name="Rectangle 118"/>
            <p:cNvSpPr/>
            <p:nvPr/>
          </p:nvSpPr>
          <p:spPr>
            <a:xfrm>
              <a:off x="3445727" y="2988527"/>
              <a:ext cx="345688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4" name="Picture 6" descr="F:\AAA-LÀM ẢNH SLIDE\Bai13-LT-1(3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30998" y="2247632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0" name="Group 129"/>
          <p:cNvGrpSpPr/>
          <p:nvPr/>
        </p:nvGrpSpPr>
        <p:grpSpPr>
          <a:xfrm>
            <a:off x="10223462" y="3053112"/>
            <a:ext cx="1739496" cy="1775321"/>
            <a:chOff x="7670258" y="2290530"/>
            <a:chExt cx="1305075" cy="1331953"/>
          </a:xfrm>
        </p:grpSpPr>
        <p:sp>
          <p:nvSpPr>
            <p:cNvPr id="118" name="Rectangle 117"/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5" name="Picture 7" descr="F:\AAA-LÀM ẢNH SLIDE\Bai13-LT-1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1" name="Group 130"/>
          <p:cNvGrpSpPr/>
          <p:nvPr/>
        </p:nvGrpSpPr>
        <p:grpSpPr>
          <a:xfrm>
            <a:off x="8282916" y="4269349"/>
            <a:ext cx="1739496" cy="1775321"/>
            <a:chOff x="6142548" y="3429661"/>
            <a:chExt cx="1305075" cy="1331953"/>
          </a:xfrm>
        </p:grpSpPr>
        <p:sp>
          <p:nvSpPr>
            <p:cNvPr id="121" name="Rectangle 120"/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6" name="Picture 8" descr="F:\AAA-LÀM ẢNH SLIDE\Bai13-LT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2" name="Group 131"/>
          <p:cNvGrpSpPr/>
          <p:nvPr/>
        </p:nvGrpSpPr>
        <p:grpSpPr>
          <a:xfrm>
            <a:off x="5575199" y="4601504"/>
            <a:ext cx="1743476" cy="1472799"/>
            <a:chOff x="4178346" y="3717579"/>
            <a:chExt cx="1308061" cy="1104983"/>
          </a:xfrm>
        </p:grpSpPr>
        <p:sp>
          <p:nvSpPr>
            <p:cNvPr id="120" name="Rectangle 119"/>
            <p:cNvSpPr/>
            <p:nvPr/>
          </p:nvSpPr>
          <p:spPr>
            <a:xfrm>
              <a:off x="4638907" y="4326673"/>
              <a:ext cx="490654" cy="167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7" name="Picture 9" descr="F:\AAA-LÀM ẢNH SLIDE\Bai13-LT-1(6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78346" y="3717579"/>
              <a:ext cx="1308061" cy="1104983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1890757" y="1346122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22672AA-53B9-4FE8-90B7-6E998D70EC29}"/>
              </a:ext>
            </a:extLst>
          </p:cNvPr>
          <p:cNvSpPr/>
          <p:nvPr/>
        </p:nvSpPr>
        <p:spPr>
          <a:xfrm>
            <a:off x="4534152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5DB9FA5-CB13-4485-A430-0DA8C308D2B1}"/>
              </a:ext>
            </a:extLst>
          </p:cNvPr>
          <p:cNvSpPr/>
          <p:nvPr/>
        </p:nvSpPr>
        <p:spPr>
          <a:xfrm>
            <a:off x="6560051" y="16944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0160045-B352-4FF9-862E-19ED6BCB30DD}"/>
              </a:ext>
            </a:extLst>
          </p:cNvPr>
          <p:cNvSpPr/>
          <p:nvPr/>
        </p:nvSpPr>
        <p:spPr>
          <a:xfrm>
            <a:off x="9378638" y="152298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5C5C4BE-6FE3-4FB9-8291-C97522B6D0A7}"/>
              </a:ext>
            </a:extLst>
          </p:cNvPr>
          <p:cNvSpPr/>
          <p:nvPr/>
        </p:nvSpPr>
        <p:spPr>
          <a:xfrm>
            <a:off x="10836498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A2F351C-5169-4919-AB1B-7BA56968127C}"/>
              </a:ext>
            </a:extLst>
          </p:cNvPr>
          <p:cNvSpPr/>
          <p:nvPr/>
        </p:nvSpPr>
        <p:spPr>
          <a:xfrm>
            <a:off x="8910426" y="4487576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37F7AF5-D2E8-4789-9D5B-1A30EC1F1213}"/>
              </a:ext>
            </a:extLst>
          </p:cNvPr>
          <p:cNvSpPr/>
          <p:nvPr/>
        </p:nvSpPr>
        <p:spPr>
          <a:xfrm>
            <a:off x="6272367" y="45479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37193316"/>
      </p:ext>
    </p:extLst>
  </p:cSld>
  <p:clrMapOvr>
    <a:masterClrMapping/>
  </p:clrMapOvr>
  <p:transition spd="slow" advTm="315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9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2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5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8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8443" objId="128"/>
        <p14:triggerEvt type="onClick" time="11793" objId="130"/>
        <p14:triggerEvt type="onClick" time="14642" objId="131"/>
        <p14:triggerEvt type="onClick" time="17758" objId="13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AAA-PDF-SGK\PNG\Bai13-LT2-2.png"/>
          <p:cNvPicPr>
            <a:picLocks noChangeAspect="1" noChangeArrowheads="1"/>
          </p:cNvPicPr>
          <p:nvPr/>
        </p:nvPicPr>
        <p:blipFill>
          <a:blip r:embed="rId3"/>
          <a:srcRect l="17175" t="61816" r="9814" b="13636"/>
          <a:stretch>
            <a:fillRect/>
          </a:stretch>
        </p:blipFill>
        <p:spPr bwMode="auto">
          <a:xfrm>
            <a:off x="1049989" y="1539672"/>
            <a:ext cx="10136402" cy="4598934"/>
          </a:xfrm>
          <a:prstGeom prst="rect">
            <a:avLst/>
          </a:prstGeom>
          <a:noFill/>
        </p:spPr>
      </p:pic>
      <p:grpSp>
        <p:nvGrpSpPr>
          <p:cNvPr id="86" name="Group 85"/>
          <p:cNvGrpSpPr/>
          <p:nvPr/>
        </p:nvGrpSpPr>
        <p:grpSpPr>
          <a:xfrm>
            <a:off x="2308907" y="3448545"/>
            <a:ext cx="547602" cy="584647"/>
            <a:chOff x="5268391" y="3740284"/>
            <a:chExt cx="806199" cy="889812"/>
          </a:xfrm>
        </p:grpSpPr>
        <p:sp>
          <p:nvSpPr>
            <p:cNvPr id="87" name="Rounded Rectangle 8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473729" y="4937103"/>
            <a:ext cx="547602" cy="584647"/>
            <a:chOff x="5268391" y="3740284"/>
            <a:chExt cx="806199" cy="889812"/>
          </a:xfrm>
        </p:grpSpPr>
        <p:sp>
          <p:nvSpPr>
            <p:cNvPr id="93" name="Rounded Rectangle 9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200554" y="1845725"/>
            <a:ext cx="547602" cy="584647"/>
            <a:chOff x="5268391" y="3740284"/>
            <a:chExt cx="806199" cy="889812"/>
          </a:xfrm>
        </p:grpSpPr>
        <p:sp>
          <p:nvSpPr>
            <p:cNvPr id="99" name="Rounded Rectangle 9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200555" y="1845727"/>
            <a:ext cx="547604" cy="592341"/>
            <a:chOff x="5268391" y="3716837"/>
            <a:chExt cx="806199" cy="901518"/>
          </a:xfrm>
        </p:grpSpPr>
        <p:sp>
          <p:nvSpPr>
            <p:cNvPr id="102" name="Rounded Rectangle 10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05909" y="3716837"/>
              <a:ext cx="578669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577357" y="5146576"/>
            <a:ext cx="547602" cy="584647"/>
            <a:chOff x="5268391" y="3740284"/>
            <a:chExt cx="806199" cy="889812"/>
          </a:xfrm>
        </p:grpSpPr>
        <p:sp>
          <p:nvSpPr>
            <p:cNvPr id="105" name="Rounded Rectangle 10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8827013" y="2214364"/>
            <a:ext cx="547602" cy="584647"/>
            <a:chOff x="5268391" y="3740284"/>
            <a:chExt cx="806199" cy="889812"/>
          </a:xfrm>
        </p:grpSpPr>
        <p:sp>
          <p:nvSpPr>
            <p:cNvPr id="111" name="Rounded Rectangle 11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0385397" y="3744182"/>
            <a:ext cx="547602" cy="584647"/>
            <a:chOff x="5268391" y="3740284"/>
            <a:chExt cx="806199" cy="889812"/>
          </a:xfrm>
        </p:grpSpPr>
        <p:sp>
          <p:nvSpPr>
            <p:cNvPr id="117" name="Rounded Rectangle 11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4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609" y="548275"/>
            <a:ext cx="2230362" cy="99139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288763" y="1413455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32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32793"/>
      </p:ext>
    </p:extLst>
  </p:cSld>
  <p:clrMapOvr>
    <a:masterClrMapping/>
  </p:clrMapOvr>
  <p:transition spd="slow" advTm="460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56" x="3740150" y="6286500"/>
          <p14:tracePt t="5551" x="3738563" y="6696075"/>
          <p14:tracePt t="5559" x="3951288" y="6586538"/>
          <p14:tracePt t="5567" x="4171950" y="6475413"/>
          <p14:tracePt t="5576" x="4367213" y="6373813"/>
          <p14:tracePt t="5583" x="4529138" y="6297613"/>
          <p14:tracePt t="5592" x="4689475" y="6229350"/>
          <p14:tracePt t="5599" x="4843463" y="6161088"/>
          <p14:tracePt t="5607" x="4987925" y="6084888"/>
          <p14:tracePt t="5615" x="5097463" y="6016625"/>
          <p14:tracePt t="5623" x="5216525" y="5957888"/>
          <p14:tracePt t="5633" x="5327650" y="5897563"/>
          <p14:tracePt t="5641" x="5421313" y="5829300"/>
          <p14:tracePt t="5650" x="5497513" y="5778500"/>
          <p14:tracePt t="5656" x="5556250" y="5719763"/>
          <p14:tracePt t="5664" x="5624513" y="5651500"/>
          <p14:tracePt t="5673" x="5675313" y="5600700"/>
          <p14:tracePt t="5680" x="5726113" y="5549900"/>
          <p14:tracePt t="5688" x="5768975" y="5514975"/>
          <p14:tracePt t="5696" x="5794375" y="5472113"/>
          <p14:tracePt t="5703" x="5837238" y="5421313"/>
          <p14:tracePt t="5713" x="5862638" y="5395913"/>
          <p14:tracePt t="5719" x="5888038" y="5362575"/>
          <p14:tracePt t="5729" x="5913438" y="5327650"/>
          <p14:tracePt t="5735" x="5930900" y="5302250"/>
          <p14:tracePt t="5744" x="5938838" y="5276850"/>
          <p14:tracePt t="5751" x="5946775" y="5268913"/>
          <p14:tracePt t="5760" x="5956300" y="5268913"/>
          <p14:tracePt t="5767" x="5956300" y="5260975"/>
          <p14:tracePt t="5832" x="5956300" y="5251450"/>
          <p14:tracePt t="5840" x="5956300" y="5243513"/>
          <p14:tracePt t="5848" x="5964238" y="5218113"/>
          <p14:tracePt t="5855" x="5972175" y="5175250"/>
          <p14:tracePt t="5864" x="5981700" y="5116513"/>
          <p14:tracePt t="5872" x="5997575" y="5056188"/>
          <p14:tracePt t="5881" x="6007100" y="4997450"/>
          <p14:tracePt t="5887" x="6015038" y="4937125"/>
          <p14:tracePt t="5897" x="6032500" y="4886325"/>
          <p14:tracePt t="5904" x="6032500" y="4852988"/>
          <p14:tracePt t="5913" x="6032500" y="4827588"/>
          <p14:tracePt t="5920" x="6032500" y="4792663"/>
          <p14:tracePt t="5929" x="6032500" y="4767263"/>
          <p14:tracePt t="5935" x="6032500" y="4749800"/>
          <p14:tracePt t="5944" x="6032500" y="4724400"/>
          <p14:tracePt t="5951" x="6032500" y="4699000"/>
          <p14:tracePt t="5962" x="6015038" y="4673600"/>
          <p14:tracePt t="5967" x="5997575" y="4657725"/>
          <p14:tracePt t="5978" x="5981700" y="4630738"/>
          <p14:tracePt t="5983" x="5964238" y="4614863"/>
          <p14:tracePt t="5992" x="5956300" y="4597400"/>
          <p14:tracePt t="5999" x="5956300" y="4589463"/>
          <p14:tracePt t="6008" x="5938838" y="4564063"/>
          <p14:tracePt t="6016" x="5930900" y="4538663"/>
          <p14:tracePt t="6026" x="5921375" y="4513263"/>
          <p14:tracePt t="6033" x="5905500" y="4486275"/>
          <p14:tracePt t="6040" x="5895975" y="4470400"/>
          <p14:tracePt t="6048" x="5895975" y="4445000"/>
          <p14:tracePt t="6055" x="5888038" y="4427538"/>
          <p14:tracePt t="6064" x="5880100" y="4419600"/>
          <p14:tracePt t="6071" x="5880100" y="4410075"/>
          <p14:tracePt t="6080" x="5880100" y="4402138"/>
          <p14:tracePt t="15913" x="5862638" y="4410075"/>
          <p14:tracePt t="15919" x="5845175" y="4435475"/>
          <p14:tracePt t="15928" x="5827713" y="4452938"/>
          <p14:tracePt t="15935" x="5802313" y="4478338"/>
          <p14:tracePt t="15946" x="5786438" y="4495800"/>
          <p14:tracePt t="15953" x="5761038" y="4503738"/>
          <p14:tracePt t="15963" x="5735638" y="4521200"/>
          <p14:tracePt t="15970" x="5708650" y="4529138"/>
          <p14:tracePt t="15976" x="5675313" y="4538663"/>
          <p14:tracePt t="15984" x="5657850" y="4546600"/>
          <p14:tracePt t="15993" x="5624513" y="4546600"/>
          <p14:tracePt t="15999" x="5581650" y="4554538"/>
          <p14:tracePt t="16008" x="5548313" y="4564063"/>
          <p14:tracePt t="16015" x="5505450" y="4564063"/>
          <p14:tracePt t="16024" x="5446713" y="4564063"/>
          <p14:tracePt t="16031" x="5378450" y="4564063"/>
          <p14:tracePt t="16041" x="5302250" y="4564063"/>
          <p14:tracePt t="16047" x="5233988" y="4564063"/>
          <p14:tracePt t="16057" x="5140325" y="4546600"/>
          <p14:tracePt t="16063" x="5054600" y="4538663"/>
          <p14:tracePt t="16072" x="4970463" y="4503738"/>
          <p14:tracePt t="16080" x="4876800" y="4470400"/>
          <p14:tracePt t="16087" x="4800600" y="4452938"/>
          <p14:tracePt t="16095" x="4732338" y="4419600"/>
          <p14:tracePt t="16102" x="4646613" y="4376738"/>
          <p14:tracePt t="16111" x="4595813" y="4333875"/>
          <p14:tracePt t="16119" x="4545013" y="4291013"/>
          <p14:tracePt t="16127" x="4494213" y="4240213"/>
          <p14:tracePt t="16135" x="4443413" y="4171950"/>
          <p14:tracePt t="16143" x="4392613" y="4121150"/>
          <p14:tracePt t="16151" x="4349750" y="4052888"/>
          <p14:tracePt t="16160" x="4306888" y="3976688"/>
          <p14:tracePt t="16167" x="4256088" y="3900488"/>
          <p14:tracePt t="16176" x="4214813" y="3816350"/>
          <p14:tracePt t="16183" x="4171950" y="3722688"/>
          <p14:tracePt t="16193" x="4111625" y="3629025"/>
          <p14:tracePt t="16199" x="4052888" y="3527425"/>
          <p14:tracePt t="16208" x="3992563" y="3424238"/>
          <p14:tracePt t="16215" x="3941763" y="3330575"/>
          <p14:tracePt t="16224" x="3883025" y="3254375"/>
          <p14:tracePt t="16231" x="3832225" y="3178175"/>
          <p14:tracePt t="16242" x="3771900" y="3094038"/>
          <p14:tracePt t="16247" x="3721100" y="3033713"/>
          <p14:tracePt t="16258" x="3678238" y="2982913"/>
          <p14:tracePt t="16263" x="3627438" y="2932113"/>
          <p14:tracePt t="16271" x="3576638" y="2881313"/>
          <p14:tracePt t="16279" x="3533775" y="2838450"/>
          <p14:tracePt t="16287" x="3500438" y="2787650"/>
          <p14:tracePt t="16295" x="3482975" y="2744788"/>
          <p14:tracePt t="16303" x="3457575" y="2719388"/>
          <p14:tracePt t="16311" x="3441700" y="2693988"/>
          <p14:tracePt t="16319" x="3441700" y="2660650"/>
          <p14:tracePt t="16331" x="3424238" y="2633663"/>
          <p14:tracePt t="16337" x="3414713" y="2608263"/>
          <p14:tracePt t="16345" x="3414713" y="2592388"/>
          <p14:tracePt t="16352" x="3406775" y="2574925"/>
          <p14:tracePt t="16361" x="3398838" y="2557463"/>
          <p14:tracePt t="16367" x="3398838" y="2549525"/>
          <p14:tracePt t="16377" x="3398838" y="2541588"/>
          <p14:tracePt t="16383" x="3389313" y="2541588"/>
          <p14:tracePt t="16609" x="3398838" y="2541588"/>
          <p14:tracePt t="16617" x="3414713" y="2557463"/>
          <p14:tracePt t="16624" x="3424238" y="2566988"/>
          <p14:tracePt t="16631" x="3449638" y="2582863"/>
          <p14:tracePt t="16639" x="3467100" y="2600325"/>
          <p14:tracePt t="16647" x="3482975" y="2608263"/>
          <p14:tracePt t="16657" x="3500438" y="2617788"/>
          <p14:tracePt t="16663" x="3517900" y="2633663"/>
          <p14:tracePt t="16672" x="3533775" y="2633663"/>
          <p14:tracePt t="16679" x="3551238" y="2633663"/>
          <p14:tracePt t="16687" x="3551238" y="2643188"/>
          <p14:tracePt t="16695" x="3559175" y="2651125"/>
          <p14:tracePt t="16703" x="3568700" y="2651125"/>
          <p14:tracePt t="16719" x="3586163" y="2651125"/>
          <p14:tracePt t="16728" x="3594100" y="2660650"/>
          <p14:tracePt t="16744" x="3611563" y="2660650"/>
          <p14:tracePt t="16751" x="3619500" y="2660650"/>
          <p14:tracePt t="16760" x="3636963" y="2660650"/>
          <p14:tracePt t="16767" x="3652838" y="2660650"/>
          <p14:tracePt t="16777" x="3662363" y="2660650"/>
          <p14:tracePt t="16783" x="3678238" y="2668588"/>
          <p14:tracePt t="16793" x="3695700" y="2676525"/>
          <p14:tracePt t="16799" x="3703638" y="2676525"/>
          <p14:tracePt t="16809" x="3721100" y="2676525"/>
          <p14:tracePt t="16815" x="3729038" y="2676525"/>
          <p14:tracePt t="16824" x="3756025" y="2676525"/>
          <p14:tracePt t="16831" x="3781425" y="2676525"/>
          <p14:tracePt t="16840" x="3789363" y="2676525"/>
          <p14:tracePt t="16847" x="3814763" y="2676525"/>
          <p14:tracePt t="16857" x="3840163" y="2686050"/>
          <p14:tracePt t="16863" x="3865563" y="2693988"/>
          <p14:tracePt t="16872" x="3883025" y="2693988"/>
          <p14:tracePt t="16879" x="3900488" y="2693988"/>
          <p14:tracePt t="16887" x="3925888" y="2693988"/>
          <p14:tracePt t="16895" x="3941763" y="2693988"/>
          <p14:tracePt t="16903" x="3959225" y="2693988"/>
          <p14:tracePt t="16911" x="3976688" y="2693988"/>
          <p14:tracePt t="16919" x="4002088" y="2693988"/>
          <p14:tracePt t="16927" x="4017963" y="2693988"/>
          <p14:tracePt t="16935" x="4035425" y="2693988"/>
          <p14:tracePt t="16943" x="4060825" y="2693988"/>
          <p14:tracePt t="16960" x="4078288" y="2693988"/>
          <p14:tracePt t="16961" x="4095750" y="2693988"/>
          <p14:tracePt t="16967" x="4121150" y="2693988"/>
          <p14:tracePt t="16977" x="4137025" y="2693988"/>
          <p14:tracePt t="16983" x="4146550" y="2693988"/>
          <p14:tracePt t="16992" x="4162425" y="2693988"/>
          <p14:tracePt t="16999" x="4171950" y="2693988"/>
          <p14:tracePt t="17008" x="4187825" y="2693988"/>
          <p14:tracePt t="17015" x="4205288" y="2693988"/>
          <p14:tracePt t="17025" x="4214813" y="2693988"/>
          <p14:tracePt t="17031" x="4222750" y="2693988"/>
          <p14:tracePt t="17040" x="4230688" y="2693988"/>
          <p14:tracePt t="17047" x="4240213" y="2693988"/>
          <p14:tracePt t="17058" x="4256088" y="2693988"/>
          <p14:tracePt t="17071" x="4265613" y="2693988"/>
          <p14:tracePt t="17079" x="4291013" y="2693988"/>
          <p14:tracePt t="17087" x="4306888" y="2693988"/>
          <p14:tracePt t="17095" x="4324350" y="2693988"/>
          <p14:tracePt t="17103" x="4332288" y="2693988"/>
          <p14:tracePt t="17111" x="4349750" y="2693988"/>
          <p14:tracePt t="17119" x="4367213" y="2693988"/>
          <p14:tracePt t="17127" x="4375150" y="2693988"/>
          <p14:tracePt t="17135" x="4392613" y="2693988"/>
          <p14:tracePt t="17144" x="4400550" y="2693988"/>
          <p14:tracePt t="17160" x="4418013" y="2693988"/>
          <p14:tracePt t="17177" x="4425950" y="2693988"/>
          <p14:tracePt t="17183" x="4435475" y="2693988"/>
          <p14:tracePt t="17193" x="4443413" y="2693988"/>
          <p14:tracePt t="17208" x="4451350" y="2693988"/>
          <p14:tracePt t="17215" x="4460875" y="2693988"/>
          <p14:tracePt t="17231" x="4476750" y="2693988"/>
          <p14:tracePt t="17240" x="4486275" y="2693988"/>
          <p14:tracePt t="17257" x="4494213" y="2693988"/>
          <p14:tracePt t="17263" x="4503738" y="2693988"/>
          <p14:tracePt t="17271" x="4511675" y="2693988"/>
          <p14:tracePt t="17287" x="4519613" y="2693988"/>
          <p14:tracePt t="17649" x="4519613" y="2701925"/>
          <p14:tracePt t="17658" x="4519613" y="2711450"/>
          <p14:tracePt t="17665" x="4494213" y="2727325"/>
          <p14:tracePt t="17672" x="4460875" y="2744788"/>
          <p14:tracePt t="17679" x="4400550" y="2778125"/>
          <p14:tracePt t="17689" x="4324350" y="2830513"/>
          <p14:tracePt t="17696" x="4240213" y="2897188"/>
          <p14:tracePt t="17703" x="4154488" y="2982913"/>
          <p14:tracePt t="17711" x="4060825" y="3076575"/>
          <p14:tracePt t="17719" x="3967163" y="3170238"/>
          <p14:tracePt t="17728" x="3873500" y="3246438"/>
          <p14:tracePt t="17737" x="3781425" y="3330575"/>
          <p14:tracePt t="17746" x="3687763" y="3424238"/>
          <p14:tracePt t="17754" x="3594100" y="3517900"/>
          <p14:tracePt t="17761" x="3500438" y="3611563"/>
          <p14:tracePt t="17768" x="3414713" y="3687763"/>
          <p14:tracePt t="17777" x="3338513" y="3756025"/>
          <p14:tracePt t="17783" x="3244850" y="3824288"/>
          <p14:tracePt t="17793" x="3168650" y="3892550"/>
          <p14:tracePt t="17799" x="3092450" y="3943350"/>
          <p14:tracePt t="17809" x="3024188" y="3968750"/>
          <p14:tracePt t="17815" x="2973388" y="4002088"/>
          <p14:tracePt t="17825" x="2930525" y="4011613"/>
          <p14:tracePt t="17831" x="2897188" y="4019550"/>
          <p14:tracePt t="17841" x="2863850" y="4027488"/>
          <p14:tracePt t="17847" x="2854325" y="4027488"/>
          <p14:tracePt t="17858" x="2846388" y="4037013"/>
          <p14:tracePt t="17864" x="2838450" y="4037013"/>
          <p14:tracePt t="17880" x="2820988" y="4037013"/>
          <p14:tracePt t="17888" x="2803525" y="4037013"/>
          <p14:tracePt t="17896" x="2786063" y="4037013"/>
          <p14:tracePt t="17903" x="2752725" y="4044950"/>
          <p14:tracePt t="17911" x="2709863" y="4052888"/>
          <p14:tracePt t="17919" x="2659063" y="4062413"/>
          <p14:tracePt t="17928" x="2616200" y="4070350"/>
          <p14:tracePt t="17937" x="2557463" y="4070350"/>
          <p14:tracePt t="17947" x="2497138" y="4087813"/>
          <p14:tracePt t="17951" x="2438400" y="4095750"/>
          <p14:tracePt t="17960" x="2387600" y="4105275"/>
          <p14:tracePt t="17967" x="2344738" y="4113213"/>
          <p14:tracePt t="17976" x="2301875" y="4121150"/>
          <p14:tracePt t="17983" x="2268538" y="4130675"/>
          <p14:tracePt t="17992" x="2235200" y="4138613"/>
          <p14:tracePt t="17999" x="2182813" y="4156075"/>
          <p14:tracePt t="18008" x="2141538" y="4181475"/>
          <p14:tracePt t="18015" x="2106613" y="4181475"/>
          <p14:tracePt t="18024" x="2055813" y="4197350"/>
          <p14:tracePt t="18031" x="2012950" y="4214813"/>
          <p14:tracePt t="18039" x="1979613" y="4224338"/>
          <p14:tracePt t="18047" x="1946275" y="4232275"/>
          <p14:tracePt t="18057" x="1911350" y="4249738"/>
          <p14:tracePt t="18063" x="1878013" y="4257675"/>
          <p14:tracePt t="18071" x="1843088" y="4265613"/>
          <p14:tracePt t="18079" x="1817688" y="4283075"/>
          <p14:tracePt t="18088" x="1809750" y="4283075"/>
          <p14:tracePt t="18095" x="1784350" y="4283075"/>
          <p14:tracePt t="18103" x="1766888" y="4291013"/>
          <p14:tracePt t="18111" x="1758950" y="4300538"/>
          <p14:tracePt t="18561" x="1766888" y="4300538"/>
          <p14:tracePt t="18569" x="1784350" y="4300538"/>
          <p14:tracePt t="18575" x="1792288" y="4300538"/>
          <p14:tracePt t="18583" x="1817688" y="4300538"/>
          <p14:tracePt t="18593" x="1852613" y="4300538"/>
          <p14:tracePt t="18599" x="1878013" y="4300538"/>
          <p14:tracePt t="18608" x="1911350" y="4300538"/>
          <p14:tracePt t="18615" x="1936750" y="4300538"/>
          <p14:tracePt t="18625" x="1962150" y="4308475"/>
          <p14:tracePt t="18631" x="1979613" y="4316413"/>
          <p14:tracePt t="18640" x="1997075" y="4316413"/>
          <p14:tracePt t="18647" x="2005013" y="4316413"/>
          <p14:tracePt t="18658" x="2022475" y="4316413"/>
          <p14:tracePt t="18663" x="2038350" y="4316413"/>
          <p14:tracePt t="18671" x="2047875" y="4325938"/>
          <p14:tracePt t="18679" x="2055813" y="4325938"/>
          <p14:tracePt t="18688" x="2065338" y="4325938"/>
          <p14:tracePt t="18695" x="2073275" y="4325938"/>
          <p14:tracePt t="18711" x="2090738" y="4325938"/>
          <p14:tracePt t="18719" x="2098675" y="4325938"/>
          <p14:tracePt t="18727" x="2116138" y="4325938"/>
          <p14:tracePt t="18735" x="2141538" y="4325938"/>
          <p14:tracePt t="18743" x="2157413" y="4333875"/>
          <p14:tracePt t="18751" x="2182813" y="4341813"/>
          <p14:tracePt t="18761" x="2208213" y="4341813"/>
          <p14:tracePt t="18767" x="2225675" y="4341813"/>
          <p14:tracePt t="18777" x="2251075" y="4341813"/>
          <p14:tracePt t="18783" x="2276475" y="4351338"/>
          <p14:tracePt t="18792" x="2301875" y="4359275"/>
          <p14:tracePt t="18799" x="2311400" y="4359275"/>
          <p14:tracePt t="18809" x="2327275" y="4359275"/>
          <p14:tracePt t="18815" x="2336800" y="4359275"/>
          <p14:tracePt t="18824" x="2344738" y="4359275"/>
          <p14:tracePt t="18831" x="2352675" y="4359275"/>
          <p14:tracePt t="18841" x="2362200" y="4359275"/>
          <p14:tracePt t="18847" x="2362200" y="4368800"/>
          <p14:tracePt t="18858" x="2379663" y="4376738"/>
          <p14:tracePt t="18863" x="2387600" y="4376738"/>
          <p14:tracePt t="18879" x="2395538" y="4376738"/>
          <p14:tracePt t="18888" x="2405063" y="4376738"/>
          <p14:tracePt t="18911" x="2413000" y="4376738"/>
          <p14:tracePt t="18919" x="2420938" y="4376738"/>
          <p14:tracePt t="27568" x="2438400" y="4376738"/>
          <p14:tracePt t="27577" x="2463800" y="4368800"/>
          <p14:tracePt t="27585" x="2489200" y="4341813"/>
          <p14:tracePt t="27594" x="2524125" y="4325938"/>
          <p14:tracePt t="27599" x="2574925" y="4291013"/>
          <p14:tracePt t="27608" x="2608263" y="4265613"/>
          <p14:tracePt t="27617" x="2659063" y="4249738"/>
          <p14:tracePt t="27625" x="2693988" y="4224338"/>
          <p14:tracePt t="27632" x="2727325" y="4181475"/>
          <p14:tracePt t="27641" x="2770188" y="4156075"/>
          <p14:tracePt t="27647" x="2795588" y="4130675"/>
          <p14:tracePt t="27657" x="2820988" y="4105275"/>
          <p14:tracePt t="27663" x="2838450" y="4087813"/>
          <p14:tracePt t="27672" x="2863850" y="4062413"/>
          <p14:tracePt t="27679" x="2879725" y="4037013"/>
          <p14:tracePt t="27687" x="2897188" y="4027488"/>
          <p14:tracePt t="27695" x="2914650" y="4011613"/>
          <p14:tracePt t="27704" x="2930525" y="3994150"/>
          <p14:tracePt t="27711" x="2940050" y="3968750"/>
          <p14:tracePt t="27721" x="2955925" y="3943350"/>
          <p14:tracePt t="27727" x="2982913" y="3925888"/>
          <p14:tracePt t="27735" x="3016250" y="3875088"/>
          <p14:tracePt t="27743" x="3041650" y="3806825"/>
          <p14:tracePt t="27751" x="3084513" y="3756025"/>
          <p14:tracePt t="27759" x="3117850" y="3697288"/>
          <p14:tracePt t="27767" x="3152775" y="3619500"/>
          <p14:tracePt t="27775" x="3178175" y="3560763"/>
          <p14:tracePt t="27783" x="3211513" y="3492500"/>
          <p14:tracePt t="27792" x="3244850" y="3433763"/>
          <p14:tracePt t="27801" x="3262313" y="3373438"/>
          <p14:tracePt t="27809" x="3279775" y="3322638"/>
          <p14:tracePt t="27818" x="3305175" y="3271838"/>
          <p14:tracePt t="27826" x="3322638" y="3228975"/>
          <p14:tracePt t="27832" x="3330575" y="3195638"/>
          <p14:tracePt t="27840" x="3338513" y="3144838"/>
          <p14:tracePt t="27847" x="3348038" y="3119438"/>
          <p14:tracePt t="27857" x="3355975" y="3084513"/>
          <p14:tracePt t="27863" x="3363913" y="3051175"/>
          <p14:tracePt t="27872" x="3373438" y="3016250"/>
          <p14:tracePt t="27879" x="3381375" y="2982913"/>
          <p14:tracePt t="27889" x="3381375" y="2957513"/>
          <p14:tracePt t="27895" x="3381375" y="2932113"/>
          <p14:tracePt t="27904" x="3389313" y="2906713"/>
          <p14:tracePt t="27911" x="3398838" y="2881313"/>
          <p14:tracePt t="27922" x="3398838" y="2863850"/>
          <p14:tracePt t="27927" x="3398838" y="2838450"/>
          <p14:tracePt t="27935" x="3406775" y="2813050"/>
          <p14:tracePt t="27943" x="3406775" y="2795588"/>
          <p14:tracePt t="27956" x="3406775" y="2787650"/>
          <p14:tracePt t="27959" x="3414713" y="2770188"/>
          <p14:tracePt t="27967" x="3424238" y="2752725"/>
          <p14:tracePt t="27983" x="3424238" y="2744788"/>
          <p14:tracePt t="27991" x="3432175" y="2727325"/>
          <p14:tracePt t="27999" x="3441700" y="2727325"/>
          <p14:tracePt t="28008" x="3441700" y="2719388"/>
          <p14:tracePt t="28015" x="3441700" y="2711450"/>
          <p14:tracePt t="28031" x="3441700" y="2701925"/>
          <p14:tracePt t="28040" x="3449638" y="2693988"/>
          <p14:tracePt t="28047" x="3449638" y="2686050"/>
          <p14:tracePt t="28063" x="3449638" y="2676525"/>
          <p14:tracePt t="28072" x="3457575" y="2668588"/>
          <p14:tracePt t="28079" x="3457575" y="2660650"/>
          <p14:tracePt t="28088" x="3467100" y="2633663"/>
          <p14:tracePt t="28095" x="3475038" y="2608263"/>
          <p14:tracePt t="28104" x="3482975" y="2600325"/>
          <p14:tracePt t="28111" x="3492500" y="2582863"/>
          <p14:tracePt t="28120" x="3492500" y="2574925"/>
          <p14:tracePt t="28127" x="3500438" y="2566988"/>
          <p14:tracePt t="28143" x="3500438" y="2557463"/>
          <p14:tracePt t="28151" x="3500438" y="2549525"/>
          <p14:tracePt t="28673" x="3508375" y="2549525"/>
          <p14:tracePt t="28681" x="3517900" y="2549525"/>
          <p14:tracePt t="28688" x="3525838" y="2549525"/>
          <p14:tracePt t="28703" x="3533775" y="2549525"/>
          <p14:tracePt t="28711" x="3551238" y="2549525"/>
          <p14:tracePt t="28722" x="3559175" y="2549525"/>
          <p14:tracePt t="28727" x="3586163" y="2549525"/>
          <p14:tracePt t="28735" x="3594100" y="2549525"/>
          <p14:tracePt t="28743" x="3611563" y="2541588"/>
          <p14:tracePt t="28752" x="3636963" y="2541588"/>
          <p14:tracePt t="28759" x="3652838" y="2541588"/>
          <p14:tracePt t="28767" x="3678238" y="2541588"/>
          <p14:tracePt t="28775" x="3703638" y="2541588"/>
          <p14:tracePt t="28783" x="3738563" y="2541588"/>
          <p14:tracePt t="28791" x="3763963" y="2541588"/>
          <p14:tracePt t="28799" x="3797300" y="2541588"/>
          <p14:tracePt t="28807" x="3840163" y="2541588"/>
          <p14:tracePt t="28815" x="3883025" y="2541588"/>
          <p14:tracePt t="28824" x="3916363" y="2541588"/>
          <p14:tracePt t="28831" x="3951288" y="2541588"/>
          <p14:tracePt t="28841" x="3967163" y="2541588"/>
          <p14:tracePt t="28847" x="3984625" y="2541588"/>
          <p14:tracePt t="28857" x="4002088" y="2541588"/>
          <p14:tracePt t="28863" x="4010025" y="2541588"/>
          <p14:tracePt t="28873" x="4017963" y="2541588"/>
          <p14:tracePt t="29377" x="4027488" y="2541588"/>
          <p14:tracePt t="29385" x="4035425" y="2541588"/>
          <p14:tracePt t="29391" x="4070350" y="2541588"/>
          <p14:tracePt t="29399" x="4121150" y="2541588"/>
          <p14:tracePt t="29408" x="4179888" y="2541588"/>
          <p14:tracePt t="29415" x="4240213" y="2524125"/>
          <p14:tracePt t="29424" x="4281488" y="2516188"/>
          <p14:tracePt t="29431" x="4316413" y="2516188"/>
          <p14:tracePt t="29440" x="4349750" y="2516188"/>
          <p14:tracePt t="29447" x="4375150" y="2516188"/>
          <p14:tracePt t="29457" x="4384675" y="2516188"/>
          <p14:tracePt t="29463" x="4392613" y="2516188"/>
          <p14:tracePt t="29473" x="4400550" y="2516188"/>
          <p14:tracePt t="29504" x="4410075" y="2516188"/>
          <p14:tracePt t="29511" x="4418013" y="2516188"/>
          <p14:tracePt t="29536" x="4425950" y="2516188"/>
          <p14:tracePt t="29608" x="4435475" y="2516188"/>
          <p14:tracePt t="29616" x="4451350" y="2516188"/>
          <p14:tracePt t="29624" x="4486275" y="2516188"/>
          <p14:tracePt t="29631" x="4537075" y="2549525"/>
          <p14:tracePt t="29641" x="4595813" y="2592388"/>
          <p14:tracePt t="29648" x="4664075" y="2633663"/>
          <p14:tracePt t="29657" x="4732338" y="2686050"/>
          <p14:tracePt t="29664" x="4791075" y="2744788"/>
          <p14:tracePt t="29672" x="4859338" y="2795588"/>
          <p14:tracePt t="29679" x="4910138" y="2863850"/>
          <p14:tracePt t="29688" x="4970463" y="2922588"/>
          <p14:tracePt t="29695" x="5021263" y="2990850"/>
          <p14:tracePt t="29704" x="5064125" y="3051175"/>
          <p14:tracePt t="29712" x="5097463" y="3127375"/>
          <p14:tracePt t="29722" x="5132388" y="3221038"/>
          <p14:tracePt t="29727" x="5165725" y="3305175"/>
          <p14:tracePt t="29735" x="5183188" y="3398838"/>
          <p14:tracePt t="29744" x="5208588" y="3484563"/>
          <p14:tracePt t="29761" x="5249863" y="3646488"/>
          <p14:tracePt t="29767" x="5267325" y="3705225"/>
          <p14:tracePt t="29776" x="5292725" y="3773488"/>
          <p14:tracePt t="29783" x="5310188" y="3816350"/>
          <p14:tracePt t="29791" x="5327650" y="3849688"/>
          <p14:tracePt t="29799" x="5335588" y="3875088"/>
          <p14:tracePt t="29808" x="5343525" y="3892550"/>
          <p14:tracePt t="29817" x="5353050" y="3900488"/>
          <p14:tracePt t="29832" x="5360988" y="3908425"/>
          <p14:tracePt t="29873" x="5360988" y="3917950"/>
          <p14:tracePt t="29888" x="5368925" y="3925888"/>
          <p14:tracePt t="29895" x="5368925" y="3935413"/>
          <p14:tracePt t="29904" x="5378450" y="3943350"/>
          <p14:tracePt t="29911" x="5386388" y="3951288"/>
          <p14:tracePt t="29922" x="5386388" y="3960813"/>
          <p14:tracePt t="29943" x="5394325" y="3968750"/>
          <p14:tracePt t="30353" x="5386388" y="3951288"/>
          <p14:tracePt t="30361" x="5368925" y="3917950"/>
          <p14:tracePt t="30368" x="5353050" y="3883025"/>
          <p14:tracePt t="30376" x="5327650" y="3849688"/>
          <p14:tracePt t="30383" x="5292725" y="3806825"/>
          <p14:tracePt t="30391" x="5276850" y="3773488"/>
          <p14:tracePt t="30399" x="5249863" y="3738563"/>
          <p14:tracePt t="30410" x="5224463" y="3687763"/>
          <p14:tracePt t="30416" x="5191125" y="3636963"/>
          <p14:tracePt t="30424" x="5148263" y="3586163"/>
          <p14:tracePt t="30431" x="5122863" y="3527425"/>
          <p14:tracePt t="30440" x="5080000" y="3459163"/>
          <p14:tracePt t="30447" x="5013325" y="3390900"/>
          <p14:tracePt t="30457" x="4953000" y="3314700"/>
          <p14:tracePt t="30463" x="4902200" y="3238500"/>
          <p14:tracePt t="30473" x="4843463" y="3170238"/>
          <p14:tracePt t="30479" x="4800600" y="3109913"/>
          <p14:tracePt t="30491" x="4775200" y="3059113"/>
          <p14:tracePt t="30497" x="4749800" y="3025775"/>
          <p14:tracePt t="30505" x="4714875" y="2982913"/>
          <p14:tracePt t="30512" x="4699000" y="2949575"/>
          <p14:tracePt t="30523" x="4673600" y="2922588"/>
          <p14:tracePt t="30528" x="4646613" y="2889250"/>
          <p14:tracePt t="30538" x="4621213" y="2838450"/>
          <p14:tracePt t="30544" x="4587875" y="2805113"/>
          <p14:tracePt t="30552" x="4562475" y="2762250"/>
          <p14:tracePt t="30560" x="4537075" y="2727325"/>
          <p14:tracePt t="30567" x="4519613" y="2693988"/>
          <p14:tracePt t="30575" x="4503738" y="2660650"/>
          <p14:tracePt t="30583" x="4486275" y="2625725"/>
          <p14:tracePt t="30591" x="4468813" y="2600325"/>
          <p14:tracePt t="30599" x="4451350" y="2574925"/>
          <p14:tracePt t="30607" x="4435475" y="2541588"/>
          <p14:tracePt t="30615" x="4425950" y="2516188"/>
          <p14:tracePt t="30625" x="4418013" y="2498725"/>
          <p14:tracePt t="30631" x="4410075" y="2463800"/>
          <p14:tracePt t="30640" x="4410075" y="2438400"/>
          <p14:tracePt t="30647" x="4410075" y="2422525"/>
          <p14:tracePt t="30657" x="4410075" y="2397125"/>
          <p14:tracePt t="30663" x="4410075" y="2387600"/>
          <p14:tracePt t="44769" x="4400550" y="2387600"/>
          <p14:tracePt t="44777" x="4392613" y="2387600"/>
          <p14:tracePt t="44784" x="4375150" y="2387600"/>
          <p14:tracePt t="44792" x="4359275" y="2387600"/>
          <p14:tracePt t="44799" x="4324350" y="2387600"/>
          <p14:tracePt t="44807" x="4291013" y="2387600"/>
          <p14:tracePt t="44819" x="4256088" y="2387600"/>
          <p14:tracePt t="44823" x="4230688" y="2387600"/>
          <p14:tracePt t="44831" x="4197350" y="2387600"/>
          <p14:tracePt t="44839" x="4154488" y="2387600"/>
          <p14:tracePt t="44849" x="4111625" y="2387600"/>
          <p14:tracePt t="44857" x="4052888" y="2379663"/>
          <p14:tracePt t="44864" x="3976688" y="2354263"/>
          <p14:tracePt t="44872" x="3890963" y="2336800"/>
          <p14:tracePt t="44880" x="3771900" y="2311400"/>
          <p14:tracePt t="44888" x="3652838" y="2278063"/>
          <p14:tracePt t="44895" x="3525838" y="2227263"/>
          <p14:tracePt t="44904" x="3373438" y="2166938"/>
          <p14:tracePt t="44913" x="3168650" y="2090738"/>
          <p14:tracePt t="44922" x="2965450" y="2030413"/>
          <p14:tracePt t="44931" x="2786063" y="1979613"/>
          <p14:tracePt t="44937" x="2582863" y="1920875"/>
          <p14:tracePt t="44943" x="2405063" y="1870075"/>
          <p14:tracePt t="44954" x="2225675" y="1801813"/>
          <p14:tracePt t="44959" x="2005013" y="1708150"/>
          <p14:tracePt t="44970" x="1792288" y="1614488"/>
          <p14:tracePt t="44977" x="1606550" y="1530350"/>
          <p14:tracePt t="44984" x="1419225" y="1436688"/>
          <p14:tracePt t="44991" x="1257300" y="1376363"/>
          <p14:tracePt t="45000" x="1130300" y="1325563"/>
          <p14:tracePt t="45007" x="1011238" y="1266825"/>
          <p14:tracePt t="45017" x="909638" y="1206500"/>
          <p14:tracePt t="45023" x="806450" y="1163638"/>
          <p14:tracePt t="45034" x="714375" y="1122363"/>
          <p14:tracePt t="45042" x="636588" y="1069975"/>
          <p14:tracePt t="45051" x="569913" y="1044575"/>
          <p14:tracePt t="45057" x="527050" y="1011238"/>
          <p14:tracePt t="45063" x="484188" y="960438"/>
          <p14:tracePt t="45072" x="441325" y="909638"/>
          <p14:tracePt t="45079" x="407988" y="858838"/>
          <p14:tracePt t="45089" x="382588" y="808038"/>
          <p14:tracePt t="45097" x="347663" y="765175"/>
          <p14:tracePt t="45106" x="331788" y="696913"/>
          <p14:tracePt t="45112" x="314325" y="636588"/>
          <p14:tracePt t="45120" x="288925" y="577850"/>
          <p14:tracePt t="45127" x="263525" y="519113"/>
          <p14:tracePt t="45137" x="230188" y="450850"/>
          <p14:tracePt t="45143" x="212725" y="390525"/>
          <p14:tracePt t="45153" x="177800" y="339725"/>
          <p14:tracePt t="45159" x="144463" y="288925"/>
          <p14:tracePt t="45169" x="127000" y="246063"/>
          <p14:tracePt t="45175" x="111125" y="212725"/>
          <p14:tracePt t="45183" x="93663" y="169863"/>
          <p14:tracePt t="45192" x="85725" y="144463"/>
          <p14:tracePt t="45200" x="76200" y="119063"/>
          <p14:tracePt t="45207" x="58738" y="93663"/>
          <p14:tracePt t="45222" x="50800" y="58738"/>
          <p14:tracePt t="45225" x="42863" y="42863"/>
          <p14:tracePt t="45233" x="42863" y="17463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AAA-PDF-SGK\PNG\Bai13-LT2-2.png"/>
          <p:cNvPicPr>
            <a:picLocks noChangeAspect="1" noChangeArrowheads="1"/>
          </p:cNvPicPr>
          <p:nvPr/>
        </p:nvPicPr>
        <p:blipFill>
          <a:blip r:embed="rId3"/>
          <a:srcRect l="17175" t="61816" r="9814" b="13636"/>
          <a:stretch>
            <a:fillRect/>
          </a:stretch>
        </p:blipFill>
        <p:spPr bwMode="auto">
          <a:xfrm>
            <a:off x="1049989" y="1539672"/>
            <a:ext cx="10136402" cy="4598934"/>
          </a:xfrm>
          <a:prstGeom prst="rect">
            <a:avLst/>
          </a:prstGeom>
          <a:noFill/>
        </p:spPr>
      </p:pic>
      <p:grpSp>
        <p:nvGrpSpPr>
          <p:cNvPr id="86" name="Group 85"/>
          <p:cNvGrpSpPr/>
          <p:nvPr/>
        </p:nvGrpSpPr>
        <p:grpSpPr>
          <a:xfrm>
            <a:off x="2308907" y="3448545"/>
            <a:ext cx="547602" cy="584647"/>
            <a:chOff x="5268391" y="3740284"/>
            <a:chExt cx="806199" cy="889812"/>
          </a:xfrm>
        </p:grpSpPr>
        <p:sp>
          <p:nvSpPr>
            <p:cNvPr id="87" name="Rounded Rectangle 8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308907" y="3448546"/>
            <a:ext cx="547604" cy="592340"/>
            <a:chOff x="5268391" y="3716837"/>
            <a:chExt cx="806199" cy="901517"/>
          </a:xfrm>
        </p:grpSpPr>
        <p:sp>
          <p:nvSpPr>
            <p:cNvPr id="90" name="Rounded Rectangle 89"/>
            <p:cNvSpPr/>
            <p:nvPr/>
          </p:nvSpPr>
          <p:spPr>
            <a:xfrm>
              <a:off x="5268391" y="3812156"/>
              <a:ext cx="806199" cy="806198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305909" y="3716837"/>
              <a:ext cx="578669" cy="889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473729" y="4937103"/>
            <a:ext cx="547602" cy="584647"/>
            <a:chOff x="5268391" y="3740284"/>
            <a:chExt cx="806199" cy="889812"/>
          </a:xfrm>
        </p:grpSpPr>
        <p:sp>
          <p:nvSpPr>
            <p:cNvPr id="93" name="Rounded Rectangle 9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473728" y="4937105"/>
            <a:ext cx="547603" cy="592341"/>
            <a:chOff x="5268391" y="3716837"/>
            <a:chExt cx="806199" cy="901518"/>
          </a:xfrm>
        </p:grpSpPr>
        <p:sp>
          <p:nvSpPr>
            <p:cNvPr id="96" name="Rounded Rectangle 9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327793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200554" y="1845725"/>
            <a:ext cx="547602" cy="584647"/>
            <a:chOff x="5268391" y="3740284"/>
            <a:chExt cx="806199" cy="889812"/>
          </a:xfrm>
        </p:grpSpPr>
        <p:sp>
          <p:nvSpPr>
            <p:cNvPr id="99" name="Rounded Rectangle 9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200555" y="1845727"/>
            <a:ext cx="547604" cy="592341"/>
            <a:chOff x="5268391" y="3716837"/>
            <a:chExt cx="806199" cy="901518"/>
          </a:xfrm>
        </p:grpSpPr>
        <p:sp>
          <p:nvSpPr>
            <p:cNvPr id="102" name="Rounded Rectangle 10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05909" y="3716837"/>
              <a:ext cx="578669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577357" y="5146576"/>
            <a:ext cx="547602" cy="584647"/>
            <a:chOff x="5268391" y="3740284"/>
            <a:chExt cx="806199" cy="889812"/>
          </a:xfrm>
        </p:grpSpPr>
        <p:sp>
          <p:nvSpPr>
            <p:cNvPr id="105" name="Rounded Rectangle 10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8577356" y="5146578"/>
            <a:ext cx="547603" cy="592341"/>
            <a:chOff x="5268391" y="3716837"/>
            <a:chExt cx="806199" cy="901518"/>
          </a:xfrm>
        </p:grpSpPr>
        <p:sp>
          <p:nvSpPr>
            <p:cNvPr id="108" name="Rounded Rectangle 10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327793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8827013" y="2214364"/>
            <a:ext cx="547602" cy="584647"/>
            <a:chOff x="5268391" y="3740284"/>
            <a:chExt cx="806199" cy="889812"/>
          </a:xfrm>
        </p:grpSpPr>
        <p:sp>
          <p:nvSpPr>
            <p:cNvPr id="111" name="Rounded Rectangle 11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8827008" y="2214366"/>
            <a:ext cx="547603" cy="592341"/>
            <a:chOff x="5268391" y="3716837"/>
            <a:chExt cx="806199" cy="901518"/>
          </a:xfrm>
        </p:grpSpPr>
        <p:sp>
          <p:nvSpPr>
            <p:cNvPr id="114" name="Rounded Rectangle 11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335657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0385397" y="3744182"/>
            <a:ext cx="547602" cy="584647"/>
            <a:chOff x="5268391" y="3740284"/>
            <a:chExt cx="806199" cy="889812"/>
          </a:xfrm>
        </p:grpSpPr>
        <p:sp>
          <p:nvSpPr>
            <p:cNvPr id="117" name="Rounded Rectangle 11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10385392" y="3744184"/>
            <a:ext cx="547603" cy="592341"/>
            <a:chOff x="5268391" y="3716837"/>
            <a:chExt cx="806199" cy="901518"/>
          </a:xfrm>
        </p:grpSpPr>
        <p:sp>
          <p:nvSpPr>
            <p:cNvPr id="120" name="Rounded Rectangle 11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335657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pic>
        <p:nvPicPr>
          <p:cNvPr id="4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609" y="548275"/>
            <a:ext cx="2230362" cy="99139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288763" y="1413455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32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885561"/>
      </p:ext>
    </p:extLst>
  </p:cSld>
  <p:clrMapOvr>
    <a:masterClrMapping/>
  </p:clrMapOvr>
  <p:transition spd="slow" advTm="956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666" x="3714750" y="6369050"/>
          <p14:tracePt t="7212" x="2811463" y="6772275"/>
          <p14:tracePt t="7220" x="2811463" y="6713538"/>
          <p14:tracePt t="7229" x="2803525" y="6654800"/>
          <p14:tracePt t="7236" x="2795588" y="6594475"/>
          <p14:tracePt t="7246" x="2786063" y="6535738"/>
          <p14:tracePt t="7254" x="2778125" y="6492875"/>
          <p14:tracePt t="7265" x="2778125" y="6450013"/>
          <p14:tracePt t="7270" x="2760663" y="6399213"/>
          <p14:tracePt t="7277" x="2752725" y="6356350"/>
          <p14:tracePt t="7285" x="2752725" y="6297613"/>
          <p14:tracePt t="7294" x="2752725" y="6237288"/>
          <p14:tracePt t="7301" x="2744788" y="6178550"/>
          <p14:tracePt t="7308" x="2735263" y="6118225"/>
          <p14:tracePt t="7317" x="2735263" y="6049963"/>
          <p14:tracePt t="7325" x="2735263" y="5948363"/>
          <p14:tracePt t="7333" x="2727325" y="5846763"/>
          <p14:tracePt t="7343" x="2709863" y="5761038"/>
          <p14:tracePt t="7349" x="2709863" y="5676900"/>
          <p14:tracePt t="7358" x="2709863" y="5591175"/>
          <p14:tracePt t="7365" x="2709863" y="5524500"/>
          <p14:tracePt t="7373" x="2709863" y="5446713"/>
          <p14:tracePt t="7381" x="2709863" y="5362575"/>
          <p14:tracePt t="7388" x="2701925" y="5294313"/>
          <p14:tracePt t="7396" x="2693988" y="5218113"/>
          <p14:tracePt t="7404" x="2693988" y="5141913"/>
          <p14:tracePt t="7412" x="2693988" y="5091113"/>
          <p14:tracePt t="7420" x="2684463" y="5030788"/>
          <p14:tracePt t="7429" x="2676525" y="4972050"/>
          <p14:tracePt t="7437" x="2676525" y="4911725"/>
          <p14:tracePt t="7446" x="2676525" y="4868863"/>
          <p14:tracePt t="7452" x="2676525" y="4810125"/>
          <p14:tracePt t="7462" x="2676525" y="4741863"/>
          <p14:tracePt t="7469" x="2676525" y="4683125"/>
          <p14:tracePt t="7478" x="2668588" y="4622800"/>
          <p14:tracePt t="7485" x="2651125" y="4564063"/>
          <p14:tracePt t="7494" x="2651125" y="4503738"/>
          <p14:tracePt t="7501" x="2651125" y="4445000"/>
          <p14:tracePt t="7510" x="2651125" y="4402138"/>
          <p14:tracePt t="7516" x="2641600" y="4368800"/>
          <p14:tracePt t="7525" x="2633663" y="4325938"/>
          <p14:tracePt t="7532" x="2633663" y="4291013"/>
          <p14:tracePt t="7542" x="2633663" y="4265613"/>
          <p14:tracePt t="7548" x="2633663" y="4240213"/>
          <p14:tracePt t="7558" x="2633663" y="4214813"/>
          <p14:tracePt t="7565" x="2625725" y="4189413"/>
          <p14:tracePt t="7573" x="2625725" y="4171950"/>
          <p14:tracePt t="7580" x="2625725" y="4164013"/>
          <p14:tracePt t="7588" x="2625725" y="4146550"/>
          <p14:tracePt t="7605" x="2625725" y="4138613"/>
          <p14:tracePt t="7621" x="2616200" y="4130675"/>
          <p14:tracePt t="7629" x="2608263" y="4121150"/>
          <p14:tracePt t="10711" x="2600325" y="4121150"/>
          <p14:tracePt t="10718" x="2582863" y="4121150"/>
          <p14:tracePt t="10724" x="2540000" y="4121150"/>
          <p14:tracePt t="10733" x="2471738" y="4121150"/>
          <p14:tracePt t="10742" x="2370138" y="4121150"/>
          <p14:tracePt t="10749" x="2268538" y="4121150"/>
          <p14:tracePt t="10757" x="2182813" y="4113213"/>
          <p14:tracePt t="10764" x="2098675" y="4105275"/>
          <p14:tracePt t="10776" x="2022475" y="4105275"/>
          <p14:tracePt t="10780" x="1962150" y="4095750"/>
          <p14:tracePt t="10788" x="1903413" y="4087813"/>
          <p14:tracePt t="10797" x="1860550" y="4087813"/>
          <p14:tracePt t="10805" x="1835150" y="4087813"/>
          <p14:tracePt t="10813" x="1801813" y="4079875"/>
          <p14:tracePt t="10821" x="1776413" y="4070350"/>
          <p14:tracePt t="10828" x="1749425" y="4070350"/>
          <p14:tracePt t="10837" x="1733550" y="4070350"/>
          <p14:tracePt t="10844" x="1708150" y="4062413"/>
          <p14:tracePt t="10852" x="1673225" y="4052888"/>
          <p14:tracePt t="10861" x="1639888" y="4052888"/>
          <p14:tracePt t="10870" x="1597025" y="4052888"/>
          <p14:tracePt t="10880" x="1554163" y="4044950"/>
          <p14:tracePt t="10888" x="1520825" y="4037013"/>
          <p14:tracePt t="10894" x="1487488" y="4037013"/>
          <p14:tracePt t="10901" x="1462088" y="4037013"/>
          <p14:tracePt t="10909" x="1427163" y="4037013"/>
          <p14:tracePt t="10917" x="1401763" y="4037013"/>
          <p14:tracePt t="10926" x="1384300" y="4037013"/>
          <p14:tracePt t="10933" x="1358900" y="4037013"/>
          <p14:tracePt t="10942" x="1333500" y="4027488"/>
          <p14:tracePt t="10948" x="1308100" y="4019550"/>
          <p14:tracePt t="10959" x="1300163" y="4019550"/>
          <p14:tracePt t="10965" x="1282700" y="4019550"/>
          <p14:tracePt t="10976" x="1274763" y="4019550"/>
          <p14:tracePt t="10981" x="1265238" y="4019550"/>
          <p14:tracePt t="10988" x="1257300" y="4019550"/>
          <p14:tracePt t="10997" x="1249363" y="4019550"/>
          <p14:tracePt t="11239" x="1257300" y="4019550"/>
          <p14:tracePt t="11246" x="1290638" y="4019550"/>
          <p14:tracePt t="11253" x="1333500" y="4019550"/>
          <p14:tracePt t="11262" x="1384300" y="4019550"/>
          <p14:tracePt t="11269" x="1435100" y="4019550"/>
          <p14:tracePt t="11279" x="1487488" y="4019550"/>
          <p14:tracePt t="11284" x="1563688" y="4019550"/>
          <p14:tracePt t="11294" x="1622425" y="4019550"/>
          <p14:tracePt t="11301" x="1673225" y="4019550"/>
          <p14:tracePt t="11310" x="1733550" y="4019550"/>
          <p14:tracePt t="11317" x="1776413" y="4019550"/>
          <p14:tracePt t="11326" x="1817688" y="4019550"/>
          <p14:tracePt t="11332" x="1868488" y="4019550"/>
          <p14:tracePt t="11343" x="1885950" y="4019550"/>
          <p14:tracePt t="11348" x="1903413" y="4019550"/>
          <p14:tracePt t="11359" x="1911350" y="4019550"/>
          <p14:tracePt t="11365" x="1920875" y="4019550"/>
          <p14:tracePt t="11493" x="1928813" y="4019550"/>
          <p14:tracePt t="11501" x="1936750" y="4019550"/>
          <p14:tracePt t="11510" x="1962150" y="4019550"/>
          <p14:tracePt t="11517" x="2005013" y="4019550"/>
          <p14:tracePt t="11526" x="2065338" y="4019550"/>
          <p14:tracePt t="11532" x="2149475" y="4019550"/>
          <p14:tracePt t="11540" x="2260600" y="4019550"/>
          <p14:tracePt t="11548" x="2387600" y="4019550"/>
          <p14:tracePt t="11557" x="2514600" y="4037013"/>
          <p14:tracePt t="11565" x="2641600" y="4037013"/>
          <p14:tracePt t="11574" x="2786063" y="4037013"/>
          <p14:tracePt t="11580" x="2914650" y="4037013"/>
          <p14:tracePt t="11589" x="3008313" y="4037013"/>
          <p14:tracePt t="11597" x="3092450" y="4037013"/>
          <p14:tracePt t="11605" x="3152775" y="4037013"/>
          <p14:tracePt t="11612" x="3194050" y="4037013"/>
          <p14:tracePt t="11620" x="3228975" y="4037013"/>
          <p14:tracePt t="11629" x="3236913" y="4037013"/>
          <p14:tracePt t="11863" x="3254375" y="4037013"/>
          <p14:tracePt t="11870" x="3287713" y="4037013"/>
          <p14:tracePt t="11877" x="3330575" y="4037013"/>
          <p14:tracePt t="11893" x="3467100" y="4037013"/>
          <p14:tracePt t="11900" x="3568700" y="4037013"/>
          <p14:tracePt t="11910" x="3695700" y="4037013"/>
          <p14:tracePt t="11917" x="3832225" y="4037013"/>
          <p14:tracePt t="11926" x="3976688" y="4037013"/>
          <p14:tracePt t="11932" x="4121150" y="4037013"/>
          <p14:tracePt t="11941" x="4256088" y="4037013"/>
          <p14:tracePt t="11948" x="4384675" y="4037013"/>
          <p14:tracePt t="11958" x="4511675" y="4037013"/>
          <p14:tracePt t="11965" x="4638675" y="4037013"/>
          <p14:tracePt t="11975" x="4732338" y="4037013"/>
          <p14:tracePt t="11980" x="4833938" y="4044950"/>
          <p14:tracePt t="11989" x="4927600" y="4070350"/>
          <p14:tracePt t="11997" x="4995863" y="4079875"/>
          <p14:tracePt t="12005" x="5080000" y="4087813"/>
          <p14:tracePt t="12012" x="5157788" y="4095750"/>
          <p14:tracePt t="12020" x="5216525" y="4105275"/>
          <p14:tracePt t="12028" x="5276850" y="4121150"/>
          <p14:tracePt t="12037" x="5335588" y="4121150"/>
          <p14:tracePt t="12045" x="5378450" y="4121150"/>
          <p14:tracePt t="12053" x="5403850" y="4121150"/>
          <p14:tracePt t="12062" x="5411788" y="4121150"/>
          <p14:tracePt t="12069" x="5429250" y="4121150"/>
          <p14:tracePt t="12077" x="5437188" y="4121150"/>
          <p14:tracePt t="12605" x="5429250" y="4121150"/>
          <p14:tracePt t="12612" x="5394325" y="4121150"/>
          <p14:tracePt t="12621" x="5335588" y="4121150"/>
          <p14:tracePt t="12628" x="5233988" y="4121150"/>
          <p14:tracePt t="12636" x="5122863" y="4121150"/>
          <p14:tracePt t="12646" x="4978400" y="4121150"/>
          <p14:tracePt t="12652" x="4843463" y="4121150"/>
          <p14:tracePt t="12661" x="4681538" y="4121150"/>
          <p14:tracePt t="12668" x="4529138" y="4121150"/>
          <p14:tracePt t="12678" x="4375150" y="4121150"/>
          <p14:tracePt t="12684" x="4222750" y="4121150"/>
          <p14:tracePt t="12694" x="4078288" y="4121150"/>
          <p14:tracePt t="12700" x="3959225" y="4121150"/>
          <p14:tracePt t="12711" x="3840163" y="4121150"/>
          <p14:tracePt t="12717" x="3729038" y="4121150"/>
          <p14:tracePt t="12727" x="3619500" y="4121150"/>
          <p14:tracePt t="12732" x="3533775" y="4121150"/>
          <p14:tracePt t="12740" x="3449638" y="4121150"/>
          <p14:tracePt t="12748" x="3363913" y="4121150"/>
          <p14:tracePt t="12758" x="3287713" y="4130675"/>
          <p14:tracePt t="12765" x="3203575" y="4138613"/>
          <p14:tracePt t="12774" x="3127375" y="4138613"/>
          <p14:tracePt t="12780" x="3074988" y="4138613"/>
          <p14:tracePt t="12789" x="3016250" y="4138613"/>
          <p14:tracePt t="12796" x="2955925" y="4138613"/>
          <p14:tracePt t="12805" x="2897188" y="4138613"/>
          <p14:tracePt t="12813" x="2846388" y="4138613"/>
          <p14:tracePt t="12820" x="2795588" y="4138613"/>
          <p14:tracePt t="12828" x="2752725" y="4138613"/>
          <p14:tracePt t="12837" x="2693988" y="4138613"/>
          <p14:tracePt t="12845" x="2651125" y="4138613"/>
          <p14:tracePt t="12852" x="2625725" y="4138613"/>
          <p14:tracePt t="12862" x="2590800" y="4138613"/>
          <p14:tracePt t="12868" x="2557463" y="4138613"/>
          <p14:tracePt t="12877" x="2532063" y="4138613"/>
          <p14:tracePt t="12884" x="2524125" y="4138613"/>
          <p14:tracePt t="12894" x="2506663" y="4138613"/>
          <p14:tracePt t="12900" x="2497138" y="4138613"/>
          <p14:tracePt t="12911" x="2489200" y="4138613"/>
          <p14:tracePt t="13100" x="2489200" y="4130675"/>
          <p14:tracePt t="13109" x="2489200" y="4121150"/>
          <p14:tracePt t="13116" x="2489200" y="4113213"/>
          <p14:tracePt t="13125" x="2489200" y="4087813"/>
          <p14:tracePt t="13132" x="2506663" y="4070350"/>
          <p14:tracePt t="13140" x="2506663" y="4044950"/>
          <p14:tracePt t="13148" x="2524125" y="4027488"/>
          <p14:tracePt t="13158" x="2549525" y="4011613"/>
          <p14:tracePt t="13164" x="2565400" y="3994150"/>
          <p14:tracePt t="13174" x="2582863" y="3976688"/>
          <p14:tracePt t="13180" x="2590800" y="3960813"/>
          <p14:tracePt t="13196" x="2600325" y="3960813"/>
          <p14:tracePt t="17349" x="2608263" y="3960813"/>
          <p14:tracePt t="17358" x="2625725" y="3994150"/>
          <p14:tracePt t="17364" x="2641600" y="4027488"/>
          <p14:tracePt t="17374" x="2668588" y="4070350"/>
          <p14:tracePt t="17380" x="2701925" y="4121150"/>
          <p14:tracePt t="17388" x="2727325" y="4164013"/>
          <p14:tracePt t="17396" x="2752725" y="4206875"/>
          <p14:tracePt t="17406" x="2786063" y="4257675"/>
          <p14:tracePt t="17413" x="2820988" y="4316413"/>
          <p14:tracePt t="17420" x="2846388" y="4394200"/>
          <p14:tracePt t="17428" x="2879725" y="4470400"/>
          <p14:tracePt t="17439" x="2914650" y="4546600"/>
          <p14:tracePt t="17446" x="2947988" y="4622800"/>
          <p14:tracePt t="17453" x="2982913" y="4708525"/>
          <p14:tracePt t="17461" x="3016250" y="4802188"/>
          <p14:tracePt t="17468" x="3049588" y="4878388"/>
          <p14:tracePt t="17476" x="3074988" y="4962525"/>
          <p14:tracePt t="17484" x="3100388" y="5056188"/>
          <p14:tracePt t="17495" x="3109913" y="5141913"/>
          <p14:tracePt t="17500" x="3135313" y="5218113"/>
          <p14:tracePt t="17510" x="3152775" y="5286375"/>
          <p14:tracePt t="17516" x="3168650" y="5362575"/>
          <p14:tracePt t="17526" x="3186113" y="5421313"/>
          <p14:tracePt t="17532" x="3194050" y="5481638"/>
          <p14:tracePt t="17542" x="3203575" y="5540375"/>
          <p14:tracePt t="17548" x="3211513" y="5591175"/>
          <p14:tracePt t="17560" x="3219450" y="5616575"/>
          <p14:tracePt t="17567" x="3228975" y="5651500"/>
          <p14:tracePt t="17573" x="3228975" y="5676900"/>
          <p14:tracePt t="17581" x="3228975" y="5694363"/>
          <p14:tracePt t="17589" x="3236913" y="5702300"/>
          <p14:tracePt t="17596" x="3244850" y="5710238"/>
          <p14:tracePt t="17606" x="3244850" y="5719763"/>
          <p14:tracePt t="17612" x="3244850" y="5727700"/>
          <p14:tracePt t="17620" x="3254375" y="5745163"/>
          <p14:tracePt t="17628" x="3262313" y="5761038"/>
          <p14:tracePt t="17636" x="3262313" y="5770563"/>
          <p14:tracePt t="17644" x="3270250" y="5795963"/>
          <p14:tracePt t="17652" x="3270250" y="5813425"/>
          <p14:tracePt t="17668" x="3270250" y="5829300"/>
          <p14:tracePt t="17677" x="3270250" y="5838825"/>
          <p14:tracePt t="18508" x="3279775" y="5838825"/>
          <p14:tracePt t="18517" x="3297238" y="5821363"/>
          <p14:tracePt t="18526" x="3305175" y="5803900"/>
          <p14:tracePt t="18532" x="3322638" y="5795963"/>
          <p14:tracePt t="18542" x="3348038" y="5778500"/>
          <p14:tracePt t="18548" x="3373438" y="5761038"/>
          <p14:tracePt t="18558" x="3389313" y="5745163"/>
          <p14:tracePt t="18564" x="3398838" y="5727700"/>
          <p14:tracePt t="18574" x="3406775" y="5727700"/>
          <p14:tracePt t="18580" x="3414713" y="5727700"/>
          <p14:tracePt t="18590" x="3424238" y="5727700"/>
          <p14:tracePt t="23357" x="3441700" y="5727700"/>
          <p14:tracePt t="23365" x="3457575" y="5727700"/>
          <p14:tracePt t="23374" x="3482975" y="5727700"/>
          <p14:tracePt t="23380" x="3500438" y="5719763"/>
          <p14:tracePt t="23391" x="3517900" y="5710238"/>
          <p14:tracePt t="23396" x="3525838" y="5702300"/>
          <p14:tracePt t="23407" x="3533775" y="5694363"/>
          <p14:tracePt t="23413" x="3543300" y="5694363"/>
          <p14:tracePt t="25570" x="3551238" y="5694363"/>
          <p14:tracePt t="25572" x="3568700" y="5694363"/>
          <p14:tracePt t="25580" x="3611563" y="5694363"/>
          <p14:tracePt t="25590" x="3670300" y="5694363"/>
          <p14:tracePt t="25596" x="3746500" y="5694363"/>
          <p14:tracePt t="25606" x="3832225" y="5694363"/>
          <p14:tracePt t="25612" x="3925888" y="5694363"/>
          <p14:tracePt t="25626" x="4044950" y="5702300"/>
          <p14:tracePt t="25629" x="4154488" y="5710238"/>
          <p14:tracePt t="25637" x="4281488" y="5710238"/>
          <p14:tracePt t="25645" x="4425950" y="5710238"/>
          <p14:tracePt t="25656" x="4554538" y="5710238"/>
          <p14:tracePt t="25661" x="4673600" y="5710238"/>
          <p14:tracePt t="25668" x="4800600" y="5710238"/>
          <p14:tracePt t="25677" x="4927600" y="5710238"/>
          <p14:tracePt t="25685" x="5054600" y="5710238"/>
          <p14:tracePt t="25693" x="5165725" y="5710238"/>
          <p14:tracePt t="25700" x="5292725" y="5710238"/>
          <p14:tracePt t="25708" x="5421313" y="5710238"/>
          <p14:tracePt t="25716" x="5538788" y="5710238"/>
          <p14:tracePt t="25724" x="5649913" y="5710238"/>
          <p14:tracePt t="25732" x="5776913" y="5710238"/>
          <p14:tracePt t="25741" x="5913438" y="5710238"/>
          <p14:tracePt t="25749" x="6040438" y="5710238"/>
          <p14:tracePt t="25757" x="6167438" y="5710238"/>
          <p14:tracePt t="25764" x="6311900" y="5710238"/>
          <p14:tracePt t="25774" x="6430963" y="5710238"/>
          <p14:tracePt t="25780" x="6550025" y="5710238"/>
          <p14:tracePt t="25790" x="6661150" y="5710238"/>
          <p14:tracePt t="25796" x="6770688" y="5710238"/>
          <p14:tracePt t="25806" x="6873875" y="5710238"/>
          <p14:tracePt t="25812" x="6975475" y="5710238"/>
          <p14:tracePt t="25823" x="7059613" y="5710238"/>
          <p14:tracePt t="25829" x="7127875" y="5719763"/>
          <p14:tracePt t="25838" x="7204075" y="5735638"/>
          <p14:tracePt t="25845" x="7264400" y="5735638"/>
          <p14:tracePt t="25855" x="7315200" y="5735638"/>
          <p14:tracePt t="25860" x="7366000" y="5735638"/>
          <p14:tracePt t="25869" x="7391400" y="5735638"/>
          <p14:tracePt t="25877" x="7416800" y="5735638"/>
          <p14:tracePt t="25889" x="7442200" y="5735638"/>
          <p14:tracePt t="25893" x="7451725" y="5735638"/>
          <p14:tracePt t="26149" x="7459663" y="5735638"/>
          <p14:tracePt t="26157" x="7467600" y="5735638"/>
          <p14:tracePt t="26165" x="7477125" y="5735638"/>
          <p14:tracePt t="26174" x="7510463" y="5735638"/>
          <p14:tracePt t="26180" x="7535863" y="5735638"/>
          <p14:tracePt t="26190" x="7561263" y="5735638"/>
          <p14:tracePt t="26196" x="7612063" y="5745163"/>
          <p14:tracePt t="26206" x="7637463" y="5753100"/>
          <p14:tracePt t="26212" x="7672388" y="5753100"/>
          <p14:tracePt t="26221" x="7705725" y="5761038"/>
          <p14:tracePt t="26228" x="7740650" y="5761038"/>
          <p14:tracePt t="26238" x="7773988" y="5761038"/>
          <p14:tracePt t="26244" x="7791450" y="5761038"/>
          <p14:tracePt t="26254" x="7807325" y="5761038"/>
          <p14:tracePt t="26260" x="7816850" y="5761038"/>
          <p14:tracePt t="26268" x="7816850" y="5770563"/>
          <p14:tracePt t="26276" x="7816850" y="5778500"/>
          <p14:tracePt t="27741" x="7824788" y="5778500"/>
          <p14:tracePt t="27749" x="7832725" y="5778500"/>
          <p14:tracePt t="27758" x="7842250" y="5778500"/>
          <p14:tracePt t="27764" x="7859713" y="5778500"/>
          <p14:tracePt t="27774" x="7867650" y="5778500"/>
          <p14:tracePt t="27781" x="7885113" y="5778500"/>
          <p14:tracePt t="27790" x="7893050" y="5778500"/>
          <p14:tracePt t="27806" x="7900988" y="5778500"/>
          <p14:tracePt t="27822" x="7910513" y="5778500"/>
          <p14:tracePt t="27828" x="7918450" y="5778500"/>
          <p14:tracePt t="27855" x="7926388" y="5778500"/>
          <p14:tracePt t="27862" x="7935913" y="5778500"/>
          <p14:tracePt t="27877" x="7943850" y="5788025"/>
          <p14:tracePt t="27888" x="7951788" y="5788025"/>
          <p14:tracePt t="28181" x="7961313" y="5788025"/>
          <p14:tracePt t="28188" x="7969250" y="5788025"/>
          <p14:tracePt t="28197" x="7994650" y="5788025"/>
          <p14:tracePt t="28206" x="8037513" y="5788025"/>
          <p14:tracePt t="28213" x="8088313" y="5788025"/>
          <p14:tracePt t="28222" x="8147050" y="5788025"/>
          <p14:tracePt t="28229" x="8207375" y="5788025"/>
          <p14:tracePt t="28237" x="8275638" y="5788025"/>
          <p14:tracePt t="28245" x="8351838" y="5788025"/>
          <p14:tracePt t="28253" x="8394700" y="5788025"/>
          <p14:tracePt t="28261" x="8428038" y="5788025"/>
          <p14:tracePt t="28271" x="8445500" y="5788025"/>
          <p14:tracePt t="28277" x="8453438" y="5788025"/>
          <p14:tracePt t="28525" x="8462963" y="5788025"/>
          <p14:tracePt t="28533" x="8470900" y="5795963"/>
          <p14:tracePt t="28542" x="8496300" y="5803900"/>
          <p14:tracePt t="28549" x="8529638" y="5803900"/>
          <p14:tracePt t="28557" x="8564563" y="5803900"/>
          <p14:tracePt t="28565" x="8589963" y="5813425"/>
          <p14:tracePt t="28574" x="8640763" y="5821363"/>
          <p14:tracePt t="28581" x="8699500" y="5821363"/>
          <p14:tracePt t="28590" x="8759825" y="5829300"/>
          <p14:tracePt t="28596" x="8802688" y="5838825"/>
          <p14:tracePt t="28606" x="8843963" y="5846763"/>
          <p14:tracePt t="28612" x="8878888" y="5854700"/>
          <p14:tracePt t="28622" x="8904288" y="5854700"/>
          <p14:tracePt t="28628" x="8929688" y="5854700"/>
          <p14:tracePt t="28636" x="8937625" y="5854700"/>
          <p14:tracePt t="28645" x="8947150" y="5854700"/>
          <p14:tracePt t="28941" x="8955088" y="5854700"/>
          <p14:tracePt t="28957" x="8963025" y="5854700"/>
          <p14:tracePt t="28965" x="8972550" y="5854700"/>
          <p14:tracePt t="28974" x="8980488" y="5854700"/>
          <p14:tracePt t="28990" x="8988425" y="5854700"/>
          <p14:tracePt t="28996" x="8997950" y="5854700"/>
          <p14:tracePt t="29013" x="9005888" y="5854700"/>
          <p14:tracePt t="31046" x="9005888" y="5846763"/>
          <p14:tracePt t="31063" x="9005888" y="5838825"/>
          <p14:tracePt t="31071" x="9005888" y="5829300"/>
          <p14:tracePt t="31081" x="9005888" y="5821363"/>
          <p14:tracePt t="31093" x="9005888" y="5813425"/>
          <p14:tracePt t="31100" x="9005888" y="5803900"/>
          <p14:tracePt t="31124" x="9005888" y="5795963"/>
          <p14:tracePt t="31956" x="9005888" y="5788025"/>
          <p14:tracePt t="31964" x="9005888" y="5778500"/>
          <p14:tracePt t="31973" x="9005888" y="5770563"/>
          <p14:tracePt t="31985" x="9005888" y="5761038"/>
          <p14:tracePt t="31991" x="9005888" y="5753100"/>
          <p14:tracePt t="31996" x="9005888" y="5745163"/>
          <p14:tracePt t="32006" x="9005888" y="5735638"/>
          <p14:tracePt t="34525" x="9005888" y="5727700"/>
          <p14:tracePt t="34533" x="9013825" y="5710238"/>
          <p14:tracePt t="34540" x="9031288" y="5702300"/>
          <p14:tracePt t="34549" x="9039225" y="5684838"/>
          <p14:tracePt t="34556" x="9039225" y="5668963"/>
          <p14:tracePt t="34564" x="9056688" y="5651500"/>
          <p14:tracePt t="34572" x="9074150" y="5641975"/>
          <p14:tracePt t="34582" x="9082088" y="5634038"/>
          <p14:tracePt t="34592" x="9082088" y="5626100"/>
          <p14:tracePt t="34597" x="9091613" y="5616575"/>
          <p14:tracePt t="34606" x="9099550" y="5616575"/>
          <p14:tracePt t="34613" x="9107488" y="5600700"/>
          <p14:tracePt t="34622" x="9117013" y="5583238"/>
          <p14:tracePt t="34628" x="9124950" y="5583238"/>
          <p14:tracePt t="34638" x="9132888" y="5575300"/>
          <p14:tracePt t="34644" x="9132888" y="5565775"/>
          <p14:tracePt t="34654" x="9150350" y="5557838"/>
          <p14:tracePt t="34661" x="9167813" y="5549900"/>
          <p14:tracePt t="34670" x="9193213" y="5532438"/>
          <p14:tracePt t="34676" x="9209088" y="5514975"/>
          <p14:tracePt t="34684" x="9226550" y="5497513"/>
          <p14:tracePt t="34692" x="9244013" y="5481638"/>
          <p14:tracePt t="34704" x="9269413" y="5472113"/>
          <p14:tracePt t="34708" x="9286875" y="5464175"/>
          <p14:tracePt t="34717" x="9302750" y="5446713"/>
          <p14:tracePt t="34724" x="9328150" y="5421313"/>
          <p14:tracePt t="34732" x="9363075" y="5405438"/>
          <p14:tracePt t="34740" x="9388475" y="5387975"/>
          <p14:tracePt t="34749" x="9413875" y="5362575"/>
          <p14:tracePt t="34756" x="9439275" y="5337175"/>
          <p14:tracePt t="34764" x="9456738" y="5311775"/>
          <p14:tracePt t="34773" x="9472613" y="5294313"/>
          <p14:tracePt t="34780" x="9482138" y="5276850"/>
          <p14:tracePt t="34790" x="9498013" y="5260975"/>
          <p14:tracePt t="34796" x="9507538" y="5243513"/>
          <p14:tracePt t="34805" x="9515475" y="5243513"/>
          <p14:tracePt t="34812" x="9523413" y="5235575"/>
          <p14:tracePt t="34822" x="9532938" y="5208588"/>
          <p14:tracePt t="34828" x="9540875" y="5183188"/>
          <p14:tracePt t="34838" x="9550400" y="5175250"/>
          <p14:tracePt t="34844" x="9558338" y="5157788"/>
          <p14:tracePt t="34854" x="9566275" y="5141913"/>
          <p14:tracePt t="34885" x="9566275" y="5132388"/>
          <p14:tracePt t="34893" x="9566275" y="5116513"/>
          <p14:tracePt t="34902" x="9583738" y="5091113"/>
          <p14:tracePt t="34908" x="9591675" y="5064125"/>
          <p14:tracePt t="34919" x="9601200" y="5038725"/>
          <p14:tracePt t="34925" x="9617075" y="5013325"/>
          <p14:tracePt t="34933" x="9626600" y="4979988"/>
          <p14:tracePt t="34940" x="9634538" y="4962525"/>
          <p14:tracePt t="34948" x="9642475" y="4937125"/>
          <p14:tracePt t="34956" x="9652000" y="4911725"/>
          <p14:tracePt t="34964" x="9659938" y="4886325"/>
          <p14:tracePt t="34973" x="9667875" y="4868863"/>
          <p14:tracePt t="34980" x="9667875" y="4843463"/>
          <p14:tracePt t="34989" x="9677400" y="4810125"/>
          <p14:tracePt t="34997" x="9685338" y="4784725"/>
          <p14:tracePt t="35005" x="9685338" y="4767263"/>
          <p14:tracePt t="35013" x="9685338" y="4749800"/>
          <p14:tracePt t="35021" x="9685338" y="4741863"/>
          <p14:tracePt t="35028" x="9685338" y="4733925"/>
          <p14:tracePt t="35038" x="9685338" y="4716463"/>
          <p14:tracePt t="35047" x="9694863" y="4708525"/>
          <p14:tracePt t="35057" x="9702800" y="4708525"/>
          <p14:tracePt t="35063" x="9702800" y="4691063"/>
          <p14:tracePt t="35073" x="9702800" y="4683125"/>
          <p14:tracePt t="35077" x="9702800" y="4665663"/>
          <p14:tracePt t="35089" x="9702800" y="4640263"/>
          <p14:tracePt t="35093" x="9702800" y="4622800"/>
          <p14:tracePt t="35102" x="9710738" y="4605338"/>
          <p14:tracePt t="35108" x="9710738" y="4589463"/>
          <p14:tracePt t="35117" x="9710738" y="4572000"/>
          <p14:tracePt t="35125" x="9720263" y="4546600"/>
          <p14:tracePt t="35132" x="9728200" y="4529138"/>
          <p14:tracePt t="35141" x="9736138" y="4513263"/>
          <p14:tracePt t="35149" x="9745663" y="4503738"/>
          <p14:tracePt t="35156" x="9745663" y="4486275"/>
          <p14:tracePt t="35165" x="9745663" y="4478338"/>
          <p14:tracePt t="35181" x="9745663" y="4470400"/>
          <p14:tracePt t="35188" x="9745663" y="4460875"/>
          <p14:tracePt t="35206" x="9745663" y="4452938"/>
          <p14:tracePt t="35212" x="9745663" y="4445000"/>
          <p14:tracePt t="35301" x="9745663" y="4435475"/>
          <p14:tracePt t="35317" x="9753600" y="4435475"/>
          <p14:tracePt t="36013" x="9753600" y="4427538"/>
          <p14:tracePt t="36020" x="9753600" y="4410075"/>
          <p14:tracePt t="36029" x="9753600" y="4402138"/>
          <p14:tracePt t="36038" x="9753600" y="4384675"/>
          <p14:tracePt t="36045" x="9753600" y="4376738"/>
          <p14:tracePt t="36054" x="9753600" y="4359275"/>
          <p14:tracePt t="36061" x="9753600" y="4351338"/>
          <p14:tracePt t="36077" x="9753600" y="4341813"/>
          <p14:tracePt t="36085" x="9753600" y="4333875"/>
          <p14:tracePt t="36093" x="9753600" y="4325938"/>
          <p14:tracePt t="36101" x="9753600" y="4316413"/>
          <p14:tracePt t="36108" x="9753600" y="4308475"/>
          <p14:tracePt t="36613" x="9761538" y="4308475"/>
          <p14:tracePt t="36621" x="9779000" y="4308475"/>
          <p14:tracePt t="36629" x="9796463" y="4308475"/>
          <p14:tracePt t="36638" x="9821863" y="4308475"/>
          <p14:tracePt t="36646" x="9847263" y="4308475"/>
          <p14:tracePt t="36653" x="9872663" y="4308475"/>
          <p14:tracePt t="36660" x="9906000" y="4308475"/>
          <p14:tracePt t="36670" x="9931400" y="4308475"/>
          <p14:tracePt t="36676" x="9948863" y="4308475"/>
          <p14:tracePt t="36686" x="9983788" y="4308475"/>
          <p14:tracePt t="36692" x="10017125" y="4308475"/>
          <p14:tracePt t="36703" x="10042525" y="4308475"/>
          <p14:tracePt t="36709" x="10050463" y="4308475"/>
          <p14:tracePt t="36718" x="10067925" y="4308475"/>
          <p14:tracePt t="36724" x="10075863" y="4308475"/>
          <p14:tracePt t="36733" x="10085388" y="4308475"/>
          <p14:tracePt t="36740" x="10093325" y="4308475"/>
          <p14:tracePt t="36748" x="10101263" y="4308475"/>
          <p14:tracePt t="36764" x="10110788" y="4308475"/>
          <p14:tracePt t="36773" x="10118725" y="4308475"/>
          <p14:tracePt t="36789" x="10126663" y="4308475"/>
          <p14:tracePt t="36796" x="10136188" y="4308475"/>
          <p14:tracePt t="36812" x="10153650" y="4308475"/>
          <p14:tracePt t="36822" x="10161588" y="4308475"/>
          <p14:tracePt t="36838" x="10179050" y="4308475"/>
          <p14:tracePt t="36844" x="10186988" y="4308475"/>
          <p14:tracePt t="36854" x="10194925" y="4308475"/>
          <p14:tracePt t="36860" x="10220325" y="4308475"/>
          <p14:tracePt t="36871" x="10237788" y="4308475"/>
          <p14:tracePt t="36876" x="10263188" y="4308475"/>
          <p14:tracePt t="36886" x="10288588" y="4308475"/>
          <p14:tracePt t="36892" x="10331450" y="4308475"/>
          <p14:tracePt t="36901" x="10374313" y="4308475"/>
          <p14:tracePt t="36908" x="10407650" y="4308475"/>
          <p14:tracePt t="36918" x="10433050" y="4308475"/>
          <p14:tracePt t="36924" x="10467975" y="4308475"/>
          <p14:tracePt t="36932" x="10501313" y="4308475"/>
          <p14:tracePt t="36941" x="10534650" y="4308475"/>
          <p14:tracePt t="36949" x="10560050" y="4308475"/>
          <p14:tracePt t="36956" x="10585450" y="4308475"/>
          <p14:tracePt t="36964" x="10612438" y="4308475"/>
          <p14:tracePt t="36973" x="10628313" y="4308475"/>
          <p14:tracePt t="36980" x="10645775" y="4308475"/>
          <p14:tracePt t="36989" x="10671175" y="4308475"/>
          <p14:tracePt t="36996" x="10688638" y="4308475"/>
          <p14:tracePt t="37005" x="10704513" y="4308475"/>
          <p14:tracePt t="37012" x="10729913" y="4308475"/>
          <p14:tracePt t="37022" x="10747375" y="4308475"/>
          <p14:tracePt t="37029" x="10772775" y="4308475"/>
          <p14:tracePt t="37038" x="10790238" y="4308475"/>
          <p14:tracePt t="37054" x="10807700" y="4316413"/>
          <p14:tracePt t="37061" x="10815638" y="4325938"/>
          <p14:tracePt t="37757" x="10798175" y="4325938"/>
          <p14:tracePt t="37765" x="10729913" y="4325938"/>
          <p14:tracePt t="37772" x="10620375" y="4325938"/>
          <p14:tracePt t="37780" x="10493375" y="4325938"/>
          <p14:tracePt t="37789" x="10339388" y="4325938"/>
          <p14:tracePt t="37796" x="10161588" y="4325938"/>
          <p14:tracePt t="37805" x="9991725" y="4325938"/>
          <p14:tracePt t="37812" x="9812338" y="4325938"/>
          <p14:tracePt t="37822" x="9634538" y="4325938"/>
          <p14:tracePt t="37828" x="9464675" y="4325938"/>
          <p14:tracePt t="37838" x="9286875" y="4325938"/>
          <p14:tracePt t="37844" x="9132888" y="4325938"/>
          <p14:tracePt t="37854" x="9005888" y="4325938"/>
          <p14:tracePt t="37861" x="8878888" y="4325938"/>
          <p14:tracePt t="37870" x="8767763" y="4325938"/>
          <p14:tracePt t="37876" x="8666163" y="4325938"/>
          <p14:tracePt t="37886" x="8564563" y="4325938"/>
          <p14:tracePt t="37903" x="8394700" y="4308475"/>
          <p14:tracePt t="37908" x="8301038" y="4308475"/>
          <p14:tracePt t="37917" x="8199438" y="4308475"/>
          <p14:tracePt t="37924" x="8096250" y="4308475"/>
          <p14:tracePt t="37934" x="8004175" y="4308475"/>
          <p14:tracePt t="37941" x="7900988" y="4308475"/>
          <p14:tracePt t="37948" x="7791450" y="4308475"/>
          <p14:tracePt t="37957" x="7688263" y="4308475"/>
          <p14:tracePt t="37964" x="7586663" y="4308475"/>
          <p14:tracePt t="37972" x="7493000" y="4308475"/>
          <p14:tracePt t="37980" x="7408863" y="4316413"/>
          <p14:tracePt t="37989" x="7315200" y="4325938"/>
          <p14:tracePt t="37996" x="7264400" y="4325938"/>
          <p14:tracePt t="38006" x="7213600" y="4325938"/>
          <p14:tracePt t="38012" x="7188200" y="4325938"/>
          <p14:tracePt t="38022" x="7162800" y="4325938"/>
          <p14:tracePt t="38029" x="7145338" y="4325938"/>
          <p14:tracePt t="38047" x="7137400" y="4325938"/>
          <p14:tracePt t="38141" x="7127875" y="4325938"/>
          <p14:tracePt t="38149" x="7112000" y="4325938"/>
          <p14:tracePt t="38157" x="7085013" y="4325938"/>
          <p14:tracePt t="38164" x="7051675" y="4325938"/>
          <p14:tracePt t="38173" x="7008813" y="4325938"/>
          <p14:tracePt t="38180" x="6983413" y="4325938"/>
          <p14:tracePt t="38189" x="6950075" y="4325938"/>
          <p14:tracePt t="38197" x="6915150" y="4325938"/>
          <p14:tracePt t="38206" x="6881813" y="4325938"/>
          <p14:tracePt t="38212" x="6856413" y="4325938"/>
          <p14:tracePt t="38221" x="6831013" y="4325938"/>
          <p14:tracePt t="38228" x="6805613" y="4325938"/>
          <p14:tracePt t="38238" x="6788150" y="4325938"/>
          <p14:tracePt t="38245" x="6770688" y="4325938"/>
          <p14:tracePt t="38255" x="6762750" y="4325938"/>
          <p14:tracePt t="38558" x="6788150" y="4325938"/>
          <p14:tracePt t="38565" x="6813550" y="4325938"/>
          <p14:tracePt t="38573" x="6873875" y="4325938"/>
          <p14:tracePt t="38581" x="6942138" y="4325938"/>
          <p14:tracePt t="38589" x="7026275" y="4325938"/>
          <p14:tracePt t="38596" x="7127875" y="4325938"/>
          <p14:tracePt t="38605" x="7221538" y="4325938"/>
          <p14:tracePt t="38612" x="7340600" y="4325938"/>
          <p14:tracePt t="38621" x="7451725" y="4325938"/>
          <p14:tracePt t="38628" x="7561263" y="4325938"/>
          <p14:tracePt t="38638" x="7672388" y="4325938"/>
          <p14:tracePt t="38644" x="7791450" y="4325938"/>
          <p14:tracePt t="38654" x="7900988" y="4325938"/>
          <p14:tracePt t="38660" x="8004175" y="4325938"/>
          <p14:tracePt t="38671" x="8088313" y="4325938"/>
          <p14:tracePt t="38677" x="8174038" y="4325938"/>
          <p14:tracePt t="38687" x="8258175" y="4325938"/>
          <p14:tracePt t="38692" x="8343900" y="4333875"/>
          <p14:tracePt t="38706" x="8428038" y="4341813"/>
          <p14:tracePt t="38709" x="8513763" y="4341813"/>
          <p14:tracePt t="38719" x="8597900" y="4359275"/>
          <p14:tracePt t="38725" x="8691563" y="4368800"/>
          <p14:tracePt t="38735" x="8785225" y="4376738"/>
          <p14:tracePt t="38741" x="8886825" y="4394200"/>
          <p14:tracePt t="38749" x="8972550" y="4402138"/>
          <p14:tracePt t="38757" x="9064625" y="4410075"/>
          <p14:tracePt t="38765" x="9150350" y="4410075"/>
          <p14:tracePt t="38773" x="9218613" y="4419600"/>
          <p14:tracePt t="38780" x="9294813" y="4435475"/>
          <p14:tracePt t="38788" x="9371013" y="4445000"/>
          <p14:tracePt t="38796" x="9431338" y="4452938"/>
          <p14:tracePt t="38805" x="9472613" y="4452938"/>
          <p14:tracePt t="38813" x="9515475" y="4460875"/>
          <p14:tracePt t="38821" x="9575800" y="4470400"/>
          <p14:tracePt t="38828" x="9617075" y="4470400"/>
          <p14:tracePt t="38838" x="9659938" y="4470400"/>
          <p14:tracePt t="38844" x="9710738" y="4478338"/>
          <p14:tracePt t="38854" x="9753600" y="4486275"/>
          <p14:tracePt t="38860" x="9796463" y="4486275"/>
          <p14:tracePt t="38870" x="9829800" y="4486275"/>
          <p14:tracePt t="38876" x="9864725" y="4486275"/>
          <p14:tracePt t="38885" x="9898063" y="4495800"/>
          <p14:tracePt t="38903" x="9940925" y="4503738"/>
          <p14:tracePt t="38908" x="9966325" y="4503738"/>
          <p14:tracePt t="38917" x="9991725" y="4503738"/>
          <p14:tracePt t="38925" x="10009188" y="4503738"/>
          <p14:tracePt t="38935" x="10025063" y="4503738"/>
          <p14:tracePt t="38940" x="10042525" y="4503738"/>
          <p14:tracePt t="38948" x="10075863" y="4503738"/>
          <p14:tracePt t="38956" x="10110788" y="4503738"/>
          <p14:tracePt t="38964" x="10144125" y="4503738"/>
          <p14:tracePt t="38972" x="10169525" y="4503738"/>
          <p14:tracePt t="38980" x="10204450" y="4503738"/>
          <p14:tracePt t="38988" x="10229850" y="4503738"/>
          <p14:tracePt t="38996" x="10245725" y="4503738"/>
          <p14:tracePt t="39005" x="10280650" y="4503738"/>
          <p14:tracePt t="39012" x="10306050" y="4503738"/>
          <p14:tracePt t="39022" x="10331450" y="4503738"/>
          <p14:tracePt t="39029" x="10356850" y="4503738"/>
          <p14:tracePt t="39038" x="10390188" y="4503738"/>
          <p14:tracePt t="39045" x="10425113" y="4495800"/>
          <p14:tracePt t="39054" x="10458450" y="4486275"/>
          <p14:tracePt t="39061" x="10483850" y="4478338"/>
          <p14:tracePt t="39071" x="10509250" y="4478338"/>
          <p14:tracePt t="39077" x="10544175" y="4470400"/>
          <p14:tracePt t="39086" x="10569575" y="4470400"/>
          <p14:tracePt t="39092" x="10585450" y="4470400"/>
          <p14:tracePt t="39108" x="10594975" y="4470400"/>
          <p14:tracePt t="44965" x="10594975" y="4460875"/>
          <p14:tracePt t="44973" x="10585450" y="4445000"/>
          <p14:tracePt t="44981" x="10577513" y="4427538"/>
          <p14:tracePt t="44989" x="10560050" y="4402138"/>
          <p14:tracePt t="44996" x="10544175" y="4384675"/>
          <p14:tracePt t="45004" x="10534650" y="4368800"/>
          <p14:tracePt t="45012" x="10509250" y="4341813"/>
          <p14:tracePt t="45020" x="10501313" y="4325938"/>
          <p14:tracePt t="45028" x="10493375" y="4308475"/>
          <p14:tracePt t="45036" x="10475913" y="4291013"/>
          <p14:tracePt t="45045" x="10458450" y="4283075"/>
          <p14:tracePt t="45053" x="10442575" y="4275138"/>
          <p14:tracePt t="45061" x="10433050" y="4265613"/>
          <p14:tracePt t="45070" x="10415588" y="4249738"/>
          <p14:tracePt t="45077" x="10399713" y="4232275"/>
          <p14:tracePt t="45086" x="10382250" y="4214813"/>
          <p14:tracePt t="45092" x="10374313" y="4197350"/>
          <p14:tracePt t="45103" x="10356850" y="4189413"/>
          <p14:tracePt t="45108" x="10339388" y="4171950"/>
          <p14:tracePt t="45118" x="10313988" y="4156075"/>
          <p14:tracePt t="45124" x="10288588" y="4138613"/>
          <p14:tracePt t="45133" x="10271125" y="4121150"/>
          <p14:tracePt t="45140" x="10245725" y="4105275"/>
          <p14:tracePt t="45149" x="10220325" y="4095750"/>
          <p14:tracePt t="45156" x="10194925" y="4079875"/>
          <p14:tracePt t="45166" x="10169525" y="4062413"/>
          <p14:tracePt t="45173" x="10153650" y="4044950"/>
          <p14:tracePt t="45180" x="10136188" y="4027488"/>
          <p14:tracePt t="45189" x="10110788" y="4002088"/>
          <p14:tracePt t="45197" x="10085388" y="3976688"/>
          <p14:tracePt t="45204" x="10059988" y="3968750"/>
          <p14:tracePt t="45214" x="10034588" y="3951288"/>
          <p14:tracePt t="45223" x="10017125" y="3925888"/>
          <p14:tracePt t="45229" x="9974263" y="3900488"/>
          <p14:tracePt t="45237" x="9948863" y="3883025"/>
          <p14:tracePt t="45244" x="9931400" y="3867150"/>
          <p14:tracePt t="45254" x="9898063" y="3849688"/>
          <p14:tracePt t="45260" x="9855200" y="3832225"/>
          <p14:tracePt t="45271" x="9821863" y="3798888"/>
          <p14:tracePt t="45276" x="9786938" y="3763963"/>
          <p14:tracePt t="45286" x="9745663" y="3722688"/>
          <p14:tracePt t="45292" x="9710738" y="3687763"/>
          <p14:tracePt t="45302" x="9659938" y="3646488"/>
          <p14:tracePt t="45308" x="9609138" y="3603625"/>
          <p14:tracePt t="45318" x="9566275" y="3568700"/>
          <p14:tracePt t="45325" x="9532938" y="3527425"/>
          <p14:tracePt t="45333" x="9490075" y="3502025"/>
          <p14:tracePt t="45340" x="9456738" y="3475038"/>
          <p14:tracePt t="45349" x="9431338" y="3449638"/>
          <p14:tracePt t="45356" x="9405938" y="3424238"/>
          <p14:tracePt t="45369" x="9371013" y="3382963"/>
          <p14:tracePt t="45372" x="9345613" y="3365500"/>
          <p14:tracePt t="45380" x="9320213" y="3340100"/>
          <p14:tracePt t="45389" x="9286875" y="3297238"/>
          <p14:tracePt t="45396" x="9269413" y="3271838"/>
          <p14:tracePt t="45404" x="9244013" y="3246438"/>
          <p14:tracePt t="45412" x="9209088" y="3211513"/>
          <p14:tracePt t="45420" x="9183688" y="3178175"/>
          <p14:tracePt t="45429" x="9167813" y="3144838"/>
          <p14:tracePt t="45437" x="9142413" y="3101975"/>
          <p14:tracePt t="45444" x="9117013" y="3067050"/>
          <p14:tracePt t="45454" x="9099550" y="3041650"/>
          <p14:tracePt t="45460" x="9091613" y="3016250"/>
          <p14:tracePt t="45470" x="9082088" y="3000375"/>
          <p14:tracePt t="45476" x="9064625" y="2982913"/>
          <p14:tracePt t="45486" x="9048750" y="2965450"/>
          <p14:tracePt t="45492" x="9039225" y="2949575"/>
          <p14:tracePt t="45509" x="9039225" y="2940050"/>
          <p14:tracePt t="45518" x="9031288" y="2932113"/>
          <p14:tracePt t="56229" x="9023350" y="2922588"/>
          <p14:tracePt t="56237" x="9005888" y="2871788"/>
          <p14:tracePt t="56244" x="8972550" y="2805113"/>
          <p14:tracePt t="56252" x="8921750" y="2693988"/>
          <p14:tracePt t="56260" x="8836025" y="2592388"/>
          <p14:tracePt t="56268" x="8724900" y="2498725"/>
          <p14:tracePt t="56277" x="8605838" y="2397125"/>
          <p14:tracePt t="56285" x="8488363" y="2311400"/>
          <p14:tracePt t="56292" x="8351838" y="2243138"/>
          <p14:tracePt t="56301" x="8164513" y="2166938"/>
          <p14:tracePt t="56308" x="7994650" y="2116138"/>
          <p14:tracePt t="56318" x="7816850" y="2055813"/>
          <p14:tracePt t="56325" x="7586663" y="2014538"/>
          <p14:tracePt t="56334" x="7366000" y="1971675"/>
          <p14:tracePt t="56341" x="7112000" y="1920875"/>
          <p14:tracePt t="56350" x="6838950" y="1895475"/>
          <p14:tracePt t="56356" x="6542088" y="1878013"/>
          <p14:tracePt t="56367" x="6253163" y="1860550"/>
          <p14:tracePt t="56372" x="5989638" y="1860550"/>
          <p14:tracePt t="56382" x="5726113" y="1860550"/>
          <p14:tracePt t="56388" x="5497513" y="1860550"/>
          <p14:tracePt t="56398" x="5292725" y="1860550"/>
          <p14:tracePt t="56405" x="5114925" y="1860550"/>
          <p14:tracePt t="56413" x="4978400" y="1860550"/>
          <p14:tracePt t="56420" x="4851400" y="1860550"/>
          <p14:tracePt t="56430" x="4706938" y="1860550"/>
          <p14:tracePt t="56437" x="4570413" y="1860550"/>
          <p14:tracePt t="56445" x="4443413" y="1870075"/>
          <p14:tracePt t="56452" x="4306888" y="1911350"/>
          <p14:tracePt t="56460" x="4179888" y="1971675"/>
          <p14:tracePt t="56468" x="4060825" y="2030413"/>
          <p14:tracePt t="56477" x="3925888" y="2098675"/>
          <p14:tracePt t="56484" x="3789363" y="2174875"/>
          <p14:tracePt t="56492" x="3670300" y="2243138"/>
          <p14:tracePt t="56501" x="3551238" y="2344738"/>
          <p14:tracePt t="56508" x="3441700" y="2438400"/>
          <p14:tracePt t="56518" x="3348038" y="2549525"/>
          <p14:tracePt t="56524" x="3262313" y="2651125"/>
          <p14:tracePt t="56534" x="3203575" y="2762250"/>
          <p14:tracePt t="56541" x="3160713" y="2863850"/>
          <p14:tracePt t="56551" x="3127375" y="2965450"/>
          <p14:tracePt t="56556" x="3117850" y="3067050"/>
          <p14:tracePt t="56566" x="3100388" y="3160713"/>
          <p14:tracePt t="56572" x="3092450" y="3263900"/>
          <p14:tracePt t="56582" x="3092450" y="3340100"/>
          <p14:tracePt t="56588" x="3092450" y="3398838"/>
          <p14:tracePt t="56598" x="3109913" y="3459163"/>
          <p14:tracePt t="56604" x="3135313" y="3509963"/>
          <p14:tracePt t="56614" x="3160713" y="3543300"/>
          <p14:tracePt t="56620" x="3211513" y="3586163"/>
          <p14:tracePt t="56629" x="3262313" y="3611563"/>
          <p14:tracePt t="56637" x="3322638" y="3646488"/>
          <p14:tracePt t="56644" x="3414713" y="3662363"/>
          <p14:tracePt t="56652" x="3508375" y="3679825"/>
          <p14:tracePt t="56660" x="3636963" y="3687763"/>
          <p14:tracePt t="56668" x="3797300" y="3687763"/>
          <p14:tracePt t="56676" x="3951288" y="3687763"/>
          <p14:tracePt t="56684" x="4103688" y="3687763"/>
          <p14:tracePt t="56692" x="4298950" y="3687763"/>
          <p14:tracePt t="56700" x="4503738" y="3687763"/>
          <p14:tracePt t="56708" x="4673600" y="3687763"/>
          <p14:tracePt t="56717" x="4868863" y="3654425"/>
          <p14:tracePt t="56724" x="5072063" y="3611563"/>
          <p14:tracePt t="56734" x="5241925" y="3578225"/>
          <p14:tracePt t="56740" x="5368925" y="3535363"/>
          <p14:tracePt t="56749" x="5472113" y="3502025"/>
          <p14:tracePt t="56756" x="5565775" y="3459163"/>
          <p14:tracePt t="56766" x="5624513" y="3424238"/>
          <p14:tracePt t="56773" x="5657850" y="3408363"/>
          <p14:tracePt t="56782" x="5675313" y="3398838"/>
          <p14:tracePt t="56788" x="5683250" y="3382963"/>
          <p14:tracePt t="56797" x="5692775" y="3365500"/>
          <p14:tracePt t="56805" x="5692775" y="3355975"/>
          <p14:tracePt t="57477" x="5700713" y="3355975"/>
          <p14:tracePt t="57485" x="5735638" y="3355975"/>
          <p14:tracePt t="57492" x="5786438" y="3365500"/>
          <p14:tracePt t="57501" x="5862638" y="3373438"/>
          <p14:tracePt t="57509" x="5930900" y="3382963"/>
          <p14:tracePt t="57517" x="6024563" y="3408363"/>
          <p14:tracePt t="57526" x="6108700" y="3416300"/>
          <p14:tracePt t="57535" x="6194425" y="3416300"/>
          <p14:tracePt t="57541" x="6278563" y="3424238"/>
          <p14:tracePt t="57550" x="6364288" y="3433763"/>
          <p14:tracePt t="57556" x="6440488" y="3449638"/>
          <p14:tracePt t="57566" x="6516688" y="3459163"/>
          <p14:tracePt t="57573" x="6584950" y="3459163"/>
          <p14:tracePt t="57581" x="6661150" y="3467100"/>
          <p14:tracePt t="57588" x="6729413" y="3475038"/>
          <p14:tracePt t="57598" x="6788150" y="3475038"/>
          <p14:tracePt t="57604" x="6856413" y="3475038"/>
          <p14:tracePt t="57614" x="6932613" y="3492500"/>
          <p14:tracePt t="57620" x="6992938" y="3502025"/>
          <p14:tracePt t="57631" x="7069138" y="3509963"/>
          <p14:tracePt t="57636" x="7137400" y="3517900"/>
          <p14:tracePt t="57644" x="7196138" y="3527425"/>
          <p14:tracePt t="57652" x="7256463" y="3535363"/>
          <p14:tracePt t="57660" x="7315200" y="3535363"/>
          <p14:tracePt t="57668" x="7373938" y="3535363"/>
          <p14:tracePt t="57676" x="7416800" y="3552825"/>
          <p14:tracePt t="57685" x="7467600" y="3560763"/>
          <p14:tracePt t="57692" x="7510463" y="3560763"/>
          <p14:tracePt t="57701" x="7535863" y="3560763"/>
          <p14:tracePt t="57708" x="7553325" y="3560763"/>
          <p14:tracePt t="57717" x="7578725" y="3560763"/>
          <p14:tracePt t="57724" x="7586663" y="3560763"/>
          <p14:tracePt t="57734" x="7604125" y="3560763"/>
          <p14:tracePt t="57741" x="7612063" y="3560763"/>
          <p14:tracePt t="58293" x="7612063" y="3552825"/>
          <p14:tracePt t="59028" x="7596188" y="3552825"/>
          <p14:tracePt t="59036" x="7553325" y="3552825"/>
          <p14:tracePt t="59048" x="7493000" y="3543300"/>
          <p14:tracePt t="59055" x="7400925" y="3535363"/>
          <p14:tracePt t="59061" x="7289800" y="3517900"/>
          <p14:tracePt t="59069" x="7145338" y="3502025"/>
          <p14:tracePt t="59077" x="6992938" y="3475038"/>
          <p14:tracePt t="59085" x="6823075" y="3449638"/>
          <p14:tracePt t="59093" x="6610350" y="3416300"/>
          <p14:tracePt t="59101" x="6415088" y="3373438"/>
          <p14:tracePt t="59111" x="6245225" y="3340100"/>
          <p14:tracePt t="59121" x="6100763" y="3314700"/>
          <p14:tracePt t="59125" x="5981700" y="3289300"/>
          <p14:tracePt t="59134" x="5880100" y="3254375"/>
          <p14:tracePt t="59140" x="5794375" y="3221038"/>
          <p14:tracePt t="59150" x="5700713" y="3186113"/>
          <p14:tracePt t="59156" x="5641975" y="3160713"/>
          <p14:tracePt t="59169" x="5591175" y="3135313"/>
          <p14:tracePt t="59172" x="5556250" y="3119438"/>
          <p14:tracePt t="59182" x="5530850" y="3109913"/>
          <p14:tracePt t="59188" x="5505450" y="3094038"/>
          <p14:tracePt t="59198" x="5487988" y="3067050"/>
          <p14:tracePt t="59204" x="5462588" y="3041650"/>
          <p14:tracePt t="59213" x="5437188" y="3025775"/>
          <p14:tracePt t="59221" x="5411788" y="3000375"/>
          <p14:tracePt t="59229" x="5386388" y="2974975"/>
          <p14:tracePt t="59237" x="5360988" y="2949575"/>
          <p14:tracePt t="59246" x="5343525" y="2932113"/>
          <p14:tracePt t="59253" x="5318125" y="2906713"/>
          <p14:tracePt t="59260" x="5302250" y="2881313"/>
          <p14:tracePt t="59268" x="5292725" y="2863850"/>
          <p14:tracePt t="59276" x="5284788" y="2846388"/>
          <p14:tracePt t="59285" x="5267325" y="2838450"/>
          <p14:tracePt t="59293" x="5259388" y="2820988"/>
          <p14:tracePt t="59301" x="5259388" y="2813050"/>
          <p14:tracePt t="59308" x="5259388" y="2805113"/>
          <p14:tracePt t="59316" x="5249863" y="2805113"/>
          <p14:tracePt t="59429" x="5249863" y="2795588"/>
          <p14:tracePt t="59436" x="5249863" y="2787650"/>
          <p14:tracePt t="59460" x="5249863" y="2778125"/>
          <p14:tracePt t="59476" x="5259388" y="2770188"/>
          <p14:tracePt t="59484" x="5276850" y="2762250"/>
          <p14:tracePt t="59492" x="5292725" y="2752725"/>
          <p14:tracePt t="59500" x="5327650" y="2744788"/>
          <p14:tracePt t="59508" x="5378450" y="2736850"/>
          <p14:tracePt t="59517" x="5437188" y="2727325"/>
          <p14:tracePt t="59524" x="5505450" y="2727325"/>
          <p14:tracePt t="59533" x="5591175" y="2719388"/>
          <p14:tracePt t="59540" x="5692775" y="2711450"/>
          <p14:tracePt t="59549" x="5794375" y="2693988"/>
          <p14:tracePt t="59557" x="5870575" y="2686050"/>
          <p14:tracePt t="59567" x="5921375" y="2686050"/>
          <p14:tracePt t="59574" x="5972175" y="2686050"/>
          <p14:tracePt t="59585" x="5989638" y="2686050"/>
          <p14:tracePt t="59591" x="6007100" y="2686050"/>
          <p14:tracePt t="59598" x="6015038" y="2686050"/>
          <p14:tracePt t="59996" x="6032500" y="2686050"/>
          <p14:tracePt t="60005" x="6065838" y="2711450"/>
          <p14:tracePt t="60014" x="6126163" y="2744788"/>
          <p14:tracePt t="60020" x="6184900" y="2762250"/>
          <p14:tracePt t="60029" x="6253163" y="2795588"/>
          <p14:tracePt t="60036" x="6311900" y="2820988"/>
          <p14:tracePt t="60051" x="6364288" y="2846388"/>
          <p14:tracePt t="60055" x="6397625" y="2863850"/>
          <p14:tracePt t="60064" x="6430963" y="2871788"/>
          <p14:tracePt t="60069" x="6456363" y="2881313"/>
          <p14:tracePt t="60077" x="6456363" y="2889250"/>
          <p14:tracePt t="60085" x="6465888" y="2897188"/>
          <p14:tracePt t="60093" x="6473825" y="2906713"/>
          <p14:tracePt t="60101" x="6473825" y="2914650"/>
          <p14:tracePt t="60111" x="6473825" y="2932113"/>
          <p14:tracePt t="60119" x="6473825" y="2940050"/>
          <p14:tracePt t="60125" x="6473825" y="2957513"/>
          <p14:tracePt t="60133" x="6473825" y="2974975"/>
          <p14:tracePt t="60141" x="6473825" y="2990850"/>
          <p14:tracePt t="60149" x="6473825" y="3016250"/>
          <p14:tracePt t="60156" x="6473825" y="3041650"/>
          <p14:tracePt t="60166" x="6473825" y="3067050"/>
          <p14:tracePt t="60172" x="6473825" y="3094038"/>
          <p14:tracePt t="60182" x="6473825" y="3119438"/>
          <p14:tracePt t="60188" x="6473825" y="3152775"/>
          <p14:tracePt t="60199" x="6456363" y="3170238"/>
          <p14:tracePt t="60205" x="6448425" y="3186113"/>
          <p14:tracePt t="60213" x="6440488" y="3211513"/>
          <p14:tracePt t="60220" x="6423025" y="3238500"/>
          <p14:tracePt t="60230" x="6415088" y="3246438"/>
          <p14:tracePt t="60236" x="6397625" y="3263900"/>
          <p14:tracePt t="60246" x="6372225" y="3289300"/>
          <p14:tracePt t="60252" x="6338888" y="3314700"/>
          <p14:tracePt t="60265" x="6311900" y="3340100"/>
          <p14:tracePt t="60270" x="6270625" y="3365500"/>
          <p14:tracePt t="60276" x="6227763" y="3398838"/>
          <p14:tracePt t="60284" x="6176963" y="3424238"/>
          <p14:tracePt t="60292" x="6126163" y="3459163"/>
          <p14:tracePt t="60301" x="6075363" y="3502025"/>
          <p14:tracePt t="60308" x="6015038" y="3527425"/>
          <p14:tracePt t="60316" x="5964238" y="3560763"/>
          <p14:tracePt t="60324" x="5921375" y="3594100"/>
          <p14:tracePt t="60334" x="5888038" y="3629025"/>
          <p14:tracePt t="60340" x="5853113" y="3646488"/>
          <p14:tracePt t="60350" x="5827713" y="3662363"/>
          <p14:tracePt t="60358" x="5802313" y="3679825"/>
          <p14:tracePt t="60366" x="5768975" y="3687763"/>
          <p14:tracePt t="60373" x="5735638" y="3713163"/>
          <p14:tracePt t="60382" x="5700713" y="3738563"/>
          <p14:tracePt t="60389" x="5657850" y="3763963"/>
          <p14:tracePt t="60399" x="5624513" y="3790950"/>
          <p14:tracePt t="60405" x="5581650" y="3832225"/>
          <p14:tracePt t="60413" x="5538788" y="3857625"/>
          <p14:tracePt t="60420" x="5487988" y="3892550"/>
          <p14:tracePt t="60428" x="5446713" y="3925888"/>
          <p14:tracePt t="60437" x="5411788" y="3960813"/>
          <p14:tracePt t="60446" x="5386388" y="3986213"/>
          <p14:tracePt t="60452" x="5360988" y="4002088"/>
          <p14:tracePt t="60461" x="5335588" y="4019550"/>
          <p14:tracePt t="60469" x="5327650" y="4037013"/>
          <p14:tracePt t="60477" x="5318125" y="4044950"/>
          <p14:tracePt t="60484" x="5310188" y="4044950"/>
          <p14:tracePt t="60493" x="5302250" y="4052888"/>
          <p14:tracePt t="60893" x="5327650" y="4052888"/>
          <p14:tracePt t="60901" x="5386388" y="4052888"/>
          <p14:tracePt t="60908" x="5454650" y="4052888"/>
          <p14:tracePt t="60916" x="5556250" y="4052888"/>
          <p14:tracePt t="60924" x="5667375" y="4052888"/>
          <p14:tracePt t="60932" x="5794375" y="4037013"/>
          <p14:tracePt t="60940" x="5921375" y="4027488"/>
          <p14:tracePt t="60950" x="6049963" y="4027488"/>
          <p14:tracePt t="60956" x="6194425" y="4027488"/>
          <p14:tracePt t="60967" x="6329363" y="4027488"/>
          <p14:tracePt t="60972" x="6473825" y="4027488"/>
          <p14:tracePt t="60982" x="6610350" y="4027488"/>
          <p14:tracePt t="60988" x="6762750" y="4027488"/>
          <p14:tracePt t="60998" x="6907213" y="4027488"/>
          <p14:tracePt t="61005" x="7034213" y="4027488"/>
          <p14:tracePt t="61014" x="7162800" y="4027488"/>
          <p14:tracePt t="61020" x="7272338" y="4027488"/>
          <p14:tracePt t="61030" x="7373938" y="4027488"/>
          <p14:tracePt t="61036" x="7442200" y="4027488"/>
          <p14:tracePt t="61045" x="7502525" y="4027488"/>
          <p14:tracePt t="61053" x="7545388" y="4027488"/>
          <p14:tracePt t="61063" x="7578725" y="4027488"/>
          <p14:tracePt t="61068" x="7596188" y="4027488"/>
          <p14:tracePt t="61077" x="7604125" y="4027488"/>
          <p14:tracePt t="67157" x="7586663" y="4027488"/>
          <p14:tracePt t="67164" x="7545388" y="4019550"/>
          <p14:tracePt t="67173" x="7467600" y="4002088"/>
          <p14:tracePt t="67183" x="7383463" y="3976688"/>
          <p14:tracePt t="67192" x="7281863" y="3951288"/>
          <p14:tracePt t="67199" x="7153275" y="3935413"/>
          <p14:tracePt t="67205" x="7026275" y="3908425"/>
          <p14:tracePt t="67214" x="6907213" y="3892550"/>
          <p14:tracePt t="67221" x="6805613" y="3883025"/>
          <p14:tracePt t="67233" x="6704013" y="3867150"/>
          <p14:tracePt t="67237" x="6592888" y="3841750"/>
          <p14:tracePt t="67246" x="6491288" y="3832225"/>
          <p14:tracePt t="67253" x="6389688" y="3816350"/>
          <p14:tracePt t="67262" x="6278563" y="3781425"/>
          <p14:tracePt t="67269" x="6167438" y="3748088"/>
          <p14:tracePt t="67279" x="6057900" y="3722688"/>
          <p14:tracePt t="67285" x="5930900" y="3687763"/>
          <p14:tracePt t="67296" x="5811838" y="3654425"/>
          <p14:tracePt t="67301" x="5683250" y="3629025"/>
          <p14:tracePt t="67309" x="5556250" y="3611563"/>
          <p14:tracePt t="67317" x="5437188" y="3586163"/>
          <p14:tracePt t="67325" x="5327650" y="3560763"/>
          <p14:tracePt t="67333" x="5224463" y="3543300"/>
          <p14:tracePt t="67341" x="5132388" y="3509963"/>
          <p14:tracePt t="67349" x="5046663" y="3475038"/>
          <p14:tracePt t="67356" x="4953000" y="3449638"/>
          <p14:tracePt t="67365" x="4876800" y="3433763"/>
          <p14:tracePt t="67372" x="4818063" y="3408363"/>
          <p14:tracePt t="67381" x="4757738" y="3373438"/>
          <p14:tracePt t="67388" x="4689475" y="3348038"/>
          <p14:tracePt t="67397" x="4630738" y="3314700"/>
          <p14:tracePt t="67405" x="4570413" y="3279775"/>
          <p14:tracePt t="67414" x="4519613" y="3263900"/>
          <p14:tracePt t="67422" x="4468813" y="3246438"/>
          <p14:tracePt t="67435" x="4410075" y="3221038"/>
          <p14:tracePt t="67438" x="4349750" y="3195638"/>
          <p14:tracePt t="67446" x="4298950" y="3160713"/>
          <p14:tracePt t="67453" x="4248150" y="3135313"/>
          <p14:tracePt t="67466" x="4197350" y="3094038"/>
          <p14:tracePt t="67469" x="4162425" y="3067050"/>
          <p14:tracePt t="67478" x="4137025" y="3041650"/>
          <p14:tracePt t="67485" x="4111625" y="3016250"/>
          <p14:tracePt t="67494" x="4086225" y="2990850"/>
          <p14:tracePt t="67501" x="4070350" y="2965450"/>
          <p14:tracePt t="67509" x="4044950" y="2949575"/>
          <p14:tracePt t="67517" x="4027488" y="2932113"/>
          <p14:tracePt t="67525" x="4010025" y="2914650"/>
          <p14:tracePt t="67532" x="3992563" y="2889250"/>
          <p14:tracePt t="67540" x="3976688" y="2871788"/>
          <p14:tracePt t="67548" x="3959225" y="2855913"/>
          <p14:tracePt t="67556" x="3951288" y="2846388"/>
          <p14:tracePt t="67564" x="3933825" y="2820988"/>
          <p14:tracePt t="67572" x="3908425" y="2795588"/>
          <p14:tracePt t="67581" x="3883025" y="2778125"/>
          <p14:tracePt t="67591" x="3865563" y="2762250"/>
          <p14:tracePt t="67598" x="3848100" y="2744788"/>
          <p14:tracePt t="67607" x="3840163" y="2744788"/>
          <p14:tracePt t="67614" x="3822700" y="2736850"/>
          <p14:tracePt t="67621" x="3814763" y="2727325"/>
          <p14:tracePt t="67630" x="3814763" y="2719388"/>
          <p14:tracePt t="67637" x="3806825" y="2719388"/>
          <p14:tracePt t="67653" x="3797300" y="2719388"/>
          <p14:tracePt t="67807" x="3797300" y="2711450"/>
          <p14:tracePt t="67813" x="3797300" y="2701925"/>
          <p14:tracePt t="67837" x="3797300" y="2693988"/>
          <p14:tracePt t="67852" x="3789363" y="2693988"/>
          <p14:tracePt t="67861" x="3781425" y="2693988"/>
          <p14:tracePt t="67868" x="3781425" y="2686050"/>
          <p14:tracePt t="67878" x="3781425" y="2676525"/>
          <p14:tracePt t="67909" x="3781425" y="2668588"/>
          <p14:tracePt t="67925" x="3781425" y="2660650"/>
          <p14:tracePt t="67933" x="3781425" y="2651125"/>
          <p14:tracePt t="67949" x="3781425" y="2643188"/>
          <p14:tracePt t="68797" x="3789363" y="2643188"/>
          <p14:tracePt t="68804" x="3806825" y="2643188"/>
          <p14:tracePt t="68813" x="3822700" y="2643188"/>
          <p14:tracePt t="68820" x="3840163" y="2643188"/>
          <p14:tracePt t="68830" x="3865563" y="2643188"/>
          <p14:tracePt t="68836" x="3890963" y="2643188"/>
          <p14:tracePt t="68845" x="3916363" y="2633663"/>
          <p14:tracePt t="68852" x="3967163" y="2625725"/>
          <p14:tracePt t="68862" x="4010025" y="2625725"/>
          <p14:tracePt t="68868" x="4052888" y="2625725"/>
          <p14:tracePt t="68878" x="4095750" y="2625725"/>
          <p14:tracePt t="68885" x="4129088" y="2617788"/>
          <p14:tracePt t="68895" x="4154488" y="2608263"/>
          <p14:tracePt t="68900" x="4162425" y="2608263"/>
          <p14:tracePt t="68910" x="4179888" y="2608263"/>
          <p14:tracePt t="68917" x="4187825" y="2608263"/>
          <p14:tracePt t="68933" x="4197350" y="2608263"/>
          <p14:tracePt t="69133" x="4205288" y="2608263"/>
          <p14:tracePt t="69141" x="4214813" y="2608263"/>
          <p14:tracePt t="69148" x="4222750" y="2600325"/>
          <p14:tracePt t="69157" x="4248150" y="2592388"/>
          <p14:tracePt t="69165" x="4273550" y="2592388"/>
          <p14:tracePt t="69173" x="4291013" y="2592388"/>
          <p14:tracePt t="69181" x="4316413" y="2592388"/>
          <p14:tracePt t="69189" x="4341813" y="2592388"/>
          <p14:tracePt t="69198" x="4367213" y="2592388"/>
          <p14:tracePt t="69205" x="4400550" y="2582863"/>
          <p14:tracePt t="69214" x="4425950" y="2582863"/>
          <p14:tracePt t="69221" x="4451350" y="2582863"/>
          <p14:tracePt t="69230" x="4468813" y="2582863"/>
          <p14:tracePt t="69236" x="4494213" y="2582863"/>
          <p14:tracePt t="69246" x="4511675" y="2582863"/>
          <p14:tracePt t="69253" x="4529138" y="2582863"/>
          <p14:tracePt t="69260" x="4554538" y="2582863"/>
          <p14:tracePt t="69269" x="4562475" y="2582863"/>
          <p14:tracePt t="69279" x="4587875" y="2582863"/>
          <p14:tracePt t="69285" x="4613275" y="2582863"/>
          <p14:tracePt t="69295" x="4621213" y="2582863"/>
          <p14:tracePt t="69301" x="4638675" y="2582863"/>
          <p14:tracePt t="69312" x="4646613" y="2582863"/>
          <p14:tracePt t="69325" x="4656138" y="2582863"/>
          <p14:tracePt t="70607" x="4646613" y="2582863"/>
          <p14:tracePt t="70613" x="4630738" y="2592388"/>
          <p14:tracePt t="70621" x="4605338" y="2608263"/>
          <p14:tracePt t="70630" x="4570413" y="2625725"/>
          <p14:tracePt t="70637" x="4529138" y="2643188"/>
          <p14:tracePt t="70646" x="4460875" y="2676525"/>
          <p14:tracePt t="70653" x="4400550" y="2711450"/>
          <p14:tracePt t="70663" x="4324350" y="2736850"/>
          <p14:tracePt t="70669" x="4230688" y="2787650"/>
          <p14:tracePt t="70677" x="4146550" y="2830513"/>
          <p14:tracePt t="70684" x="4035425" y="2889250"/>
          <p14:tracePt t="70694" x="3916363" y="2957513"/>
          <p14:tracePt t="70701" x="3806825" y="3016250"/>
          <p14:tracePt t="70710" x="3687763" y="3076575"/>
          <p14:tracePt t="70717" x="3568700" y="3152775"/>
          <p14:tracePt t="70725" x="3449638" y="3203575"/>
          <p14:tracePt t="70733" x="3313113" y="3263900"/>
          <p14:tracePt t="70741" x="3186113" y="3330575"/>
          <p14:tracePt t="70749" x="3084513" y="3382963"/>
          <p14:tracePt t="70757" x="2973388" y="3441700"/>
          <p14:tracePt t="70764" x="2871788" y="3502025"/>
          <p14:tracePt t="70773" x="2778125" y="3560763"/>
          <p14:tracePt t="70781" x="2693988" y="3603625"/>
          <p14:tracePt t="70788" x="2608263" y="3662363"/>
          <p14:tracePt t="70797" x="2549525" y="3713163"/>
          <p14:tracePt t="70805" x="2481263" y="3756025"/>
          <p14:tracePt t="70814" x="2430463" y="3798888"/>
          <p14:tracePt t="70821" x="2379663" y="3849688"/>
          <p14:tracePt t="70830" x="2327275" y="3917950"/>
          <p14:tracePt t="70837" x="2286000" y="3968750"/>
          <p14:tracePt t="70846" x="2243138" y="4019550"/>
          <p14:tracePt t="70852" x="2200275" y="4079875"/>
          <p14:tracePt t="70862" x="2157413" y="4130675"/>
          <p14:tracePt t="70869" x="2106613" y="4171950"/>
          <p14:tracePt t="70878" x="2055813" y="4214813"/>
          <p14:tracePt t="70884" x="2022475" y="4249738"/>
          <p14:tracePt t="70893" x="1979613" y="4283075"/>
          <p14:tracePt t="70900" x="1962150" y="4291013"/>
          <p14:tracePt t="70909" x="1936750" y="4308475"/>
          <p14:tracePt t="70917" x="1903413" y="4316413"/>
          <p14:tracePt t="70932" x="1878013" y="4325938"/>
          <p14:tracePt t="70936" x="1860550" y="4333875"/>
          <p14:tracePt t="70942" x="1835150" y="4333875"/>
          <p14:tracePt t="70949" x="1817688" y="4341813"/>
          <p14:tracePt t="70957" x="1801813" y="4351338"/>
          <p14:tracePt t="70965" x="1792288" y="4351338"/>
          <p14:tracePt t="70972" x="1766888" y="4351338"/>
          <p14:tracePt t="70981" x="1733550" y="4351338"/>
          <p14:tracePt t="70989" x="1716088" y="4351338"/>
          <p14:tracePt t="70997" x="1690688" y="4351338"/>
          <p14:tracePt t="71005" x="1657350" y="4351338"/>
          <p14:tracePt t="71014" x="1631950" y="4351338"/>
          <p14:tracePt t="71021" x="1597025" y="4351338"/>
          <p14:tracePt t="71030" x="1563688" y="4351338"/>
          <p14:tracePt t="71037" x="1528763" y="4351338"/>
          <p14:tracePt t="71046" x="1487488" y="4351338"/>
          <p14:tracePt t="71053" x="1462088" y="4351338"/>
          <p14:tracePt t="71062" x="1435100" y="4351338"/>
          <p14:tracePt t="71069" x="1409700" y="4351338"/>
          <p14:tracePt t="71078" x="1401763" y="4351338"/>
          <p14:tracePt t="71085" x="1393825" y="4351338"/>
          <p14:tracePt t="71094" x="1384300" y="4351338"/>
          <p14:tracePt t="71141" x="1384300" y="4341813"/>
          <p14:tracePt t="71149" x="1384300" y="4325938"/>
          <p14:tracePt t="71157" x="1384300" y="4316413"/>
          <p14:tracePt t="71173" x="1384300" y="4308475"/>
          <p14:tracePt t="71181" x="1384300" y="4300538"/>
          <p14:tracePt t="71188" x="1384300" y="4291013"/>
          <p14:tracePt t="71213" x="1384300" y="4283075"/>
          <p14:tracePt t="71823" x="1401763" y="4283075"/>
          <p14:tracePt t="71829" x="1427163" y="4283075"/>
          <p14:tracePt t="71837" x="1462088" y="4275138"/>
          <p14:tracePt t="71846" x="1495425" y="4265613"/>
          <p14:tracePt t="71852" x="1538288" y="4265613"/>
          <p14:tracePt t="71862" x="1597025" y="4257675"/>
          <p14:tracePt t="71868" x="1657350" y="4249738"/>
          <p14:tracePt t="71878" x="1708150" y="4240213"/>
          <p14:tracePt t="71885" x="1749425" y="4232275"/>
          <p14:tracePt t="71893" x="1809750" y="4232275"/>
          <p14:tracePt t="71901" x="1852613" y="4232275"/>
          <p14:tracePt t="71912" x="1885950" y="4232275"/>
          <p14:tracePt t="71917" x="1920875" y="4232275"/>
          <p14:tracePt t="71926" x="1936750" y="4232275"/>
          <p14:tracePt t="71932" x="1962150" y="4232275"/>
          <p14:tracePt t="71941" x="1987550" y="4232275"/>
          <p14:tracePt t="71949" x="1997075" y="4224338"/>
          <p14:tracePt t="71956" x="2012950" y="4214813"/>
          <p14:tracePt t="71964" x="2030413" y="4214813"/>
          <p14:tracePt t="71973" x="2047875" y="4214813"/>
          <p14:tracePt t="71981" x="2073275" y="4214813"/>
          <p14:tracePt t="71989" x="2098675" y="4214813"/>
          <p14:tracePt t="71996" x="2116138" y="4214813"/>
          <p14:tracePt t="72005" x="2132013" y="4214813"/>
          <p14:tracePt t="72014" x="2149475" y="4214813"/>
          <p14:tracePt t="72021" x="2166938" y="4214813"/>
          <p14:tracePt t="72030" x="2192338" y="4214813"/>
          <p14:tracePt t="72037" x="2200275" y="4214813"/>
          <p14:tracePt t="72046" x="2208213" y="4214813"/>
          <p14:tracePt t="72053" x="2217738" y="4214813"/>
          <p14:tracePt t="72062" x="2225675" y="4214813"/>
          <p14:tracePt t="72199" x="2225675" y="4206875"/>
          <p14:tracePt t="72207" x="2243138" y="4197350"/>
          <p14:tracePt t="72216" x="2251075" y="4197350"/>
          <p14:tracePt t="72223" x="2276475" y="4197350"/>
          <p14:tracePt t="72231" x="2311400" y="4189413"/>
          <p14:tracePt t="72237" x="2344738" y="4181475"/>
          <p14:tracePt t="72246" x="2387600" y="4181475"/>
          <p14:tracePt t="72253" x="2430463" y="4181475"/>
          <p14:tracePt t="72262" x="2463800" y="4181475"/>
          <p14:tracePt t="72269" x="2497138" y="4181475"/>
          <p14:tracePt t="72278" x="2514600" y="4181475"/>
          <p14:tracePt t="72285" x="2540000" y="4181475"/>
          <p14:tracePt t="72295" x="2565400" y="4181475"/>
          <p14:tracePt t="72301" x="2574925" y="4181475"/>
          <p14:tracePt t="72309" x="2582863" y="4181475"/>
          <p14:tracePt t="72317" x="2590800" y="4181475"/>
          <p14:tracePt t="73607" x="2590800" y="4197350"/>
          <p14:tracePt t="73614" x="2600325" y="4214813"/>
          <p14:tracePt t="73623" x="2616200" y="4249738"/>
          <p14:tracePt t="73632" x="2625725" y="4283075"/>
          <p14:tracePt t="73637" x="2633663" y="4308475"/>
          <p14:tracePt t="73646" x="2651125" y="4341813"/>
          <p14:tracePt t="73653" x="2668588" y="4394200"/>
          <p14:tracePt t="73662" x="2693988" y="4435475"/>
          <p14:tracePt t="73669" x="2709863" y="4495800"/>
          <p14:tracePt t="73678" x="2719388" y="4554538"/>
          <p14:tracePt t="73685" x="2727325" y="4614863"/>
          <p14:tracePt t="73694" x="2752725" y="4683125"/>
          <p14:tracePt t="73700" x="2760663" y="4749800"/>
          <p14:tracePt t="73708" x="2770188" y="4827588"/>
          <p14:tracePt t="73717" x="2778125" y="4886325"/>
          <p14:tracePt t="73728" x="2795588" y="4946650"/>
          <p14:tracePt t="73732" x="2803525" y="4987925"/>
          <p14:tracePt t="73741" x="2811463" y="5038725"/>
          <p14:tracePt t="73749" x="2820988" y="5081588"/>
          <p14:tracePt t="73757" x="2820988" y="5116513"/>
          <p14:tracePt t="73765" x="2820988" y="5149850"/>
          <p14:tracePt t="73773" x="2828925" y="5175250"/>
          <p14:tracePt t="73780" x="2838450" y="5200650"/>
          <p14:tracePt t="73789" x="2838450" y="5226050"/>
          <p14:tracePt t="73797" x="2838450" y="5251450"/>
          <p14:tracePt t="73805" x="2838450" y="5268913"/>
          <p14:tracePt t="73812" x="2846388" y="5294313"/>
          <p14:tracePt t="73820" x="2854325" y="5319713"/>
          <p14:tracePt t="73830" x="2854325" y="5345113"/>
          <p14:tracePt t="73837" x="2854325" y="5370513"/>
          <p14:tracePt t="73846" x="2854325" y="5395913"/>
          <p14:tracePt t="73853" x="2854325" y="5430838"/>
          <p14:tracePt t="73862" x="2854325" y="5456238"/>
          <p14:tracePt t="73868" x="2854325" y="5489575"/>
          <p14:tracePt t="73878" x="2854325" y="5514975"/>
          <p14:tracePt t="73884" x="2854325" y="5532438"/>
          <p14:tracePt t="73892" x="2854325" y="5557838"/>
          <p14:tracePt t="73901" x="2854325" y="5583238"/>
          <p14:tracePt t="73910" x="2854325" y="5600700"/>
          <p14:tracePt t="73916" x="2854325" y="5616575"/>
          <p14:tracePt t="73927" x="2854325" y="5634038"/>
          <p14:tracePt t="73933" x="2854325" y="5641975"/>
          <p14:tracePt t="73943" x="2854325" y="5651500"/>
          <p14:tracePt t="73949" x="2854325" y="5659438"/>
          <p14:tracePt t="73957" x="2854325" y="5668963"/>
          <p14:tracePt t="73965" x="2854325" y="5676900"/>
          <p14:tracePt t="73997" x="2854325" y="5684838"/>
          <p14:tracePt t="74125" x="2854325" y="5694363"/>
          <p14:tracePt t="74133" x="2846388" y="5702300"/>
          <p14:tracePt t="74149" x="2838450" y="5702300"/>
          <p14:tracePt t="74173" x="2838450" y="5710238"/>
          <p14:tracePt t="74781" x="2846388" y="5710238"/>
          <p14:tracePt t="74789" x="2863850" y="5710238"/>
          <p14:tracePt t="74798" x="2871788" y="5710238"/>
          <p14:tracePt t="74805" x="2889250" y="5710238"/>
          <p14:tracePt t="74814" x="2897188" y="5710238"/>
          <p14:tracePt t="74821" x="2922588" y="5710238"/>
          <p14:tracePt t="74830" x="2955925" y="5710238"/>
          <p14:tracePt t="74837" x="2973388" y="5710238"/>
          <p14:tracePt t="74846" x="2998788" y="5710238"/>
          <p14:tracePt t="74853" x="3024188" y="5710238"/>
          <p14:tracePt t="74862" x="3041650" y="5710238"/>
          <p14:tracePt t="74869" x="3067050" y="5710238"/>
          <p14:tracePt t="74878" x="3092450" y="5710238"/>
          <p14:tracePt t="74885" x="3109913" y="5710238"/>
          <p14:tracePt t="74895" x="3127375" y="5710238"/>
          <p14:tracePt t="74901" x="3143250" y="5710238"/>
          <p14:tracePt t="74910" x="3152775" y="5710238"/>
          <p14:tracePt t="74917" x="3160713" y="5710238"/>
          <p14:tracePt t="75149" x="3168650" y="5710238"/>
          <p14:tracePt t="75157" x="3178175" y="5710238"/>
          <p14:tracePt t="75165" x="3194050" y="5710238"/>
          <p14:tracePt t="75173" x="3211513" y="5710238"/>
          <p14:tracePt t="75181" x="3244850" y="5710238"/>
          <p14:tracePt t="75189" x="3279775" y="5702300"/>
          <p14:tracePt t="75197" x="3313113" y="5702300"/>
          <p14:tracePt t="75205" x="3348038" y="5702300"/>
          <p14:tracePt t="75213" x="3389313" y="5702300"/>
          <p14:tracePt t="75221" x="3441700" y="5702300"/>
          <p14:tracePt t="75230" x="3492500" y="5702300"/>
          <p14:tracePt t="75237" x="3517900" y="5702300"/>
          <p14:tracePt t="75245" x="3559175" y="5702300"/>
          <p14:tracePt t="75253" x="3594100" y="5702300"/>
          <p14:tracePt t="75262" x="3619500" y="5702300"/>
          <p14:tracePt t="75269" x="3644900" y="5702300"/>
          <p14:tracePt t="75279" x="3670300" y="5702300"/>
          <p14:tracePt t="75285" x="3695700" y="5702300"/>
          <p14:tracePt t="75294" x="3713163" y="5702300"/>
          <p14:tracePt t="75301" x="3738563" y="5702300"/>
          <p14:tracePt t="75311" x="3763963" y="5702300"/>
          <p14:tracePt t="75317" x="3781425" y="5702300"/>
          <p14:tracePt t="75326" x="3806825" y="5702300"/>
          <p14:tracePt t="75333" x="3832225" y="5702300"/>
          <p14:tracePt t="75343" x="3848100" y="5702300"/>
          <p14:tracePt t="75348" x="3865563" y="5702300"/>
          <p14:tracePt t="75357" x="3873500" y="5702300"/>
          <p14:tracePt t="75373" x="3883025" y="5702300"/>
          <p14:tracePt t="76423" x="3900488" y="5702300"/>
          <p14:tracePt t="76431" x="3925888" y="5702300"/>
          <p14:tracePt t="76439" x="3992563" y="5702300"/>
          <p14:tracePt t="76450" x="4103688" y="5702300"/>
          <p14:tracePt t="76453" x="4230688" y="5702300"/>
          <p14:tracePt t="76462" x="4375150" y="5702300"/>
          <p14:tracePt t="76469" x="4529138" y="5702300"/>
          <p14:tracePt t="76478" x="4699000" y="5702300"/>
          <p14:tracePt t="76485" x="4876800" y="5702300"/>
          <p14:tracePt t="76494" x="5080000" y="5702300"/>
          <p14:tracePt t="76501" x="5310188" y="5702300"/>
          <p14:tracePt t="76510" x="5513388" y="5702300"/>
          <p14:tracePt t="76517" x="5743575" y="5702300"/>
          <p14:tracePt t="76527" x="5981700" y="5702300"/>
          <p14:tracePt t="76533" x="6151563" y="5702300"/>
          <p14:tracePt t="76544" x="6354763" y="5702300"/>
          <p14:tracePt t="76549" x="6534150" y="5702300"/>
          <p14:tracePt t="76557" x="6678613" y="5702300"/>
          <p14:tracePt t="76565" x="6813550" y="5702300"/>
          <p14:tracePt t="76573" x="6942138" y="5702300"/>
          <p14:tracePt t="76581" x="7043738" y="5702300"/>
          <p14:tracePt t="76589" x="7127875" y="5702300"/>
          <p14:tracePt t="76596" x="7213600" y="5702300"/>
          <p14:tracePt t="76605" x="7297738" y="5702300"/>
          <p14:tracePt t="76613" x="7383463" y="5702300"/>
          <p14:tracePt t="76621" x="7451725" y="5702300"/>
          <p14:tracePt t="76630" x="7510463" y="5702300"/>
          <p14:tracePt t="76636" x="7570788" y="5702300"/>
          <p14:tracePt t="76645" x="7612063" y="5702300"/>
          <p14:tracePt t="76653" x="7662863" y="5710238"/>
          <p14:tracePt t="76662" x="7688263" y="5710238"/>
          <p14:tracePt t="76668" x="7715250" y="5710238"/>
          <p14:tracePt t="76678" x="7748588" y="5710238"/>
          <p14:tracePt t="76685" x="7766050" y="5710238"/>
          <p14:tracePt t="76694" x="7791450" y="5710238"/>
          <p14:tracePt t="76700" x="7816850" y="5710238"/>
          <p14:tracePt t="76710" x="7824788" y="5710238"/>
          <p14:tracePt t="76716" x="7832725" y="5710238"/>
          <p14:tracePt t="76725" x="7842250" y="5710238"/>
          <p14:tracePt t="76732" x="7850188" y="5710238"/>
          <p14:tracePt t="77695" x="7859713" y="5710238"/>
          <p14:tracePt t="77702" x="7867650" y="5710238"/>
          <p14:tracePt t="77719" x="7885113" y="5710238"/>
          <p14:tracePt t="77726" x="7893050" y="5710238"/>
          <p14:tracePt t="77734" x="7900988" y="5710238"/>
          <p14:tracePt t="77743" x="7926388" y="5710238"/>
          <p14:tracePt t="77749" x="7943850" y="5710238"/>
          <p14:tracePt t="77759" x="7969250" y="5710238"/>
          <p14:tracePt t="77764" x="8004175" y="5719763"/>
          <p14:tracePt t="77773" x="8037513" y="5727700"/>
          <p14:tracePt t="77781" x="8062913" y="5735638"/>
          <p14:tracePt t="77789" x="8096250" y="5745163"/>
          <p14:tracePt t="77797" x="8131175" y="5753100"/>
          <p14:tracePt t="77805" x="8164513" y="5761038"/>
          <p14:tracePt t="77812" x="8199438" y="5761038"/>
          <p14:tracePt t="77821" x="8232775" y="5761038"/>
          <p14:tracePt t="77828" x="8275638" y="5770563"/>
          <p14:tracePt t="77837" x="8308975" y="5778500"/>
          <p14:tracePt t="77845" x="8334375" y="5778500"/>
          <p14:tracePt t="77853" x="8377238" y="5778500"/>
          <p14:tracePt t="77861" x="8410575" y="5788025"/>
          <p14:tracePt t="77869" x="8445500" y="5795963"/>
          <p14:tracePt t="77878" x="8478838" y="5795963"/>
          <p14:tracePt t="77894" x="8513763" y="5813425"/>
          <p14:tracePt t="77901" x="8521700" y="5813425"/>
          <p14:tracePt t="78047" x="8529638" y="5813425"/>
          <p14:tracePt t="78055" x="8539163" y="5813425"/>
          <p14:tracePt t="78062" x="8555038" y="5813425"/>
          <p14:tracePt t="78069" x="8572500" y="5813425"/>
          <p14:tracePt t="78078" x="8605838" y="5813425"/>
          <p14:tracePt t="78085" x="8648700" y="5813425"/>
          <p14:tracePt t="78094" x="8709025" y="5813425"/>
          <p14:tracePt t="78101" x="8777288" y="5813425"/>
          <p14:tracePt t="78110" x="8861425" y="5813425"/>
          <p14:tracePt t="78117" x="8947150" y="5813425"/>
          <p14:tracePt t="78126" x="9031288" y="5813425"/>
          <p14:tracePt t="78133" x="9117013" y="5813425"/>
          <p14:tracePt t="78142" x="9193213" y="5813425"/>
          <p14:tracePt t="78149" x="9251950" y="5813425"/>
          <p14:tracePt t="78158" x="9294813" y="5813425"/>
          <p14:tracePt t="78165" x="9320213" y="5813425"/>
          <p14:tracePt t="78173" x="9345613" y="5813425"/>
          <p14:tracePt t="78181" x="9353550" y="5813425"/>
          <p14:tracePt t="79493" x="9363075" y="5803900"/>
          <p14:tracePt t="79501" x="9371013" y="5778500"/>
          <p14:tracePt t="79511" x="9380538" y="5735638"/>
          <p14:tracePt t="79517" x="9396413" y="5684838"/>
          <p14:tracePt t="79527" x="9405938" y="5641975"/>
          <p14:tracePt t="79533" x="9413875" y="5583238"/>
          <p14:tracePt t="79543" x="9421813" y="5524500"/>
          <p14:tracePt t="79549" x="9431338" y="5464175"/>
          <p14:tracePt t="79560" x="9456738" y="5387975"/>
          <p14:tracePt t="79565" x="9472613" y="5311775"/>
          <p14:tracePt t="79573" x="9490075" y="5251450"/>
          <p14:tracePt t="79581" x="9498013" y="5192713"/>
          <p14:tracePt t="79589" x="9507538" y="5132388"/>
          <p14:tracePt t="79597" x="9507538" y="5073650"/>
          <p14:tracePt t="79604" x="9515475" y="5013325"/>
          <p14:tracePt t="79612" x="9532938" y="4972050"/>
          <p14:tracePt t="79621" x="9540875" y="4937125"/>
          <p14:tracePt t="79628" x="9550400" y="4903788"/>
          <p14:tracePt t="79636" x="9558338" y="4878388"/>
          <p14:tracePt t="79646" x="9566275" y="4852988"/>
          <p14:tracePt t="79652" x="9575800" y="4835525"/>
          <p14:tracePt t="79662" x="9583738" y="4818063"/>
          <p14:tracePt t="79668" x="9591675" y="4802188"/>
          <p14:tracePt t="79678" x="9591675" y="4792663"/>
          <p14:tracePt t="79685" x="9601200" y="4775200"/>
          <p14:tracePt t="79694" x="9601200" y="4767263"/>
          <p14:tracePt t="79711" x="9601200" y="4759325"/>
          <p14:tracePt t="79726" x="9601200" y="4749800"/>
          <p14:tracePt t="79733" x="9609138" y="4733925"/>
          <p14:tracePt t="79741" x="9617075" y="4724400"/>
          <p14:tracePt t="79749" x="9617075" y="4708525"/>
          <p14:tracePt t="79758" x="9626600" y="4683125"/>
          <p14:tracePt t="79765" x="9634538" y="4665663"/>
          <p14:tracePt t="79775" x="9642475" y="4640263"/>
          <p14:tracePt t="79781" x="9659938" y="4614863"/>
          <p14:tracePt t="79789" x="9659938" y="4597400"/>
          <p14:tracePt t="79797" x="9667875" y="4589463"/>
          <p14:tracePt t="79805" x="9677400" y="4572000"/>
          <p14:tracePt t="79813" x="9677400" y="4564063"/>
          <p14:tracePt t="79821" x="9685338" y="4564063"/>
          <p14:tracePt t="79829" x="9694863" y="4554538"/>
          <p14:tracePt t="80847" x="9720263" y="4554538"/>
          <p14:tracePt t="80855" x="9745663" y="4554538"/>
          <p14:tracePt t="80863" x="9771063" y="4554538"/>
          <p14:tracePt t="80869" x="9796463" y="4554538"/>
          <p14:tracePt t="80878" x="9812338" y="4554538"/>
          <p14:tracePt t="80885" x="9839325" y="4554538"/>
          <p14:tracePt t="80895" x="9864725" y="4554538"/>
          <p14:tracePt t="80901" x="9872663" y="4554538"/>
          <p14:tracePt t="80909" x="9890125" y="4554538"/>
          <p14:tracePt t="80917" x="9906000" y="4554538"/>
          <p14:tracePt t="81142" x="9915525" y="4546600"/>
          <p14:tracePt t="81149" x="9931400" y="4538663"/>
          <p14:tracePt t="81157" x="9966325" y="4538663"/>
          <p14:tracePt t="81165" x="9999663" y="4538663"/>
          <p14:tracePt t="81176" x="10050463" y="4538663"/>
          <p14:tracePt t="81181" x="10126663" y="4538663"/>
          <p14:tracePt t="81188" x="10212388" y="4538663"/>
          <p14:tracePt t="81197" x="10306050" y="4538663"/>
          <p14:tracePt t="81205" x="10390188" y="4538663"/>
          <p14:tracePt t="81213" x="10467975" y="4538663"/>
          <p14:tracePt t="81221" x="10526713" y="4538663"/>
          <p14:tracePt t="81228" x="10577513" y="4538663"/>
          <p14:tracePt t="81236" x="10612438" y="4538663"/>
          <p14:tracePt t="81245" x="10637838" y="4538663"/>
          <p14:tracePt t="81253" x="10645775" y="4538663"/>
          <p14:tracePt t="82463" x="10637838" y="4529138"/>
          <p14:tracePt t="82470" x="10612438" y="4503738"/>
          <p14:tracePt t="82480" x="10577513" y="4478338"/>
          <p14:tracePt t="82486" x="10552113" y="4435475"/>
          <p14:tracePt t="82495" x="10518775" y="4402138"/>
          <p14:tracePt t="82501" x="10483850" y="4359275"/>
          <p14:tracePt t="82510" x="10450513" y="4333875"/>
          <p14:tracePt t="82517" x="10407650" y="4308475"/>
          <p14:tracePt t="82526" x="10356850" y="4265613"/>
          <p14:tracePt t="82533" x="10298113" y="4224338"/>
          <p14:tracePt t="82541" x="10229850" y="4181475"/>
          <p14:tracePt t="82548" x="10169525" y="4138613"/>
          <p14:tracePt t="82557" x="10118725" y="4113213"/>
          <p14:tracePt t="82565" x="10067925" y="4079875"/>
          <p14:tracePt t="82575" x="10017125" y="4052888"/>
          <p14:tracePt t="82581" x="9983788" y="4019550"/>
          <p14:tracePt t="82589" x="9940925" y="3994150"/>
          <p14:tracePt t="82597" x="9906000" y="3968750"/>
          <p14:tracePt t="82605" x="9855200" y="3935413"/>
          <p14:tracePt t="82612" x="9812338" y="3917950"/>
          <p14:tracePt t="82621" x="9761538" y="3900488"/>
          <p14:tracePt t="82628" x="9702800" y="3875088"/>
          <p14:tracePt t="82637" x="9642475" y="3857625"/>
          <p14:tracePt t="82645" x="9575800" y="3841750"/>
          <p14:tracePt t="82653" x="9515475" y="3806825"/>
          <p14:tracePt t="82663" x="9456738" y="3773488"/>
          <p14:tracePt t="82668" x="9388475" y="3756025"/>
          <p14:tracePt t="82677" x="9320213" y="3730625"/>
          <p14:tracePt t="82685" x="9244013" y="3697288"/>
          <p14:tracePt t="82694" x="9193213" y="3671888"/>
          <p14:tracePt t="82701" x="9142413" y="3654425"/>
          <p14:tracePt t="82710" x="9099550" y="3629025"/>
          <p14:tracePt t="82717" x="9056688" y="3611563"/>
          <p14:tracePt t="82726" x="9039225" y="3594100"/>
          <p14:tracePt t="82733" x="9013825" y="3586163"/>
          <p14:tracePt t="82740" x="8980488" y="3578225"/>
          <p14:tracePt t="82749" x="8947150" y="3568700"/>
          <p14:tracePt t="82758" x="8921750" y="3552825"/>
          <p14:tracePt t="82765" x="8904288" y="3535363"/>
          <p14:tracePt t="82776" x="8869363" y="3527425"/>
          <p14:tracePt t="82781" x="8836025" y="3517900"/>
          <p14:tracePt t="82790" x="8802688" y="3502025"/>
          <p14:tracePt t="82797" x="8767763" y="3484563"/>
          <p14:tracePt t="82805" x="8734425" y="3475038"/>
          <p14:tracePt t="82813" x="8709025" y="3467100"/>
          <p14:tracePt t="82821" x="8674100" y="3449638"/>
          <p14:tracePt t="82829" x="8623300" y="3433763"/>
          <p14:tracePt t="82837" x="8589963" y="3416300"/>
          <p14:tracePt t="82844" x="8555038" y="3398838"/>
          <p14:tracePt t="82853" x="8521700" y="3382963"/>
          <p14:tracePt t="82862" x="8496300" y="3373438"/>
          <p14:tracePt t="82871" x="8470900" y="3365500"/>
          <p14:tracePt t="82879" x="8453438" y="3355975"/>
          <p14:tracePt t="82888" x="8435975" y="3348038"/>
          <p14:tracePt t="82894" x="8428038" y="3340100"/>
          <p14:tracePt t="82973" x="8428038" y="3330575"/>
          <p14:tracePt t="82990" x="8428038" y="3322638"/>
          <p14:tracePt t="82998" x="8420100" y="3314700"/>
          <p14:tracePt t="83021" x="8420100" y="3305175"/>
          <p14:tracePt t="83869" x="8428038" y="3305175"/>
          <p14:tracePt t="83877" x="8445500" y="3305175"/>
          <p14:tracePt t="83885" x="8462963" y="3305175"/>
          <p14:tracePt t="83894" x="8496300" y="3305175"/>
          <p14:tracePt t="83901" x="8521700" y="3305175"/>
          <p14:tracePt t="83910" x="8555038" y="3305175"/>
          <p14:tracePt t="83916" x="8589963" y="3305175"/>
          <p14:tracePt t="83926" x="8640763" y="3305175"/>
          <p14:tracePt t="83933" x="8683625" y="3305175"/>
          <p14:tracePt t="83941" x="8724900" y="3297238"/>
          <p14:tracePt t="83949" x="8777288" y="3289300"/>
          <p14:tracePt t="83957" x="8802688" y="3289300"/>
          <p14:tracePt t="83965" x="8828088" y="3279775"/>
          <p14:tracePt t="83973" x="8853488" y="3271838"/>
          <p14:tracePt t="83981" x="8878888" y="3271838"/>
          <p14:tracePt t="83999" x="8886825" y="3271838"/>
          <p14:tracePt t="84007" x="8894763" y="3271838"/>
          <p14:tracePt t="84095" x="8912225" y="3263900"/>
          <p14:tracePt t="84102" x="8937625" y="3254375"/>
          <p14:tracePt t="84113" x="8955088" y="3246438"/>
          <p14:tracePt t="84119" x="8972550" y="3246438"/>
          <p14:tracePt t="84127" x="8997950" y="3238500"/>
          <p14:tracePt t="84133" x="9023350" y="3228975"/>
          <p14:tracePt t="84143" x="9039225" y="3221038"/>
          <p14:tracePt t="84148" x="9091613" y="3211513"/>
          <p14:tracePt t="84156" x="9150350" y="3203575"/>
          <p14:tracePt t="84165" x="9193213" y="3178175"/>
          <p14:tracePt t="84174" x="9244013" y="3170238"/>
          <p14:tracePt t="84181" x="9286875" y="3160713"/>
          <p14:tracePt t="84191" x="9320213" y="3152775"/>
          <p14:tracePt t="84197" x="9353550" y="3144838"/>
          <p14:tracePt t="84205" x="9380538" y="3135313"/>
          <p14:tracePt t="84213" x="9388475" y="3135313"/>
          <p14:tracePt t="84221" x="9396413" y="3135313"/>
          <p14:tracePt t="92013" x="9388475" y="3135313"/>
          <p14:tracePt t="92021" x="9363075" y="3135313"/>
          <p14:tracePt t="92028" x="9312275" y="3127375"/>
          <p14:tracePt t="92037" x="9251950" y="3109913"/>
          <p14:tracePt t="92045" x="9193213" y="3084513"/>
          <p14:tracePt t="92053" x="9132888" y="3059113"/>
          <p14:tracePt t="92061" x="9064625" y="3025775"/>
          <p14:tracePt t="92071" x="8988425" y="2990850"/>
          <p14:tracePt t="92080" x="8886825" y="2949575"/>
          <p14:tracePt t="92086" x="8742363" y="2897188"/>
          <p14:tracePt t="92095" x="8555038" y="2830513"/>
          <p14:tracePt t="92101" x="8343900" y="2736850"/>
          <p14:tracePt t="92109" x="8096250" y="2617788"/>
          <p14:tracePt t="92117" x="7875588" y="2506663"/>
          <p14:tracePt t="92126" x="7688263" y="2422525"/>
          <p14:tracePt t="92133" x="7553325" y="2344738"/>
          <p14:tracePt t="92143" x="7434263" y="2278063"/>
          <p14:tracePt t="92148" x="7323138" y="2209800"/>
          <p14:tracePt t="92158" x="7239000" y="2149475"/>
          <p14:tracePt t="92165" x="7153275" y="2090738"/>
          <p14:tracePt t="92174" x="7069138" y="2022475"/>
          <p14:tracePt t="92180" x="6975475" y="1954213"/>
          <p14:tracePt t="92190" x="6907213" y="1885950"/>
          <p14:tracePt t="92196" x="6831013" y="1819275"/>
          <p14:tracePt t="92205" x="6745288" y="1766888"/>
          <p14:tracePt t="92212" x="6686550" y="1716088"/>
          <p14:tracePt t="92221" x="6618288" y="1657350"/>
          <p14:tracePt t="92229" x="6542088" y="1614488"/>
          <p14:tracePt t="92239" x="6483350" y="1581150"/>
          <p14:tracePt t="92244" x="6415088" y="1555750"/>
          <p14:tracePt t="92253" x="6354763" y="1520825"/>
          <p14:tracePt t="92260" x="6278563" y="1487488"/>
          <p14:tracePt t="92269" x="6184900" y="1444625"/>
          <p14:tracePt t="92277" x="6100763" y="1393825"/>
          <p14:tracePt t="92285" x="5981700" y="1350963"/>
          <p14:tracePt t="92292" x="5853113" y="1292225"/>
          <p14:tracePt t="92301" x="5700713" y="1231900"/>
          <p14:tracePt t="92309" x="5548313" y="1181100"/>
          <p14:tracePt t="92317" x="5394325" y="1130300"/>
          <p14:tracePt t="92325" x="5224463" y="1069975"/>
          <p14:tracePt t="92335" x="5046663" y="1019175"/>
          <p14:tracePt t="92343" x="4859338" y="952500"/>
          <p14:tracePt t="92351" x="4630738" y="866775"/>
          <p14:tracePt t="92359" x="4400550" y="808038"/>
          <p14:tracePt t="92365" x="4162425" y="730250"/>
          <p14:tracePt t="92374" x="3900488" y="646113"/>
          <p14:tracePt t="92381" x="3644900" y="585788"/>
          <p14:tracePt t="92394" x="3381375" y="501650"/>
          <p14:tracePt t="92397" x="3152775" y="441325"/>
          <p14:tracePt t="92405" x="2922588" y="400050"/>
          <p14:tracePt t="92413" x="2693988" y="331788"/>
          <p14:tracePt t="92422" x="2438400" y="271463"/>
          <p14:tracePt t="92429" x="2208213" y="220663"/>
          <p14:tracePt t="92439" x="1997075" y="195263"/>
          <p14:tracePt t="92445" x="1766888" y="152400"/>
          <p14:tracePt t="92453" x="1597025" y="111125"/>
          <p14:tracePt t="92461" x="1409700" y="85725"/>
          <p14:tracePt t="92469" x="1223963" y="58738"/>
          <p14:tracePt t="92477" x="1019175" y="17463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F:\AAA-LÀM ẢNH SLIDE\Bai13-LT-3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846" y="618154"/>
            <a:ext cx="5966539" cy="5672480"/>
          </a:xfrm>
          <a:prstGeom prst="rect">
            <a:avLst/>
          </a:prstGeom>
          <a:noFill/>
        </p:spPr>
      </p:pic>
      <p:pic>
        <p:nvPicPr>
          <p:cNvPr id="1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15" y="573977"/>
            <a:ext cx="2230362" cy="99139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63484" y="1473085"/>
            <a:ext cx="490840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3B47BD-C742-476F-B8B7-AE322F8C77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927" y="4076989"/>
            <a:ext cx="1914050" cy="1914050"/>
          </a:xfrm>
          <a:prstGeom prst="rect">
            <a:avLst/>
          </a:prstGeom>
        </p:spPr>
      </p:pic>
      <p:grpSp>
        <p:nvGrpSpPr>
          <p:cNvPr id="15" name="Group 13">
            <a:extLst>
              <a:ext uri="{FF2B5EF4-FFF2-40B4-BE49-F238E27FC236}">
                <a16:creationId xmlns:a16="http://schemas.microsoft.com/office/drawing/2014/main" id="{09E99C4A-DB91-4FA2-A6FE-46DC68B06E0E}"/>
              </a:ext>
            </a:extLst>
          </p:cNvPr>
          <p:cNvGrpSpPr/>
          <p:nvPr/>
        </p:nvGrpSpPr>
        <p:grpSpPr>
          <a:xfrm>
            <a:off x="1665611" y="2170770"/>
            <a:ext cx="3513139" cy="1836566"/>
            <a:chOff x="490080" y="1397443"/>
            <a:chExt cx="2233240" cy="1253781"/>
          </a:xfrm>
        </p:grpSpPr>
        <p:sp>
          <p:nvSpPr>
            <p:cNvPr id="16" name="Cloud Callout 88">
              <a:extLst>
                <a:ext uri="{FF2B5EF4-FFF2-40B4-BE49-F238E27FC236}">
                  <a16:creationId xmlns:a16="http://schemas.microsoft.com/office/drawing/2014/main" id="{AD4AA050-0184-402E-BF72-AAD2A1BCA499}"/>
                </a:ext>
              </a:extLst>
            </p:cNvPr>
            <p:cNvSpPr/>
            <p:nvPr/>
          </p:nvSpPr>
          <p:spPr>
            <a:xfrm>
              <a:off x="490080" y="1397443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3CA7FB-CD4A-4E40-B178-CF917800B392}"/>
                </a:ext>
              </a:extLst>
            </p:cNvPr>
            <p:cNvSpPr txBox="1"/>
            <p:nvPr/>
          </p:nvSpPr>
          <p:spPr>
            <a:xfrm>
              <a:off x="665552" y="1606978"/>
              <a:ext cx="1871797" cy="1044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Tìm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trên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mỗi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bưởi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D9686CD-8530-44CB-B55B-572CFA5EA6EE}"/>
              </a:ext>
            </a:extLst>
          </p:cNvPr>
          <p:cNvSpPr txBox="1">
            <a:spLocks/>
          </p:cNvSpPr>
          <p:nvPr/>
        </p:nvSpPr>
        <p:spPr>
          <a:xfrm>
            <a:off x="1157570" y="2003127"/>
            <a:ext cx="50394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a)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6AC70-B8AE-46B2-B3B2-3B166C0B66E5}"/>
              </a:ext>
            </a:extLst>
          </p:cNvPr>
          <p:cNvSpPr/>
          <p:nvPr/>
        </p:nvSpPr>
        <p:spPr>
          <a:xfrm>
            <a:off x="6438507" y="236612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707329-4E71-47A7-911C-BEADA335A626}"/>
              </a:ext>
            </a:extLst>
          </p:cNvPr>
          <p:cNvSpPr/>
          <p:nvPr/>
        </p:nvSpPr>
        <p:spPr>
          <a:xfrm>
            <a:off x="7260210" y="1934622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75BF07-0C84-461E-9778-6C787D0D2FFB}"/>
              </a:ext>
            </a:extLst>
          </p:cNvPr>
          <p:cNvSpPr/>
          <p:nvPr/>
        </p:nvSpPr>
        <p:spPr>
          <a:xfrm>
            <a:off x="7938940" y="131009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CF5CA5-92F4-4813-8F33-BCFA88255F74}"/>
              </a:ext>
            </a:extLst>
          </p:cNvPr>
          <p:cNvSpPr/>
          <p:nvPr/>
        </p:nvSpPr>
        <p:spPr>
          <a:xfrm>
            <a:off x="8752343" y="114710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4678A0-A961-400A-AD7C-93A29025DACA}"/>
              </a:ext>
            </a:extLst>
          </p:cNvPr>
          <p:cNvSpPr/>
          <p:nvPr/>
        </p:nvSpPr>
        <p:spPr>
          <a:xfrm>
            <a:off x="7938940" y="2328016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E77281-571B-4D20-AACC-A05DA2C93E26}"/>
              </a:ext>
            </a:extLst>
          </p:cNvPr>
          <p:cNvSpPr/>
          <p:nvPr/>
        </p:nvSpPr>
        <p:spPr>
          <a:xfrm>
            <a:off x="7772187" y="3128414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1F2F20-5145-4001-A0B7-25989A58E21B}"/>
              </a:ext>
            </a:extLst>
          </p:cNvPr>
          <p:cNvSpPr/>
          <p:nvPr/>
        </p:nvSpPr>
        <p:spPr>
          <a:xfrm>
            <a:off x="8497965" y="291653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EE3775-FDE4-4AA8-89EC-F71806093F8B}"/>
              </a:ext>
            </a:extLst>
          </p:cNvPr>
          <p:cNvSpPr/>
          <p:nvPr/>
        </p:nvSpPr>
        <p:spPr>
          <a:xfrm>
            <a:off x="9385656" y="217077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A97DCE-BE0A-4EF1-9DA8-006E482D49DE}"/>
              </a:ext>
            </a:extLst>
          </p:cNvPr>
          <p:cNvSpPr/>
          <p:nvPr/>
        </p:nvSpPr>
        <p:spPr>
          <a:xfrm>
            <a:off x="10014176" y="184479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3894A1-2A8A-4A6F-8337-C6DE6F9A8450}"/>
              </a:ext>
            </a:extLst>
          </p:cNvPr>
          <p:cNvSpPr/>
          <p:nvPr/>
        </p:nvSpPr>
        <p:spPr>
          <a:xfrm>
            <a:off x="9916846" y="275354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689205"/>
      </p:ext>
    </p:extLst>
  </p:cSld>
  <p:clrMapOvr>
    <a:masterClrMapping/>
  </p:clrMapOvr>
  <p:transition spd="slow" advTm="554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7.8|7.1|8.2|6.2|7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8.2|9.3|10|8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3|2.7|1.4|3.1|2.7|2.9|3.3|2.9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1.8|2.2|2.3|7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1.8|2.2|2.3|7.4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239</Words>
  <Application>Microsoft Office PowerPoint</Application>
  <PresentationFormat>Widescreen</PresentationFormat>
  <Paragraphs>90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宋体</vt:lpstr>
      <vt:lpstr>Arial</vt:lpstr>
      <vt:lpstr>Arial-Rounded</vt:lpstr>
      <vt:lpstr>Arial-SGK-TV</vt:lpstr>
      <vt:lpstr>Calibri</vt:lpstr>
      <vt:lpstr>Calibri Light</vt:lpstr>
      <vt:lpstr>等线</vt:lpstr>
      <vt:lpstr>Lato</vt:lpstr>
      <vt:lpstr>Times New Roman</vt:lpstr>
      <vt:lpstr>Utm AVO</vt:lpstr>
      <vt:lpstr>UTM Edwardian</vt:lpstr>
      <vt:lpstr>自定义设计方案</vt:lpstr>
      <vt:lpstr>第一PPT，www.1ppt.com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ASUS</cp:lastModifiedBy>
  <cp:revision>53</cp:revision>
  <dcterms:created xsi:type="dcterms:W3CDTF">2021-07-09T06:30:31Z</dcterms:created>
  <dcterms:modified xsi:type="dcterms:W3CDTF">2021-12-13T16:36:30Z</dcterms:modified>
</cp:coreProperties>
</file>