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06" r:id="rId2"/>
    <p:sldId id="295" r:id="rId3"/>
    <p:sldId id="281" r:id="rId4"/>
    <p:sldId id="296" r:id="rId5"/>
    <p:sldId id="282" r:id="rId6"/>
    <p:sldId id="297" r:id="rId7"/>
    <p:sldId id="298" r:id="rId8"/>
    <p:sldId id="299" r:id="rId9"/>
    <p:sldId id="277" r:id="rId10"/>
    <p:sldId id="310" r:id="rId11"/>
    <p:sldId id="284" r:id="rId12"/>
    <p:sldId id="312" r:id="rId13"/>
    <p:sldId id="311" r:id="rId14"/>
    <p:sldId id="289" r:id="rId15"/>
    <p:sldId id="303" r:id="rId16"/>
    <p:sldId id="290" r:id="rId17"/>
    <p:sldId id="307" r:id="rId18"/>
    <p:sldId id="308" r:id="rId19"/>
    <p:sldId id="304" r:id="rId20"/>
    <p:sldId id="294" r:id="rId21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7" autoAdjust="0"/>
    <p:restoredTop sz="93725" autoAdjust="0"/>
  </p:normalViewPr>
  <p:slideViewPr>
    <p:cSldViewPr>
      <p:cViewPr varScale="1">
        <p:scale>
          <a:sx n="67" d="100"/>
          <a:sy n="67" d="100"/>
        </p:scale>
        <p:origin x="-5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F895E-6ADE-46BD-A904-78CD47090906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11B1C-1BB0-414C-97A2-23D6FB0BF9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454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19C0B-9DF2-499E-9359-14D55FE1135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0973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4421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895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584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F0C53-322E-4084-927B-C545DB321773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24200" y="849302"/>
            <a:ext cx="4287319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8000" b="1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BÀI 6</a:t>
            </a:r>
            <a:endParaRPr lang="en-US" sz="8000" b="1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44982" y="2429758"/>
            <a:ext cx="2880815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O </a:t>
            </a:r>
            <a:r>
              <a:rPr lang="en-US" sz="8000" b="1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o</a:t>
            </a:r>
            <a:r>
              <a:rPr lang="en-US" sz="8000" b="1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?</a:t>
            </a:r>
            <a:endParaRPr lang="en-US" sz="8000" b="1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13" y="648393"/>
            <a:ext cx="2056387" cy="620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40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8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791" y="2197608"/>
            <a:ext cx="587411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5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09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 the ngo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2179" y="407765"/>
            <a:ext cx="3469208" cy="5057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458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480" y="1877378"/>
            <a:ext cx="3987070" cy="27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6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33600" y="5257800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Arial-Rounded"/>
              </a:rPr>
              <a:t>Bê</a:t>
            </a:r>
            <a:r>
              <a:rPr lang="en-US" sz="5400" dirty="0" smtClean="0">
                <a:latin typeface="Arial-Rounded"/>
              </a:rPr>
              <a:t> </a:t>
            </a:r>
            <a:r>
              <a:rPr lang="en-US" sz="5400" dirty="0" err="1" smtClean="0">
                <a:latin typeface="Arial-Rounded"/>
              </a:rPr>
              <a:t>có</a:t>
            </a:r>
            <a:r>
              <a:rPr lang="en-US" sz="5400" dirty="0" smtClean="0">
                <a:latin typeface="Arial-Rounded"/>
              </a:rPr>
              <a:t> </a:t>
            </a:r>
            <a:r>
              <a:rPr lang="en-US" sz="5400" dirty="0" err="1" smtClean="0">
                <a:latin typeface="Arial-Rounded"/>
              </a:rPr>
              <a:t>cỏ</a:t>
            </a:r>
            <a:endParaRPr lang="vi-VN" sz="54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276600" y="6019800"/>
            <a:ext cx="685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267200" y="6019800"/>
            <a:ext cx="685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1000"/>
            <a:ext cx="7620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98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196" y="1877376"/>
            <a:ext cx="3990537" cy="277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5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81000"/>
            <a:ext cx="6324600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81000"/>
            <a:ext cx="7010400" cy="6142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1800" y="381000"/>
            <a:ext cx="37533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5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en-US" sz="5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 descr="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1447800"/>
            <a:ext cx="8113422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57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F3978C81-32EC-4022-A566-3C15834728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5" t="6288" r="43024" b="75053"/>
          <a:stretch/>
        </p:blipFill>
        <p:spPr>
          <a:xfrm flipH="1">
            <a:off x="2237775" y="-139121"/>
            <a:ext cx="1340388" cy="150049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9475F598-0355-4241-95C5-A2A9985336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5" t="6288" r="43024" b="75053"/>
          <a:stretch/>
        </p:blipFill>
        <p:spPr>
          <a:xfrm>
            <a:off x="4402272" y="-129692"/>
            <a:ext cx="1340388" cy="150049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5E0D2A20-4D1A-4C52-9816-F6C170B63D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63" b="527"/>
          <a:stretch/>
        </p:blipFill>
        <p:spPr>
          <a:xfrm>
            <a:off x="756" y="4167712"/>
            <a:ext cx="9143244" cy="269028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2C848FBF-8B4E-4495-8104-B35C70B540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7" t="17223" r="16147" b="32401"/>
          <a:stretch/>
        </p:blipFill>
        <p:spPr>
          <a:xfrm>
            <a:off x="381000" y="381000"/>
            <a:ext cx="6553200" cy="35814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EBB5BB03-286A-4747-B55F-842491BFF2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09600"/>
            <a:ext cx="2162907" cy="39981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0" name="佐藤利奈,大亀あすか - ごはんの練習">
            <a:hlinkClick r:id="" action="ppaction://media"/>
            <a:extLst>
              <a:ext uri="{FF2B5EF4-FFF2-40B4-BE49-F238E27FC236}">
                <a16:creationId xmlns="" xmlns:a16="http://schemas.microsoft.com/office/drawing/2014/main" id="{52900350-A3C0-4431-85E6-C054270022FE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934871" y="-1488744"/>
            <a:ext cx="457200" cy="609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95400" y="1676400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 smtClean="0">
                <a:latin typeface="Arial-SGK-TV" pitchFamily="2" charset="0"/>
                <a:cs typeface="Arial-SGK-TV" pitchFamily="2" charset="0"/>
              </a:rPr>
              <a:t>Khởi động</a:t>
            </a:r>
            <a:endParaRPr lang="vi-VN" sz="60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39879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vide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44AB88F-3A6B-44F3-A7AE-A3AB23060D0C}"/>
              </a:ext>
            </a:extLst>
          </p:cNvPr>
          <p:cNvSpPr/>
          <p:nvPr/>
        </p:nvSpPr>
        <p:spPr>
          <a:xfrm>
            <a:off x="329610" y="1303023"/>
            <a:ext cx="5401338" cy="425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CỦNG</a:t>
            </a:r>
            <a:r>
              <a:rPr lang="en-GB" sz="8000" b="1" kern="0" spc="13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CỐ</a:t>
            </a:r>
            <a:r>
              <a:rPr lang="en-GB" sz="8000" b="1" kern="0" spc="13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lang="en-GB" sz="8000" b="1" kern="0" spc="13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lang="en-GB" sz="8000" b="1" kern="0" spc="13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2667000"/>
            <a:ext cx="3276600" cy="365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6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600"/>
            <a:ext cx="7821706" cy="2282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143000" y="5562600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Đàn</a:t>
            </a:r>
            <a:r>
              <a:rPr lang="en-US" sz="54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bò</a:t>
            </a:r>
            <a:r>
              <a:rPr lang="en-US" sz="54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gặm</a:t>
            </a:r>
            <a:r>
              <a:rPr lang="en-US" sz="54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cỏ</a:t>
            </a:r>
            <a:endParaRPr lang="en-US" sz="54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10784" y="5562600"/>
            <a:ext cx="356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̣</a:t>
            </a:r>
            <a:endParaRPr lang="en-US" sz="2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5562600"/>
            <a:ext cx="356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  <a:endParaRPr lang="en-US" sz="5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Picture 11" descr="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81000"/>
            <a:ext cx="86106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21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981200"/>
            <a:ext cx="48768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xmlns="" id="{CF9B5F26-C68A-40CB-8CE6-163B3A810E66}"/>
              </a:ext>
            </a:extLst>
          </p:cNvPr>
          <p:cNvSpPr/>
          <p:nvPr/>
        </p:nvSpPr>
        <p:spPr>
          <a:xfrm>
            <a:off x="2958193" y="1996667"/>
            <a:ext cx="3227615" cy="2864920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058793" y="1996668"/>
            <a:ext cx="102641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0" dirty="0" smtClean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</a:p>
          <a:p>
            <a:endParaRPr lang="en-US" dirty="0"/>
          </a:p>
        </p:txBody>
      </p:sp>
      <p:pic>
        <p:nvPicPr>
          <p:cNvPr id="13" name="ô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378236" y="3671189"/>
            <a:ext cx="257271" cy="34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5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35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3657600"/>
            <a:ext cx="9144000" cy="838200"/>
            <a:chOff x="0" y="3962400"/>
            <a:chExt cx="9144000" cy="838200"/>
          </a:xfrm>
        </p:grpSpPr>
        <p:sp>
          <p:nvSpPr>
            <p:cNvPr id="7" name="Rectangle 6"/>
            <p:cNvSpPr/>
            <p:nvPr/>
          </p:nvSpPr>
          <p:spPr>
            <a:xfrm>
              <a:off x="0" y="3962400"/>
              <a:ext cx="12954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bß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5240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bã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80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bá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724400" y="3962400"/>
              <a:ext cx="13716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cß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4008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cã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9248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cá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990600" y="20574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b</a:t>
            </a:r>
            <a:r>
              <a:rPr lang="en-US" sz="6000" dirty="0" err="1" smtClean="0">
                <a:solidFill>
                  <a:srgbClr val="FF0000"/>
                </a:solidFill>
                <a:latin typeface=".VnAvant" pitchFamily="34" charset="0"/>
              </a:rPr>
              <a:t>ß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0600" y="12192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b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38400" y="12192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o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05400" y="20574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c</a:t>
            </a:r>
            <a:r>
              <a:rPr lang="en-US" sz="6000" dirty="0" err="1" smtClean="0">
                <a:solidFill>
                  <a:srgbClr val="FF0000"/>
                </a:solidFill>
                <a:latin typeface=".VnAvant" pitchFamily="34" charset="0"/>
              </a:rPr>
              <a:t>á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05400" y="12192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c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53200" y="12192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o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29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058793" y="2090248"/>
            <a:ext cx="1026414" cy="267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5000" dirty="0" smtClean="0">
              <a:solidFill>
                <a:srgbClr val="E52D56"/>
              </a:solidFill>
              <a:latin typeface="Arial-SGK-TV" pitchFamily="2" charset="0"/>
              <a:cs typeface="Arial-SGK-TV" pitchFamily="2" charset="0"/>
            </a:endParaRPr>
          </a:p>
          <a:p>
            <a:endParaRPr lang="en-US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52578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bò</a:t>
            </a:r>
            <a:endParaRPr lang="vi-VN" sz="5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19600" y="52578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cò</a:t>
            </a:r>
            <a:endParaRPr lang="vi-VN" sz="5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15200" y="51816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cỏ</a:t>
            </a:r>
            <a:endParaRPr lang="vi-VN" sz="54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2" name="Picture 11" descr="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2133600"/>
            <a:ext cx="2667000" cy="25146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5" name="Picture 14" descr="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133600"/>
            <a:ext cx="2895600" cy="25908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6" name="Picture 15" descr="2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2133600"/>
            <a:ext cx="2590800" cy="252724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4289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0600" y="25908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bß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1752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b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8400" y="1752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o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5400" y="25908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cá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5400" y="1752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c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53200" y="1752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o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62400" y="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.VnAvant" pitchFamily="34" charset="0"/>
              </a:rPr>
              <a:t>o</a:t>
            </a:r>
            <a:endParaRPr lang="en-US" sz="96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0" y="541020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bß</a:t>
            </a:r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53200" y="5385137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cá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05200" y="5410200"/>
            <a:ext cx="144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cß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0" y="3962400"/>
            <a:ext cx="9144000" cy="838200"/>
            <a:chOff x="0" y="3962400"/>
            <a:chExt cx="9144000" cy="838200"/>
          </a:xfrm>
        </p:grpSpPr>
        <p:sp>
          <p:nvSpPr>
            <p:cNvPr id="25" name="Rectangle 24"/>
            <p:cNvSpPr/>
            <p:nvPr/>
          </p:nvSpPr>
          <p:spPr>
            <a:xfrm>
              <a:off x="0" y="3962400"/>
              <a:ext cx="12954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bß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5240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bã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0480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bá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724400" y="3962400"/>
              <a:ext cx="13716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cß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4008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cã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9248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cá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/>
      <p:bldP spid="21" grpId="0"/>
      <p:bldP spid="22" grpId="0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4f98bea7549b913a58fab44c58e806bee6f4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968</TotalTime>
  <Words>56</Words>
  <Application>Microsoft Office PowerPoint</Application>
  <PresentationFormat>On-screen Show (4:3)</PresentationFormat>
  <Paragraphs>43</Paragraphs>
  <Slides>20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ky</cp:lastModifiedBy>
  <cp:revision>71</cp:revision>
  <dcterms:created xsi:type="dcterms:W3CDTF">2020-08-10T13:41:50Z</dcterms:created>
  <dcterms:modified xsi:type="dcterms:W3CDTF">2020-09-21T03:14:18Z</dcterms:modified>
</cp:coreProperties>
</file>