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62" r:id="rId2"/>
    <p:sldId id="257" r:id="rId3"/>
    <p:sldId id="256" r:id="rId4"/>
    <p:sldId id="258" r:id="rId5"/>
    <p:sldId id="259" r:id="rId6"/>
    <p:sldId id="260" r:id="rId7"/>
    <p:sldId id="261" r:id="rId8"/>
    <p:sldId id="264" r:id="rId9"/>
    <p:sldId id="265" r:id="rId10"/>
  </p:sldIdLst>
  <p:sldSz cx="9906000" cy="6858000" type="A4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FF"/>
    <a:srgbClr val="6600FF"/>
    <a:srgbClr val="00CC00"/>
    <a:srgbClr val="FF33CC"/>
    <a:srgbClr val="F274E9"/>
    <a:srgbClr val="33CC33"/>
    <a:srgbClr val="FFFF00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>
        <p:scale>
          <a:sx n="81" d="100"/>
          <a:sy n="81" d="100"/>
        </p:scale>
        <p:origin x="-864" y="-72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902825" cy="6850063"/>
            <a:chOff x="0" y="0"/>
            <a:chExt cx="5758" cy="4315"/>
          </a:xfrm>
        </p:grpSpPr>
        <p:grpSp>
          <p:nvGrpSpPr>
            <p:cNvPr id="5" name="Group 3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8" name="Freeform 4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" name="Freeform 5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" name="Freeform 6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" name="Freeform 7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>
                  <a:gd name="T0" fmla="*/ 1433 w 3007"/>
                  <a:gd name="T1" fmla="*/ 474 h 2085"/>
                  <a:gd name="T2" fmla="*/ 1460 w 3007"/>
                  <a:gd name="T3" fmla="*/ 528 h 2085"/>
                  <a:gd name="T4" fmla="*/ 1541 w 3007"/>
                  <a:gd name="T5" fmla="*/ 593 h 2085"/>
                  <a:gd name="T6" fmla="*/ 1715 w 3007"/>
                  <a:gd name="T7" fmla="*/ 670 h 2085"/>
                  <a:gd name="T8" fmla="*/ 1927 w 3007"/>
                  <a:gd name="T9" fmla="*/ 735 h 2085"/>
                  <a:gd name="T10" fmla="*/ 2155 w 3007"/>
                  <a:gd name="T11" fmla="*/ 789 h 2085"/>
                  <a:gd name="T12" fmla="*/ 2372 w 3007"/>
                  <a:gd name="T13" fmla="*/ 849 h 2085"/>
                  <a:gd name="T14" fmla="*/ 2551 w 3007"/>
                  <a:gd name="T15" fmla="*/ 920 h 2085"/>
                  <a:gd name="T16" fmla="*/ 2638 w 3007"/>
                  <a:gd name="T17" fmla="*/ 980 h 2085"/>
                  <a:gd name="T18" fmla="*/ 2676 w 3007"/>
                  <a:gd name="T19" fmla="*/ 1029 h 2085"/>
                  <a:gd name="T20" fmla="*/ 2681 w 3007"/>
                  <a:gd name="T21" fmla="*/ 1083 h 2085"/>
                  <a:gd name="T22" fmla="*/ 2665 w 3007"/>
                  <a:gd name="T23" fmla="*/ 1127 h 2085"/>
                  <a:gd name="T24" fmla="*/ 2616 w 3007"/>
                  <a:gd name="T25" fmla="*/ 1170 h 2085"/>
                  <a:gd name="T26" fmla="*/ 2545 w 3007"/>
                  <a:gd name="T27" fmla="*/ 1208 h 2085"/>
                  <a:gd name="T28" fmla="*/ 2448 w 3007"/>
                  <a:gd name="T29" fmla="*/ 1241 h 2085"/>
                  <a:gd name="T30" fmla="*/ 2328 w 3007"/>
                  <a:gd name="T31" fmla="*/ 1274 h 2085"/>
                  <a:gd name="T32" fmla="*/ 2106 w 3007"/>
                  <a:gd name="T33" fmla="*/ 1328 h 2085"/>
                  <a:gd name="T34" fmla="*/ 1742 w 3007"/>
                  <a:gd name="T35" fmla="*/ 1421 h 2085"/>
                  <a:gd name="T36" fmla="*/ 1308 w 3007"/>
                  <a:gd name="T37" fmla="*/ 1540 h 2085"/>
                  <a:gd name="T38" fmla="*/ 820 w 3007"/>
                  <a:gd name="T39" fmla="*/ 1709 h 2085"/>
                  <a:gd name="T40" fmla="*/ 282 w 3007"/>
                  <a:gd name="T41" fmla="*/ 1943 h 2085"/>
                  <a:gd name="T42" fmla="*/ 152 w 3007"/>
                  <a:gd name="T43" fmla="*/ 2085 h 2085"/>
                  <a:gd name="T44" fmla="*/ 386 w 3007"/>
                  <a:gd name="T45" fmla="*/ 1992 h 2085"/>
                  <a:gd name="T46" fmla="*/ 700 w 3007"/>
                  <a:gd name="T47" fmla="*/ 1834 h 2085"/>
                  <a:gd name="T48" fmla="*/ 1064 w 3007"/>
                  <a:gd name="T49" fmla="*/ 1693 h 2085"/>
                  <a:gd name="T50" fmla="*/ 1661 w 3007"/>
                  <a:gd name="T51" fmla="*/ 1497 h 2085"/>
                  <a:gd name="T52" fmla="*/ 1845 w 3007"/>
                  <a:gd name="T53" fmla="*/ 1442 h 2085"/>
                  <a:gd name="T54" fmla="*/ 2252 w 3007"/>
                  <a:gd name="T55" fmla="*/ 1339 h 2085"/>
                  <a:gd name="T56" fmla="*/ 2551 w 3007"/>
                  <a:gd name="T57" fmla="*/ 1263 h 2085"/>
                  <a:gd name="T58" fmla="*/ 2730 w 3007"/>
                  <a:gd name="T59" fmla="*/ 1214 h 2085"/>
                  <a:gd name="T60" fmla="*/ 2876 w 3007"/>
                  <a:gd name="T61" fmla="*/ 1170 h 2085"/>
                  <a:gd name="T62" fmla="*/ 2974 w 3007"/>
                  <a:gd name="T63" fmla="*/ 1132 h 2085"/>
                  <a:gd name="T64" fmla="*/ 3007 w 3007"/>
                  <a:gd name="T65" fmla="*/ 871 h 2085"/>
                  <a:gd name="T66" fmla="*/ 2860 w 3007"/>
                  <a:gd name="T67" fmla="*/ 844 h 2085"/>
                  <a:gd name="T68" fmla="*/ 2670 w 3007"/>
                  <a:gd name="T69" fmla="*/ 806 h 2085"/>
                  <a:gd name="T70" fmla="*/ 2458 w 3007"/>
                  <a:gd name="T71" fmla="*/ 757 h 2085"/>
                  <a:gd name="T72" fmla="*/ 2138 w 3007"/>
                  <a:gd name="T73" fmla="*/ 670 h 2085"/>
                  <a:gd name="T74" fmla="*/ 1959 w 3007"/>
                  <a:gd name="T75" fmla="*/ 604 h 2085"/>
                  <a:gd name="T76" fmla="*/ 1824 w 3007"/>
                  <a:gd name="T77" fmla="*/ 534 h 2085"/>
                  <a:gd name="T78" fmla="*/ 1769 w 3007"/>
                  <a:gd name="T79" fmla="*/ 474 h 2085"/>
                  <a:gd name="T80" fmla="*/ 1753 w 3007"/>
                  <a:gd name="T81" fmla="*/ 436 h 2085"/>
                  <a:gd name="T82" fmla="*/ 1780 w 3007"/>
                  <a:gd name="T83" fmla="*/ 381 h 2085"/>
                  <a:gd name="T84" fmla="*/ 1862 w 3007"/>
                  <a:gd name="T85" fmla="*/ 316 h 2085"/>
                  <a:gd name="T86" fmla="*/ 1986 w 3007"/>
                  <a:gd name="T87" fmla="*/ 267 h 2085"/>
                  <a:gd name="T88" fmla="*/ 2149 w 3007"/>
                  <a:gd name="T89" fmla="*/ 229 h 2085"/>
                  <a:gd name="T90" fmla="*/ 2431 w 3007"/>
                  <a:gd name="T91" fmla="*/ 180 h 2085"/>
                  <a:gd name="T92" fmla="*/ 2827 w 3007"/>
                  <a:gd name="T93" fmla="*/ 125 h 2085"/>
                  <a:gd name="T94" fmla="*/ 3007 w 3007"/>
                  <a:gd name="T95" fmla="*/ 87 h 2085"/>
                  <a:gd name="T96" fmla="*/ 2909 w 3007"/>
                  <a:gd name="T97" fmla="*/ 22 h 2085"/>
                  <a:gd name="T98" fmla="*/ 2676 w 3007"/>
                  <a:gd name="T99" fmla="*/ 66 h 2085"/>
                  <a:gd name="T100" fmla="*/ 2285 w 3007"/>
                  <a:gd name="T101" fmla="*/ 120 h 2085"/>
                  <a:gd name="T102" fmla="*/ 2030 w 3007"/>
                  <a:gd name="T103" fmla="*/ 158 h 2085"/>
                  <a:gd name="T104" fmla="*/ 1791 w 3007"/>
                  <a:gd name="T105" fmla="*/ 202 h 2085"/>
                  <a:gd name="T106" fmla="*/ 1601 w 3007"/>
                  <a:gd name="T107" fmla="*/ 261 h 2085"/>
                  <a:gd name="T108" fmla="*/ 1471 w 3007"/>
                  <a:gd name="T109" fmla="*/ 338 h 2085"/>
                  <a:gd name="T110" fmla="*/ 1438 w 3007"/>
                  <a:gd name="T111" fmla="*/ 387 h 2085"/>
                  <a:gd name="T112" fmla="*/ 1427 w 3007"/>
                  <a:gd name="T113" fmla="*/ 441 h 2085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</a:gdLst>
                <a:ahLst/>
                <a:cxnLst>
                  <a:cxn ang="T114">
                    <a:pos x="T0" y="T1"/>
                  </a:cxn>
                  <a:cxn ang="T115">
                    <a:pos x="T2" y="T3"/>
                  </a:cxn>
                  <a:cxn ang="T116">
                    <a:pos x="T4" y="T5"/>
                  </a:cxn>
                  <a:cxn ang="T117">
                    <a:pos x="T6" y="T7"/>
                  </a:cxn>
                  <a:cxn ang="T118">
                    <a:pos x="T8" y="T9"/>
                  </a:cxn>
                  <a:cxn ang="T119">
                    <a:pos x="T10" y="T11"/>
                  </a:cxn>
                  <a:cxn ang="T120">
                    <a:pos x="T12" y="T13"/>
                  </a:cxn>
                  <a:cxn ang="T121">
                    <a:pos x="T14" y="T15"/>
                  </a:cxn>
                  <a:cxn ang="T122">
                    <a:pos x="T16" y="T17"/>
                  </a:cxn>
                  <a:cxn ang="T123">
                    <a:pos x="T18" y="T19"/>
                  </a:cxn>
                  <a:cxn ang="T124">
                    <a:pos x="T20" y="T21"/>
                  </a:cxn>
                  <a:cxn ang="T125">
                    <a:pos x="T22" y="T23"/>
                  </a:cxn>
                  <a:cxn ang="T126">
                    <a:pos x="T24" y="T25"/>
                  </a:cxn>
                  <a:cxn ang="T127">
                    <a:pos x="T26" y="T27"/>
                  </a:cxn>
                  <a:cxn ang="T128">
                    <a:pos x="T28" y="T29"/>
                  </a:cxn>
                  <a:cxn ang="T129">
                    <a:pos x="T30" y="T31"/>
                  </a:cxn>
                  <a:cxn ang="T130">
                    <a:pos x="T32" y="T33"/>
                  </a:cxn>
                  <a:cxn ang="T131">
                    <a:pos x="T34" y="T35"/>
                  </a:cxn>
                  <a:cxn ang="T132">
                    <a:pos x="T36" y="T37"/>
                  </a:cxn>
                  <a:cxn ang="T133">
                    <a:pos x="T38" y="T39"/>
                  </a:cxn>
                  <a:cxn ang="T134">
                    <a:pos x="T40" y="T41"/>
                  </a:cxn>
                  <a:cxn ang="T135">
                    <a:pos x="T42" y="T43"/>
                  </a:cxn>
                  <a:cxn ang="T136">
                    <a:pos x="T44" y="T45"/>
                  </a:cxn>
                  <a:cxn ang="T137">
                    <a:pos x="T46" y="T47"/>
                  </a:cxn>
                  <a:cxn ang="T138">
                    <a:pos x="T48" y="T49"/>
                  </a:cxn>
                  <a:cxn ang="T139">
                    <a:pos x="T50" y="T51"/>
                  </a:cxn>
                  <a:cxn ang="T140">
                    <a:pos x="T52" y="T53"/>
                  </a:cxn>
                  <a:cxn ang="T141">
                    <a:pos x="T54" y="T55"/>
                  </a:cxn>
                  <a:cxn ang="T142">
                    <a:pos x="T56" y="T57"/>
                  </a:cxn>
                  <a:cxn ang="T143">
                    <a:pos x="T58" y="T59"/>
                  </a:cxn>
                  <a:cxn ang="T144">
                    <a:pos x="T60" y="T61"/>
                  </a:cxn>
                  <a:cxn ang="T145">
                    <a:pos x="T62" y="T63"/>
                  </a:cxn>
                  <a:cxn ang="T146">
                    <a:pos x="T64" y="T65"/>
                  </a:cxn>
                  <a:cxn ang="T147">
                    <a:pos x="T66" y="T67"/>
                  </a:cxn>
                  <a:cxn ang="T148">
                    <a:pos x="T68" y="T69"/>
                  </a:cxn>
                  <a:cxn ang="T149">
                    <a:pos x="T70" y="T71"/>
                  </a:cxn>
                  <a:cxn ang="T150">
                    <a:pos x="T72" y="T73"/>
                  </a:cxn>
                  <a:cxn ang="T151">
                    <a:pos x="T74" y="T75"/>
                  </a:cxn>
                  <a:cxn ang="T152">
                    <a:pos x="T76" y="T77"/>
                  </a:cxn>
                  <a:cxn ang="T153">
                    <a:pos x="T78" y="T79"/>
                  </a:cxn>
                  <a:cxn ang="T154">
                    <a:pos x="T80" y="T81"/>
                  </a:cxn>
                  <a:cxn ang="T155">
                    <a:pos x="T82" y="T83"/>
                  </a:cxn>
                  <a:cxn ang="T156">
                    <a:pos x="T84" y="T85"/>
                  </a:cxn>
                  <a:cxn ang="T157">
                    <a:pos x="T86" y="T87"/>
                  </a:cxn>
                  <a:cxn ang="T158">
                    <a:pos x="T88" y="T89"/>
                  </a:cxn>
                  <a:cxn ang="T159">
                    <a:pos x="T90" y="T91"/>
                  </a:cxn>
                  <a:cxn ang="T160">
                    <a:pos x="T92" y="T93"/>
                  </a:cxn>
                  <a:cxn ang="T161">
                    <a:pos x="T94" y="T95"/>
                  </a:cxn>
                  <a:cxn ang="T162">
                    <a:pos x="T96" y="T97"/>
                  </a:cxn>
                  <a:cxn ang="T163">
                    <a:pos x="T98" y="T99"/>
                  </a:cxn>
                  <a:cxn ang="T164">
                    <a:pos x="T100" y="T101"/>
                  </a:cxn>
                  <a:cxn ang="T165">
                    <a:pos x="T102" y="T103"/>
                  </a:cxn>
                  <a:cxn ang="T166">
                    <a:pos x="T104" y="T105"/>
                  </a:cxn>
                  <a:cxn ang="T167">
                    <a:pos x="T106" y="T107"/>
                  </a:cxn>
                  <a:cxn ang="T168">
                    <a:pos x="T108" y="T109"/>
                  </a:cxn>
                  <a:cxn ang="T169">
                    <a:pos x="T110" y="T111"/>
                  </a:cxn>
                  <a:cxn ang="T170">
                    <a:pos x="T112" y="T113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" name="Freeform 8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6" name="Freeform 9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" name="Freeform 10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>
                <a:gd name="T0" fmla="*/ 0 w 5740"/>
                <a:gd name="T1" fmla="*/ 0 h 1906"/>
                <a:gd name="T2" fmla="*/ 0 w 5740"/>
                <a:gd name="T3" fmla="*/ 1906 h 1906"/>
                <a:gd name="T4" fmla="*/ 5740 w 5740"/>
                <a:gd name="T5" fmla="*/ 1906 h 1906"/>
                <a:gd name="T6" fmla="*/ 5740 w 5740"/>
                <a:gd name="T7" fmla="*/ 0 h 1906"/>
                <a:gd name="T8" fmla="*/ 0 w 5740"/>
                <a:gd name="T9" fmla="*/ 0 h 1906"/>
                <a:gd name="T10" fmla="*/ 0 w 5740"/>
                <a:gd name="T11" fmla="*/ 0 h 190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4347" name="Rectangle 11"/>
          <p:cNvSpPr>
            <a:spLocks noGrp="1" noChangeArrowheads="1"/>
          </p:cNvSpPr>
          <p:nvPr>
            <p:ph type="ctrTitle" sz="quarter"/>
          </p:nvPr>
        </p:nvSpPr>
        <p:spPr>
          <a:xfrm>
            <a:off x="742950" y="1736725"/>
            <a:ext cx="8420100" cy="1920875"/>
          </a:xfrm>
        </p:spPr>
        <p:txBody>
          <a:bodyPr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4348" name="Rectangle 1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dt" sz="quarter" idx="10"/>
          </p:nvPr>
        </p:nvSpPr>
        <p:spPr>
          <a:xfrm>
            <a:off x="495300" y="6248400"/>
            <a:ext cx="23114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ftr" sz="quarter" idx="11"/>
          </p:nvPr>
        </p:nvSpPr>
        <p:spPr>
          <a:xfrm>
            <a:off x="3384550" y="6251575"/>
            <a:ext cx="31369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99300" y="6254750"/>
            <a:ext cx="2311400" cy="476250"/>
          </a:xfrm>
        </p:spPr>
        <p:txBody>
          <a:bodyPr/>
          <a:lstStyle>
            <a:lvl1pPr>
              <a:defRPr/>
            </a:lvl1pPr>
          </a:lstStyle>
          <a:p>
            <a:fld id="{E056E62B-4A0A-4B85-AC3B-DE40EB78149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EC8F618-11D6-4647-8A67-073471882B3D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81850" y="274638"/>
            <a:ext cx="222885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5300" y="274638"/>
            <a:ext cx="653415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66E0DD-955B-4730-A3B3-63318E461F3F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95300" y="1600200"/>
            <a:ext cx="8915400" cy="4525963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53CF08B-F393-4D03-B945-36DE840273AE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F25523B-D3A6-4D55-A30C-361144C7C274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F7F6C7D-29F6-4BEF-AFE9-15A5868BA72E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5300" y="1600200"/>
            <a:ext cx="43815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29200" y="1600200"/>
            <a:ext cx="43815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41495F8-E7DC-4802-BC97-B84FAFD5477D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46F9658-B5C5-483C-9C4B-8F6DA8C834E9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9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87B32C6-7956-40CC-8B80-9B44A5FD9A0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BA7B688-34CF-4863-B50C-805EF6E363C7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016AC3A-9DDB-44FF-A0F6-54D0DC26C701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FF6314E-137A-435B-A3AF-C7DD75D0FA0F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95300" y="6251575"/>
            <a:ext cx="23114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99300" y="6248400"/>
            <a:ext cx="23114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fld id="{6A1DA3CA-F9BA-4F39-BCCE-75393D415A70}" type="slidenum">
              <a:rPr lang="en-US"/>
              <a:pPr/>
              <a:t>‹#›</a:t>
            </a:fld>
            <a:endParaRPr lang="en-US"/>
          </a:p>
        </p:txBody>
      </p:sp>
      <p:grpSp>
        <p:nvGrpSpPr>
          <p:cNvPr id="1028" name="Group 4"/>
          <p:cNvGrpSpPr>
            <a:grpSpLocks/>
          </p:cNvGrpSpPr>
          <p:nvPr/>
        </p:nvGrpSpPr>
        <p:grpSpPr bwMode="auto">
          <a:xfrm>
            <a:off x="0" y="0"/>
            <a:ext cx="9902825" cy="6850063"/>
            <a:chOff x="0" y="0"/>
            <a:chExt cx="5758" cy="4315"/>
          </a:xfrm>
        </p:grpSpPr>
        <p:grpSp>
          <p:nvGrpSpPr>
            <p:cNvPr id="1032" name="Group 5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13318" name="Freeform 6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319" name="Freeform 7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320" name="Freeform 8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8" name="Freeform 9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>
                  <a:gd name="T0" fmla="*/ 1433 w 3007"/>
                  <a:gd name="T1" fmla="*/ 474 h 2085"/>
                  <a:gd name="T2" fmla="*/ 1460 w 3007"/>
                  <a:gd name="T3" fmla="*/ 528 h 2085"/>
                  <a:gd name="T4" fmla="*/ 1541 w 3007"/>
                  <a:gd name="T5" fmla="*/ 593 h 2085"/>
                  <a:gd name="T6" fmla="*/ 1715 w 3007"/>
                  <a:gd name="T7" fmla="*/ 670 h 2085"/>
                  <a:gd name="T8" fmla="*/ 1927 w 3007"/>
                  <a:gd name="T9" fmla="*/ 735 h 2085"/>
                  <a:gd name="T10" fmla="*/ 2155 w 3007"/>
                  <a:gd name="T11" fmla="*/ 789 h 2085"/>
                  <a:gd name="T12" fmla="*/ 2372 w 3007"/>
                  <a:gd name="T13" fmla="*/ 849 h 2085"/>
                  <a:gd name="T14" fmla="*/ 2551 w 3007"/>
                  <a:gd name="T15" fmla="*/ 920 h 2085"/>
                  <a:gd name="T16" fmla="*/ 2638 w 3007"/>
                  <a:gd name="T17" fmla="*/ 980 h 2085"/>
                  <a:gd name="T18" fmla="*/ 2676 w 3007"/>
                  <a:gd name="T19" fmla="*/ 1029 h 2085"/>
                  <a:gd name="T20" fmla="*/ 2681 w 3007"/>
                  <a:gd name="T21" fmla="*/ 1083 h 2085"/>
                  <a:gd name="T22" fmla="*/ 2665 w 3007"/>
                  <a:gd name="T23" fmla="*/ 1127 h 2085"/>
                  <a:gd name="T24" fmla="*/ 2616 w 3007"/>
                  <a:gd name="T25" fmla="*/ 1170 h 2085"/>
                  <a:gd name="T26" fmla="*/ 2545 w 3007"/>
                  <a:gd name="T27" fmla="*/ 1208 h 2085"/>
                  <a:gd name="T28" fmla="*/ 2448 w 3007"/>
                  <a:gd name="T29" fmla="*/ 1241 h 2085"/>
                  <a:gd name="T30" fmla="*/ 2328 w 3007"/>
                  <a:gd name="T31" fmla="*/ 1274 h 2085"/>
                  <a:gd name="T32" fmla="*/ 2106 w 3007"/>
                  <a:gd name="T33" fmla="*/ 1328 h 2085"/>
                  <a:gd name="T34" fmla="*/ 1742 w 3007"/>
                  <a:gd name="T35" fmla="*/ 1421 h 2085"/>
                  <a:gd name="T36" fmla="*/ 1308 w 3007"/>
                  <a:gd name="T37" fmla="*/ 1540 h 2085"/>
                  <a:gd name="T38" fmla="*/ 820 w 3007"/>
                  <a:gd name="T39" fmla="*/ 1709 h 2085"/>
                  <a:gd name="T40" fmla="*/ 282 w 3007"/>
                  <a:gd name="T41" fmla="*/ 1943 h 2085"/>
                  <a:gd name="T42" fmla="*/ 152 w 3007"/>
                  <a:gd name="T43" fmla="*/ 2085 h 2085"/>
                  <a:gd name="T44" fmla="*/ 386 w 3007"/>
                  <a:gd name="T45" fmla="*/ 1992 h 2085"/>
                  <a:gd name="T46" fmla="*/ 700 w 3007"/>
                  <a:gd name="T47" fmla="*/ 1834 h 2085"/>
                  <a:gd name="T48" fmla="*/ 1064 w 3007"/>
                  <a:gd name="T49" fmla="*/ 1693 h 2085"/>
                  <a:gd name="T50" fmla="*/ 1661 w 3007"/>
                  <a:gd name="T51" fmla="*/ 1497 h 2085"/>
                  <a:gd name="T52" fmla="*/ 1845 w 3007"/>
                  <a:gd name="T53" fmla="*/ 1442 h 2085"/>
                  <a:gd name="T54" fmla="*/ 2252 w 3007"/>
                  <a:gd name="T55" fmla="*/ 1339 h 2085"/>
                  <a:gd name="T56" fmla="*/ 2551 w 3007"/>
                  <a:gd name="T57" fmla="*/ 1263 h 2085"/>
                  <a:gd name="T58" fmla="*/ 2730 w 3007"/>
                  <a:gd name="T59" fmla="*/ 1214 h 2085"/>
                  <a:gd name="T60" fmla="*/ 2876 w 3007"/>
                  <a:gd name="T61" fmla="*/ 1170 h 2085"/>
                  <a:gd name="T62" fmla="*/ 2974 w 3007"/>
                  <a:gd name="T63" fmla="*/ 1132 h 2085"/>
                  <a:gd name="T64" fmla="*/ 3007 w 3007"/>
                  <a:gd name="T65" fmla="*/ 871 h 2085"/>
                  <a:gd name="T66" fmla="*/ 2860 w 3007"/>
                  <a:gd name="T67" fmla="*/ 844 h 2085"/>
                  <a:gd name="T68" fmla="*/ 2670 w 3007"/>
                  <a:gd name="T69" fmla="*/ 806 h 2085"/>
                  <a:gd name="T70" fmla="*/ 2458 w 3007"/>
                  <a:gd name="T71" fmla="*/ 757 h 2085"/>
                  <a:gd name="T72" fmla="*/ 2138 w 3007"/>
                  <a:gd name="T73" fmla="*/ 670 h 2085"/>
                  <a:gd name="T74" fmla="*/ 1959 w 3007"/>
                  <a:gd name="T75" fmla="*/ 604 h 2085"/>
                  <a:gd name="T76" fmla="*/ 1824 w 3007"/>
                  <a:gd name="T77" fmla="*/ 534 h 2085"/>
                  <a:gd name="T78" fmla="*/ 1769 w 3007"/>
                  <a:gd name="T79" fmla="*/ 474 h 2085"/>
                  <a:gd name="T80" fmla="*/ 1753 w 3007"/>
                  <a:gd name="T81" fmla="*/ 436 h 2085"/>
                  <a:gd name="T82" fmla="*/ 1780 w 3007"/>
                  <a:gd name="T83" fmla="*/ 381 h 2085"/>
                  <a:gd name="T84" fmla="*/ 1862 w 3007"/>
                  <a:gd name="T85" fmla="*/ 316 h 2085"/>
                  <a:gd name="T86" fmla="*/ 1986 w 3007"/>
                  <a:gd name="T87" fmla="*/ 267 h 2085"/>
                  <a:gd name="T88" fmla="*/ 2149 w 3007"/>
                  <a:gd name="T89" fmla="*/ 229 h 2085"/>
                  <a:gd name="T90" fmla="*/ 2431 w 3007"/>
                  <a:gd name="T91" fmla="*/ 180 h 2085"/>
                  <a:gd name="T92" fmla="*/ 2827 w 3007"/>
                  <a:gd name="T93" fmla="*/ 125 h 2085"/>
                  <a:gd name="T94" fmla="*/ 3007 w 3007"/>
                  <a:gd name="T95" fmla="*/ 87 h 2085"/>
                  <a:gd name="T96" fmla="*/ 2909 w 3007"/>
                  <a:gd name="T97" fmla="*/ 22 h 2085"/>
                  <a:gd name="T98" fmla="*/ 2676 w 3007"/>
                  <a:gd name="T99" fmla="*/ 66 h 2085"/>
                  <a:gd name="T100" fmla="*/ 2285 w 3007"/>
                  <a:gd name="T101" fmla="*/ 120 h 2085"/>
                  <a:gd name="T102" fmla="*/ 2030 w 3007"/>
                  <a:gd name="T103" fmla="*/ 158 h 2085"/>
                  <a:gd name="T104" fmla="*/ 1791 w 3007"/>
                  <a:gd name="T105" fmla="*/ 202 h 2085"/>
                  <a:gd name="T106" fmla="*/ 1601 w 3007"/>
                  <a:gd name="T107" fmla="*/ 261 h 2085"/>
                  <a:gd name="T108" fmla="*/ 1471 w 3007"/>
                  <a:gd name="T109" fmla="*/ 338 h 2085"/>
                  <a:gd name="T110" fmla="*/ 1438 w 3007"/>
                  <a:gd name="T111" fmla="*/ 387 h 2085"/>
                  <a:gd name="T112" fmla="*/ 1427 w 3007"/>
                  <a:gd name="T113" fmla="*/ 441 h 2085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</a:gdLst>
                <a:ahLst/>
                <a:cxnLst>
                  <a:cxn ang="T114">
                    <a:pos x="T0" y="T1"/>
                  </a:cxn>
                  <a:cxn ang="T115">
                    <a:pos x="T2" y="T3"/>
                  </a:cxn>
                  <a:cxn ang="T116">
                    <a:pos x="T4" y="T5"/>
                  </a:cxn>
                  <a:cxn ang="T117">
                    <a:pos x="T6" y="T7"/>
                  </a:cxn>
                  <a:cxn ang="T118">
                    <a:pos x="T8" y="T9"/>
                  </a:cxn>
                  <a:cxn ang="T119">
                    <a:pos x="T10" y="T11"/>
                  </a:cxn>
                  <a:cxn ang="T120">
                    <a:pos x="T12" y="T13"/>
                  </a:cxn>
                  <a:cxn ang="T121">
                    <a:pos x="T14" y="T15"/>
                  </a:cxn>
                  <a:cxn ang="T122">
                    <a:pos x="T16" y="T17"/>
                  </a:cxn>
                  <a:cxn ang="T123">
                    <a:pos x="T18" y="T19"/>
                  </a:cxn>
                  <a:cxn ang="T124">
                    <a:pos x="T20" y="T21"/>
                  </a:cxn>
                  <a:cxn ang="T125">
                    <a:pos x="T22" y="T23"/>
                  </a:cxn>
                  <a:cxn ang="T126">
                    <a:pos x="T24" y="T25"/>
                  </a:cxn>
                  <a:cxn ang="T127">
                    <a:pos x="T26" y="T27"/>
                  </a:cxn>
                  <a:cxn ang="T128">
                    <a:pos x="T28" y="T29"/>
                  </a:cxn>
                  <a:cxn ang="T129">
                    <a:pos x="T30" y="T31"/>
                  </a:cxn>
                  <a:cxn ang="T130">
                    <a:pos x="T32" y="T33"/>
                  </a:cxn>
                  <a:cxn ang="T131">
                    <a:pos x="T34" y="T35"/>
                  </a:cxn>
                  <a:cxn ang="T132">
                    <a:pos x="T36" y="T37"/>
                  </a:cxn>
                  <a:cxn ang="T133">
                    <a:pos x="T38" y="T39"/>
                  </a:cxn>
                  <a:cxn ang="T134">
                    <a:pos x="T40" y="T41"/>
                  </a:cxn>
                  <a:cxn ang="T135">
                    <a:pos x="T42" y="T43"/>
                  </a:cxn>
                  <a:cxn ang="T136">
                    <a:pos x="T44" y="T45"/>
                  </a:cxn>
                  <a:cxn ang="T137">
                    <a:pos x="T46" y="T47"/>
                  </a:cxn>
                  <a:cxn ang="T138">
                    <a:pos x="T48" y="T49"/>
                  </a:cxn>
                  <a:cxn ang="T139">
                    <a:pos x="T50" y="T51"/>
                  </a:cxn>
                  <a:cxn ang="T140">
                    <a:pos x="T52" y="T53"/>
                  </a:cxn>
                  <a:cxn ang="T141">
                    <a:pos x="T54" y="T55"/>
                  </a:cxn>
                  <a:cxn ang="T142">
                    <a:pos x="T56" y="T57"/>
                  </a:cxn>
                  <a:cxn ang="T143">
                    <a:pos x="T58" y="T59"/>
                  </a:cxn>
                  <a:cxn ang="T144">
                    <a:pos x="T60" y="T61"/>
                  </a:cxn>
                  <a:cxn ang="T145">
                    <a:pos x="T62" y="T63"/>
                  </a:cxn>
                  <a:cxn ang="T146">
                    <a:pos x="T64" y="T65"/>
                  </a:cxn>
                  <a:cxn ang="T147">
                    <a:pos x="T66" y="T67"/>
                  </a:cxn>
                  <a:cxn ang="T148">
                    <a:pos x="T68" y="T69"/>
                  </a:cxn>
                  <a:cxn ang="T149">
                    <a:pos x="T70" y="T71"/>
                  </a:cxn>
                  <a:cxn ang="T150">
                    <a:pos x="T72" y="T73"/>
                  </a:cxn>
                  <a:cxn ang="T151">
                    <a:pos x="T74" y="T75"/>
                  </a:cxn>
                  <a:cxn ang="T152">
                    <a:pos x="T76" y="T77"/>
                  </a:cxn>
                  <a:cxn ang="T153">
                    <a:pos x="T78" y="T79"/>
                  </a:cxn>
                  <a:cxn ang="T154">
                    <a:pos x="T80" y="T81"/>
                  </a:cxn>
                  <a:cxn ang="T155">
                    <a:pos x="T82" y="T83"/>
                  </a:cxn>
                  <a:cxn ang="T156">
                    <a:pos x="T84" y="T85"/>
                  </a:cxn>
                  <a:cxn ang="T157">
                    <a:pos x="T86" y="T87"/>
                  </a:cxn>
                  <a:cxn ang="T158">
                    <a:pos x="T88" y="T89"/>
                  </a:cxn>
                  <a:cxn ang="T159">
                    <a:pos x="T90" y="T91"/>
                  </a:cxn>
                  <a:cxn ang="T160">
                    <a:pos x="T92" y="T93"/>
                  </a:cxn>
                  <a:cxn ang="T161">
                    <a:pos x="T94" y="T95"/>
                  </a:cxn>
                  <a:cxn ang="T162">
                    <a:pos x="T96" y="T97"/>
                  </a:cxn>
                  <a:cxn ang="T163">
                    <a:pos x="T98" y="T99"/>
                  </a:cxn>
                  <a:cxn ang="T164">
                    <a:pos x="T100" y="T101"/>
                  </a:cxn>
                  <a:cxn ang="T165">
                    <a:pos x="T102" y="T103"/>
                  </a:cxn>
                  <a:cxn ang="T166">
                    <a:pos x="T104" y="T105"/>
                  </a:cxn>
                  <a:cxn ang="T167">
                    <a:pos x="T106" y="T107"/>
                  </a:cxn>
                  <a:cxn ang="T168">
                    <a:pos x="T108" y="T109"/>
                  </a:cxn>
                  <a:cxn ang="T169">
                    <a:pos x="T110" y="T111"/>
                  </a:cxn>
                  <a:cxn ang="T170">
                    <a:pos x="T112" y="T113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322" name="Freeform 10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3323" name="Freeform 11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34" name="Freeform 12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>
                <a:gd name="T0" fmla="*/ 0 w 5740"/>
                <a:gd name="T1" fmla="*/ 0 h 1906"/>
                <a:gd name="T2" fmla="*/ 0 w 5740"/>
                <a:gd name="T3" fmla="*/ 1906 h 1906"/>
                <a:gd name="T4" fmla="*/ 5740 w 5740"/>
                <a:gd name="T5" fmla="*/ 1906 h 1906"/>
                <a:gd name="T6" fmla="*/ 5740 w 5740"/>
                <a:gd name="T7" fmla="*/ 0 h 1906"/>
                <a:gd name="T8" fmla="*/ 0 w 5740"/>
                <a:gd name="T9" fmla="*/ 0 h 1906"/>
                <a:gd name="T10" fmla="*/ 0 w 5740"/>
                <a:gd name="T11" fmla="*/ 0 h 190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3325" name="Rectangle 13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95300" y="274638"/>
            <a:ext cx="8915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3326" name="Rectangle 1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84550" y="6248400"/>
            <a:ext cx="31369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13327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5300" y="1600200"/>
            <a:ext cx="89154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831" r:id="rId1"/>
    <p:sldLayoutId id="2147483800" r:id="rId2"/>
    <p:sldLayoutId id="2147483801" r:id="rId3"/>
    <p:sldLayoutId id="2147483802" r:id="rId4"/>
    <p:sldLayoutId id="2147483803" r:id="rId5"/>
    <p:sldLayoutId id="2147483804" r:id="rId6"/>
    <p:sldLayoutId id="2147483805" r:id="rId7"/>
    <p:sldLayoutId id="2147483806" r:id="rId8"/>
    <p:sldLayoutId id="2147483807" r:id="rId9"/>
    <p:sldLayoutId id="2147483808" r:id="rId10"/>
    <p:sldLayoutId id="2147483809" r:id="rId11"/>
    <p:sldLayoutId id="2147483810" r:id="rId12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533400" y="2667000"/>
            <a:ext cx="8915400" cy="1143000"/>
          </a:xfrm>
        </p:spPr>
        <p:txBody>
          <a:bodyPr/>
          <a:lstStyle/>
          <a:p>
            <a:pPr eaLnBrk="1" hangingPunct="1"/>
            <a:r>
              <a:rPr lang="en-US" sz="4000" smtClean="0">
                <a:solidFill>
                  <a:srgbClr val="FFFF00"/>
                </a:solidFill>
                <a:effectLst/>
                <a:latin typeface="Arial" charset="0"/>
                <a:cs typeface="Arial" charset="0"/>
              </a:rPr>
              <a:t>DIỆN TÍCH HÌNH CHỮ NHẬT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0600" y="533400"/>
            <a:ext cx="8420100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eaLnBrk="1" hangingPunct="1">
              <a:buFontTx/>
              <a:buBlip>
                <a:blip r:embed="rId2"/>
              </a:buBlip>
              <a:defRPr/>
            </a:pPr>
            <a:r>
              <a:rPr lang="en-US" sz="40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</a:t>
            </a:r>
            <a:r>
              <a:rPr lang="en-US" sz="4000" b="1">
                <a:solidFill>
                  <a:srgbClr val="00CC00"/>
                </a:solidFill>
                <a:latin typeface="Arial"/>
              </a:rPr>
              <a:t>SO SÁNH DIỆN TÍCH HÌNH A VỚI DIỆN TÍCH HÌNH B VÀ C?</a:t>
            </a:r>
          </a:p>
        </p:txBody>
      </p:sp>
      <p:graphicFrame>
        <p:nvGraphicFramePr>
          <p:cNvPr id="3142" name="Group 70"/>
          <p:cNvGraphicFramePr>
            <a:graphicFrameLocks noGrp="1"/>
          </p:cNvGraphicFramePr>
          <p:nvPr/>
        </p:nvGraphicFramePr>
        <p:xfrm>
          <a:off x="1403350" y="2495550"/>
          <a:ext cx="2338388" cy="1619250"/>
        </p:xfrm>
        <a:graphic>
          <a:graphicData uri="http://schemas.openxmlformats.org/drawingml/2006/table">
            <a:tbl>
              <a:tblPr/>
              <a:tblGrid>
                <a:gridCol w="584200"/>
                <a:gridCol w="585788"/>
                <a:gridCol w="584200"/>
                <a:gridCol w="584200"/>
              </a:tblGrid>
              <a:tr h="5397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aramond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aramond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aramond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aramond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97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aramond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aramond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aramond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aramond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</a:tr>
              <a:tr h="5397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aramond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aramond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aramond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aramond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143" name="Group 71"/>
          <p:cNvGraphicFramePr>
            <a:graphicFrameLocks noGrp="1"/>
          </p:cNvGraphicFramePr>
          <p:nvPr/>
        </p:nvGraphicFramePr>
        <p:xfrm>
          <a:off x="5283200" y="2508250"/>
          <a:ext cx="1169988" cy="1619250"/>
        </p:xfrm>
        <a:graphic>
          <a:graphicData uri="http://schemas.openxmlformats.org/drawingml/2006/table">
            <a:tbl>
              <a:tblPr/>
              <a:tblGrid>
                <a:gridCol w="584200"/>
                <a:gridCol w="585788"/>
              </a:tblGrid>
              <a:tr h="5397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aramond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aramond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5397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aramond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aramond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5397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aramond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aramond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144" name="Group 72"/>
          <p:cNvGraphicFramePr>
            <a:graphicFrameLocks noGrp="1"/>
          </p:cNvGraphicFramePr>
          <p:nvPr/>
        </p:nvGraphicFramePr>
        <p:xfrm>
          <a:off x="6934200" y="2495550"/>
          <a:ext cx="1169988" cy="1606550"/>
        </p:xfrm>
        <a:graphic>
          <a:graphicData uri="http://schemas.openxmlformats.org/drawingml/2006/table">
            <a:tbl>
              <a:tblPr/>
              <a:tblGrid>
                <a:gridCol w="584200"/>
                <a:gridCol w="585788"/>
              </a:tblGrid>
              <a:tr h="5397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aramond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aramond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70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aramond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aramond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</a:tr>
              <a:tr h="5397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aramond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aramond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</a:tr>
            </a:tbl>
          </a:graphicData>
        </a:graphic>
      </p:graphicFrame>
      <p:sp>
        <p:nvSpPr>
          <p:cNvPr id="3135" name="Rectangle 63"/>
          <p:cNvSpPr>
            <a:spLocks noChangeArrowheads="1"/>
          </p:cNvSpPr>
          <p:nvPr/>
        </p:nvSpPr>
        <p:spPr bwMode="auto">
          <a:xfrm>
            <a:off x="2063750" y="4419600"/>
            <a:ext cx="4953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eaLnBrk="1" hangingPunct="1"/>
            <a:r>
              <a:rPr lang="en-US" sz="2800" b="1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A</a:t>
            </a:r>
          </a:p>
        </p:txBody>
      </p:sp>
      <p:sp>
        <p:nvSpPr>
          <p:cNvPr id="3136" name="Rectangle 64"/>
          <p:cNvSpPr>
            <a:spLocks noChangeArrowheads="1"/>
          </p:cNvSpPr>
          <p:nvPr/>
        </p:nvSpPr>
        <p:spPr bwMode="auto">
          <a:xfrm>
            <a:off x="5613400" y="4419600"/>
            <a:ext cx="4953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eaLnBrk="1" hangingPunct="1"/>
            <a:r>
              <a:rPr lang="en-US" sz="2800" b="1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B</a:t>
            </a:r>
          </a:p>
        </p:txBody>
      </p:sp>
      <p:sp>
        <p:nvSpPr>
          <p:cNvPr id="3138" name="Rectangle 66"/>
          <p:cNvSpPr>
            <a:spLocks noChangeArrowheads="1"/>
          </p:cNvSpPr>
          <p:nvPr/>
        </p:nvSpPr>
        <p:spPr bwMode="auto">
          <a:xfrm>
            <a:off x="7264400" y="4419600"/>
            <a:ext cx="4953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eaLnBrk="1" hangingPunct="1"/>
            <a:r>
              <a:rPr lang="en-US" sz="2800" b="1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C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08050" y="457200"/>
            <a:ext cx="8420100" cy="1470025"/>
          </a:xfrm>
        </p:spPr>
        <p:txBody>
          <a:bodyPr/>
          <a:lstStyle/>
          <a:p>
            <a:pPr algn="l" eaLnBrk="1" hangingPunct="1">
              <a:buFontTx/>
              <a:buBlip>
                <a:blip r:embed="rId2"/>
              </a:buBlip>
              <a:defRPr/>
            </a:pPr>
            <a:r>
              <a:rPr lang="en-US" sz="4000" smtClean="0">
                <a:solidFill>
                  <a:schemeClr val="accent2"/>
                </a:solidFill>
                <a:latin typeface="Arial"/>
              </a:rPr>
              <a:t> </a:t>
            </a:r>
            <a:r>
              <a:rPr lang="en-US" sz="4000" smtClean="0">
                <a:solidFill>
                  <a:srgbClr val="F274E9"/>
                </a:solidFill>
                <a:effectLst/>
                <a:latin typeface="Arial"/>
              </a:rPr>
              <a:t>SO SÁNH DIỆN TÍCH HÌNH A VỚI DIỆN TÍCH HÌNH B VÀ C?</a:t>
            </a:r>
          </a:p>
        </p:txBody>
      </p:sp>
      <p:graphicFrame>
        <p:nvGraphicFramePr>
          <p:cNvPr id="2374" name="Group 326"/>
          <p:cNvGraphicFramePr>
            <a:graphicFrameLocks noGrp="1"/>
          </p:cNvGraphicFramePr>
          <p:nvPr/>
        </p:nvGraphicFramePr>
        <p:xfrm>
          <a:off x="1320800" y="2438400"/>
          <a:ext cx="2338388" cy="1619250"/>
        </p:xfrm>
        <a:graphic>
          <a:graphicData uri="http://schemas.openxmlformats.org/drawingml/2006/table">
            <a:tbl>
              <a:tblPr/>
              <a:tblGrid>
                <a:gridCol w="584200"/>
                <a:gridCol w="585788"/>
                <a:gridCol w="584200"/>
                <a:gridCol w="584200"/>
              </a:tblGrid>
              <a:tr h="5397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aramond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aramond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aramond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aramond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97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aramond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aramond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aramond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aramond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</a:tr>
              <a:tr h="5397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aramond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aramond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aramond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aramond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375" name="Group 327"/>
          <p:cNvGraphicFramePr>
            <a:graphicFrameLocks noGrp="1"/>
          </p:cNvGraphicFramePr>
          <p:nvPr/>
        </p:nvGraphicFramePr>
        <p:xfrm>
          <a:off x="1320800" y="2452688"/>
          <a:ext cx="1169988" cy="1597624"/>
        </p:xfrm>
        <a:graphic>
          <a:graphicData uri="http://schemas.openxmlformats.org/drawingml/2006/table">
            <a:tbl>
              <a:tblPr/>
              <a:tblGrid>
                <a:gridCol w="584200"/>
                <a:gridCol w="585788"/>
              </a:tblGrid>
              <a:tr h="5397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aramond" pitchFamily="18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aramond" pitchFamily="18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517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aramond" pitchFamily="18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aramond" pitchFamily="18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5397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aramond" pitchFamily="18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aramond" pitchFamily="18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376" name="Group 328"/>
          <p:cNvGraphicFramePr>
            <a:graphicFrameLocks noGrp="1"/>
          </p:cNvGraphicFramePr>
          <p:nvPr/>
        </p:nvGraphicFramePr>
        <p:xfrm>
          <a:off x="2498725" y="2439988"/>
          <a:ext cx="1169988" cy="1606550"/>
        </p:xfrm>
        <a:graphic>
          <a:graphicData uri="http://schemas.openxmlformats.org/drawingml/2006/table">
            <a:tbl>
              <a:tblPr/>
              <a:tblGrid>
                <a:gridCol w="584200"/>
                <a:gridCol w="585788"/>
              </a:tblGrid>
              <a:tr h="5397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aramond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aramond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70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aramond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aramond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</a:tr>
              <a:tr h="5397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aramond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aramond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</a:tr>
            </a:tbl>
          </a:graphicData>
        </a:graphic>
      </p:graphicFrame>
      <p:sp>
        <p:nvSpPr>
          <p:cNvPr id="2365" name="Rectangle 317"/>
          <p:cNvSpPr>
            <a:spLocks noChangeArrowheads="1"/>
          </p:cNvSpPr>
          <p:nvPr/>
        </p:nvSpPr>
        <p:spPr bwMode="auto">
          <a:xfrm>
            <a:off x="1981200" y="4191000"/>
            <a:ext cx="4953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eaLnBrk="1" hangingPunct="1"/>
            <a:r>
              <a:rPr lang="en-US" sz="4000" b="1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A</a:t>
            </a:r>
          </a:p>
        </p:txBody>
      </p:sp>
      <p:sp>
        <p:nvSpPr>
          <p:cNvPr id="2366" name="Rectangle 318"/>
          <p:cNvSpPr>
            <a:spLocks noChangeArrowheads="1"/>
          </p:cNvSpPr>
          <p:nvPr/>
        </p:nvSpPr>
        <p:spPr bwMode="auto">
          <a:xfrm>
            <a:off x="5530850" y="4191000"/>
            <a:ext cx="4953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eaLnBrk="1" hangingPunct="1"/>
            <a:r>
              <a:rPr lang="en-US" sz="4000" b="1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B</a:t>
            </a:r>
          </a:p>
        </p:txBody>
      </p:sp>
      <p:sp>
        <p:nvSpPr>
          <p:cNvPr id="2367" name="Rectangle 319"/>
          <p:cNvSpPr>
            <a:spLocks noChangeArrowheads="1"/>
          </p:cNvSpPr>
          <p:nvPr/>
        </p:nvSpPr>
        <p:spPr bwMode="auto">
          <a:xfrm>
            <a:off x="7181850" y="4191000"/>
            <a:ext cx="4953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eaLnBrk="1" hangingPunct="1"/>
            <a:r>
              <a:rPr lang="en-US" sz="4000" b="1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C</a:t>
            </a:r>
          </a:p>
        </p:txBody>
      </p:sp>
      <p:sp>
        <p:nvSpPr>
          <p:cNvPr id="2368" name="Rectangle 320"/>
          <p:cNvSpPr>
            <a:spLocks noChangeArrowheads="1"/>
          </p:cNvSpPr>
          <p:nvPr/>
        </p:nvSpPr>
        <p:spPr bwMode="auto">
          <a:xfrm>
            <a:off x="304800" y="5181600"/>
            <a:ext cx="9372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eaLnBrk="1" hangingPunct="1">
              <a:defRPr/>
            </a:pPr>
            <a:r>
              <a:rPr lang="en-US" sz="28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DIỆN TÍCH HÌNH A BẰNG DIỆN TÍCH HÌNH B VÀ C</a:t>
            </a:r>
          </a:p>
        </p:txBody>
      </p:sp>
      <p:sp>
        <p:nvSpPr>
          <p:cNvPr id="2369" name="Rectangle 321"/>
          <p:cNvSpPr>
            <a:spLocks noChangeArrowheads="1"/>
          </p:cNvSpPr>
          <p:nvPr/>
        </p:nvSpPr>
        <p:spPr bwMode="auto">
          <a:xfrm>
            <a:off x="7181850" y="4191000"/>
            <a:ext cx="4953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eaLnBrk="1" hangingPunct="1"/>
            <a:r>
              <a:rPr lang="en-US" sz="4000" b="1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C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9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3.78641E-6 C 3.33333E-6 -0.04669 0.04375 -0.08252 0.09705 -0.08252 C 0.15191 -0.08252 0.19583 -0.04669 0.19583 -3.78641E-6 C 0.19583 0.0467 0.23958 0.08253 0.29444 0.08253 C 0.34774 0.08253 0.39166 0.0467 0.39166 -3.78641E-6 " pathEditMode="relative" rAng="0" ptsTypes="fffff">
                                      <p:cBhvr>
                                        <p:cTn id="6" dur="2000" fill="hold"/>
                                        <p:tgtEl>
                                          <p:spTgt spid="237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6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59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4.11466E-7 C -4.72222E-6 -0.04669 0.04896 -0.08252 0.10869 -0.08252 C 0.17014 -0.08252 0.21928 -0.04669 0.21928 4.11466E-7 C 0.21928 0.04669 0.26841 0.08252 0.32987 0.08252 C 0.38959 0.08252 0.43872 0.04669 0.43872 4.11466E-7 " pathEditMode="relative" rAng="0" ptsTypes="fffff">
                                      <p:cBhvr>
                                        <p:cTn id="10" dur="2000" fill="hold"/>
                                        <p:tgtEl>
                                          <p:spTgt spid="237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9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23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6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1981200" y="3048000"/>
            <a:ext cx="6686550" cy="1600200"/>
          </a:xfrm>
        </p:spPr>
        <p:txBody>
          <a:bodyPr/>
          <a:lstStyle/>
          <a:p>
            <a:pPr algn="l" eaLnBrk="1" hangingPunct="1"/>
            <a:r>
              <a:rPr lang="en-US" sz="2800" b="0" smtClean="0">
                <a:solidFill>
                  <a:srgbClr val="FFFF00"/>
                </a:solidFill>
                <a:latin typeface="Arial" charset="0"/>
              </a:rPr>
              <a:t>Hình D có gồm            ô vuông 1cm</a:t>
            </a:r>
            <a:r>
              <a:rPr lang="en-US" sz="2800" b="0" baseline="30000" smtClean="0">
                <a:solidFill>
                  <a:srgbClr val="FFFF00"/>
                </a:solidFill>
                <a:latin typeface="Arial" charset="0"/>
              </a:rPr>
              <a:t>2</a:t>
            </a:r>
            <a:endParaRPr lang="en-US" sz="2800" b="0" smtClean="0">
              <a:solidFill>
                <a:srgbClr val="FFFF00"/>
              </a:solidFill>
              <a:latin typeface="Arial" charset="0"/>
            </a:endParaRPr>
          </a:p>
        </p:txBody>
      </p:sp>
      <p:graphicFrame>
        <p:nvGraphicFramePr>
          <p:cNvPr id="4234" name="Group 138"/>
          <p:cNvGraphicFramePr>
            <a:graphicFrameLocks noGrp="1"/>
          </p:cNvGraphicFramePr>
          <p:nvPr/>
        </p:nvGraphicFramePr>
        <p:xfrm>
          <a:off x="3467100" y="685800"/>
          <a:ext cx="1169988" cy="1597624"/>
        </p:xfrm>
        <a:graphic>
          <a:graphicData uri="http://schemas.openxmlformats.org/drawingml/2006/table">
            <a:tbl>
              <a:tblPr/>
              <a:tblGrid>
                <a:gridCol w="584200"/>
                <a:gridCol w="585788"/>
              </a:tblGrid>
              <a:tr h="5397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aramond" pitchFamily="18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 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7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aramond" pitchFamily="18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aramond" pitchFamily="18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</a:tr>
              <a:tr h="5397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aramond" pitchFamily="18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aramond" pitchFamily="18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</a:tr>
            </a:tbl>
          </a:graphicData>
        </a:graphic>
      </p:graphicFrame>
      <p:sp>
        <p:nvSpPr>
          <p:cNvPr id="10258" name="Line 126"/>
          <p:cNvSpPr>
            <a:spLocks noChangeShapeType="1"/>
          </p:cNvSpPr>
          <p:nvPr/>
        </p:nvSpPr>
        <p:spPr bwMode="auto">
          <a:xfrm>
            <a:off x="4375150" y="1981200"/>
            <a:ext cx="74295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259" name="Rectangle 128"/>
          <p:cNvSpPr>
            <a:spLocks noChangeArrowheads="1"/>
          </p:cNvSpPr>
          <p:nvPr/>
        </p:nvSpPr>
        <p:spPr bwMode="auto">
          <a:xfrm>
            <a:off x="5118100" y="2476500"/>
            <a:ext cx="9017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1" hangingPunct="1"/>
            <a:r>
              <a:rPr lang="en-US" b="1">
                <a:latin typeface="Arial" charset="0"/>
              </a:rPr>
              <a:t>1 cm</a:t>
            </a:r>
            <a:r>
              <a:rPr lang="en-US" b="1" baseline="30000">
                <a:latin typeface="Arial" charset="0"/>
              </a:rPr>
              <a:t>2</a:t>
            </a:r>
          </a:p>
        </p:txBody>
      </p:sp>
      <p:sp>
        <p:nvSpPr>
          <p:cNvPr id="10260" name="Line 130"/>
          <p:cNvSpPr>
            <a:spLocks noChangeShapeType="1"/>
          </p:cNvSpPr>
          <p:nvPr/>
        </p:nvSpPr>
        <p:spPr bwMode="auto">
          <a:xfrm>
            <a:off x="4464050" y="4038600"/>
            <a:ext cx="11557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228" name="Rectangle 132"/>
          <p:cNvSpPr>
            <a:spLocks noChangeArrowheads="1"/>
          </p:cNvSpPr>
          <p:nvPr/>
        </p:nvSpPr>
        <p:spPr bwMode="auto">
          <a:xfrm>
            <a:off x="1981200" y="4267200"/>
            <a:ext cx="668655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eaLnBrk="1" hangingPunct="1">
              <a:defRPr/>
            </a:pPr>
            <a:r>
              <a:rPr lang="en-US" sz="28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Diện tích hình D bằng              cm</a:t>
            </a:r>
            <a:r>
              <a:rPr lang="en-US" sz="2800" baseline="300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2</a:t>
            </a:r>
          </a:p>
        </p:txBody>
      </p:sp>
      <p:sp>
        <p:nvSpPr>
          <p:cNvPr id="10262" name="Line 133"/>
          <p:cNvSpPr>
            <a:spLocks noChangeShapeType="1"/>
          </p:cNvSpPr>
          <p:nvPr/>
        </p:nvSpPr>
        <p:spPr bwMode="auto">
          <a:xfrm>
            <a:off x="5435600" y="5257800"/>
            <a:ext cx="14033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230" name="Text Box 134"/>
          <p:cNvSpPr txBox="1">
            <a:spLocks noChangeArrowheads="1"/>
          </p:cNvSpPr>
          <p:nvPr/>
        </p:nvSpPr>
        <p:spPr bwMode="auto">
          <a:xfrm>
            <a:off x="3714750" y="2362200"/>
            <a:ext cx="8255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B</a:t>
            </a:r>
          </a:p>
        </p:txBody>
      </p:sp>
      <p:sp>
        <p:nvSpPr>
          <p:cNvPr id="4231" name="Text Box 135"/>
          <p:cNvSpPr txBox="1">
            <a:spLocks noChangeArrowheads="1"/>
          </p:cNvSpPr>
          <p:nvPr/>
        </p:nvSpPr>
        <p:spPr bwMode="auto">
          <a:xfrm>
            <a:off x="4800600" y="3505200"/>
            <a:ext cx="5778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5</a:t>
            </a:r>
          </a:p>
        </p:txBody>
      </p:sp>
      <p:sp>
        <p:nvSpPr>
          <p:cNvPr id="4232" name="Text Box 136"/>
          <p:cNvSpPr txBox="1">
            <a:spLocks noChangeArrowheads="1"/>
          </p:cNvSpPr>
          <p:nvPr/>
        </p:nvSpPr>
        <p:spPr bwMode="auto">
          <a:xfrm>
            <a:off x="5715000" y="4724400"/>
            <a:ext cx="5778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5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2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31" grpId="0"/>
      <p:bldP spid="423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210050" y="1905000"/>
            <a:ext cx="5448300" cy="1143000"/>
          </a:xfrm>
        </p:spPr>
        <p:txBody>
          <a:bodyPr/>
          <a:lstStyle/>
          <a:p>
            <a:pPr algn="l" eaLnBrk="1" hangingPunct="1"/>
            <a:r>
              <a:rPr lang="en-US" sz="2400" smtClean="0">
                <a:solidFill>
                  <a:srgbClr val="FFFF00"/>
                </a:solidFill>
                <a:latin typeface="Arial" charset="0"/>
              </a:rPr>
              <a:t>Diện tích mỗi ô vuông là </a:t>
            </a:r>
            <a:r>
              <a:rPr lang="en-US" sz="2800" smtClean="0">
                <a:solidFill>
                  <a:srgbClr val="FFFF00"/>
                </a:solidFill>
                <a:latin typeface="Arial" charset="0"/>
              </a:rPr>
              <a:t>1 cm</a:t>
            </a:r>
            <a:r>
              <a:rPr lang="en-US" sz="2800" baseline="30000" smtClean="0">
                <a:solidFill>
                  <a:srgbClr val="FFFF00"/>
                </a:solidFill>
                <a:latin typeface="Arial" charset="0"/>
              </a:rPr>
              <a:t>2</a:t>
            </a:r>
            <a:endParaRPr lang="en-US" sz="2800" smtClean="0">
              <a:solidFill>
                <a:srgbClr val="FFFF00"/>
              </a:solidFill>
              <a:latin typeface="Arial" charset="0"/>
            </a:endParaRPr>
          </a:p>
        </p:txBody>
      </p:sp>
      <p:sp>
        <p:nvSpPr>
          <p:cNvPr id="11267" name="Rectangle 4"/>
          <p:cNvSpPr>
            <a:spLocks noChangeArrowheads="1"/>
          </p:cNvSpPr>
          <p:nvPr/>
        </p:nvSpPr>
        <p:spPr bwMode="auto">
          <a:xfrm>
            <a:off x="0" y="-184150"/>
            <a:ext cx="184150" cy="368300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>
              <a:latin typeface="Arial" charset="0"/>
            </a:endParaRPr>
          </a:p>
        </p:txBody>
      </p:sp>
      <p:graphicFrame>
        <p:nvGraphicFramePr>
          <p:cNvPr id="7290" name="Group 122"/>
          <p:cNvGraphicFramePr>
            <a:graphicFrameLocks noGrp="1"/>
          </p:cNvGraphicFramePr>
          <p:nvPr/>
        </p:nvGraphicFramePr>
        <p:xfrm>
          <a:off x="600075" y="1905000"/>
          <a:ext cx="2338388" cy="1619250"/>
        </p:xfrm>
        <a:graphic>
          <a:graphicData uri="http://schemas.openxmlformats.org/drawingml/2006/table">
            <a:tbl>
              <a:tblPr/>
              <a:tblGrid>
                <a:gridCol w="584200"/>
                <a:gridCol w="585788"/>
                <a:gridCol w="584200"/>
                <a:gridCol w="584200"/>
              </a:tblGrid>
              <a:tr h="5397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aramond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aramond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aramond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aramond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</a:tr>
              <a:tr h="5397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aramond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aramond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aramond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aramond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</a:tr>
              <a:tr h="5397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aramond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aramond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aramond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CC"/>
                    </a:solidFill>
                  </a:tcPr>
                </a:tc>
              </a:tr>
            </a:tbl>
          </a:graphicData>
        </a:graphic>
      </p:graphicFrame>
      <p:sp>
        <p:nvSpPr>
          <p:cNvPr id="11290" name="Text Box 81"/>
          <p:cNvSpPr txBox="1">
            <a:spLocks noChangeArrowheads="1"/>
          </p:cNvSpPr>
          <p:nvPr/>
        </p:nvSpPr>
        <p:spPr bwMode="auto">
          <a:xfrm>
            <a:off x="247650" y="1524000"/>
            <a:ext cx="8255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000" b="1">
                <a:solidFill>
                  <a:srgbClr val="FF0066"/>
                </a:solidFill>
                <a:latin typeface="Arial" charset="0"/>
              </a:rPr>
              <a:t>A</a:t>
            </a:r>
          </a:p>
        </p:txBody>
      </p:sp>
      <p:sp>
        <p:nvSpPr>
          <p:cNvPr id="11291" name="Text Box 82"/>
          <p:cNvSpPr txBox="1">
            <a:spLocks noChangeArrowheads="1"/>
          </p:cNvSpPr>
          <p:nvPr/>
        </p:nvSpPr>
        <p:spPr bwMode="auto">
          <a:xfrm>
            <a:off x="2641600" y="1600200"/>
            <a:ext cx="8255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1" hangingPunct="1">
              <a:spcBef>
                <a:spcPct val="50000"/>
              </a:spcBef>
            </a:pPr>
            <a:r>
              <a:rPr lang="en-US" sz="2000" b="1">
                <a:solidFill>
                  <a:srgbClr val="FF0066"/>
                </a:solidFill>
                <a:latin typeface="Arial" charset="0"/>
              </a:rPr>
              <a:t>B</a:t>
            </a:r>
          </a:p>
        </p:txBody>
      </p:sp>
      <p:sp>
        <p:nvSpPr>
          <p:cNvPr id="11292" name="Text Box 83"/>
          <p:cNvSpPr txBox="1">
            <a:spLocks noChangeArrowheads="1"/>
          </p:cNvSpPr>
          <p:nvPr/>
        </p:nvSpPr>
        <p:spPr bwMode="auto">
          <a:xfrm>
            <a:off x="165100" y="3429000"/>
            <a:ext cx="8255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000" b="1">
                <a:solidFill>
                  <a:srgbClr val="FF0066"/>
                </a:solidFill>
                <a:latin typeface="Arial" charset="0"/>
              </a:rPr>
              <a:t>D</a:t>
            </a:r>
          </a:p>
        </p:txBody>
      </p:sp>
      <p:sp>
        <p:nvSpPr>
          <p:cNvPr id="11293" name="Text Box 84"/>
          <p:cNvSpPr txBox="1">
            <a:spLocks noChangeArrowheads="1"/>
          </p:cNvSpPr>
          <p:nvPr/>
        </p:nvSpPr>
        <p:spPr bwMode="auto">
          <a:xfrm>
            <a:off x="2559050" y="3505200"/>
            <a:ext cx="8255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1" hangingPunct="1">
              <a:spcBef>
                <a:spcPct val="50000"/>
              </a:spcBef>
            </a:pPr>
            <a:r>
              <a:rPr lang="en-US" sz="2000" b="1">
                <a:solidFill>
                  <a:srgbClr val="FF0066"/>
                </a:solidFill>
                <a:latin typeface="Arial" charset="0"/>
              </a:rPr>
              <a:t>C</a:t>
            </a:r>
          </a:p>
        </p:txBody>
      </p:sp>
      <p:sp>
        <p:nvSpPr>
          <p:cNvPr id="11294" name="Line 86"/>
          <p:cNvSpPr>
            <a:spLocks noChangeShapeType="1"/>
          </p:cNvSpPr>
          <p:nvPr/>
        </p:nvSpPr>
        <p:spPr bwMode="auto">
          <a:xfrm>
            <a:off x="2476500" y="3124200"/>
            <a:ext cx="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1295" name="Rectangle 87"/>
          <p:cNvSpPr>
            <a:spLocks noChangeArrowheads="1"/>
          </p:cNvSpPr>
          <p:nvPr/>
        </p:nvSpPr>
        <p:spPr bwMode="auto">
          <a:xfrm>
            <a:off x="1733550" y="4419600"/>
            <a:ext cx="9017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1" hangingPunct="1"/>
            <a:r>
              <a:rPr lang="en-US" b="1">
                <a:latin typeface="Arial" charset="0"/>
              </a:rPr>
              <a:t>1 cm</a:t>
            </a:r>
            <a:r>
              <a:rPr lang="en-US" b="1" baseline="30000">
                <a:latin typeface="Arial" charset="0"/>
              </a:rPr>
              <a:t>2</a:t>
            </a:r>
          </a:p>
        </p:txBody>
      </p:sp>
      <p:sp>
        <p:nvSpPr>
          <p:cNvPr id="7259" name="Rectangle 91"/>
          <p:cNvSpPr>
            <a:spLocks noChangeArrowheads="1"/>
          </p:cNvSpPr>
          <p:nvPr/>
        </p:nvSpPr>
        <p:spPr bwMode="auto">
          <a:xfrm>
            <a:off x="4870450" y="1025525"/>
            <a:ext cx="4292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eaLnBrk="1" hangingPunct="1"/>
            <a:r>
              <a:rPr lang="en-US" sz="24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Hình chữ nhật ABCD có:</a:t>
            </a:r>
            <a:r>
              <a:rPr lang="en-US" sz="2400" b="1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  <a:endParaRPr lang="en-US" sz="2800" b="1">
              <a:solidFill>
                <a:srgbClr val="0000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7260" name="Rectangle 92"/>
          <p:cNvSpPr>
            <a:spLocks noChangeArrowheads="1"/>
          </p:cNvSpPr>
          <p:nvPr/>
        </p:nvSpPr>
        <p:spPr bwMode="auto">
          <a:xfrm>
            <a:off x="6521450" y="1482725"/>
            <a:ext cx="28067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eaLnBrk="1" hangingPunct="1"/>
            <a:r>
              <a:rPr lang="en-US" sz="2400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12   ô vuông</a:t>
            </a:r>
            <a:endParaRPr lang="en-US" sz="2800">
              <a:solidFill>
                <a:srgbClr val="FF006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7262" name="Rectangle 94"/>
          <p:cNvSpPr>
            <a:spLocks noChangeArrowheads="1"/>
          </p:cNvSpPr>
          <p:nvPr/>
        </p:nvSpPr>
        <p:spPr bwMode="auto">
          <a:xfrm>
            <a:off x="5400675" y="1489075"/>
            <a:ext cx="38798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eaLnBrk="1" hangingPunct="1"/>
            <a:r>
              <a:rPr lang="en-US" sz="2400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4 x 3 =        (             )</a:t>
            </a:r>
            <a:endParaRPr lang="en-US" sz="2800">
              <a:solidFill>
                <a:srgbClr val="FF006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11299" name="Rectangle 89"/>
          <p:cNvSpPr>
            <a:spLocks noChangeArrowheads="1"/>
          </p:cNvSpPr>
          <p:nvPr/>
        </p:nvSpPr>
        <p:spPr bwMode="auto">
          <a:xfrm>
            <a:off x="1320800" y="1447800"/>
            <a:ext cx="9017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1" hangingPunct="1"/>
            <a:r>
              <a:rPr lang="en-US" b="1">
                <a:latin typeface="Arial" charset="0"/>
              </a:rPr>
              <a:t>4 cm</a:t>
            </a:r>
            <a:endParaRPr lang="en-US" b="1" baseline="30000">
              <a:latin typeface="Arial" charset="0"/>
            </a:endParaRPr>
          </a:p>
        </p:txBody>
      </p:sp>
      <p:sp>
        <p:nvSpPr>
          <p:cNvPr id="11300" name="Rectangle 90"/>
          <p:cNvSpPr>
            <a:spLocks noChangeArrowheads="1"/>
          </p:cNvSpPr>
          <p:nvPr/>
        </p:nvSpPr>
        <p:spPr bwMode="auto">
          <a:xfrm>
            <a:off x="3054350" y="2514600"/>
            <a:ext cx="9017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1" hangingPunct="1"/>
            <a:r>
              <a:rPr lang="en-US" b="1">
                <a:latin typeface="Arial" charset="0"/>
              </a:rPr>
              <a:t>3 cm</a:t>
            </a:r>
            <a:endParaRPr lang="en-US" b="1" baseline="30000">
              <a:latin typeface="Arial" charset="0"/>
            </a:endParaRPr>
          </a:p>
        </p:txBody>
      </p:sp>
      <p:sp>
        <p:nvSpPr>
          <p:cNvPr id="7268" name="Rectangle 100"/>
          <p:cNvSpPr>
            <a:spLocks noChangeArrowheads="1"/>
          </p:cNvSpPr>
          <p:nvPr/>
        </p:nvSpPr>
        <p:spPr bwMode="auto">
          <a:xfrm>
            <a:off x="4044950" y="2625725"/>
            <a:ext cx="5778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eaLnBrk="1" hangingPunct="1">
              <a:defRPr/>
            </a:pPr>
            <a:r>
              <a:rPr lang="en-US" sz="23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Vậy diện tích hình chữ nhật ABCD:</a:t>
            </a:r>
          </a:p>
        </p:txBody>
      </p:sp>
      <p:sp>
        <p:nvSpPr>
          <p:cNvPr id="7269" name="Rectangle 101"/>
          <p:cNvSpPr>
            <a:spLocks noChangeArrowheads="1"/>
          </p:cNvSpPr>
          <p:nvPr/>
        </p:nvSpPr>
        <p:spPr bwMode="auto">
          <a:xfrm>
            <a:off x="6732588" y="3235325"/>
            <a:ext cx="1770062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eaLnBrk="1" hangingPunct="1"/>
            <a:r>
              <a:rPr lang="en-US" sz="2400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12   cm</a:t>
            </a:r>
            <a:r>
              <a:rPr lang="en-US" sz="2400" baseline="30000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2</a:t>
            </a:r>
            <a:endParaRPr lang="en-US" sz="2800">
              <a:solidFill>
                <a:srgbClr val="FF006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7270" name="Rectangle 102"/>
          <p:cNvSpPr>
            <a:spLocks noChangeArrowheads="1"/>
          </p:cNvSpPr>
          <p:nvPr/>
        </p:nvSpPr>
        <p:spPr bwMode="auto">
          <a:xfrm>
            <a:off x="5102225" y="3476625"/>
            <a:ext cx="4953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eaLnBrk="1" hangingPunct="1"/>
            <a:r>
              <a:rPr lang="en-US" sz="2400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4 </a:t>
            </a:r>
            <a:endParaRPr lang="en-US" sz="2800">
              <a:solidFill>
                <a:srgbClr val="FF006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7271" name="Rectangle 103"/>
          <p:cNvSpPr>
            <a:spLocks noChangeArrowheads="1"/>
          </p:cNvSpPr>
          <p:nvPr/>
        </p:nvSpPr>
        <p:spPr bwMode="auto">
          <a:xfrm>
            <a:off x="3968750" y="3770313"/>
            <a:ext cx="5778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eaLnBrk="1" hangingPunct="1">
              <a:defRPr/>
            </a:pPr>
            <a:r>
              <a:rPr lang="en-US" sz="23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Hay diện tích hình chữ nhật ABCD:</a:t>
            </a:r>
          </a:p>
        </p:txBody>
      </p:sp>
      <p:sp>
        <p:nvSpPr>
          <p:cNvPr id="7274" name="Rectangle 106"/>
          <p:cNvSpPr>
            <a:spLocks noChangeArrowheads="1"/>
          </p:cNvSpPr>
          <p:nvPr/>
        </p:nvSpPr>
        <p:spPr bwMode="auto">
          <a:xfrm>
            <a:off x="5530850" y="3463925"/>
            <a:ext cx="4953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eaLnBrk="1" hangingPunct="1"/>
            <a:r>
              <a:rPr lang="en-US" sz="2400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x</a:t>
            </a:r>
            <a:endParaRPr lang="en-US" sz="2800">
              <a:solidFill>
                <a:srgbClr val="FF006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7275" name="Rectangle 107"/>
          <p:cNvSpPr>
            <a:spLocks noChangeArrowheads="1"/>
          </p:cNvSpPr>
          <p:nvPr/>
        </p:nvSpPr>
        <p:spPr bwMode="auto">
          <a:xfrm>
            <a:off x="6026150" y="3463925"/>
            <a:ext cx="4953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eaLnBrk="1" hangingPunct="1"/>
            <a:r>
              <a:rPr lang="en-US" sz="2400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3</a:t>
            </a:r>
            <a:endParaRPr lang="en-US" sz="2800">
              <a:solidFill>
                <a:srgbClr val="FF006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7276" name="Rectangle 108"/>
          <p:cNvSpPr>
            <a:spLocks noChangeArrowheads="1"/>
          </p:cNvSpPr>
          <p:nvPr/>
        </p:nvSpPr>
        <p:spPr bwMode="auto">
          <a:xfrm>
            <a:off x="6376988" y="3505200"/>
            <a:ext cx="2228850" cy="56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eaLnBrk="1" hangingPunct="1"/>
            <a:r>
              <a:rPr lang="en-US" sz="2400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=       (       )</a:t>
            </a:r>
            <a:endParaRPr lang="en-US" sz="2800">
              <a:solidFill>
                <a:srgbClr val="FF006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7282" name="Rectangle 114"/>
          <p:cNvSpPr>
            <a:spLocks noChangeArrowheads="1"/>
          </p:cNvSpPr>
          <p:nvPr/>
        </p:nvSpPr>
        <p:spPr bwMode="auto">
          <a:xfrm>
            <a:off x="5089525" y="3484563"/>
            <a:ext cx="4953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eaLnBrk="1" hangingPunct="1"/>
            <a:r>
              <a:rPr lang="en-US" sz="2400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4 </a:t>
            </a:r>
            <a:endParaRPr lang="en-US" sz="2800">
              <a:solidFill>
                <a:srgbClr val="FF006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7283" name="Rectangle 115"/>
          <p:cNvSpPr>
            <a:spLocks noChangeArrowheads="1"/>
          </p:cNvSpPr>
          <p:nvPr/>
        </p:nvSpPr>
        <p:spPr bwMode="auto">
          <a:xfrm>
            <a:off x="6026150" y="3476625"/>
            <a:ext cx="4953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eaLnBrk="1" hangingPunct="1"/>
            <a:r>
              <a:rPr lang="en-US" sz="2400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3</a:t>
            </a:r>
            <a:endParaRPr lang="en-US" sz="2800">
              <a:solidFill>
                <a:srgbClr val="FF006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7285" name="Text Box 117"/>
          <p:cNvSpPr txBox="1">
            <a:spLocks noChangeArrowheads="1"/>
          </p:cNvSpPr>
          <p:nvPr/>
        </p:nvSpPr>
        <p:spPr bwMode="auto">
          <a:xfrm>
            <a:off x="3810000" y="4800600"/>
            <a:ext cx="2228850" cy="40005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2000" b="1">
                <a:solidFill>
                  <a:srgbClr val="FF0066"/>
                </a:solidFill>
                <a:latin typeface="Arial" charset="0"/>
              </a:rPr>
              <a:t>Số </a:t>
            </a:r>
            <a:r>
              <a:rPr lang="vi-VN" sz="2000" b="1">
                <a:solidFill>
                  <a:srgbClr val="FF0066"/>
                </a:solidFill>
                <a:latin typeface="Arial" charset="0"/>
              </a:rPr>
              <a:t>đ</a:t>
            </a:r>
            <a:r>
              <a:rPr lang="en-US" sz="2000" b="1">
                <a:solidFill>
                  <a:srgbClr val="FF0066"/>
                </a:solidFill>
                <a:latin typeface="Arial" charset="0"/>
              </a:rPr>
              <a:t>o chiều dài</a:t>
            </a:r>
          </a:p>
        </p:txBody>
      </p:sp>
      <p:sp>
        <p:nvSpPr>
          <p:cNvPr id="7286" name="Text Box 118"/>
          <p:cNvSpPr txBox="1">
            <a:spLocks noChangeArrowheads="1"/>
          </p:cNvSpPr>
          <p:nvPr/>
        </p:nvSpPr>
        <p:spPr bwMode="auto">
          <a:xfrm>
            <a:off x="6026150" y="4800600"/>
            <a:ext cx="2476500" cy="40005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2000" b="1">
                <a:solidFill>
                  <a:srgbClr val="FF0066"/>
                </a:solidFill>
                <a:latin typeface="Arial" charset="0"/>
              </a:rPr>
              <a:t>Số </a:t>
            </a:r>
            <a:r>
              <a:rPr lang="vi-VN" sz="2000" b="1">
                <a:solidFill>
                  <a:srgbClr val="FF0066"/>
                </a:solidFill>
                <a:latin typeface="Arial" charset="0"/>
              </a:rPr>
              <a:t>đ</a:t>
            </a:r>
            <a:r>
              <a:rPr lang="en-US" sz="2000" b="1">
                <a:solidFill>
                  <a:srgbClr val="FF0066"/>
                </a:solidFill>
                <a:latin typeface="Arial" charset="0"/>
              </a:rPr>
              <a:t>o chiều rộng</a:t>
            </a:r>
          </a:p>
        </p:txBody>
      </p:sp>
      <p:sp>
        <p:nvSpPr>
          <p:cNvPr id="7272" name="Rectangle 104"/>
          <p:cNvSpPr>
            <a:spLocks noChangeArrowheads="1"/>
          </p:cNvSpPr>
          <p:nvPr/>
        </p:nvSpPr>
        <p:spPr bwMode="auto">
          <a:xfrm>
            <a:off x="8488363" y="4552950"/>
            <a:ext cx="158908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eaLnBrk="1" hangingPunct="1">
              <a:defRPr/>
            </a:pPr>
            <a:r>
              <a:rPr lang="en-US" sz="2000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= 12 (cm</a:t>
            </a:r>
            <a:r>
              <a:rPr lang="en-US" sz="2000" baseline="30000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2</a:t>
            </a:r>
            <a:r>
              <a:rPr lang="en-US" sz="2000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)</a:t>
            </a:r>
          </a:p>
        </p:txBody>
      </p:sp>
      <p:sp>
        <p:nvSpPr>
          <p:cNvPr id="7278" name="Rectangle 110"/>
          <p:cNvSpPr>
            <a:spLocks noChangeArrowheads="1"/>
          </p:cNvSpPr>
          <p:nvPr/>
        </p:nvSpPr>
        <p:spPr bwMode="auto">
          <a:xfrm>
            <a:off x="5964238" y="4629150"/>
            <a:ext cx="4953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eaLnBrk="1" hangingPunct="1"/>
            <a:r>
              <a:rPr lang="en-US" sz="2400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x</a:t>
            </a:r>
            <a:endParaRPr lang="en-US" sz="2800">
              <a:solidFill>
                <a:srgbClr val="FF006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2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2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2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72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7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7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7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7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72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72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72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72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-1.85185E-6 L -0.03872 0.17523 " pathEditMode="relative" rAng="0" ptsTypes="AA">
                                      <p:cBhvr>
                                        <p:cTn id="57" dur="2000" fill="hold"/>
                                        <p:tgtEl>
                                          <p:spTgt spid="728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00" y="87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2" dur="500"/>
                                        <p:tgtEl>
                                          <p:spTgt spid="72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72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72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4.44444E-6 L 0.08334 0.16528 " pathEditMode="relative" rAng="0" ptsTypes="AA">
                                      <p:cBhvr>
                                        <p:cTn id="72" dur="2000" fill="hold"/>
                                        <p:tgtEl>
                                          <p:spTgt spid="728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200" y="83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7" dur="500"/>
                                        <p:tgtEl>
                                          <p:spTgt spid="72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82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3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27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8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272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8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2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6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88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9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27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271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9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2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" grpId="0"/>
      <p:bldP spid="7259" grpId="0"/>
      <p:bldP spid="7260" grpId="0"/>
      <p:bldP spid="7262" grpId="0"/>
      <p:bldP spid="7268" grpId="0"/>
      <p:bldP spid="7269" grpId="0"/>
      <p:bldP spid="7270" grpId="0"/>
      <p:bldP spid="7271" grpId="0"/>
      <p:bldP spid="7274" grpId="0"/>
      <p:bldP spid="7275" grpId="0"/>
      <p:bldP spid="7276" grpId="0"/>
      <p:bldP spid="7282" grpId="0"/>
      <p:bldP spid="7282" grpId="1"/>
      <p:bldP spid="7283" grpId="0"/>
      <p:bldP spid="7283" grpId="1"/>
      <p:bldP spid="7285" grpId="0" animBg="1"/>
      <p:bldP spid="7286" grpId="0" animBg="1"/>
      <p:bldP spid="7272" grpId="0"/>
      <p:bldP spid="727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2362200"/>
            <a:ext cx="9080500" cy="2895600"/>
          </a:xfrm>
          <a:ln w="38100" cmpd="dbl">
            <a:solidFill>
              <a:srgbClr val="FF0066"/>
            </a:solidFill>
          </a:ln>
        </p:spPr>
        <p:txBody>
          <a:bodyPr/>
          <a:lstStyle/>
          <a:p>
            <a:pPr eaLnBrk="1" hangingPunct="1">
              <a:defRPr/>
            </a:pPr>
            <a:r>
              <a:rPr lang="en-US" b="0" smtClean="0">
                <a:solidFill>
                  <a:srgbClr val="FFFF00"/>
                </a:solidFill>
                <a:latin typeface="Arial"/>
              </a:rPr>
              <a:t>Muốn tìm diện tích hình chữ nhật ta lấy chiều dài nhân với chiều rộng (cùng </a:t>
            </a:r>
            <a:r>
              <a:rPr lang="vi-VN" b="0" smtClean="0">
                <a:solidFill>
                  <a:srgbClr val="FFFF00"/>
                </a:solidFill>
                <a:latin typeface="Arial"/>
              </a:rPr>
              <a:t>đơ</a:t>
            </a:r>
            <a:r>
              <a:rPr lang="en-US" b="0" smtClean="0">
                <a:solidFill>
                  <a:srgbClr val="FFFF00"/>
                </a:solidFill>
                <a:latin typeface="Arial"/>
              </a:rPr>
              <a:t>n vị </a:t>
            </a:r>
            <a:r>
              <a:rPr lang="vi-VN" b="0" smtClean="0">
                <a:solidFill>
                  <a:srgbClr val="FFFF00"/>
                </a:solidFill>
                <a:latin typeface="Arial"/>
              </a:rPr>
              <a:t>đ</a:t>
            </a:r>
            <a:r>
              <a:rPr lang="en-US" b="0" smtClean="0">
                <a:solidFill>
                  <a:srgbClr val="FFFF00"/>
                </a:solidFill>
                <a:latin typeface="Arial"/>
              </a:rPr>
              <a:t>o)</a:t>
            </a:r>
            <a:r>
              <a:rPr lang="en-US" smtClean="0">
                <a:latin typeface="Arial"/>
              </a:rPr>
              <a:t> </a:t>
            </a:r>
          </a:p>
        </p:txBody>
      </p:sp>
      <p:sp>
        <p:nvSpPr>
          <p:cNvPr id="8197" name="Rectangle 5"/>
          <p:cNvSpPr>
            <a:spLocks noRot="1" noChangeArrowheads="1"/>
          </p:cNvSpPr>
          <p:nvPr/>
        </p:nvSpPr>
        <p:spPr bwMode="auto">
          <a:xfrm>
            <a:off x="457200" y="914400"/>
            <a:ext cx="1447800" cy="1219200"/>
          </a:xfrm>
          <a:prstGeom prst="rect">
            <a:avLst/>
          </a:prstGeom>
          <a:noFill/>
          <a:ln w="38100" cmpd="dbl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eaLnBrk="1" hangingPunct="1"/>
            <a:r>
              <a:rPr lang="en-US" sz="44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VẬY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1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1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23" name="Rectangle 107"/>
          <p:cNvSpPr>
            <a:spLocks noGrp="1" noRot="1" noChangeArrowheads="1"/>
          </p:cNvSpPr>
          <p:nvPr>
            <p:ph type="title"/>
          </p:nvPr>
        </p:nvSpPr>
        <p:spPr>
          <a:xfrm>
            <a:off x="457200" y="533400"/>
            <a:ext cx="8915400" cy="868363"/>
          </a:xfrm>
        </p:spPr>
        <p:txBody>
          <a:bodyPr/>
          <a:lstStyle/>
          <a:p>
            <a:pPr algn="l" eaLnBrk="1" hangingPunct="1">
              <a:defRPr/>
            </a:pPr>
            <a:r>
              <a:rPr lang="en-US" sz="3200" smtClean="0">
                <a:solidFill>
                  <a:srgbClr val="6600FF"/>
                </a:solidFill>
                <a:latin typeface="Arial"/>
              </a:rPr>
              <a:t>Điền vào chỗ trống (theo mẫu)</a:t>
            </a:r>
          </a:p>
        </p:txBody>
      </p:sp>
      <p:graphicFrame>
        <p:nvGraphicFramePr>
          <p:cNvPr id="9344" name="Group 128"/>
          <p:cNvGraphicFramePr>
            <a:graphicFrameLocks noGrp="1"/>
          </p:cNvGraphicFramePr>
          <p:nvPr>
            <p:ph idx="1"/>
          </p:nvPr>
        </p:nvGraphicFramePr>
        <p:xfrm>
          <a:off x="495300" y="1600200"/>
          <a:ext cx="9029700" cy="4525963"/>
        </p:xfrm>
        <a:graphic>
          <a:graphicData uri="http://schemas.openxmlformats.org/drawingml/2006/table">
            <a:tbl>
              <a:tblPr/>
              <a:tblGrid>
                <a:gridCol w="1747838"/>
                <a:gridCol w="2328862"/>
                <a:gridCol w="2438400"/>
                <a:gridCol w="2514600"/>
              </a:tblGrid>
              <a:tr h="784225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NI-Aptima" pitchFamily="2" charset="0"/>
                          <a:cs typeface="Times New Roman" pitchFamily="18" charset="0"/>
                        </a:rPr>
                        <a:t>Chieàu daøi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66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aramond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NI-Centur" pitchFamily="2" charset="0"/>
                          <a:cs typeface="Times New Roman" pitchFamily="18" charset="0"/>
                        </a:rPr>
                        <a:t>5 cm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aramond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NI-Centur" pitchFamily="2" charset="0"/>
                          <a:cs typeface="Times New Roman" pitchFamily="18" charset="0"/>
                        </a:rPr>
                        <a:t>10 cm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NI-Centur" pitchFamily="2" charset="0"/>
                          <a:cs typeface="Times New Roman" pitchFamily="18" charset="0"/>
                        </a:rPr>
                        <a:t>32 cm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84225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NI-Aptima" pitchFamily="2" charset="0"/>
                          <a:cs typeface="Times New Roman" pitchFamily="18" charset="0"/>
                        </a:rPr>
                        <a:t>Chieàu roäng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66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aramond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NI-Centur" pitchFamily="2" charset="0"/>
                          <a:cs typeface="Times New Roman" pitchFamily="18" charset="0"/>
                        </a:rPr>
                        <a:t>3 cm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aramond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NI-Centur" pitchFamily="2" charset="0"/>
                          <a:cs typeface="Times New Roman" pitchFamily="18" charset="0"/>
                        </a:rPr>
                        <a:t>4 cm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NI-Centur" pitchFamily="2" charset="0"/>
                          <a:cs typeface="Times New Roman" pitchFamily="18" charset="0"/>
                        </a:rPr>
                        <a:t>8 cm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79550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NI-Aptima" pitchFamily="2" charset="0"/>
                          <a:cs typeface="Times New Roman" pitchFamily="18" charset="0"/>
                        </a:rPr>
                        <a:t>Dieän tích</a:t>
                      </a:r>
                    </a:p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NI-Aptima" pitchFamily="2" charset="0"/>
                          <a:cs typeface="Times New Roman" pitchFamily="18" charset="0"/>
                        </a:rPr>
                        <a:t> hình chöõ</a:t>
                      </a:r>
                    </a:p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NI-Aptima" pitchFamily="2" charset="0"/>
                          <a:cs typeface="Times New Roman" pitchFamily="18" charset="0"/>
                        </a:rPr>
                        <a:t> nhaät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66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aramond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CC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NI-Helve-Condense" pitchFamily="2" charset="0"/>
                          <a:cs typeface="Times New Roman" pitchFamily="18" charset="0"/>
                        </a:rPr>
                        <a:t>5 x 3 = 15 (cm</a:t>
                      </a:r>
                      <a:r>
                        <a:rPr kumimoji="0" lang="en-US" sz="1800" b="1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FF33CC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NI-Helve-Condense" pitchFamily="2" charset="0"/>
                          <a:cs typeface="Times New Roman" pitchFamily="18" charset="0"/>
                        </a:rPr>
                        <a:t>2</a:t>
                      </a: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CC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NI-Helve-Condense" pitchFamily="2" charset="0"/>
                          <a:cs typeface="Times New Roman" pitchFamily="18" charset="0"/>
                        </a:rPr>
                        <a:t>)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33CC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NI-Helve-Condense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aramond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aramond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77963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NI-Aptima" pitchFamily="2" charset="0"/>
                          <a:cs typeface="Times New Roman" pitchFamily="18" charset="0"/>
                        </a:rPr>
                        <a:t>Chu vi hình</a:t>
                      </a:r>
                    </a:p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NI-Aptima" pitchFamily="2" charset="0"/>
                          <a:cs typeface="Times New Roman" pitchFamily="18" charset="0"/>
                        </a:rPr>
                        <a:t> chöõ nhaät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66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aramond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CC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NI-Helve-Condense" pitchFamily="2" charset="0"/>
                          <a:cs typeface="Times New Roman" pitchFamily="18" charset="0"/>
                        </a:rPr>
                        <a:t>(5 +  3) x 2 = 16 (cm)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33CC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NI-Helve-Condense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aramond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aramond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334" name="Text Box 118"/>
          <p:cNvSpPr txBox="1">
            <a:spLocks noChangeArrowheads="1"/>
          </p:cNvSpPr>
          <p:nvPr/>
        </p:nvSpPr>
        <p:spPr bwMode="auto">
          <a:xfrm>
            <a:off x="4762500" y="3733800"/>
            <a:ext cx="2209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ctr" eaLnBrk="1" hangingPunct="1"/>
            <a:r>
              <a:rPr lang="en-US">
                <a:solidFill>
                  <a:srgbClr val="FFFF00"/>
                </a:solidFill>
                <a:latin typeface="Arial" charset="0"/>
                <a:cs typeface="Times New Roman" pitchFamily="18" charset="0"/>
              </a:rPr>
              <a:t>10 x 4 = 40 (cm</a:t>
            </a:r>
            <a:r>
              <a:rPr lang="en-US" baseline="30000">
                <a:solidFill>
                  <a:srgbClr val="FFFF00"/>
                </a:solidFill>
                <a:latin typeface="Arial" charset="0"/>
                <a:cs typeface="Times New Roman" pitchFamily="18" charset="0"/>
              </a:rPr>
              <a:t>2</a:t>
            </a:r>
            <a:r>
              <a:rPr lang="en-US">
                <a:solidFill>
                  <a:srgbClr val="FFFF00"/>
                </a:solidFill>
                <a:latin typeface="Arial" charset="0"/>
                <a:cs typeface="Times New Roman" pitchFamily="18" charset="0"/>
              </a:rPr>
              <a:t>)</a:t>
            </a:r>
          </a:p>
        </p:txBody>
      </p:sp>
      <p:sp>
        <p:nvSpPr>
          <p:cNvPr id="9338" name="Text Box 122"/>
          <p:cNvSpPr txBox="1">
            <a:spLocks noChangeArrowheads="1"/>
          </p:cNvSpPr>
          <p:nvPr/>
        </p:nvSpPr>
        <p:spPr bwMode="auto">
          <a:xfrm>
            <a:off x="4610100" y="5219700"/>
            <a:ext cx="2514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ctr" eaLnBrk="1" hangingPunct="1"/>
            <a:r>
              <a:rPr lang="en-US">
                <a:solidFill>
                  <a:srgbClr val="FFFF00"/>
                </a:solidFill>
                <a:latin typeface="Arial" charset="0"/>
                <a:cs typeface="Times New Roman" pitchFamily="18" charset="0"/>
              </a:rPr>
              <a:t>(10 + 4) x 2 = 28 (cm</a:t>
            </a:r>
            <a:r>
              <a:rPr lang="en-US" baseline="30000">
                <a:solidFill>
                  <a:srgbClr val="FFFF00"/>
                </a:solidFill>
                <a:latin typeface="Arial" charset="0"/>
                <a:cs typeface="Times New Roman" pitchFamily="18" charset="0"/>
              </a:rPr>
              <a:t>2</a:t>
            </a:r>
            <a:r>
              <a:rPr lang="en-US">
                <a:solidFill>
                  <a:srgbClr val="FFFF00"/>
                </a:solidFill>
                <a:latin typeface="Arial" charset="0"/>
                <a:cs typeface="Times New Roman" pitchFamily="18" charset="0"/>
              </a:rPr>
              <a:t>)</a:t>
            </a:r>
          </a:p>
        </p:txBody>
      </p:sp>
      <p:sp>
        <p:nvSpPr>
          <p:cNvPr id="9341" name="Text Box 125"/>
          <p:cNvSpPr txBox="1">
            <a:spLocks noChangeArrowheads="1"/>
          </p:cNvSpPr>
          <p:nvPr/>
        </p:nvSpPr>
        <p:spPr bwMode="auto">
          <a:xfrm>
            <a:off x="7162800" y="3714750"/>
            <a:ext cx="2209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ctr" eaLnBrk="1" hangingPunct="1"/>
            <a:r>
              <a:rPr lang="en-US">
                <a:solidFill>
                  <a:srgbClr val="FFFF00"/>
                </a:solidFill>
                <a:latin typeface="Arial" charset="0"/>
                <a:cs typeface="Times New Roman" pitchFamily="18" charset="0"/>
              </a:rPr>
              <a:t>32 x 8 = 256 (cm</a:t>
            </a:r>
            <a:r>
              <a:rPr lang="en-US" baseline="30000">
                <a:solidFill>
                  <a:srgbClr val="FFFF00"/>
                </a:solidFill>
                <a:latin typeface="Arial" charset="0"/>
                <a:cs typeface="Times New Roman" pitchFamily="18" charset="0"/>
              </a:rPr>
              <a:t>2</a:t>
            </a:r>
            <a:r>
              <a:rPr lang="en-US">
                <a:solidFill>
                  <a:srgbClr val="FFFF00"/>
                </a:solidFill>
                <a:latin typeface="Arial" charset="0"/>
                <a:cs typeface="Times New Roman" pitchFamily="18" charset="0"/>
              </a:rPr>
              <a:t>)</a:t>
            </a:r>
          </a:p>
        </p:txBody>
      </p:sp>
      <p:sp>
        <p:nvSpPr>
          <p:cNvPr id="9343" name="Text Box 127"/>
          <p:cNvSpPr txBox="1">
            <a:spLocks noChangeArrowheads="1"/>
          </p:cNvSpPr>
          <p:nvPr/>
        </p:nvSpPr>
        <p:spPr bwMode="auto">
          <a:xfrm>
            <a:off x="7086600" y="5257800"/>
            <a:ext cx="2514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ctr" eaLnBrk="1" hangingPunct="1"/>
            <a:r>
              <a:rPr lang="en-US" b="1">
                <a:solidFill>
                  <a:srgbClr val="FFFF00"/>
                </a:solidFill>
                <a:latin typeface="Arial" charset="0"/>
                <a:cs typeface="Times New Roman" pitchFamily="18" charset="0"/>
              </a:rPr>
              <a:t>(</a:t>
            </a:r>
            <a:r>
              <a:rPr lang="en-US">
                <a:solidFill>
                  <a:srgbClr val="FFFF00"/>
                </a:solidFill>
                <a:latin typeface="Arial" charset="0"/>
                <a:cs typeface="Times New Roman" pitchFamily="18" charset="0"/>
              </a:rPr>
              <a:t>32 + 8) x 2 = 80 (cm</a:t>
            </a:r>
            <a:r>
              <a:rPr lang="en-US" baseline="30000">
                <a:solidFill>
                  <a:srgbClr val="FFFF00"/>
                </a:solidFill>
                <a:latin typeface="Arial" charset="0"/>
                <a:cs typeface="Times New Roman" pitchFamily="18" charset="0"/>
              </a:rPr>
              <a:t>2</a:t>
            </a:r>
            <a:r>
              <a:rPr lang="en-US" b="1">
                <a:solidFill>
                  <a:srgbClr val="FFFF00"/>
                </a:solidFill>
                <a:latin typeface="Arial" charset="0"/>
                <a:cs typeface="Times New Roman" pitchFamily="18" charset="0"/>
              </a:rPr>
              <a:t>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93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9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93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93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334" grpId="0"/>
      <p:bldP spid="9338" grpId="0"/>
      <p:bldP spid="9341" grpId="0"/>
      <p:bldP spid="934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95300" y="685800"/>
            <a:ext cx="8915400" cy="1600200"/>
          </a:xfrm>
        </p:spPr>
        <p:txBody>
          <a:bodyPr/>
          <a:lstStyle/>
          <a:p>
            <a:pPr algn="l" eaLnBrk="1" hangingPunct="1"/>
            <a:r>
              <a:rPr lang="en-US" sz="3000" smtClean="0">
                <a:latin typeface="Arial" charset="0"/>
              </a:rPr>
              <a:t>Một miếng bìa hình chữ nhật có chiều rộng là 5 cm, chiều dài 14 cm. Tính diện tích miếng bìa </a:t>
            </a:r>
            <a:r>
              <a:rPr lang="vi-VN" sz="3000" smtClean="0">
                <a:latin typeface="Arial" charset="0"/>
              </a:rPr>
              <a:t>đ</a:t>
            </a:r>
            <a:r>
              <a:rPr lang="en-US" sz="3000" smtClean="0">
                <a:latin typeface="Arial" charset="0"/>
              </a:rPr>
              <a:t>ó?</a:t>
            </a:r>
          </a:p>
        </p:txBody>
      </p:sp>
      <p:sp>
        <p:nvSpPr>
          <p:cNvPr id="24580" name="Rectangle 4"/>
          <p:cNvSpPr>
            <a:spLocks noRot="1" noChangeArrowheads="1"/>
          </p:cNvSpPr>
          <p:nvPr/>
        </p:nvSpPr>
        <p:spPr bwMode="auto">
          <a:xfrm>
            <a:off x="228600" y="2362200"/>
            <a:ext cx="91440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eaLnBrk="1" hangingPunct="1"/>
            <a:r>
              <a:rPr lang="en-US" sz="30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Bài giải</a:t>
            </a:r>
          </a:p>
        </p:txBody>
      </p:sp>
      <p:sp>
        <p:nvSpPr>
          <p:cNvPr id="24581" name="Rectangle 5"/>
          <p:cNvSpPr>
            <a:spLocks noRot="1" noChangeArrowheads="1"/>
          </p:cNvSpPr>
          <p:nvPr/>
        </p:nvSpPr>
        <p:spPr bwMode="auto">
          <a:xfrm>
            <a:off x="382588" y="3124200"/>
            <a:ext cx="8915400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eaLnBrk="1" hangingPunct="1"/>
            <a:r>
              <a:rPr lang="en-US" sz="30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Diện tích miếng bìa là:</a:t>
            </a:r>
            <a:br>
              <a:rPr lang="en-US" sz="30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</a:br>
            <a:r>
              <a:rPr lang="en-US" sz="30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14 x 5 = 70 (cm</a:t>
            </a:r>
            <a:r>
              <a:rPr lang="en-US" sz="3000" b="1" baseline="300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2</a:t>
            </a:r>
            <a:r>
              <a:rPr lang="en-US" sz="30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)</a:t>
            </a:r>
            <a:br>
              <a:rPr lang="en-US" sz="30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</a:br>
            <a:r>
              <a:rPr lang="en-US" sz="30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               Đáp số: 70 (cm</a:t>
            </a:r>
            <a:r>
              <a:rPr lang="en-US" sz="3000" b="1" baseline="300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2</a:t>
            </a:r>
            <a:r>
              <a:rPr lang="en-US" sz="30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)</a:t>
            </a:r>
            <a:br>
              <a:rPr lang="en-US" sz="30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</a:br>
            <a:endParaRPr lang="en-US" sz="3000" b="1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45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45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45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45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45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2458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2458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245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245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8" grpId="0"/>
      <p:bldP spid="24580" grpId="0"/>
      <p:bldP spid="2458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82588" y="762000"/>
            <a:ext cx="9142412" cy="1143000"/>
          </a:xfrm>
        </p:spPr>
        <p:txBody>
          <a:bodyPr/>
          <a:lstStyle/>
          <a:p>
            <a:pPr algn="l" eaLnBrk="1" hangingPunct="1"/>
            <a:r>
              <a:rPr lang="en-US" sz="3000" smtClean="0">
                <a:effectLst/>
                <a:latin typeface="Arial" charset="0"/>
              </a:rPr>
              <a:t>Tính diện tích hình chữ nhật biết Chiều dài là 2 dm</a:t>
            </a:r>
            <a:r>
              <a:rPr lang="en-US" sz="3200" smtClean="0">
                <a:effectLst/>
                <a:latin typeface="Arial" charset="0"/>
              </a:rPr>
              <a:t> và chiều rộng là 9 cm?</a:t>
            </a:r>
          </a:p>
        </p:txBody>
      </p:sp>
      <p:sp>
        <p:nvSpPr>
          <p:cNvPr id="25605" name="Rectangle 5"/>
          <p:cNvSpPr>
            <a:spLocks noRot="1" noChangeArrowheads="1"/>
          </p:cNvSpPr>
          <p:nvPr/>
        </p:nvSpPr>
        <p:spPr bwMode="auto">
          <a:xfrm>
            <a:off x="228600" y="2362200"/>
            <a:ext cx="91440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eaLnBrk="1" hangingPunct="1"/>
            <a:r>
              <a:rPr lang="en-US" sz="30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Bài giải</a:t>
            </a:r>
          </a:p>
        </p:txBody>
      </p:sp>
      <p:sp>
        <p:nvSpPr>
          <p:cNvPr id="25606" name="Rectangle 6"/>
          <p:cNvSpPr>
            <a:spLocks noRot="1" noChangeArrowheads="1"/>
          </p:cNvSpPr>
          <p:nvPr/>
        </p:nvSpPr>
        <p:spPr bwMode="auto">
          <a:xfrm>
            <a:off x="762000" y="3810000"/>
            <a:ext cx="8915400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eaLnBrk="1" hangingPunct="1"/>
            <a:r>
              <a:rPr lang="en-US" sz="30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Diện tích hình chữ nhật là:</a:t>
            </a:r>
            <a:br>
              <a:rPr lang="en-US" sz="30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</a:br>
            <a:r>
              <a:rPr lang="en-US" sz="30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20 x  = 180 (cm</a:t>
            </a:r>
            <a:r>
              <a:rPr lang="en-US" sz="3000" b="1" baseline="300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2</a:t>
            </a:r>
            <a:r>
              <a:rPr lang="en-US" sz="30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)</a:t>
            </a:r>
            <a:br>
              <a:rPr lang="en-US" sz="30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</a:br>
            <a:r>
              <a:rPr lang="en-US" sz="30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               Đáp số: 180 (cm</a:t>
            </a:r>
            <a:r>
              <a:rPr lang="en-US" sz="3000" b="1" baseline="300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2</a:t>
            </a:r>
            <a:r>
              <a:rPr lang="en-US" sz="30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)</a:t>
            </a:r>
            <a:br>
              <a:rPr lang="en-US" sz="30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</a:br>
            <a:endParaRPr lang="en-US" sz="3000" b="1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25607" name="Rectangle 7"/>
          <p:cNvSpPr>
            <a:spLocks noRot="1" noChangeArrowheads="1"/>
          </p:cNvSpPr>
          <p:nvPr/>
        </p:nvSpPr>
        <p:spPr bwMode="auto">
          <a:xfrm>
            <a:off x="304800" y="3124200"/>
            <a:ext cx="91440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eaLnBrk="1" hangingPunct="1">
              <a:defRPr/>
            </a:pPr>
            <a:r>
              <a:rPr lang="en-US" sz="30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2 dm = 20 cm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256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256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2560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2560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256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256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21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22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560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56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56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56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56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56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560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560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560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560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560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560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560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560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2" grpId="0"/>
      <p:bldP spid="25605" grpId="0"/>
      <p:bldP spid="25606" grpId="0"/>
      <p:bldP spid="25607" grpId="0"/>
    </p:bldLst>
  </p:timing>
</p:sld>
</file>

<file path=ppt/theme/theme1.xml><?xml version="1.0" encoding="utf-8"?>
<a:theme xmlns:a="http://schemas.openxmlformats.org/drawingml/2006/main" name="Stream">
  <a:themeElements>
    <a:clrScheme name="Stream 1">
      <a:dk1>
        <a:srgbClr val="000514"/>
      </a:dk1>
      <a:lt1>
        <a:srgbClr val="FFFFFF"/>
      </a:lt1>
      <a:dk2>
        <a:srgbClr val="003399"/>
      </a:dk2>
      <a:lt2>
        <a:srgbClr val="E5E5FF"/>
      </a:lt2>
      <a:accent1>
        <a:srgbClr val="0099CC"/>
      </a:accent1>
      <a:accent2>
        <a:srgbClr val="A886E0"/>
      </a:accent2>
      <a:accent3>
        <a:srgbClr val="AAADCA"/>
      </a:accent3>
      <a:accent4>
        <a:srgbClr val="DADADA"/>
      </a:accent4>
      <a:accent5>
        <a:srgbClr val="AACAE2"/>
      </a:accent5>
      <a:accent6>
        <a:srgbClr val="9879CB"/>
      </a:accent6>
      <a:hlink>
        <a:srgbClr val="FFCC00"/>
      </a:hlink>
      <a:folHlink>
        <a:srgbClr val="FFFFCC"/>
      </a:folHlink>
    </a:clrScheme>
    <a:fontScheme name="Stream">
      <a:majorFont>
        <a:latin typeface="Garamond"/>
        <a:ea typeface=""/>
        <a:cs typeface=""/>
      </a:majorFont>
      <a:minorFont>
        <a:latin typeface="Garamo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aramond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aramond" pitchFamily="18" charset="0"/>
          </a:defRPr>
        </a:defPPr>
      </a:lstStyle>
    </a:lnDef>
  </a:objectDefaults>
  <a:extraClrSchemeLst>
    <a:extraClrScheme>
      <a:clrScheme name="Stream 1">
        <a:dk1>
          <a:srgbClr val="000514"/>
        </a:dk1>
        <a:lt1>
          <a:srgbClr val="FFFFFF"/>
        </a:lt1>
        <a:dk2>
          <a:srgbClr val="003399"/>
        </a:dk2>
        <a:lt2>
          <a:srgbClr val="E5E5FF"/>
        </a:lt2>
        <a:accent1>
          <a:srgbClr val="0099CC"/>
        </a:accent1>
        <a:accent2>
          <a:srgbClr val="A886E0"/>
        </a:accent2>
        <a:accent3>
          <a:srgbClr val="AAADCA"/>
        </a:accent3>
        <a:accent4>
          <a:srgbClr val="DADADA"/>
        </a:accent4>
        <a:accent5>
          <a:srgbClr val="AACAE2"/>
        </a:accent5>
        <a:accent6>
          <a:srgbClr val="9879CB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2">
        <a:dk1>
          <a:srgbClr val="3E3E5C"/>
        </a:dk1>
        <a:lt1>
          <a:srgbClr val="FFFFFF"/>
        </a:lt1>
        <a:dk2>
          <a:srgbClr val="666699"/>
        </a:dk2>
        <a:lt2>
          <a:srgbClr val="DFDFE9"/>
        </a:lt2>
        <a:accent1>
          <a:srgbClr val="CC66FF"/>
        </a:accent1>
        <a:accent2>
          <a:srgbClr val="679ACD"/>
        </a:accent2>
        <a:accent3>
          <a:srgbClr val="B8B8CA"/>
        </a:accent3>
        <a:accent4>
          <a:srgbClr val="DADADA"/>
        </a:accent4>
        <a:accent5>
          <a:srgbClr val="E2B8FF"/>
        </a:accent5>
        <a:accent6>
          <a:srgbClr val="5D8BBA"/>
        </a:accent6>
        <a:hlink>
          <a:srgbClr val="CCE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3">
        <a:dk1>
          <a:srgbClr val="2A5400"/>
        </a:dk1>
        <a:lt1>
          <a:srgbClr val="FFFFFF"/>
        </a:lt1>
        <a:dk2>
          <a:srgbClr val="4A9400"/>
        </a:dk2>
        <a:lt2>
          <a:srgbClr val="BAE8BA"/>
        </a:lt2>
        <a:accent1>
          <a:srgbClr val="33CC33"/>
        </a:accent1>
        <a:accent2>
          <a:srgbClr val="99CC00"/>
        </a:accent2>
        <a:accent3>
          <a:srgbClr val="B1C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99FF33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4">
        <a:dk1>
          <a:srgbClr val="000000"/>
        </a:dk1>
        <a:lt1>
          <a:srgbClr val="FFFFFF"/>
        </a:lt1>
        <a:dk2>
          <a:srgbClr val="51596D"/>
        </a:dk2>
        <a:lt2>
          <a:srgbClr val="DDDDDD"/>
        </a:lt2>
        <a:accent1>
          <a:srgbClr val="787E8A"/>
        </a:accent1>
        <a:accent2>
          <a:srgbClr val="339966"/>
        </a:accent2>
        <a:accent3>
          <a:srgbClr val="B3B5BA"/>
        </a:accent3>
        <a:accent4>
          <a:srgbClr val="DADADA"/>
        </a:accent4>
        <a:accent5>
          <a:srgbClr val="BEC0C4"/>
        </a:accent5>
        <a:accent6>
          <a:srgbClr val="2D8A5C"/>
        </a:accent6>
        <a:hlink>
          <a:srgbClr val="00FFFF"/>
        </a:hlink>
        <a:folHlink>
          <a:srgbClr val="74B6D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5">
        <a:dk1>
          <a:srgbClr val="5C1F00"/>
        </a:dk1>
        <a:lt1>
          <a:srgbClr val="FFFFFF"/>
        </a:lt1>
        <a:dk2>
          <a:srgbClr val="8C0000"/>
        </a:dk2>
        <a:lt2>
          <a:srgbClr val="DFD293"/>
        </a:lt2>
        <a:accent1>
          <a:srgbClr val="FF6845"/>
        </a:accent1>
        <a:accent2>
          <a:srgbClr val="BE7960"/>
        </a:accent2>
        <a:accent3>
          <a:srgbClr val="C5AAAA"/>
        </a:accent3>
        <a:accent4>
          <a:srgbClr val="DADADA"/>
        </a:accent4>
        <a:accent5>
          <a:srgbClr val="FFB9B0"/>
        </a:accent5>
        <a:accent6>
          <a:srgbClr val="AC6D56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6">
        <a:dk1>
          <a:srgbClr val="5E4444"/>
        </a:dk1>
        <a:lt1>
          <a:srgbClr val="F7F3F3"/>
        </a:lt1>
        <a:dk2>
          <a:srgbClr val="8A6362"/>
        </a:dk2>
        <a:lt2>
          <a:srgbClr val="D8C1BA"/>
        </a:lt2>
        <a:accent1>
          <a:srgbClr val="CC6600"/>
        </a:accent1>
        <a:accent2>
          <a:srgbClr val="C16059"/>
        </a:accent2>
        <a:accent3>
          <a:srgbClr val="C4B7B7"/>
        </a:accent3>
        <a:accent4>
          <a:srgbClr val="D3D0D0"/>
        </a:accent4>
        <a:accent5>
          <a:srgbClr val="E2B8AA"/>
        </a:accent5>
        <a:accent6>
          <a:srgbClr val="AF5650"/>
        </a:accent6>
        <a:hlink>
          <a:srgbClr val="FFCC00"/>
        </a:hlink>
        <a:folHlink>
          <a:srgbClr val="CBB55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7">
        <a:dk1>
          <a:srgbClr val="7F6737"/>
        </a:dk1>
        <a:lt1>
          <a:srgbClr val="FFFFFF"/>
        </a:lt1>
        <a:dk2>
          <a:srgbClr val="BFA673"/>
        </a:dk2>
        <a:lt2>
          <a:srgbClr val="E6E3AA"/>
        </a:lt2>
        <a:accent1>
          <a:srgbClr val="FFCC00"/>
        </a:accent1>
        <a:accent2>
          <a:srgbClr val="808000"/>
        </a:accent2>
        <a:accent3>
          <a:srgbClr val="DCD0BC"/>
        </a:accent3>
        <a:accent4>
          <a:srgbClr val="DADADA"/>
        </a:accent4>
        <a:accent5>
          <a:srgbClr val="FFE2AA"/>
        </a:accent5>
        <a:accent6>
          <a:srgbClr val="737300"/>
        </a:accent6>
        <a:hlink>
          <a:srgbClr val="784700"/>
        </a:hlink>
        <a:folHlink>
          <a:srgbClr val="9A7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8">
        <a:dk1>
          <a:srgbClr val="4B2500"/>
        </a:dk1>
        <a:lt1>
          <a:srgbClr val="F9F0D3"/>
        </a:lt1>
        <a:dk2>
          <a:srgbClr val="A69564"/>
        </a:dk2>
        <a:lt2>
          <a:srgbClr val="EFDEAF"/>
        </a:lt2>
        <a:accent1>
          <a:srgbClr val="FFFFE3"/>
        </a:accent1>
        <a:accent2>
          <a:srgbClr val="BFBFA7"/>
        </a:accent2>
        <a:accent3>
          <a:srgbClr val="FBF6E6"/>
        </a:accent3>
        <a:accent4>
          <a:srgbClr val="3F1E00"/>
        </a:accent4>
        <a:accent5>
          <a:srgbClr val="FFFFEF"/>
        </a:accent5>
        <a:accent6>
          <a:srgbClr val="ADAD97"/>
        </a:accent6>
        <a:hlink>
          <a:srgbClr val="7B6D47"/>
        </a:hlink>
        <a:folHlink>
          <a:srgbClr val="A99D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eam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EC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2D2D8A"/>
        </a:accent6>
        <a:hlink>
          <a:srgbClr val="6600FF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Proposal</Template>
  <TotalTime>255</TotalTime>
  <Words>336</Words>
  <Application>Microsoft Office PowerPoint</Application>
  <PresentationFormat>A4 Paper (210x297 mm)</PresentationFormat>
  <Paragraphs>72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Stream</vt:lpstr>
      <vt:lpstr>DIỆN TÍCH HÌNH CHỮ NHẬT</vt:lpstr>
      <vt:lpstr>PowerPoint Presentation</vt:lpstr>
      <vt:lpstr> SO SÁNH DIỆN TÍCH HÌNH A VỚI DIỆN TÍCH HÌNH B VÀ C?</vt:lpstr>
      <vt:lpstr>Hình D có gồm            ô vuông 1cm2</vt:lpstr>
      <vt:lpstr>Diện tích mỗi ô vuông là 1 cm2</vt:lpstr>
      <vt:lpstr>Muốn tìm diện tích hình chữ nhật ta lấy chiều dài nhân với chiều rộng (cùng đơn vị đo) </vt:lpstr>
      <vt:lpstr>Điền vào chỗ trống (theo mẫu)</vt:lpstr>
      <vt:lpstr>Một miếng bìa hình chữ nhật có chiều rộng là 5 cm, chiều dài 14 cm. Tính diện tích miếng bìa đó?</vt:lpstr>
      <vt:lpstr>Tính diện tích hình chữ nhật biết Chiều dài là 2 dm và chiều rộng là 9 cm?</vt:lpstr>
    </vt:vector>
  </TitlesOfParts>
  <Company>164A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Windows xp sp2 Full</dc:creator>
  <cp:lastModifiedBy>asus</cp:lastModifiedBy>
  <cp:revision>16</cp:revision>
  <dcterms:created xsi:type="dcterms:W3CDTF">2006-02-27T13:25:25Z</dcterms:created>
  <dcterms:modified xsi:type="dcterms:W3CDTF">2020-07-06T14:44:26Z</dcterms:modified>
</cp:coreProperties>
</file>