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66" r:id="rId3"/>
    <p:sldId id="268" r:id="rId4"/>
    <p:sldId id="272" r:id="rId5"/>
    <p:sldId id="271" r:id="rId6"/>
    <p:sldId id="273" r:id="rId7"/>
    <p:sldId id="274" r:id="rId8"/>
    <p:sldId id="275" r:id="rId9"/>
    <p:sldId id="278" r:id="rId10"/>
    <p:sldId id="258" r:id="rId11"/>
    <p:sldId id="270" r:id="rId12"/>
    <p:sldId id="269" r:id="rId13"/>
    <p:sldId id="277" r:id="rId14"/>
    <p:sldId id="276" r:id="rId15"/>
    <p:sldId id="288" r:id="rId16"/>
    <p:sldId id="287" r:id="rId17"/>
    <p:sldId id="283" r:id="rId18"/>
    <p:sldId id="282" r:id="rId19"/>
    <p:sldId id="289" r:id="rId20"/>
    <p:sldId id="280" r:id="rId21"/>
    <p:sldId id="290" r:id="rId22"/>
    <p:sldId id="281" r:id="rId23"/>
    <p:sldId id="291" r:id="rId24"/>
    <p:sldId id="295" r:id="rId25"/>
    <p:sldId id="296" r:id="rId26"/>
    <p:sldId id="297" r:id="rId27"/>
    <p:sldId id="292" r:id="rId28"/>
    <p:sldId id="293" r:id="rId29"/>
    <p:sldId id="298" r:id="rId30"/>
    <p:sldId id="294" r:id="rId31"/>
    <p:sldId id="279" r:id="rId32"/>
    <p:sldId id="284" r:id="rId33"/>
    <p:sldId id="286" r:id="rId34"/>
    <p:sldId id="285" r:id="rId35"/>
    <p:sldId id="267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4" autoAdjust="0"/>
    <p:restoredTop sz="94660"/>
  </p:normalViewPr>
  <p:slideViewPr>
    <p:cSldViewPr>
      <p:cViewPr varScale="1">
        <p:scale>
          <a:sx n="108" d="100"/>
          <a:sy n="108" d="100"/>
        </p:scale>
        <p:origin x="590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ình Nguyễn" userId="42460c48ac02019c" providerId="LiveId" clId="{A796AEC0-FF81-4672-962F-AE17E151F057}"/>
    <pc:docChg chg="modSld">
      <pc:chgData name="Bình Nguyễn" userId="42460c48ac02019c" providerId="LiveId" clId="{A796AEC0-FF81-4672-962F-AE17E151F057}" dt="2021-09-06T10:01:22.293" v="89" actId="14100"/>
      <pc:docMkLst>
        <pc:docMk/>
      </pc:docMkLst>
      <pc:sldChg chg="modSp mod">
        <pc:chgData name="Bình Nguyễn" userId="42460c48ac02019c" providerId="LiveId" clId="{A796AEC0-FF81-4672-962F-AE17E151F057}" dt="2021-09-06T10:01:22.293" v="89" actId="14100"/>
        <pc:sldMkLst>
          <pc:docMk/>
          <pc:sldMk cId="3580451498" sldId="257"/>
        </pc:sldMkLst>
        <pc:spChg chg="mod">
          <ac:chgData name="Bình Nguyễn" userId="42460c48ac02019c" providerId="LiveId" clId="{A796AEC0-FF81-4672-962F-AE17E151F057}" dt="2021-09-06T10:00:52.789" v="88" actId="207"/>
          <ac:spMkLst>
            <pc:docMk/>
            <pc:sldMk cId="3580451498" sldId="257"/>
            <ac:spMk id="3" creationId="{00000000-0000-0000-0000-000000000000}"/>
          </ac:spMkLst>
        </pc:spChg>
        <pc:spChg chg="mod">
          <ac:chgData name="Bình Nguyễn" userId="42460c48ac02019c" providerId="LiveId" clId="{A796AEC0-FF81-4672-962F-AE17E151F057}" dt="2021-09-06T10:01:22.293" v="89" actId="14100"/>
          <ac:spMkLst>
            <pc:docMk/>
            <pc:sldMk cId="3580451498" sldId="257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6D84D-0A8E-4409-A45B-73AF8A665CD7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E0A27-1872-4930-AF9A-A4FCC2D6D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7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2645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E0A27-1872-4930-AF9A-A4FCC2D6D10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29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5993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62394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2645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25D7-FC20-464F-A3F1-1713CF82C8B7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A92-3672-446C-BEA6-94956DEB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4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25D7-FC20-464F-A3F1-1713CF82C8B7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A92-3672-446C-BEA6-94956DEB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9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25D7-FC20-464F-A3F1-1713CF82C8B7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A92-3672-446C-BEA6-94956DEB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74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25D7-FC20-464F-A3F1-1713CF82C8B7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A92-3672-446C-BEA6-94956DEB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3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25D7-FC20-464F-A3F1-1713CF82C8B7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A92-3672-446C-BEA6-94956DEB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1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25D7-FC20-464F-A3F1-1713CF82C8B7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A92-3672-446C-BEA6-94956DEB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9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25D7-FC20-464F-A3F1-1713CF82C8B7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A92-3672-446C-BEA6-94956DEB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5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25D7-FC20-464F-A3F1-1713CF82C8B7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A92-3672-446C-BEA6-94956DEB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7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25D7-FC20-464F-A3F1-1713CF82C8B7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A92-3672-446C-BEA6-94956DEB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9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25D7-FC20-464F-A3F1-1713CF82C8B7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A92-3672-446C-BEA6-94956DEB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0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25D7-FC20-464F-A3F1-1713CF82C8B7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A92-3672-446C-BEA6-94956DEB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9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625D7-FC20-464F-A3F1-1713CF82C8B7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04A92-3672-446C-BEA6-94956DEB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9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microsoft.com/office/2007/relationships/hdphoto" Target="../media/hdphoto9.wdp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microsoft.com/office/2007/relationships/hdphoto" Target="../media/hdphoto8.wdp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7.wdp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43.jpeg"/><Relationship Id="rId4" Type="http://schemas.openxmlformats.org/officeDocument/2006/relationships/image" Target="../media/image40.jpeg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microsoft.com/office/2007/relationships/hdphoto" Target="../media/hdphoto7.wdp"/><Relationship Id="rId7" Type="http://schemas.microsoft.com/office/2007/relationships/hdphoto" Target="../media/hdphoto1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microsoft.com/office/2007/relationships/hdphoto" Target="../media/hdphoto15.wdp"/><Relationship Id="rId4" Type="http://schemas.openxmlformats.org/officeDocument/2006/relationships/image" Target="../media/image47.jpeg"/><Relationship Id="rId9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microsoft.com/office/2007/relationships/hdphoto" Target="../media/hdphoto7.wdp"/><Relationship Id="rId7" Type="http://schemas.microsoft.com/office/2007/relationships/hdphoto" Target="../media/hdphoto1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microsoft.com/office/2007/relationships/hdphoto" Target="../media/hdphoto18.wdp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4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microsoft.com/office/2007/relationships/hdphoto" Target="../media/hdphoto21.wdp"/><Relationship Id="rId5" Type="http://schemas.openxmlformats.org/officeDocument/2006/relationships/image" Target="../media/image30.png"/><Relationship Id="rId10" Type="http://schemas.openxmlformats.org/officeDocument/2006/relationships/image" Target="../media/image58.jpeg"/><Relationship Id="rId4" Type="http://schemas.openxmlformats.org/officeDocument/2006/relationships/image" Target="../media/image29.png"/><Relationship Id="rId9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62.jpeg"/><Relationship Id="rId4" Type="http://schemas.microsoft.com/office/2007/relationships/hdphoto" Target="../media/hdphoto2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64.jpeg"/><Relationship Id="rId4" Type="http://schemas.microsoft.com/office/2007/relationships/hdphoto" Target="../media/hdphoto2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microsoft.com/office/2007/relationships/hdphoto" Target="../media/hdphoto31.wdp"/><Relationship Id="rId18" Type="http://schemas.openxmlformats.org/officeDocument/2006/relationships/image" Target="../media/image75.png"/><Relationship Id="rId26" Type="http://schemas.openxmlformats.org/officeDocument/2006/relationships/image" Target="../media/image79.png"/><Relationship Id="rId3" Type="http://schemas.openxmlformats.org/officeDocument/2006/relationships/image" Target="../media/image67.png"/><Relationship Id="rId21" Type="http://schemas.microsoft.com/office/2007/relationships/hdphoto" Target="../media/hdphoto35.wdp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17" Type="http://schemas.microsoft.com/office/2007/relationships/hdphoto" Target="../media/hdphoto33.wdp"/><Relationship Id="rId25" Type="http://schemas.microsoft.com/office/2007/relationships/hdphoto" Target="../media/hdphoto37.wdp"/><Relationship Id="rId2" Type="http://schemas.openxmlformats.org/officeDocument/2006/relationships/image" Target="../media/image54.png"/><Relationship Id="rId16" Type="http://schemas.openxmlformats.org/officeDocument/2006/relationships/image" Target="../media/image74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11" Type="http://schemas.microsoft.com/office/2007/relationships/hdphoto" Target="../media/hdphoto30.wdp"/><Relationship Id="rId24" Type="http://schemas.openxmlformats.org/officeDocument/2006/relationships/image" Target="../media/image78.png"/><Relationship Id="rId5" Type="http://schemas.openxmlformats.org/officeDocument/2006/relationships/image" Target="../media/image68.png"/><Relationship Id="rId15" Type="http://schemas.microsoft.com/office/2007/relationships/hdphoto" Target="../media/hdphoto32.wdp"/><Relationship Id="rId23" Type="http://schemas.microsoft.com/office/2007/relationships/hdphoto" Target="../media/hdphoto36.wdp"/><Relationship Id="rId10" Type="http://schemas.openxmlformats.org/officeDocument/2006/relationships/image" Target="../media/image71.png"/><Relationship Id="rId19" Type="http://schemas.microsoft.com/office/2007/relationships/hdphoto" Target="../media/hdphoto34.wdp"/><Relationship Id="rId4" Type="http://schemas.microsoft.com/office/2007/relationships/hdphoto" Target="../media/hdphoto27.wdp"/><Relationship Id="rId9" Type="http://schemas.openxmlformats.org/officeDocument/2006/relationships/image" Target="../media/image70.png"/><Relationship Id="rId14" Type="http://schemas.openxmlformats.org/officeDocument/2006/relationships/image" Target="../media/image73.png"/><Relationship Id="rId22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microsoft.com/office/2007/relationships/hdphoto" Target="../media/hdphoto39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microsoft.com/office/2007/relationships/hdphoto" Target="../media/hdphoto39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6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972" y="3448"/>
            <a:ext cx="9318172" cy="51357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972" y="610948"/>
            <a:ext cx="9318172" cy="8644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229" y="226629"/>
            <a:ext cx="1884344" cy="873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905000" y="129194"/>
            <a:ext cx="5029200" cy="313217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ĐÀO  TẠO QUẬN LONG BIÊN</a:t>
            </a:r>
          </a:p>
        </p:txBody>
      </p:sp>
      <p:pic>
        <p:nvPicPr>
          <p:cNvPr id="10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71" y="129194"/>
            <a:ext cx="1884344" cy="873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1981200" y="2570024"/>
            <a:ext cx="56963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nay!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5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4242041" y="1"/>
            <a:ext cx="4901960" cy="2220658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" y="1124986"/>
            <a:ext cx="7272499" cy="38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5029201" y="1124986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60" y="185120"/>
            <a:ext cx="4363241" cy="90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4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68428" y="7343"/>
            <a:ext cx="9296452" cy="5599889"/>
            <a:chOff x="-203269" y="-12343"/>
            <a:chExt cx="12395269" cy="74665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4775F9-E9C0-470F-87DF-44F906F44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343"/>
              <a:ext cx="12192000" cy="685038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281" b="51618" l="72222" r="95773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95" t="36613" r="4196" b="46667"/>
            <a:stretch/>
          </p:blipFill>
          <p:spPr>
            <a:xfrm>
              <a:off x="8143832" y="3207658"/>
              <a:ext cx="2844800" cy="424651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205" b="57533" l="31763" r="67271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0" t="44797" r="32290" b="40994"/>
            <a:stretch/>
          </p:blipFill>
          <p:spPr>
            <a:xfrm>
              <a:off x="4527865" y="3554923"/>
              <a:ext cx="4469810" cy="344930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741" b="28125" l="1208" r="31280">
                          <a14:foregroundMark x1="24275" y1="22768" x2="24275" y2="227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20" t="15366" r="65170" b="70425"/>
            <a:stretch/>
          </p:blipFill>
          <p:spPr>
            <a:xfrm>
              <a:off x="2423588" y="1066918"/>
              <a:ext cx="4339182" cy="344930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076" b="26897" l="41063" r="63527">
                          <a14:foregroundMark x1="52778" y1="20145" x2="52778" y2="2014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93" t="16847" r="38777" b="72952"/>
            <a:stretch/>
          </p:blipFill>
          <p:spPr>
            <a:xfrm>
              <a:off x="1170979" y="1460350"/>
              <a:ext cx="2394857" cy="252622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85" b="28627" l="63889" r="100000">
                          <a14:backgroundMark x1="90821" y1="20926" x2="90821" y2="20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25" t="16154" r="5251" b="72797"/>
            <a:stretch/>
          </p:blipFill>
          <p:spPr>
            <a:xfrm>
              <a:off x="5617027" y="1373266"/>
              <a:ext cx="2146880" cy="252622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3862" b="55190" l="32971" r="68599">
                          <a14:foregroundMark x1="58575" y1="51842" x2="58575" y2="51842"/>
                          <a14:foregroundMark x1="55918" y1="52790" x2="55918" y2="52790"/>
                          <a14:backgroundMark x1="60024" y1="51004" x2="60024" y2="51004"/>
                          <a14:backgroundMark x1="57367" y1="51004" x2="57367" y2="51004"/>
                          <a14:backgroundMark x1="55556" y1="51953" x2="55556" y2="51953"/>
                          <a14:backgroundMark x1="55193" y1="51842" x2="55193" y2="51842"/>
                          <a14:backgroundMark x1="54952" y1="54408" x2="54952" y2="54408"/>
                          <a14:backgroundMark x1="53502" y1="53348" x2="53502" y2="53348"/>
                          <a14:backgroundMark x1="53986" y1="52121" x2="53986" y2="52121"/>
                          <a14:backgroundMark x1="53140" y1="52734" x2="53140" y2="52734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6" t="50496" r="35259" b="42531"/>
            <a:stretch/>
          </p:blipFill>
          <p:spPr>
            <a:xfrm rot="13106231">
              <a:off x="9012988" y="2956155"/>
              <a:ext cx="1338719" cy="16927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3862" b="55190" l="32971" r="68599">
                          <a14:foregroundMark x1="58575" y1="51842" x2="58575" y2="51842"/>
                          <a14:foregroundMark x1="55918" y1="52790" x2="55918" y2="52790"/>
                          <a14:backgroundMark x1="60024" y1="51004" x2="60024" y2="51004"/>
                          <a14:backgroundMark x1="57367" y1="51004" x2="57367" y2="51004"/>
                          <a14:backgroundMark x1="55556" y1="51953" x2="55556" y2="51953"/>
                          <a14:backgroundMark x1="55193" y1="51842" x2="55193" y2="51842"/>
                          <a14:backgroundMark x1="54952" y1="54408" x2="54952" y2="54408"/>
                          <a14:backgroundMark x1="53502" y1="53348" x2="53502" y2="53348"/>
                          <a14:backgroundMark x1="53986" y1="52121" x2="53986" y2="52121"/>
                          <a14:backgroundMark x1="53140" y1="52734" x2="53140" y2="52734"/>
                          <a14:backgroundMark x1="56159" y1="53292" x2="56159" y2="53292"/>
                          <a14:backgroundMark x1="56401" y1="53292" x2="56401" y2="53292"/>
                          <a14:backgroundMark x1="54831" y1="53181" x2="54831" y2="53181"/>
                          <a14:backgroundMark x1="56884" y1="52734" x2="56884" y2="52734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63" t="50496" r="35259" b="42531"/>
            <a:stretch/>
          </p:blipFill>
          <p:spPr>
            <a:xfrm rot="4168351">
              <a:off x="4125054" y="216807"/>
              <a:ext cx="1040736" cy="16927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3862" b="55190" l="32971" r="68599">
                          <a14:foregroundMark x1="58575" y1="51842" x2="58575" y2="51842"/>
                          <a14:foregroundMark x1="55918" y1="52790" x2="55918" y2="52790"/>
                          <a14:backgroundMark x1="60024" y1="51004" x2="60024" y2="51004"/>
                          <a14:backgroundMark x1="57367" y1="51004" x2="57367" y2="51004"/>
                          <a14:backgroundMark x1="55556" y1="51953" x2="55556" y2="51953"/>
                          <a14:backgroundMark x1="55193" y1="51842" x2="55193" y2="51842"/>
                          <a14:backgroundMark x1="54952" y1="54408" x2="54952" y2="54408"/>
                          <a14:backgroundMark x1="53502" y1="53348" x2="53502" y2="53348"/>
                          <a14:backgroundMark x1="53986" y1="52121" x2="53986" y2="52121"/>
                          <a14:backgroundMark x1="53140" y1="52734" x2="53140" y2="52734"/>
                          <a14:backgroundMark x1="56159" y1="53292" x2="56159" y2="53292"/>
                          <a14:backgroundMark x1="56401" y1="53292" x2="56401" y2="53292"/>
                          <a14:backgroundMark x1="54831" y1="53181" x2="54831" y2="53181"/>
                          <a14:backgroundMark x1="56884" y1="52734" x2="56884" y2="52734"/>
                          <a14:backgroundMark x1="60386" y1="54129" x2="60386" y2="54129"/>
                          <a14:backgroundMark x1="58213" y1="53348" x2="58213" y2="53348"/>
                          <a14:backgroundMark x1="56401" y1="51897" x2="56401" y2="51897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6" t="50496" r="35259" b="42531"/>
            <a:stretch/>
          </p:blipFill>
          <p:spPr>
            <a:xfrm rot="18223440" flipV="1">
              <a:off x="9270203" y="2728154"/>
              <a:ext cx="1338719" cy="2059915"/>
            </a:xfrm>
            <a:prstGeom prst="rect">
              <a:avLst/>
            </a:prstGeom>
          </p:spPr>
        </p:pic>
        <p:pic>
          <p:nvPicPr>
            <p:cNvPr id="12" name="图片 37896" descr="1-2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246730">
              <a:off x="423148" y="3706324"/>
              <a:ext cx="3551530" cy="2647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" name="图片 37895" descr="1-2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203269" y="4338235"/>
              <a:ext cx="2242525" cy="198536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4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791" y="-37749"/>
            <a:ext cx="2613985" cy="261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28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56" y="1352550"/>
            <a:ext cx="8553953" cy="3652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05" y="-31210"/>
            <a:ext cx="2394795" cy="515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图片 31755" descr="1-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2038350"/>
            <a:ext cx="7640139" cy="1220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图片 31756" descr="1-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59" y="3486150"/>
            <a:ext cx="6441079" cy="9194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76550"/>
            <a:ext cx="2289329" cy="22981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0" name="图片 31759" descr="封面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2239" y="187851"/>
            <a:ext cx="1475059" cy="16536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2743200" y="3257550"/>
            <a:ext cx="5730340" cy="971719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Giới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thiệu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chia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sẻ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nêu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cảm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nhận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về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sản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phẩm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mình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400" b="1" dirty="0">
              <a:solidFill>
                <a:srgbClr val="2A891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5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2727860" y="438150"/>
            <a:ext cx="3520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400" b="1" u="sng" dirty="0" err="1">
                <a:solidFill>
                  <a:srgbClr val="78B5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Mục</a:t>
            </a:r>
            <a:r>
              <a:rPr lang="en-US" altLang="zh-CN" sz="5400" b="1" u="sng" dirty="0">
                <a:solidFill>
                  <a:srgbClr val="78B5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5400" b="1" u="sng" dirty="0" err="1">
                <a:solidFill>
                  <a:srgbClr val="78B5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tiêu</a:t>
            </a:r>
            <a:r>
              <a:rPr lang="en-US" altLang="zh-CN" sz="5400" b="1" u="sng" dirty="0">
                <a:solidFill>
                  <a:srgbClr val="78B5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altLang="en-US" sz="5400" b="1" u="sng" dirty="0">
              <a:solidFill>
                <a:srgbClr val="78B5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2038350"/>
            <a:ext cx="6725739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Biết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lựa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chọn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chữ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trang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trí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ghép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thành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hoặc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cụm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có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ý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nghĩa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đẹp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mắt</a:t>
            </a:r>
            <a:r>
              <a:rPr lang="en-US" altLang="zh-CN" sz="2400" b="1" dirty="0">
                <a:solidFill>
                  <a:srgbClr val="2A891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12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87" y="1214448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168" y="129679"/>
            <a:ext cx="6550905" cy="50369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506" y="2728149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1270"/>
          <p:cNvSpPr txBox="1"/>
          <p:nvPr/>
        </p:nvSpPr>
        <p:spPr>
          <a:xfrm>
            <a:off x="2971800" y="1281904"/>
            <a:ext cx="5317642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</a:t>
            </a:r>
            <a:r>
              <a:rPr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Hình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thành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kiến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thức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25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9144000" cy="5271492"/>
          </a:xfrm>
          <a:prstGeom prst="rect">
            <a:avLst/>
          </a:prstGeom>
        </p:spPr>
      </p:pic>
      <p:pic>
        <p:nvPicPr>
          <p:cNvPr id="11" name="图片 41996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284" y="0"/>
            <a:ext cx="6710663" cy="52714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11270"/>
          <p:cNvSpPr txBox="1"/>
          <p:nvPr/>
        </p:nvSpPr>
        <p:spPr>
          <a:xfrm>
            <a:off x="1371600" y="3383038"/>
            <a:ext cx="6316421" cy="78891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2. 1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Khám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phá</a:t>
            </a:r>
            <a:endParaRPr lang="zh-CN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869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9144000" cy="5271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" t="24411" r="2755" b="54362"/>
          <a:stretch/>
        </p:blipFill>
        <p:spPr>
          <a:xfrm>
            <a:off x="457200" y="666750"/>
            <a:ext cx="4031838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4" b="69128"/>
          <a:stretch/>
        </p:blipFill>
        <p:spPr>
          <a:xfrm>
            <a:off x="4949588" y="649780"/>
            <a:ext cx="3810000" cy="2226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8" t="16797" r="7534" b="69992"/>
          <a:stretch/>
        </p:blipFill>
        <p:spPr>
          <a:xfrm>
            <a:off x="457200" y="3045921"/>
            <a:ext cx="4002268" cy="204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731"/>
          <a:stretch/>
        </p:blipFill>
        <p:spPr>
          <a:xfrm>
            <a:off x="4949588" y="3045922"/>
            <a:ext cx="3810000" cy="2040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文本框 11270"/>
          <p:cNvSpPr txBox="1"/>
          <p:nvPr/>
        </p:nvSpPr>
        <p:spPr>
          <a:xfrm>
            <a:off x="1371600" y="133350"/>
            <a:ext cx="6316421" cy="48113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trí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đầu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báo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6046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9144000" cy="5271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50270"/>
            <a:ext cx="7467599" cy="45884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10961" y="1775015"/>
            <a:ext cx="4451838" cy="9650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294" b="57362" l="9982" r="89842">
                        <a14:foregroundMark x1="23117" y1="53964" x2="23117" y2="53964"/>
                        <a14:foregroundMark x1="17688" y1="52670" x2="17688" y2="52670"/>
                        <a14:foregroundMark x1="18389" y1="56553" x2="18389" y2="56553"/>
                        <a14:foregroundMark x1="19264" y1="54935" x2="19264" y2="54935"/>
                        <a14:foregroundMark x1="19790" y1="52832" x2="19790" y2="52832"/>
                        <a14:foregroundMark x1="26445" y1="52751" x2="26445" y2="52751"/>
                        <a14:foregroundMark x1="26445" y1="56472" x2="26445" y2="56472"/>
                        <a14:foregroundMark x1="30648" y1="55744" x2="30648" y2="55744"/>
                        <a14:foregroundMark x1="33275" y1="52751" x2="33275" y2="52751"/>
                        <a14:foregroundMark x1="35902" y1="53964" x2="35902" y2="53964"/>
                        <a14:foregroundMark x1="37653" y1="55906" x2="37653" y2="55906"/>
                        <a14:foregroundMark x1="31173" y1="55259" x2="31173" y2="55259"/>
                        <a14:foregroundMark x1="35377" y1="55421" x2="35377" y2="55421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50000" r="30880" b="42377"/>
          <a:stretch/>
        </p:blipFill>
        <p:spPr>
          <a:xfrm>
            <a:off x="3123372" y="1738486"/>
            <a:ext cx="3506028" cy="1065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553" b="63835" l="9282" r="89317">
                        <a14:foregroundMark x1="23117" y1="53964" x2="23117" y2="53964"/>
                        <a14:foregroundMark x1="17688" y1="52670" x2="17688" y2="52670"/>
                        <a14:foregroundMark x1="18389" y1="56553" x2="18389" y2="56553"/>
                        <a14:foregroundMark x1="19264" y1="54935" x2="19264" y2="54935"/>
                        <a14:foregroundMark x1="19790" y1="52832" x2="19790" y2="52832"/>
                        <a14:foregroundMark x1="26445" y1="52751" x2="26445" y2="52751"/>
                        <a14:foregroundMark x1="26445" y1="56472" x2="26445" y2="56472"/>
                        <a14:foregroundMark x1="30648" y1="55744" x2="30648" y2="55744"/>
                        <a14:foregroundMark x1="33275" y1="52751" x2="33275" y2="52751"/>
                        <a14:foregroundMark x1="35902" y1="53964" x2="35902" y2="53964"/>
                        <a14:foregroundMark x1="37653" y1="55906" x2="37653" y2="55906"/>
                        <a14:foregroundMark x1="31173" y1="55259" x2="31173" y2="55259"/>
                        <a14:foregroundMark x1="35377" y1="55421" x2="35377" y2="55421"/>
                        <a14:foregroundMark x1="20315" y1="59142" x2="20315" y2="59142"/>
                        <a14:foregroundMark x1="36602" y1="59951" x2="36602" y2="59951"/>
                        <a14:foregroundMark x1="38879" y1="62055" x2="38879" y2="62055"/>
                        <a14:foregroundMark x1="33800" y1="62217" x2="33800" y2="62217"/>
                        <a14:foregroundMark x1="43082" y1="61974" x2="43082" y2="61974"/>
                        <a14:foregroundMark x1="45184" y1="62136" x2="45184" y2="62136"/>
                        <a14:foregroundMark x1="48161" y1="61489" x2="48161" y2="61489"/>
                        <a14:foregroundMark x1="47986" y1="59061" x2="47986" y2="59061"/>
                        <a14:foregroundMark x1="59545" y1="58252" x2="59545" y2="58252"/>
                        <a14:foregroundMark x1="78459" y1="59304" x2="78459" y2="59304"/>
                        <a14:foregroundMark x1="29422" y1="58738" x2="29422" y2="58738"/>
                        <a14:foregroundMark x1="48687" y1="59304" x2="48687" y2="59304"/>
                        <a14:backgroundMark x1="26970" y1="59709" x2="26970" y2="59709"/>
                        <a14:backgroundMark x1="56217" y1="59951" x2="56217" y2="59951"/>
                        <a14:backgroundMark x1="40630" y1="60113" x2="40630" y2="60113"/>
                        <a14:backgroundMark x1="46585" y1="60680" x2="46585" y2="60680"/>
                        <a14:backgroundMark x1="31699" y1="59304" x2="31699" y2="5930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57112" r="15121" b="35763"/>
          <a:stretch/>
        </p:blipFill>
        <p:spPr>
          <a:xfrm>
            <a:off x="3138918" y="3018430"/>
            <a:ext cx="3231174" cy="813102"/>
          </a:xfrm>
          <a:prstGeom prst="rect">
            <a:avLst/>
          </a:prstGeom>
        </p:spPr>
      </p:pic>
      <p:sp>
        <p:nvSpPr>
          <p:cNvPr id="11" name="文本框 11270"/>
          <p:cNvSpPr txBox="1"/>
          <p:nvPr/>
        </p:nvSpPr>
        <p:spPr>
          <a:xfrm>
            <a:off x="1371600" y="33215"/>
            <a:ext cx="6316421" cy="48113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trí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bưu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thiếp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9214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9144000" cy="52714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47" y="2011154"/>
            <a:ext cx="3302884" cy="297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1" y="241417"/>
            <a:ext cx="3229318" cy="30161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00" y="1047750"/>
            <a:ext cx="2814484" cy="2209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11270"/>
          <p:cNvSpPr txBox="1"/>
          <p:nvPr/>
        </p:nvSpPr>
        <p:spPr>
          <a:xfrm>
            <a:off x="1684579" y="133350"/>
            <a:ext cx="6316421" cy="54269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Trang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trí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phòng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học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6443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9144000" cy="5271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285750"/>
            <a:ext cx="3429569" cy="2235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40" r="6052" b="31961"/>
          <a:stretch/>
        </p:blipFill>
        <p:spPr>
          <a:xfrm>
            <a:off x="4833866" y="2914380"/>
            <a:ext cx="3467100" cy="2016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33550"/>
            <a:ext cx="3556096" cy="2519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文本框 11270"/>
          <p:cNvSpPr txBox="1"/>
          <p:nvPr/>
        </p:nvSpPr>
        <p:spPr>
          <a:xfrm>
            <a:off x="-685800" y="361950"/>
            <a:ext cx="6316421" cy="48113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trí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tên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gọi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sách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truyện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 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5315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9144000" cy="5271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67" y="590550"/>
            <a:ext cx="8854466" cy="397031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Chữ trang trí được ứng dụng rất nhiều trong cuộc sống</a:t>
            </a:r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trường </a:t>
            </a:r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en-US" sz="36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phố</a:t>
            </a:r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…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Ngoài ra chữ trang trí còn được thể hiện và ứng dụng vào việc học tập hàng ngày của các em: Trang trí thiệp, trang trí đầu báo, bìa vở, sách chuyện, nhãn vở...</a:t>
            </a:r>
          </a:p>
        </p:txBody>
      </p:sp>
    </p:spTree>
    <p:extLst>
      <p:ext uri="{BB962C8B-B14F-4D97-AF65-F5344CB8AC3E}">
        <p14:creationId xmlns:p14="http://schemas.microsoft.com/office/powerpoint/2010/main" val="1380340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86" y="7756"/>
            <a:ext cx="9318172" cy="51357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0616">
            <a:off x="0" y="610948"/>
            <a:ext cx="9144000" cy="86445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1425922" y="2017710"/>
            <a:ext cx="6789150" cy="1605879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sz="5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5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229" y="226629"/>
            <a:ext cx="1884344" cy="873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080742" y="153698"/>
            <a:ext cx="3160767" cy="374772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 THUẬT LỚP 3</a:t>
            </a:r>
          </a:p>
        </p:txBody>
      </p:sp>
      <p:pic>
        <p:nvPicPr>
          <p:cNvPr id="10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71" y="129194"/>
            <a:ext cx="1884344" cy="87376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634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-109925" y="3412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3" y="1101996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06" y="2728149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267200" y="43243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1.4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7"/>
          <a:srcRect l="-8884" t="-143" r="-8884" b="-5432"/>
          <a:stretch/>
        </p:blipFill>
        <p:spPr>
          <a:xfrm>
            <a:off x="2209800" y="226218"/>
            <a:ext cx="6424337" cy="50579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819400" y="2256532"/>
            <a:ext cx="42672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2.2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81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3" y="1101996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06" y="2728149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267200" y="43243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1.4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7"/>
          <a:srcRect l="-8884" t="-143" r="-8884" b="-5432"/>
          <a:stretch/>
        </p:blipFill>
        <p:spPr>
          <a:xfrm>
            <a:off x="2466364" y="199184"/>
            <a:ext cx="6424337" cy="50579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505201" y="2038350"/>
            <a:ext cx="358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6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 rotWithShape="1">
          <a:blip r:embed="rId4"/>
          <a:srcRect b="47108"/>
          <a:stretch/>
        </p:blipFill>
        <p:spPr>
          <a:xfrm rot="20925695">
            <a:off x="129433" y="475099"/>
            <a:ext cx="3704978" cy="14501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4652" y="112363"/>
            <a:ext cx="1752600" cy="15516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752600" y="20955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81400" y="1089531"/>
            <a:ext cx="5562600" cy="41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eaLnBrk="1" hangingPunct="1"/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endParaRPr lang="en-GB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3867150"/>
            <a:ext cx="2971799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32201" y="3867150"/>
            <a:ext cx="3039999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297773" y="3864647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409700" y="3635358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630787" y="3635357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620000" y="3638550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6200000" flipH="1">
            <a:off x="3288719" y="907469"/>
            <a:ext cx="356761" cy="228600"/>
          </a:xfrm>
          <a:prstGeom prst="curvedConnector3">
            <a:avLst>
              <a:gd name="adj1" fmla="val 36742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96" y="156923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9629" y="132062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88" y="1812642"/>
            <a:ext cx="2514600" cy="1661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679" y="1790077"/>
            <a:ext cx="2696641" cy="1682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7"/>
          <a:stretch/>
        </p:blipFill>
        <p:spPr>
          <a:xfrm>
            <a:off x="248438" y="1822210"/>
            <a:ext cx="2627327" cy="1626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61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32" y="1200150"/>
            <a:ext cx="6687335" cy="3394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1301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Ý nghĩa chữ cái đầu tiên của tên bạn">
            <a:extLst>
              <a:ext uri="{FF2B5EF4-FFF2-40B4-BE49-F238E27FC236}">
                <a16:creationId xmlns:a16="http://schemas.microsoft.com/office/drawing/2014/main" id="{59A25A87-5A07-4CC3-B0B4-71A3A8004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039" y="1200150"/>
            <a:ext cx="4947921" cy="3245381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453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A7485FA-A2FA-4415-B11B-3C880EF55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57200" y="1675018"/>
            <a:ext cx="3886200" cy="2743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4C9C5-400B-45ED-A521-D24712206C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953000" y="1675018"/>
            <a:ext cx="4015160" cy="2743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7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DCC756C-D6D7-4AFF-8B2D-692DF5A4C2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04800" y="1554810"/>
            <a:ext cx="4267200" cy="298717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C7B4ABE-5059-4A74-9A99-349BEE3836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876800" y="1581149"/>
            <a:ext cx="3886200" cy="2960831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33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33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3950"/>
            <a:ext cx="6400800" cy="3631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1682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00150"/>
            <a:ext cx="6324600" cy="3733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1682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00150"/>
            <a:ext cx="6248400" cy="3733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59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9143998" cy="51435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26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787">
            <a:off x="6396875" y="327775"/>
            <a:ext cx="2419350" cy="2419350"/>
          </a:xfrm>
        </p:spPr>
      </p:pic>
    </p:spTree>
    <p:extLst>
      <p:ext uri="{BB962C8B-B14F-4D97-AF65-F5344CB8AC3E}">
        <p14:creationId xmlns:p14="http://schemas.microsoft.com/office/powerpoint/2010/main" val="3114594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ACC98-25AE-4ECF-84F9-E35682E41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04" b="27171" l="3286" r="144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t="11908" r="84132" b="71133"/>
          <a:stretch/>
        </p:blipFill>
        <p:spPr>
          <a:xfrm>
            <a:off x="2881715" y="1579531"/>
            <a:ext cx="1188484" cy="1441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1905D4-AD6D-4289-885D-6AE467249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004" b="47537" l="4380" r="13492"/>
                    </a14:imgEffect>
                  </a14:imgLayer>
                </a14:imgProps>
              </a:ext>
            </a:extLst>
          </a:blip>
          <a:srcRect l="3241" t="28937" r="85369" b="50396"/>
          <a:stretch/>
        </p:blipFill>
        <p:spPr>
          <a:xfrm>
            <a:off x="4794724" y="1810033"/>
            <a:ext cx="968396" cy="1093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EB4692-06E6-4D8B-B5EC-99FCD326AC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6970" r="28346"/>
                    </a14:imgEffect>
                  </a14:imgLayer>
                </a14:imgProps>
              </a:ext>
            </a:extLst>
          </a:blip>
          <a:srcRect l="15548" r="70232"/>
          <a:stretch/>
        </p:blipFill>
        <p:spPr>
          <a:xfrm>
            <a:off x="2050179" y="1577897"/>
            <a:ext cx="1188486" cy="14433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29E06E-DE2D-4B40-853E-194625AE7B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80" b="89846" l="32301" r="42137"/>
                    </a14:imgEffect>
                  </a14:imgLayer>
                </a14:imgProps>
              </a:ext>
            </a:extLst>
          </a:blip>
          <a:srcRect l="31072" t="16985" r="56633" b="2058"/>
          <a:stretch/>
        </p:blipFill>
        <p:spPr>
          <a:xfrm>
            <a:off x="3673518" y="1795859"/>
            <a:ext cx="1027640" cy="1168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1A65F9-FE4B-4897-AC0A-4C8DE92ED2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9191" r="25844"/>
                    </a14:imgEffect>
                  </a14:imgLayer>
                </a14:imgProps>
              </a:ext>
            </a:extLst>
          </a:blip>
          <a:srcRect l="18359" r="73324"/>
          <a:stretch/>
        </p:blipFill>
        <p:spPr>
          <a:xfrm>
            <a:off x="6621916" y="3487871"/>
            <a:ext cx="693284" cy="1171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7EA675-6622-4BED-9248-008F6AAC03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426" r="12832">
                        <a14:foregroundMark x1="5349" y1="17341" x2="5349" y2="17341"/>
                      </a14:backgroundRemoval>
                    </a14:imgEffect>
                  </a14:imgLayer>
                </a14:imgProps>
              </a:ext>
            </a:extLst>
          </a:blip>
          <a:srcRect r="85742"/>
          <a:stretch/>
        </p:blipFill>
        <p:spPr>
          <a:xfrm>
            <a:off x="5500426" y="1782443"/>
            <a:ext cx="1188486" cy="1307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688198-F85E-47B5-8262-E57C094C8F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8743" y="3449242"/>
            <a:ext cx="1027762" cy="1163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C32DF9-CF78-4309-B181-E465D986DB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658" y="3491651"/>
            <a:ext cx="1027762" cy="1163788"/>
          </a:xfrm>
          <a:prstGeom prst="rect">
            <a:avLst/>
          </a:prstGeom>
        </p:spPr>
      </p:pic>
      <p:sp>
        <p:nvSpPr>
          <p:cNvPr id="15" name="Half Frame 14">
            <a:extLst>
              <a:ext uri="{FF2B5EF4-FFF2-40B4-BE49-F238E27FC236}">
                <a16:creationId xmlns:a16="http://schemas.microsoft.com/office/drawing/2014/main" id="{0AD7F1B6-D4D3-40B0-8BC0-58F048480FF3}"/>
              </a:ext>
            </a:extLst>
          </p:cNvPr>
          <p:cNvSpPr/>
          <p:nvPr/>
        </p:nvSpPr>
        <p:spPr>
          <a:xfrm rot="2710074">
            <a:off x="5865508" y="1773789"/>
            <a:ext cx="369168" cy="340118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617DE8-A0A6-40CF-90D7-44DC709829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2673" y="3455172"/>
            <a:ext cx="967306" cy="10882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6D9A8A-3476-4CDB-A10F-9A99DFFA10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4038" y="3261952"/>
            <a:ext cx="1186460" cy="14433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86EFA8-E829-45E6-8117-515B10392BF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5132" r="46188"/>
                    </a14:imgEffect>
                  </a14:imgLayer>
                </a14:imgProps>
              </a:ext>
            </a:extLst>
          </a:blip>
          <a:srcRect r="48680"/>
          <a:stretch/>
        </p:blipFill>
        <p:spPr>
          <a:xfrm>
            <a:off x="3864703" y="3453858"/>
            <a:ext cx="1237172" cy="11713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3005E0-7581-4EAC-82C1-6B4BBEE7C6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004" b="47537" l="4380" r="13492"/>
                    </a14:imgEffect>
                  </a14:imgLayer>
                </a14:imgProps>
              </a:ext>
            </a:extLst>
          </a:blip>
          <a:srcRect l="3241" t="28937" r="85369" b="50396"/>
          <a:stretch/>
        </p:blipFill>
        <p:spPr>
          <a:xfrm>
            <a:off x="5895414" y="3511152"/>
            <a:ext cx="968396" cy="1093290"/>
          </a:xfrm>
          <a:prstGeom prst="rect">
            <a:avLst/>
          </a:prstGeom>
        </p:spPr>
      </p:pic>
      <p:sp>
        <p:nvSpPr>
          <p:cNvPr id="20" name="Block Arc 19">
            <a:extLst>
              <a:ext uri="{FF2B5EF4-FFF2-40B4-BE49-F238E27FC236}">
                <a16:creationId xmlns:a16="http://schemas.microsoft.com/office/drawing/2014/main" id="{5A0CAD74-0368-49F2-9EF0-6DAB848F8390}"/>
              </a:ext>
            </a:extLst>
          </p:cNvPr>
          <p:cNvSpPr/>
          <p:nvPr/>
        </p:nvSpPr>
        <p:spPr>
          <a:xfrm rot="10800000">
            <a:off x="3276601" y="2973961"/>
            <a:ext cx="618790" cy="359788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E9E86F3-3E66-4C12-BEE1-5D3278B0A68C}"/>
              </a:ext>
            </a:extLst>
          </p:cNvPr>
          <p:cNvSpPr/>
          <p:nvPr/>
        </p:nvSpPr>
        <p:spPr>
          <a:xfrm>
            <a:off x="6853266" y="3333750"/>
            <a:ext cx="236232" cy="1845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36E4150-614C-4227-8F56-CD6AADEF13E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348" b="25416" l="44224" r="54029"/>
                    </a14:imgEffect>
                  </a14:imgLayer>
                </a14:imgProps>
              </a:ext>
            </a:extLst>
          </a:blip>
          <a:srcRect l="42998" t="2840" r="44745" b="72075"/>
          <a:stretch/>
        </p:blipFill>
        <p:spPr>
          <a:xfrm>
            <a:off x="6927726" y="3028950"/>
            <a:ext cx="387474" cy="3320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C05271-BC7C-490D-9A26-1D63013305D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96" b="71960" l="1753" r="15779"/>
                    </a14:imgEffect>
                  </a14:imgLayer>
                </a14:imgProps>
              </a:ext>
            </a:extLst>
          </a:blip>
          <a:srcRect r="82468" b="20045"/>
          <a:stretch/>
        </p:blipFill>
        <p:spPr>
          <a:xfrm>
            <a:off x="5421497" y="1352550"/>
            <a:ext cx="513880" cy="5802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A03268-6B8C-4A90-B9AB-9FBFC104FA4D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9993" b="78395" l="26376" r="33856"/>
                    </a14:imgEffect>
                  </a14:imgLayer>
                </a14:imgProps>
              </a:ext>
            </a:extLst>
          </a:blip>
          <a:srcRect l="25441" t="23943" r="65209" b="15555"/>
          <a:stretch/>
        </p:blipFill>
        <p:spPr>
          <a:xfrm>
            <a:off x="3656340" y="1497104"/>
            <a:ext cx="291490" cy="49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82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-154668" y="3412"/>
            <a:ext cx="9364716" cy="5143500"/>
          </a:xfrm>
          <a:prstGeom prst="rect">
            <a:avLst/>
          </a:prstGeom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4"/>
          <a:srcRect b="7652"/>
          <a:stretch/>
        </p:blipFill>
        <p:spPr>
          <a:xfrm>
            <a:off x="0" y="360380"/>
            <a:ext cx="9196839" cy="4786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" y="140398"/>
            <a:ext cx="2819395" cy="20405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 rot="414308">
            <a:off x="2309051" y="2450379"/>
            <a:ext cx="6720732" cy="7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355453">
            <a:off x="2565810" y="1328642"/>
            <a:ext cx="6607961" cy="7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just" eaLnBrk="1" hangingPunct="1">
              <a:buFont typeface="Arial" pitchFamily="34" charset="0"/>
              <a:buChar char="•"/>
            </a:pP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336582">
            <a:off x="2079444" y="3331884"/>
            <a:ext cx="6896855" cy="115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4224" y="978393"/>
            <a:ext cx="2200376" cy="542690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271908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9402" b="27501"/>
          <a:stretch/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 rotWithShape="1">
          <a:blip r:embed="rId4"/>
          <a:srcRect l="34669" t="4666" r="857" b="35700"/>
          <a:stretch/>
        </p:blipFill>
        <p:spPr>
          <a:xfrm flipH="1">
            <a:off x="0" y="-2875"/>
            <a:ext cx="9143999" cy="51616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1268" descr="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0000" t="-134" r="-165" b="56992"/>
          <a:stretch/>
        </p:blipFill>
        <p:spPr>
          <a:xfrm>
            <a:off x="0" y="1581150"/>
            <a:ext cx="3352800" cy="358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83" y="151591"/>
            <a:ext cx="2249166" cy="10956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61" y="337703"/>
            <a:ext cx="1588165" cy="12434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0" y="2190750"/>
            <a:ext cx="6477000" cy="140446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LUYỆN TẬP </a:t>
            </a:r>
          </a:p>
          <a:p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– SÁNG TẠO</a:t>
            </a:r>
          </a:p>
        </p:txBody>
      </p:sp>
    </p:spTree>
    <p:extLst>
      <p:ext uri="{BB962C8B-B14F-4D97-AF65-F5344CB8AC3E}">
        <p14:creationId xmlns:p14="http://schemas.microsoft.com/office/powerpoint/2010/main" val="35525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9402" b="27501"/>
          <a:stretch/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 rotWithShape="1">
          <a:blip r:embed="rId4"/>
          <a:srcRect l="34669" t="4666" r="857" b="35700"/>
          <a:stretch/>
        </p:blipFill>
        <p:spPr>
          <a:xfrm flipH="1">
            <a:off x="0" y="-2875"/>
            <a:ext cx="9143999" cy="51616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1268" descr="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0000" t="-134" r="-165" b="56992"/>
          <a:stretch/>
        </p:blipFill>
        <p:spPr>
          <a:xfrm>
            <a:off x="0" y="1412207"/>
            <a:ext cx="3833132" cy="37503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657600" y="1962150"/>
            <a:ext cx="5410200" cy="282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 numCol="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 eaLnBrk="1" hangingPunct="1"/>
            <a:endParaRPr lang="en-GB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83" y="151591"/>
            <a:ext cx="2249166" cy="10956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61" y="337703"/>
            <a:ext cx="1588165" cy="12434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24200" y="1276350"/>
            <a:ext cx="6477000" cy="419580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</p:txBody>
      </p:sp>
    </p:spTree>
    <p:extLst>
      <p:ext uri="{BB962C8B-B14F-4D97-AF65-F5344CB8AC3E}">
        <p14:creationId xmlns:p14="http://schemas.microsoft.com/office/powerpoint/2010/main" val="218992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5" name="矩形 2"/>
          <p:cNvSpPr/>
          <p:nvPr/>
        </p:nvSpPr>
        <p:spPr>
          <a:xfrm>
            <a:off x="1295400" y="1428750"/>
            <a:ext cx="7391400" cy="2266239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>
              <a:buFont typeface="Arial" charset="0"/>
              <a:buChar char="•"/>
            </a:pP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lang="en-GB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pic>
        <p:nvPicPr>
          <p:cNvPr id="8" name="图片 4109" descr="封面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45" y="2952750"/>
            <a:ext cx="1377155" cy="200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9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9144000" cy="5271492"/>
          </a:xfrm>
          <a:prstGeom prst="rect">
            <a:avLst/>
          </a:prstGeom>
        </p:spPr>
      </p:pic>
      <p:pic>
        <p:nvPicPr>
          <p:cNvPr id="3" name="图片 8196" descr="20"/>
          <p:cNvPicPr>
            <a:picLocks noChangeAspect="1"/>
          </p:cNvPicPr>
          <p:nvPr/>
        </p:nvPicPr>
        <p:blipFill rotWithShape="1">
          <a:blip r:embed="rId4"/>
          <a:srcRect l="36757"/>
          <a:stretch/>
        </p:blipFill>
        <p:spPr>
          <a:xfrm>
            <a:off x="2819400" y="-27602"/>
            <a:ext cx="6324600" cy="51711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759771"/>
            <a:ext cx="2829673" cy="13837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1"/>
          <p:cNvSpPr/>
          <p:nvPr/>
        </p:nvSpPr>
        <p:spPr>
          <a:xfrm>
            <a:off x="3276600" y="1504950"/>
            <a:ext cx="5410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0505">
              <a:spcBef>
                <a:spcPct val="50000"/>
              </a:spcBef>
            </a:pP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 </a:t>
            </a:r>
            <a:endParaRPr lang="zh-CN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249" y="178261"/>
            <a:ext cx="2249166" cy="10956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32" y="1239577"/>
            <a:ext cx="1588165" cy="124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3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3"/>
          <a:srcRect l="538" t="1284" r="27013" b="-1284"/>
          <a:stretch/>
        </p:blipFill>
        <p:spPr>
          <a:xfrm>
            <a:off x="2895600" y="-476250"/>
            <a:ext cx="5638800" cy="4357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3429000" y="1276350"/>
            <a:ext cx="4159381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GB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2190750"/>
            <a:ext cx="2095750" cy="2799463"/>
          </a:xfrm>
          <a:prstGeom prst="rect">
            <a:avLst/>
          </a:prstGeom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3819"/>
            <a:ext cx="1816617" cy="144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9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010327414906518852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9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431580"/>
            <a:ext cx="6870538" cy="457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9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02878"/>
            <a:ext cx="6912766" cy="460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3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3791"/>
            <a:ext cx="6957254" cy="463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0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9144000" cy="5271492"/>
          </a:xfrm>
          <a:prstGeom prst="rect">
            <a:avLst/>
          </a:prstGeom>
        </p:spPr>
      </p:pic>
      <p:pic>
        <p:nvPicPr>
          <p:cNvPr id="5" name="图片 9220" descr="21"/>
          <p:cNvPicPr>
            <a:picLocks noChangeAspect="1"/>
          </p:cNvPicPr>
          <p:nvPr/>
        </p:nvPicPr>
        <p:blipFill rotWithShape="1">
          <a:blip r:embed="rId4"/>
          <a:srcRect l="14240" r="6611" b="14361"/>
          <a:stretch/>
        </p:blipFill>
        <p:spPr>
          <a:xfrm>
            <a:off x="0" y="378125"/>
            <a:ext cx="9144000" cy="48933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485900"/>
            <a:ext cx="4038600" cy="85725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1. </a:t>
            </a:r>
            <a:r>
              <a:rPr lang="en-US" b="1" dirty="0" err="1">
                <a:solidFill>
                  <a:srgbClr val="FF0000"/>
                </a:solidFill>
              </a:rPr>
              <a:t>Khởi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động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50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1917</TotalTime>
  <Words>456</Words>
  <Application>Microsoft Office PowerPoint</Application>
  <PresentationFormat>On-screen Show (16:9)</PresentationFormat>
  <Paragraphs>73</Paragraphs>
  <Slides>35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黑体</vt:lpstr>
      <vt:lpstr>Arial</vt:lpstr>
      <vt:lpstr>Calibri</vt:lpstr>
      <vt:lpstr>Times New Roman</vt:lpstr>
      <vt:lpstr>UTM Futura Extra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Sản phẩm tham khảo</vt:lpstr>
      <vt:lpstr>Sản phẩm tham khảo</vt:lpstr>
      <vt:lpstr>Sản phẩm tham khảo</vt:lpstr>
      <vt:lpstr>Sản phẩm tham khảo</vt:lpstr>
      <vt:lpstr>Sản phẩm tham khảo</vt:lpstr>
      <vt:lpstr>Sản phẩm tham khảo</vt:lpstr>
      <vt:lpstr>Sản phẩm tham khảo</vt:lpstr>
      <vt:lpstr>Sản phẩm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Bình Nguyễn</cp:lastModifiedBy>
  <cp:revision>37</cp:revision>
  <dcterms:created xsi:type="dcterms:W3CDTF">2021-08-31T02:41:49Z</dcterms:created>
  <dcterms:modified xsi:type="dcterms:W3CDTF">2021-09-06T10:02:25Z</dcterms:modified>
</cp:coreProperties>
</file>