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1" r:id="rId7"/>
    <p:sldId id="265" r:id="rId8"/>
    <p:sldId id="266" r:id="rId9"/>
    <p:sldId id="267" r:id="rId10"/>
    <p:sldId id="260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2A8E"/>
    <a:srgbClr val="6A2D97"/>
    <a:srgbClr val="632B8D"/>
    <a:srgbClr val="213414"/>
    <a:srgbClr val="3C1A56"/>
    <a:srgbClr val="381850"/>
    <a:srgbClr val="273C18"/>
    <a:srgbClr val="283F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4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70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7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3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72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2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35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81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980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31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52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4CE0C-43CB-45D0-9975-9F8126F52C9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83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7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" y="6662"/>
            <a:ext cx="12191999" cy="6851338"/>
          </a:xfrm>
          <a:prstGeom prst="rect">
            <a:avLst/>
          </a:prstGeom>
        </p:spPr>
      </p:pic>
      <p:sp>
        <p:nvSpPr>
          <p:cNvPr id="7" name="Hộp Văn bản 6"/>
          <p:cNvSpPr txBox="1">
            <a:spLocks noChangeArrowheads="1"/>
          </p:cNvSpPr>
          <p:nvPr/>
        </p:nvSpPr>
        <p:spPr bwMode="auto">
          <a:xfrm>
            <a:off x="1262832" y="2087619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rgbClr val="FFC000"/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0603" y="2413527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rgbClr val="FFC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15724" y="3121776"/>
            <a:ext cx="491205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88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0755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4" t="5071" r="7993" b="535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53182" y="1859984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15210D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84092" y="164745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80101" y="3044645"/>
            <a:ext cx="6691254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3700" b="1" dirty="0" smtClean="0">
              <a:solidFill>
                <a:srgbClr val="213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700" b="1" dirty="0">
              <a:solidFill>
                <a:srgbClr val="213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931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99221" y="1278366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endParaRPr lang="en-US" sz="4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41679" y="2426519"/>
            <a:ext cx="9633397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913849" y="111281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5523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19"/>
            <a:ext cx="12191999" cy="6844681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472847" y="2125006"/>
            <a:ext cx="5676682" cy="247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1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31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100" b="1" dirty="0">
              <a:solidFill>
                <a:srgbClr val="213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1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TẠO VỚI </a:t>
            </a:r>
          </a:p>
          <a:p>
            <a:pPr algn="ctr"/>
            <a:r>
              <a:rPr lang="en-US" sz="31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CHIẾC LÁ</a:t>
            </a:r>
            <a:endParaRPr lang="en-US" sz="3100" b="1" dirty="0">
              <a:solidFill>
                <a:srgbClr val="213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1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r>
              <a:rPr lang="en-US" sz="31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TẠO HÌNH CON VẬT </a:t>
            </a:r>
          </a:p>
          <a:p>
            <a:pPr algn="ctr"/>
            <a:r>
              <a:rPr lang="en-US" sz="31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 CÂY</a:t>
            </a:r>
            <a:endParaRPr lang="en-US" sz="3100" b="1" dirty="0">
              <a:solidFill>
                <a:srgbClr val="213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22746" y="175690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7616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84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12800" y="2998405"/>
            <a:ext cx="4681603" cy="29546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endParaRPr lang="en-US" sz="31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1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27652" y="2101579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63776" y="184133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6875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70"/>
            <a:ext cx="12192000" cy="68400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85298" y="2459853"/>
            <a:ext cx="7209459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100" dirty="0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100" dirty="0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100" dirty="0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100" dirty="0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00" dirty="0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0" dirty="0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100" dirty="0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100" dirty="0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100" dirty="0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00" dirty="0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100" dirty="0" err="1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00" dirty="0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100" dirty="0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 smtClean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166107" y="1602171"/>
            <a:ext cx="3241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632B8D"/>
                </a:solidFill>
              </a:rPr>
              <a:t>MỤC TIÊU </a:t>
            </a:r>
            <a:endParaRPr lang="en-US" sz="5400" b="1" cap="none" spc="0" dirty="0">
              <a:ln/>
              <a:solidFill>
                <a:srgbClr val="632B8D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04986" y="1228873"/>
            <a:ext cx="414414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4865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1" r="620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81953" y="1293087"/>
            <a:ext cx="2337499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300" b="1" cap="none" spc="0" dirty="0" smtClean="0">
                <a:ln/>
                <a:solidFill>
                  <a:srgbClr val="FF0000"/>
                </a:solidFill>
                <a:effectLst/>
              </a:rPr>
              <a:t>TÌM HIỂU</a:t>
            </a:r>
            <a:endParaRPr lang="en-US" sz="43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71656" y="108147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68" y="2047437"/>
            <a:ext cx="2826700" cy="19830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985" y="2026932"/>
            <a:ext cx="3139362" cy="2003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762" y="1995618"/>
            <a:ext cx="3057075" cy="2034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0953" y="3850151"/>
            <a:ext cx="2046530" cy="28266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985" y="4240234"/>
            <a:ext cx="3139361" cy="20465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311"/>
          <a:stretch/>
        </p:blipFill>
        <p:spPr>
          <a:xfrm>
            <a:off x="7755762" y="4240234"/>
            <a:ext cx="3057075" cy="204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56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46411" y="1035507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849649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3247" y="2967335"/>
            <a:ext cx="2785506" cy="12772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7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VIDEO</a:t>
            </a:r>
            <a:endParaRPr lang="en-US" sz="77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7411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46411" y="945362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759504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01819" y="1922169"/>
            <a:ext cx="430583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7" t="15962" r="18216" b="36338"/>
          <a:stretch/>
        </p:blipFill>
        <p:spPr>
          <a:xfrm>
            <a:off x="969440" y="1916054"/>
            <a:ext cx="5787680" cy="354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91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94535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75283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55" y="1969581"/>
            <a:ext cx="2990403" cy="3032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048" y="1969581"/>
            <a:ext cx="3638818" cy="32142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42" y="2090337"/>
            <a:ext cx="3518444" cy="291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47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94535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75283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70" b="13990"/>
          <a:stretch/>
        </p:blipFill>
        <p:spPr>
          <a:xfrm>
            <a:off x="666691" y="2134811"/>
            <a:ext cx="2926518" cy="2933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631" y="1673787"/>
            <a:ext cx="2703233" cy="4759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834" y="1699545"/>
            <a:ext cx="4443211" cy="445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85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347</Words>
  <Application>Microsoft Office PowerPoint</Application>
  <PresentationFormat>Widescreen</PresentationFormat>
  <Paragraphs>49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32</cp:revision>
  <dcterms:created xsi:type="dcterms:W3CDTF">2021-10-10T09:15:36Z</dcterms:created>
  <dcterms:modified xsi:type="dcterms:W3CDTF">2021-10-11T10:25:12Z</dcterms:modified>
</cp:coreProperties>
</file>