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317" r:id="rId3"/>
    <p:sldId id="311" r:id="rId4"/>
    <p:sldId id="318" r:id="rId5"/>
    <p:sldId id="319" r:id="rId6"/>
    <p:sldId id="320" r:id="rId7"/>
    <p:sldId id="321" r:id="rId8"/>
    <p:sldId id="279" r:id="rId9"/>
    <p:sldId id="275" r:id="rId10"/>
    <p:sldId id="291" r:id="rId11"/>
    <p:sldId id="312" r:id="rId12"/>
    <p:sldId id="308" r:id="rId13"/>
    <p:sldId id="310" r:id="rId14"/>
    <p:sldId id="287" r:id="rId15"/>
    <p:sldId id="304" r:id="rId16"/>
    <p:sldId id="306" r:id="rId17"/>
    <p:sldId id="309" r:id="rId18"/>
    <p:sldId id="313" r:id="rId19"/>
    <p:sldId id="29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33FF"/>
    <a:srgbClr val="CC0000"/>
    <a:srgbClr val="0D3B07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2DF6CC-2262-428C-8870-F61819376E7F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6CF070-2B5B-4171-942E-3501D7D29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0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0514-BB60-47C9-8284-332024F5C47F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B5B5-8529-41D6-866C-8707AF5E3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167-2C6E-47D2-8AF6-84E9C6499F3F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CF64-7DFD-44C4-8301-F542CAA6F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53A4F-1CE9-4B33-9884-13B49DCB6651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73E4-CB81-495E-8393-FC4A0F3B1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1" y="4324351"/>
            <a:ext cx="1308497" cy="777875"/>
          </a:xfrm>
          <a:custGeom>
            <a:avLst/>
            <a:gdLst>
              <a:gd name="T0" fmla="*/ 1346017 w 372"/>
              <a:gd name="T1" fmla="*/ 777875 h 166"/>
              <a:gd name="T2" fmla="*/ 1374157 w 372"/>
              <a:gd name="T3" fmla="*/ 768503 h 166"/>
              <a:gd name="T4" fmla="*/ 1378847 w 372"/>
              <a:gd name="T5" fmla="*/ 763817 h 166"/>
              <a:gd name="T6" fmla="*/ 1735283 w 372"/>
              <a:gd name="T7" fmla="*/ 407681 h 166"/>
              <a:gd name="T8" fmla="*/ 1735283 w 372"/>
              <a:gd name="T9" fmla="*/ 365508 h 166"/>
              <a:gd name="T10" fmla="*/ 1378847 w 372"/>
              <a:gd name="T11" fmla="*/ 14058 h 166"/>
              <a:gd name="T12" fmla="*/ 1374157 w 372"/>
              <a:gd name="T13" fmla="*/ 9372 h 166"/>
              <a:gd name="T14" fmla="*/ 1346017 w 372"/>
              <a:gd name="T15" fmla="*/ 0 h 166"/>
              <a:gd name="T16" fmla="*/ 0 w 372"/>
              <a:gd name="T17" fmla="*/ 0 h 166"/>
              <a:gd name="T18" fmla="*/ 0 w 372"/>
              <a:gd name="T19" fmla="*/ 777875 h 166"/>
              <a:gd name="T20" fmla="*/ 1346017 w 372"/>
              <a:gd name="T21" fmla="*/ 777875 h 1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 của Bản chính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1571-A5C7-46A1-8EC1-B70ADDDEA3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4529139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AFC11-A926-4015-9D44-3E8F6A9E7BF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45989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FCFA-150B-470D-9B05-79C05A1D32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0B64-F766-406C-9434-8456D64D56D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3647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7478-24B1-47C5-B682-1D6644BA9C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02CF1-229D-4A71-B132-D563D817571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9360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8267-A47D-452C-955A-4F7DC1E85F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1ED7-F608-4570-BDD2-2AD73AF85B2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0919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65EEE-D1B2-40CD-BE6E-0EFC16F08D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989A1-0BCF-47D0-B724-94844C31C96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42944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9F44D-E433-4809-B4A7-43762ED68F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6FB4B-4A85-4808-AA4F-7266E83F36B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53637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26047-945E-480D-8139-75E45001E8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2370-1BBD-43AF-A97A-BCCA2C0CCC9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48915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58327-C028-4D8B-81BC-8C456EA370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C766-C527-41CF-8D2B-5760631237C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8746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1FC7E-C874-48B9-A23B-4DC39FF483EE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77C1-D235-4441-B86C-2757A1B78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vi-VN" noProof="0" smtClean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D6ECC-384F-457C-84D5-C37431FBDA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39D0A-4F84-4DFB-AB1C-F5A418D23BF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50506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D715-AE9C-4DA1-ACD3-C481136770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F038B-2624-4984-A6A2-65611BB093A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08749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50231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 smtClean="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335566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 smtClean="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55A74-FE7A-4DD9-AB2C-B79FA3A3E5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CF3A-38E0-4D04-99DB-643C85F837E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76303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F2A7-21AE-49FB-ACAD-E7F1BA60560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56BA0-0488-4460-A493-BC839981783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19759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1850231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 smtClean="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8335566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 smtClean="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205D2-43F0-4B54-9A0E-C790B59401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7DBD-9756-4FE9-AB2D-48FAEA90776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82866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EFA36-ABFD-4021-8463-314CD40537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6674-4C12-4BE0-AD3D-BCEBD02622C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27877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6277F-7F33-4F8D-A6B6-430B158511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A6B3A-C59D-460F-9C8C-398950BB08A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08916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 smtClean="0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09C9E-6806-48B3-B73A-88396C8949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E893-CEFD-4553-B764-08216AE32B8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31119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AB75E-2204-4D25-A2F8-1DA55C8B069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761382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E48C6-37E3-4718-8C1B-DFFD6B510E0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8867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17EF6-A2E4-41DD-A62F-02A323742C72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4CCD-7EA7-4B35-8A95-250A065F9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0C41-D097-4805-9D9B-F175290F4064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345E-2119-4F3A-8D6C-26797DBA7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786A0-B8A5-4414-AD20-C5D947F29B0E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1106-2B95-4EB3-A003-C0D3751A1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25C0-A56A-4CF1-A945-8A0A10BEBB7D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50B9-2413-417F-8C76-683C1527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A1C0-D6B1-4325-A815-010FE6977E15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8B740-9CA8-4789-8D9D-0A4CF0324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122F-3338-4ED1-98D4-FA7129707A67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A998-0D6F-4B11-B735-6792B38F9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364F-1474-4601-AAF2-9FA765A3005B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1C35-A827-48A7-917B-F1AF5F6D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611D4-35BF-44B9-9213-DCC2ED053064}" type="datetimeFigureOut">
              <a:rPr lang="en-US"/>
              <a:pPr>
                <a:defRPr/>
              </a:pPr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38C66-F592-4B20-A9D0-3D2833CDF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1"/>
            <a:ext cx="2138363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0241" y="0"/>
            <a:ext cx="1768078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 smtClean="0">
                <a:solidFill>
                  <a:prstClr val="black"/>
                </a:solidFill>
                <a:cs typeface="+mn-cs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" y="0"/>
            <a:ext cx="13692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291" y="623888"/>
            <a:ext cx="6684169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 smtClean="0"/>
              <a:t>Bấm để sửa kiểu tiêu đề Bản cái</a:t>
            </a:r>
            <a:endParaRPr lang="en-US" altLang="vi-VN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1910" y="2133600"/>
            <a:ext cx="66865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 smtClean="0"/>
              <a:t>Bấm để sửa kiểu văn bản Bản cái</a:t>
            </a:r>
          </a:p>
          <a:p>
            <a:pPr lvl="1"/>
            <a:r>
              <a:rPr lang="vi-VN" altLang="vi-VN" smtClean="0"/>
              <a:t>Mức hai</a:t>
            </a:r>
          </a:p>
          <a:p>
            <a:pPr lvl="2"/>
            <a:r>
              <a:rPr lang="vi-VN" altLang="vi-VN" smtClean="0"/>
              <a:t>Mức ba</a:t>
            </a:r>
          </a:p>
          <a:p>
            <a:pPr lvl="3"/>
            <a:r>
              <a:rPr lang="vi-VN" altLang="vi-VN" smtClean="0"/>
              <a:t>Mức bốn</a:t>
            </a:r>
          </a:p>
          <a:p>
            <a:pPr lvl="4"/>
            <a:r>
              <a:rPr lang="vi-VN" altLang="vi-VN" smtClean="0"/>
              <a:t>Mức năm</a:t>
            </a:r>
            <a:endParaRPr lang="en-US" alt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925"/>
            <a:ext cx="859631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0" hangingPunct="0">
              <a:defRPr/>
            </a:pPr>
            <a:fld id="{7A2AF6ED-7936-4BEC-AE8F-165E6C311BA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Tw Cen MT" pitchFamily="34" charset="0"/>
                <a:cs typeface="+mn-cs"/>
              </a:rPr>
              <a:pPr defTabSz="342900" eaLnBrk="0" hangingPunct="0">
                <a:defRPr/>
              </a:pPr>
              <a:t>3/9/2021</a:t>
            </a:fld>
            <a:endParaRPr lang="en-US">
              <a:solidFill>
                <a:prstClr val="black">
                  <a:tint val="75000"/>
                </a:prstClr>
              </a:solidFill>
              <a:latin typeface="Tw Cen MT" pitchFamily="34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689"/>
            <a:ext cx="571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0" hangingPunct="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w Cen MT" pitchFamily="34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59" y="787401"/>
            <a:ext cx="5845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eaLnBrk="0" hangingPunct="0">
              <a:defRPr/>
            </a:pPr>
            <a:fld id="{CAB43849-7CFD-43E2-A27B-FA9983FF6A42}" type="slidenum">
              <a:rPr lang="en-US" altLang="vi-VN" smtClean="0">
                <a:latin typeface="Tw Cen MT" pitchFamily="34" charset="0"/>
                <a:cs typeface="+mn-cs"/>
              </a:rPr>
              <a:pPr defTabSz="342900" eaLnBrk="0" hangingPunct="0">
                <a:defRPr/>
              </a:pPr>
              <a:t>‹#›</a:t>
            </a:fld>
            <a:endParaRPr lang="en-US" altLang="vi-VN">
              <a:latin typeface="Tw Cen MT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27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27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05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gif"/><Relationship Id="rId3" Type="http://schemas.openxmlformats.org/officeDocument/2006/relationships/image" Target="../media/image1.jpg"/><Relationship Id="rId7" Type="http://schemas.openxmlformats.org/officeDocument/2006/relationships/hyperlink" Target="http://www.taochu.com/" TargetMode="External"/><Relationship Id="rId12" Type="http://schemas.openxmlformats.org/officeDocument/2006/relationships/image" Target="../media/image9.gif"/><Relationship Id="rId2" Type="http://schemas.openxmlformats.org/officeDocument/2006/relationships/slideLayout" Target="../slideLayouts/slideLayout18.xml"/><Relationship Id="rId1" Type="http://schemas.openxmlformats.org/officeDocument/2006/relationships/audio" Target="file:///D:\CH&#7840;Y(%202010-2011)\NH&#7840;C%20THI&#7870;U%20NHI\Em%20Yeu%20Truong%20Em%20-%20Top%20Ca%20%5bNCT%2078634184931593125000%5d.mp3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8.gif"/><Relationship Id="rId5" Type="http://schemas.openxmlformats.org/officeDocument/2006/relationships/image" Target="../media/image3.wmf"/><Relationship Id="rId10" Type="http://schemas.openxmlformats.org/officeDocument/2006/relationships/image" Target="../media/image7.gif"/><Relationship Id="rId4" Type="http://schemas.openxmlformats.org/officeDocument/2006/relationships/image" Target="../media/image2.gif"/><Relationship Id="rId9" Type="http://schemas.openxmlformats.org/officeDocument/2006/relationships/image" Target="../media/image6.gif"/><Relationship Id="rId14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7" Type="http://schemas.openxmlformats.org/officeDocument/2006/relationships/image" Target="../media/image26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WordArt 5"/>
          <p:cNvSpPr>
            <a:spLocks noChangeArrowheads="1" noChangeShapeType="1" noTextEdit="1"/>
          </p:cNvSpPr>
          <p:nvPr/>
        </p:nvSpPr>
        <p:spPr bwMode="auto">
          <a:xfrm rot="5400000">
            <a:off x="7025468" y="3336541"/>
            <a:ext cx="2800350" cy="5016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342900" eaLnBrk="0" fontAlgn="auto" hangingPunct="0"/>
            <a:r>
              <a:rPr lang="vi-VN" sz="27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 new roman"/>
                <a:cs typeface="+mn-cs"/>
              </a:rPr>
              <a:t>LỚP5B</a:t>
            </a:r>
          </a:p>
        </p:txBody>
      </p:sp>
      <p:pic>
        <p:nvPicPr>
          <p:cNvPr id="21509" name="Picture 7" descr="4BBA602C35F54366BA7FB0CF427957F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371850"/>
            <a:ext cx="87153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4" name="Picture 8" descr="4BBA602C35F54366BA7FB0CF427957F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371850"/>
            <a:ext cx="87153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5" name="Picture 9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3251597"/>
            <a:ext cx="114300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6" name="Picture 10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3086100"/>
            <a:ext cx="1428750" cy="1398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8" name="Picture 12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057400"/>
            <a:ext cx="571500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9" name="Picture 13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97807"/>
            <a:ext cx="571500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0" name="Em Yeu Truong Em - Top Ca [NCT 78634184931593125000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88645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1" name="Picture 15" descr="t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22288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2" name="Picture 16" descr="i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26289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3" name="Picture 17" descr="n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30289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4" name="Picture 18" descr="h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36576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5" name="Picture 19" descr="o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40576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6" name="Picture 20" descr="c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" y="44577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780" y="2273824"/>
            <a:ext cx="3603749" cy="217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2349" y="1117972"/>
            <a:ext cx="5264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TIN HỌC LỚP 5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3442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123" fill="hold"/>
                                        <p:tgtEl>
                                          <p:spTgt spid="1013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repeatCount="indefinite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xit" presetSubtype="1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1390"/>
                </p:tgtEl>
              </p:cMediaNode>
            </p:audio>
          </p:childTnLst>
        </p:cTn>
      </p:par>
    </p:tnLst>
    <p:bldLst>
      <p:bldP spid="101381" grpId="0" animBg="1"/>
      <p:bldP spid="101381" grpId="1" animBg="1"/>
      <p:bldP spid="101381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571472" y="1180066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69269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7158" y="1883988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2296" y="2667567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7222" y="3907406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6103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113527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1406" y="1237626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06" y="1884676"/>
            <a:ext cx="8964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</a:rPr>
              <a:t>Nhớ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muốn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nạp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18168"/>
            <a:ext cx="8839200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611188" y="3329324"/>
            <a:ext cx="2979737" cy="24320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714412" y="689276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endParaRPr lang="en-US" sz="2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6064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285720" y="1189342"/>
            <a:ext cx="8215370" cy="2571768"/>
          </a:xfrm>
          <a:prstGeom prst="cloud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 muốn nạp một tệp chứa các thủ tục đã được lưu trong máy tính, em làm theo các bước sau:</a:t>
            </a:r>
          </a:p>
          <a:p>
            <a:pPr algn="just"/>
            <a:endParaRPr lang="pt-BR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5358"/>
            <a:ext cx="8907119" cy="2281967"/>
          </a:xfrm>
          <a:prstGeom prst="rect">
            <a:avLst/>
          </a:prstGeom>
        </p:spPr>
      </p:pic>
      <p:sp>
        <p:nvSpPr>
          <p:cNvPr id="22" name="Line 13"/>
          <p:cNvSpPr>
            <a:spLocks noChangeShapeType="1"/>
          </p:cNvSpPr>
          <p:nvPr/>
        </p:nvSpPr>
        <p:spPr bwMode="auto">
          <a:xfrm flipH="1">
            <a:off x="1763686" y="3122728"/>
            <a:ext cx="2088234" cy="236991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406" y="2599508"/>
            <a:ext cx="9358346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LOAD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Cacthutuc.lgo”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38761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6" grpId="1" animBg="1"/>
      <p:bldP spid="7" grpId="0"/>
      <p:bldP spid="11" grpId="0" animBg="1"/>
      <p:bldP spid="11" grpId="1" animBg="1"/>
      <p:bldP spid="22" grpId="0" animBg="1"/>
      <p:bldP spid="22" grpId="1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596" y="90872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714412" y="1590776"/>
            <a:ext cx="623385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4.Lưu thêm thủ tục mới </a:t>
            </a:r>
            <a:r>
              <a:rPr lang="en-US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en-US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tệp </a:t>
            </a:r>
          </a:p>
        </p:txBody>
      </p:sp>
      <p:pic>
        <p:nvPicPr>
          <p:cNvPr id="9" name="Picture 8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66955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/>
          </p:cNvSpPr>
          <p:nvPr/>
        </p:nvSpPr>
        <p:spPr bwMode="auto">
          <a:xfrm>
            <a:off x="866812" y="2296855"/>
            <a:ext cx="708956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a. Thực hiện thủ tục Hinhvuong theo các bước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>
            <a:spLocks/>
          </p:cNvSpPr>
          <p:nvPr/>
        </p:nvSpPr>
        <p:spPr bwMode="auto">
          <a:xfrm>
            <a:off x="866812" y="3016935"/>
            <a:ext cx="759362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b. Lưu thủ tục Hinhvuong vào tệp Cacthutuc.lgo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1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2" name="Picture 8" descr="Pictur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810000"/>
            <a:ext cx="304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3" name="WordArt 9"/>
          <p:cNvSpPr>
            <a:spLocks noChangeArrowheads="1" noChangeShapeType="1" noTextEdit="1"/>
          </p:cNvSpPr>
          <p:nvPr/>
        </p:nvSpPr>
        <p:spPr bwMode="auto">
          <a:xfrm>
            <a:off x="1938338" y="2000250"/>
            <a:ext cx="5208587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</a:t>
            </a:r>
          </a:p>
        </p:txBody>
      </p:sp>
      <p:pic>
        <p:nvPicPr>
          <p:cNvPr id="13316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0"/>
            <a:ext cx="35718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5273675"/>
            <a:ext cx="35718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u="sng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Cacthutuc.lgo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Edit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Save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Load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810000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4539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u="sng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 nạp tệp Cacthutuc.lgo, em phải goc lênh gì?</a:t>
            </a:r>
          </a:p>
          <a:p>
            <a:pPr eaLnBrk="1" hangingPunct="1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Edit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Save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Load “Cacthutuc.lgo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4483968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679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49289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u="sng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Tên tệp nào sau đây là đúng?</a:t>
            </a:r>
            <a:endParaRPr lang="en-US" sz="2400" b="1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Baihoc1.lgo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 học 1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Bai hoc1.lgo</a:t>
            </a:r>
            <a:endParaRPr lang="en-US" sz="32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284984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780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105454" y="1484784"/>
            <a:ext cx="259398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" descr="D:\may kia\POWERPOINT\HINH NEN DEP\hinh nen dep\hinh trang tri\Picture4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286000"/>
            <a:ext cx="20669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Vertical Scroll 6"/>
          <p:cNvSpPr/>
          <p:nvPr/>
        </p:nvSpPr>
        <p:spPr>
          <a:xfrm>
            <a:off x="3348038" y="27812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6043613" y="27558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2195513" y="2430463"/>
            <a:ext cx="4967287" cy="3302000"/>
            <a:chOff x="-68" y="7"/>
            <a:chExt cx="3129" cy="2080"/>
          </a:xfrm>
        </p:grpSpPr>
        <p:grpSp>
          <p:nvGrpSpPr>
            <p:cNvPr id="15368" name="Group 5"/>
            <p:cNvGrpSpPr>
              <a:grpSpLocks/>
            </p:cNvGrpSpPr>
            <p:nvPr/>
          </p:nvGrpSpPr>
          <p:grpSpPr bwMode="auto">
            <a:xfrm>
              <a:off x="-68" y="7"/>
              <a:ext cx="3129" cy="2077"/>
              <a:chOff x="1338" y="2382"/>
              <a:chExt cx="3041" cy="1774"/>
            </a:xfrm>
          </p:grpSpPr>
          <p:pic>
            <p:nvPicPr>
              <p:cNvPr id="15370" name="Picture 6" descr="BIRTHD~3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371" name="Group 7"/>
              <p:cNvGrpSpPr>
                <a:grpSpLocks/>
              </p:cNvGrpSpPr>
              <p:nvPr/>
            </p:nvGrpSpPr>
            <p:grpSpPr bwMode="auto">
              <a:xfrm>
                <a:off x="1338" y="2382"/>
                <a:ext cx="3041" cy="537"/>
                <a:chOff x="1338" y="2406"/>
                <a:chExt cx="3041" cy="537"/>
              </a:xfrm>
            </p:grpSpPr>
            <p:sp>
              <p:nvSpPr>
                <p:cNvPr id="15372" name="AutoShape 8"/>
                <p:cNvSpPr>
                  <a:spLocks noChangeArrowheads="1"/>
                </p:cNvSpPr>
                <p:nvPr/>
              </p:nvSpPr>
              <p:spPr bwMode="auto">
                <a:xfrm>
                  <a:off x="1338" y="2508"/>
                  <a:ext cx="3041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2400" b="1">
                      <a:solidFill>
                        <a:schemeClr val="accent2"/>
                      </a:solidFill>
                    </a:rPr>
                    <a:t>Tiết học kết thúc</a:t>
                  </a:r>
                </a:p>
              </p:txBody>
            </p:sp>
            <p:sp>
              <p:nvSpPr>
                <p:cNvPr id="15373" name="Freeform 9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363" name="Picture 11" descr="B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381750"/>
            <a:ext cx="8893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2" descr="Frames PPT 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338" y="26988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3" descr="SONNE0000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76250"/>
            <a:ext cx="2592388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55B125E2B3F4475E9391E46684A496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176" y="3024300"/>
            <a:ext cx="2270592" cy="252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4047" name="Picture 3" descr="3126970880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4868863"/>
            <a:ext cx="10572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47 0.01712 L 0.30053 0.01712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43 -0.06637 L 0.1849 -0.0774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428596" y="1428736"/>
            <a:ext cx="8358246" cy="2071702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Tamgiac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2910" y="4000504"/>
            <a:ext cx="7929618" cy="164307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Tamgiac rồi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0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ÔN </a:t>
            </a: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BÀI </a:t>
            </a: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CŨ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5973" y="2491979"/>
            <a:ext cx="85924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49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495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46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3838" y="2088357"/>
            <a:ext cx="86879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vi-VN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vi-VN" sz="405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4050" b="1" dirty="0">
              <a:solidFill>
                <a:srgbClr val="274F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Hình chữ nhật 1"/>
          <p:cNvSpPr>
            <a:spLocks noChangeArrowheads="1"/>
          </p:cNvSpPr>
          <p:nvPr/>
        </p:nvSpPr>
        <p:spPr bwMode="auto">
          <a:xfrm>
            <a:off x="595313" y="2815829"/>
            <a:ext cx="8409385" cy="196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to &lt;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en-US" altLang="vi-VN" sz="405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end</a:t>
            </a:r>
            <a:endParaRPr lang="vi-VN" altLang="vi-VN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ÔN </a:t>
            </a: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BÀI </a:t>
            </a: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234839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663" y="2501504"/>
            <a:ext cx="848439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sz="45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vi-VN" sz="4500" b="1" dirty="0">
              <a:solidFill>
                <a:srgbClr val="274F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ÔN </a:t>
            </a: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BÀI </a:t>
            </a: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7443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5750" y="1950244"/>
            <a:ext cx="848439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400" b="1" dirty="0" err="1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40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b="1" dirty="0" smtClean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4050" b="1" dirty="0">
              <a:solidFill>
                <a:srgbClr val="274F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8" name="Hình chữ nhật 1"/>
          <p:cNvSpPr>
            <a:spLocks noChangeArrowheads="1"/>
          </p:cNvSpPr>
          <p:nvPr/>
        </p:nvSpPr>
        <p:spPr bwMode="auto">
          <a:xfrm>
            <a:off x="517922" y="2709142"/>
            <a:ext cx="8252222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vi-VN" sz="405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Hinhvuong</a:t>
            </a:r>
            <a:endParaRPr lang="en-US" altLang="vi-VN" sz="405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altLang="vi-VN" sz="4050" dirty="0">
              <a:solidFill>
                <a:srgbClr val="FF0000"/>
              </a:solidFill>
              <a:latin typeface="Tw Cen MT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ÔN </a:t>
            </a:r>
            <a:r>
              <a:rPr lang="en-US" altLang="vi-VN" sz="3600" b="1" dirty="0" smtClean="0">
                <a:solidFill>
                  <a:schemeClr val="tx1"/>
                </a:solidFill>
                <a:latin typeface="time new roman"/>
              </a:rPr>
              <a:t>BÀI </a:t>
            </a: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303488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6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763688" y="3072025"/>
            <a:ext cx="6715172" cy="14144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2"/>
              </a:avLst>
            </a:prstTxWarp>
          </a:bodyPr>
          <a:lstStyle/>
          <a:p>
            <a:pPr algn="ctr">
              <a:defRPr/>
            </a:pP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THỦ TỤC TRONG LOGO 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276600" y="764704"/>
            <a:ext cx="3941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HỌC LỚP 5</a:t>
            </a:r>
            <a:endParaRPr lang="fr-FR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2233284" y="1914135"/>
            <a:ext cx="6483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(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4)</a:t>
            </a:r>
            <a:r>
              <a:rPr lang="fr-FR" sz="6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over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47791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16"/>
          <p:cNvSpPr txBox="1">
            <a:spLocks noChangeArrowheads="1"/>
          </p:cNvSpPr>
          <p:nvPr/>
        </p:nvSpPr>
        <p:spPr bwMode="auto">
          <a:xfrm>
            <a:off x="571472" y="1495044"/>
            <a:ext cx="4221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endParaRPr lang="en-US" sz="28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9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47791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8596" y="76470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428596" y="2280862"/>
            <a:ext cx="7715304" cy="2786082"/>
          </a:xfrm>
          <a:prstGeom prst="cloud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519167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6"/>
          <p:cNvSpPr txBox="1">
            <a:spLocks noChangeArrowheads="1"/>
          </p:cNvSpPr>
          <p:nvPr/>
        </p:nvSpPr>
        <p:spPr bwMode="auto">
          <a:xfrm>
            <a:off x="571472" y="1153658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1666420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2296" y="2095048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861965"/>
            <a:ext cx="803433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500032" y="3666684"/>
            <a:ext cx="3214712" cy="250033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8596" y="66628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1357290" y="1737858"/>
            <a:ext cx="6572296" cy="178595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muốn lưu lại các thủ tục, em làm theo các bước sau:</a:t>
            </a:r>
            <a:endParaRPr lang="pt-B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23676"/>
            <a:ext cx="9144032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1786142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>
            <a:off x="1610935" y="2682660"/>
            <a:ext cx="3460746" cy="298135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 animBg="1"/>
      <p:bldP spid="8" grpId="1" animBg="1"/>
      <p:bldP spid="14" grpId="0" animBg="1"/>
      <p:bldP spid="14" grpId="1" animBg="1"/>
      <p:bldP spid="16" grpId="0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24&quot;&gt;&lt;property id=&quot;20148&quot; value=&quot;5&quot;/&gt;&lt;property id=&quot;20300&quot; value=&quot;Slide 1&quot;/&gt;&lt;property id=&quot;20307&quot; value=&quot;289&quot;/&gt;&lt;/object&gt;&lt;object type=&quot;3&quot; unique_id=&quot;10027&quot;&gt;&lt;property id=&quot;20148&quot; value=&quot;5&quot;/&gt;&lt;property id=&quot;20300&quot; value=&quot;Slide 3&quot;/&gt;&lt;property id=&quot;20307&quot; value=&quot;279&quot;/&gt;&lt;/object&gt;&lt;object type=&quot;3&quot; unique_id=&quot;10028&quot;&gt;&lt;property id=&quot;20148&quot; value=&quot;5&quot;/&gt;&lt;property id=&quot;20300&quot; value=&quot;Slide 5&quot;/&gt;&lt;property id=&quot;20307&quot; value=&quot;291&quot;/&gt;&lt;/object&gt;&lt;object type=&quot;3&quot; unique_id=&quot;10034&quot;&gt;&lt;property id=&quot;20148&quot; value=&quot;5&quot;/&gt;&lt;property id=&quot;20300&quot; value=&quot;Slide 9&quot;/&gt;&lt;property id=&quot;20307&quot; value=&quot;287&quot;/&gt;&lt;/object&gt;&lt;object type=&quot;3&quot; unique_id=&quot;10035&quot;&gt;&lt;property id=&quot;20148&quot; value=&quot;5&quot;/&gt;&lt;property id=&quot;20300&quot; value=&quot;Slide 14&quot;/&gt;&lt;property id=&quot;20307&quot; value=&quot;292&quot;/&gt;&lt;/object&gt;&lt;object type=&quot;3&quot; unique_id=&quot;10154&quot;&gt;&lt;property id=&quot;20148&quot; value=&quot;5&quot;/&gt;&lt;property id=&quot;20300&quot; value=&quot;Slide 2&quot;/&gt;&lt;property id=&quot;20307&quot; value=&quot;311&quot;/&gt;&lt;/object&gt;&lt;object type=&quot;3&quot; unique_id=&quot;10155&quot;&gt;&lt;property id=&quot;20148&quot; value=&quot;5&quot;/&gt;&lt;property id=&quot;20300&quot; value=&quot;Slide 6&quot;/&gt;&lt;property id=&quot;20307&quot; value=&quot;312&quot;/&gt;&lt;/object&gt;&lt;object type=&quot;3&quot; unique_id=&quot;10156&quot;&gt;&lt;property id=&quot;20148&quot; value=&quot;5&quot;/&gt;&lt;property id=&quot;20300&quot; value=&quot;Slide 7&quot;/&gt;&lt;property id=&quot;20307&quot; value=&quot;308&quot;/&gt;&lt;/object&gt;&lt;object type=&quot;3&quot; unique_id=&quot;10157&quot;&gt;&lt;property id=&quot;20148&quot; value=&quot;5&quot;/&gt;&lt;property id=&quot;20300&quot; value=&quot;Slide 8&quot;/&gt;&lt;property id=&quot;20307&quot; value=&quot;310&quot;/&gt;&lt;/object&gt;&lt;object type=&quot;3&quot; unique_id=&quot;10158&quot;&gt;&lt;property id=&quot;20148&quot; value=&quot;5&quot;/&gt;&lt;property id=&quot;20300&quot; value=&quot;Slide 10&quot;/&gt;&lt;property id=&quot;20307&quot; value=&quot;304&quot;/&gt;&lt;/object&gt;&lt;object type=&quot;3&quot; unique_id=&quot;10159&quot;&gt;&lt;property id=&quot;20148&quot; value=&quot;5&quot;/&gt;&lt;property id=&quot;20300&quot; value=&quot;Slide 11&quot;/&gt;&lt;property id=&quot;20307&quot; value=&quot;306&quot;/&gt;&lt;/object&gt;&lt;object type=&quot;3&quot; unique_id=&quot;10160&quot;&gt;&lt;property id=&quot;20148&quot; value=&quot;5&quot;/&gt;&lt;property id=&quot;20300&quot; value=&quot;Slide 12&quot;/&gt;&lt;property id=&quot;20307&quot; value=&quot;309&quot;/&gt;&lt;/object&gt;&lt;object type=&quot;3&quot; unique_id=&quot;10161&quot;&gt;&lt;property id=&quot;20148&quot; value=&quot;5&quot;/&gt;&lt;property id=&quot;20300&quot; value=&quot;Slide 13&quot;/&gt;&lt;property id=&quot;20307&quot; value=&quot;31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utucquyen3Nhu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Thutucquyen3Nhung</Template>
  <TotalTime>1861</TotalTime>
  <Words>608</Words>
  <Application>Microsoft Office PowerPoint</Application>
  <PresentationFormat>On-screen Show (4:3)</PresentationFormat>
  <Paragraphs>87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Thutucquyen3Nhung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Uti</dc:creator>
  <cp:lastModifiedBy>Techsi.vn</cp:lastModifiedBy>
  <cp:revision>87</cp:revision>
  <dcterms:created xsi:type="dcterms:W3CDTF">2013-03-07T15:35:39Z</dcterms:created>
  <dcterms:modified xsi:type="dcterms:W3CDTF">2021-03-09T03:09:36Z</dcterms:modified>
</cp:coreProperties>
</file>