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257" r:id="rId4"/>
    <p:sldId id="259" r:id="rId5"/>
    <p:sldId id="260" r:id="rId6"/>
    <p:sldId id="423" r:id="rId7"/>
    <p:sldId id="461" r:id="rId8"/>
    <p:sldId id="452" r:id="rId9"/>
    <p:sldId id="462" r:id="rId10"/>
    <p:sldId id="463" r:id="rId11"/>
    <p:sldId id="464" r:id="rId12"/>
    <p:sldId id="465" r:id="rId13"/>
    <p:sldId id="466" r:id="rId14"/>
    <p:sldId id="430" r:id="rId15"/>
    <p:sldId id="449" r:id="rId16"/>
    <p:sldId id="42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ang Nguyen" initials="HN" lastIdx="1" clrIdx="0">
    <p:extLst>
      <p:ext uri="{19B8F6BF-5375-455C-9EA6-DF929625EA0E}">
        <p15:presenceInfo xmlns:p15="http://schemas.microsoft.com/office/powerpoint/2012/main" userId="S::0102112181@hanoi02.itrithuc.vn::6db64537-d52e-458d-beaa-2404c214fbb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70C0"/>
    <a:srgbClr val="0089D1"/>
    <a:srgbClr val="ED7D31"/>
    <a:srgbClr val="FCE7A0"/>
    <a:srgbClr val="71C17B"/>
    <a:srgbClr val="2A1206"/>
    <a:srgbClr val="FFCC66"/>
    <a:srgbClr val="984E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673831-C05A-4211-8CFF-6472B1CDF610}" v="2624" dt="2021-10-13T08:13:23.8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82139" autoAdjust="0"/>
  </p:normalViewPr>
  <p:slideViewPr>
    <p:cSldViewPr snapToGrid="0">
      <p:cViewPr>
        <p:scale>
          <a:sx n="66" d="100"/>
          <a:sy n="66" d="100"/>
        </p:scale>
        <p:origin x="1644" y="60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ang Nguyen" userId="6db64537-d52e-458d-beaa-2404c214fbb0" providerId="ADAL" clId="{D39F67DC-83A3-4EF2-8FCB-B3E5019E9D4B}"/>
    <pc:docChg chg="undo custSel addSld delSld modSld sldOrd">
      <pc:chgData name="Hoang Nguyen" userId="6db64537-d52e-458d-beaa-2404c214fbb0" providerId="ADAL" clId="{D39F67DC-83A3-4EF2-8FCB-B3E5019E9D4B}" dt="2021-10-08T02:07:36.754" v="5805"/>
      <pc:docMkLst>
        <pc:docMk/>
      </pc:docMkLst>
      <pc:sldChg chg="ord modNotesTx">
        <pc:chgData name="Hoang Nguyen" userId="6db64537-d52e-458d-beaa-2404c214fbb0" providerId="ADAL" clId="{D39F67DC-83A3-4EF2-8FCB-B3E5019E9D4B}" dt="2021-10-08T02:07:36.754" v="5805"/>
        <pc:sldMkLst>
          <pc:docMk/>
          <pc:sldMk cId="1000622469" sldId="257"/>
        </pc:sldMkLst>
      </pc:sldChg>
      <pc:sldChg chg="modSp mod">
        <pc:chgData name="Hoang Nguyen" userId="6db64537-d52e-458d-beaa-2404c214fbb0" providerId="ADAL" clId="{D39F67DC-83A3-4EF2-8FCB-B3E5019E9D4B}" dt="2021-09-30T08:16:43.076" v="88" actId="20577"/>
        <pc:sldMkLst>
          <pc:docMk/>
          <pc:sldMk cId="2134196196" sldId="259"/>
        </pc:sldMkLst>
        <pc:spChg chg="mod">
          <ac:chgData name="Hoang Nguyen" userId="6db64537-d52e-458d-beaa-2404c214fbb0" providerId="ADAL" clId="{D39F67DC-83A3-4EF2-8FCB-B3E5019E9D4B}" dt="2021-09-30T08:16:43.076" v="88" actId="20577"/>
          <ac:spMkLst>
            <pc:docMk/>
            <pc:sldMk cId="2134196196" sldId="259"/>
            <ac:spMk id="6" creationId="{AEDE376A-1D71-45D7-BFBC-86E9206DDF11}"/>
          </ac:spMkLst>
        </pc:spChg>
      </pc:sldChg>
      <pc:sldChg chg="delSp modSp mod">
        <pc:chgData name="Hoang Nguyen" userId="6db64537-d52e-458d-beaa-2404c214fbb0" providerId="ADAL" clId="{D39F67DC-83A3-4EF2-8FCB-B3E5019E9D4B}" dt="2021-10-02T07:40:39.239" v="4029" actId="1076"/>
        <pc:sldMkLst>
          <pc:docMk/>
          <pc:sldMk cId="11776531" sldId="260"/>
        </pc:sldMkLst>
        <pc:spChg chg="mod">
          <ac:chgData name="Hoang Nguyen" userId="6db64537-d52e-458d-beaa-2404c214fbb0" providerId="ADAL" clId="{D39F67DC-83A3-4EF2-8FCB-B3E5019E9D4B}" dt="2021-09-30T08:21:51.951" v="350" actId="165"/>
          <ac:spMkLst>
            <pc:docMk/>
            <pc:sldMk cId="11776531" sldId="260"/>
            <ac:spMk id="6" creationId="{7304816E-5F21-421F-998A-5EFAE83ABFAA}"/>
          </ac:spMkLst>
        </pc:spChg>
        <pc:spChg chg="mod">
          <ac:chgData name="Hoang Nguyen" userId="6db64537-d52e-458d-beaa-2404c214fbb0" providerId="ADAL" clId="{D39F67DC-83A3-4EF2-8FCB-B3E5019E9D4B}" dt="2021-09-30T08:21:51.951" v="350" actId="165"/>
          <ac:spMkLst>
            <pc:docMk/>
            <pc:sldMk cId="11776531" sldId="260"/>
            <ac:spMk id="8" creationId="{C4D4E66E-1700-4A1A-855E-F199010931C2}"/>
          </ac:spMkLst>
        </pc:spChg>
        <pc:spChg chg="mod">
          <ac:chgData name="Hoang Nguyen" userId="6db64537-d52e-458d-beaa-2404c214fbb0" providerId="ADAL" clId="{D39F67DC-83A3-4EF2-8FCB-B3E5019E9D4B}" dt="2021-09-30T08:21:51.951" v="350" actId="165"/>
          <ac:spMkLst>
            <pc:docMk/>
            <pc:sldMk cId="11776531" sldId="260"/>
            <ac:spMk id="9" creationId="{2914A927-5BFF-41D1-8DF0-8978E8F136A2}"/>
          </ac:spMkLst>
        </pc:spChg>
        <pc:spChg chg="mod">
          <ac:chgData name="Hoang Nguyen" userId="6db64537-d52e-458d-beaa-2404c214fbb0" providerId="ADAL" clId="{D39F67DC-83A3-4EF2-8FCB-B3E5019E9D4B}" dt="2021-09-30T08:21:51.951" v="350" actId="165"/>
          <ac:spMkLst>
            <pc:docMk/>
            <pc:sldMk cId="11776531" sldId="260"/>
            <ac:spMk id="10" creationId="{596DB30C-1A1E-43D5-A22F-5AF8B77FBE20}"/>
          </ac:spMkLst>
        </pc:spChg>
        <pc:spChg chg="mod">
          <ac:chgData name="Hoang Nguyen" userId="6db64537-d52e-458d-beaa-2404c214fbb0" providerId="ADAL" clId="{D39F67DC-83A3-4EF2-8FCB-B3E5019E9D4B}" dt="2021-09-30T08:21:51.951" v="350" actId="165"/>
          <ac:spMkLst>
            <pc:docMk/>
            <pc:sldMk cId="11776531" sldId="260"/>
            <ac:spMk id="13" creationId="{40872108-AC7B-4C2E-8460-0DC97EA31B8B}"/>
          </ac:spMkLst>
        </pc:spChg>
        <pc:spChg chg="mod">
          <ac:chgData name="Hoang Nguyen" userId="6db64537-d52e-458d-beaa-2404c214fbb0" providerId="ADAL" clId="{D39F67DC-83A3-4EF2-8FCB-B3E5019E9D4B}" dt="2021-09-30T08:21:51.951" v="350" actId="165"/>
          <ac:spMkLst>
            <pc:docMk/>
            <pc:sldMk cId="11776531" sldId="260"/>
            <ac:spMk id="14" creationId="{FCF75F59-00C0-41DA-8B70-2DB6D1579358}"/>
          </ac:spMkLst>
        </pc:spChg>
        <pc:spChg chg="mod">
          <ac:chgData name="Hoang Nguyen" userId="6db64537-d52e-458d-beaa-2404c214fbb0" providerId="ADAL" clId="{D39F67DC-83A3-4EF2-8FCB-B3E5019E9D4B}" dt="2021-09-30T08:21:51.951" v="350" actId="165"/>
          <ac:spMkLst>
            <pc:docMk/>
            <pc:sldMk cId="11776531" sldId="260"/>
            <ac:spMk id="15" creationId="{7E357EE9-FA5D-45B7-9FA5-B88E04E00D74}"/>
          </ac:spMkLst>
        </pc:spChg>
        <pc:spChg chg="mod">
          <ac:chgData name="Hoang Nguyen" userId="6db64537-d52e-458d-beaa-2404c214fbb0" providerId="ADAL" clId="{D39F67DC-83A3-4EF2-8FCB-B3E5019E9D4B}" dt="2021-09-30T08:21:51.951" v="350" actId="165"/>
          <ac:spMkLst>
            <pc:docMk/>
            <pc:sldMk cId="11776531" sldId="260"/>
            <ac:spMk id="24" creationId="{1D933AAB-B555-46B1-9AEF-D24378F901DE}"/>
          </ac:spMkLst>
        </pc:spChg>
        <pc:spChg chg="mod">
          <ac:chgData name="Hoang Nguyen" userId="6db64537-d52e-458d-beaa-2404c214fbb0" providerId="ADAL" clId="{D39F67DC-83A3-4EF2-8FCB-B3E5019E9D4B}" dt="2021-09-30T08:21:51.951" v="350" actId="165"/>
          <ac:spMkLst>
            <pc:docMk/>
            <pc:sldMk cId="11776531" sldId="260"/>
            <ac:spMk id="25" creationId="{EF1D291E-B21D-4A0C-8BEC-B91904FA4111}"/>
          </ac:spMkLst>
        </pc:spChg>
        <pc:spChg chg="mod">
          <ac:chgData name="Hoang Nguyen" userId="6db64537-d52e-458d-beaa-2404c214fbb0" providerId="ADAL" clId="{D39F67DC-83A3-4EF2-8FCB-B3E5019E9D4B}" dt="2021-09-30T08:21:51.951" v="350" actId="165"/>
          <ac:spMkLst>
            <pc:docMk/>
            <pc:sldMk cId="11776531" sldId="260"/>
            <ac:spMk id="26" creationId="{ADB01684-32AC-42C0-827D-21C4E11C60D0}"/>
          </ac:spMkLst>
        </pc:spChg>
        <pc:spChg chg="mod">
          <ac:chgData name="Hoang Nguyen" userId="6db64537-d52e-458d-beaa-2404c214fbb0" providerId="ADAL" clId="{D39F67DC-83A3-4EF2-8FCB-B3E5019E9D4B}" dt="2021-09-30T08:21:51.951" v="350" actId="165"/>
          <ac:spMkLst>
            <pc:docMk/>
            <pc:sldMk cId="11776531" sldId="260"/>
            <ac:spMk id="27" creationId="{8E52D161-6B1F-4D57-B607-F24BDB4514D5}"/>
          </ac:spMkLst>
        </pc:spChg>
        <pc:spChg chg="mod">
          <ac:chgData name="Hoang Nguyen" userId="6db64537-d52e-458d-beaa-2404c214fbb0" providerId="ADAL" clId="{D39F67DC-83A3-4EF2-8FCB-B3E5019E9D4B}" dt="2021-09-30T08:21:51.951" v="350" actId="165"/>
          <ac:spMkLst>
            <pc:docMk/>
            <pc:sldMk cId="11776531" sldId="260"/>
            <ac:spMk id="28" creationId="{965F3F59-073D-43E8-8084-E9842C1F0724}"/>
          </ac:spMkLst>
        </pc:spChg>
        <pc:spChg chg="mod">
          <ac:chgData name="Hoang Nguyen" userId="6db64537-d52e-458d-beaa-2404c214fbb0" providerId="ADAL" clId="{D39F67DC-83A3-4EF2-8FCB-B3E5019E9D4B}" dt="2021-09-30T08:21:51.951" v="350" actId="165"/>
          <ac:spMkLst>
            <pc:docMk/>
            <pc:sldMk cId="11776531" sldId="260"/>
            <ac:spMk id="29" creationId="{C70089C3-8571-4EE8-A4F5-D823F5555666}"/>
          </ac:spMkLst>
        </pc:spChg>
        <pc:spChg chg="del">
          <ac:chgData name="Hoang Nguyen" userId="6db64537-d52e-458d-beaa-2404c214fbb0" providerId="ADAL" clId="{D39F67DC-83A3-4EF2-8FCB-B3E5019E9D4B}" dt="2021-09-30T08:21:43.681" v="348" actId="478"/>
          <ac:spMkLst>
            <pc:docMk/>
            <pc:sldMk cId="11776531" sldId="260"/>
            <ac:spMk id="31" creationId="{F30327A0-81B3-45F6-9B29-75D672B4FE28}"/>
          </ac:spMkLst>
        </pc:spChg>
        <pc:spChg chg="del">
          <ac:chgData name="Hoang Nguyen" userId="6db64537-d52e-458d-beaa-2404c214fbb0" providerId="ADAL" clId="{D39F67DC-83A3-4EF2-8FCB-B3E5019E9D4B}" dt="2021-09-30T08:21:43.681" v="348" actId="478"/>
          <ac:spMkLst>
            <pc:docMk/>
            <pc:sldMk cId="11776531" sldId="260"/>
            <ac:spMk id="33" creationId="{7135D443-2660-4EB0-905A-B05EDC55AFE3}"/>
          </ac:spMkLst>
        </pc:spChg>
        <pc:spChg chg="del">
          <ac:chgData name="Hoang Nguyen" userId="6db64537-d52e-458d-beaa-2404c214fbb0" providerId="ADAL" clId="{D39F67DC-83A3-4EF2-8FCB-B3E5019E9D4B}" dt="2021-09-30T08:21:43.681" v="348" actId="478"/>
          <ac:spMkLst>
            <pc:docMk/>
            <pc:sldMk cId="11776531" sldId="260"/>
            <ac:spMk id="34" creationId="{93E4250A-898C-435C-8EBA-4FFC5F961A1E}"/>
          </ac:spMkLst>
        </pc:spChg>
        <pc:spChg chg="del">
          <ac:chgData name="Hoang Nguyen" userId="6db64537-d52e-458d-beaa-2404c214fbb0" providerId="ADAL" clId="{D39F67DC-83A3-4EF2-8FCB-B3E5019E9D4B}" dt="2021-09-30T08:21:45.621" v="349" actId="478"/>
          <ac:spMkLst>
            <pc:docMk/>
            <pc:sldMk cId="11776531" sldId="260"/>
            <ac:spMk id="35" creationId="{47BFBBAD-A334-4624-8E93-79BDB8776B35}"/>
          </ac:spMkLst>
        </pc:spChg>
        <pc:spChg chg="mod">
          <ac:chgData name="Hoang Nguyen" userId="6db64537-d52e-458d-beaa-2404c214fbb0" providerId="ADAL" clId="{D39F67DC-83A3-4EF2-8FCB-B3E5019E9D4B}" dt="2021-09-30T08:21:51.951" v="350" actId="165"/>
          <ac:spMkLst>
            <pc:docMk/>
            <pc:sldMk cId="11776531" sldId="260"/>
            <ac:spMk id="38" creationId="{1DFA1125-39C4-4636-B698-B1685CC4533A}"/>
          </ac:spMkLst>
        </pc:spChg>
        <pc:spChg chg="mod">
          <ac:chgData name="Hoang Nguyen" userId="6db64537-d52e-458d-beaa-2404c214fbb0" providerId="ADAL" clId="{D39F67DC-83A3-4EF2-8FCB-B3E5019E9D4B}" dt="2021-09-30T08:21:51.951" v="350" actId="165"/>
          <ac:spMkLst>
            <pc:docMk/>
            <pc:sldMk cId="11776531" sldId="260"/>
            <ac:spMk id="39" creationId="{2472FEA3-07F4-4E70-91DA-7543343EBFC2}"/>
          </ac:spMkLst>
        </pc:spChg>
        <pc:spChg chg="mod">
          <ac:chgData name="Hoang Nguyen" userId="6db64537-d52e-458d-beaa-2404c214fbb0" providerId="ADAL" clId="{D39F67DC-83A3-4EF2-8FCB-B3E5019E9D4B}" dt="2021-09-30T08:21:51.951" v="350" actId="165"/>
          <ac:spMkLst>
            <pc:docMk/>
            <pc:sldMk cId="11776531" sldId="260"/>
            <ac:spMk id="40" creationId="{4B228C41-38D8-4BAD-8738-1F5FAB95D858}"/>
          </ac:spMkLst>
        </pc:spChg>
        <pc:spChg chg="mod">
          <ac:chgData name="Hoang Nguyen" userId="6db64537-d52e-458d-beaa-2404c214fbb0" providerId="ADAL" clId="{D39F67DC-83A3-4EF2-8FCB-B3E5019E9D4B}" dt="2021-09-30T08:21:51.951" v="350" actId="165"/>
          <ac:spMkLst>
            <pc:docMk/>
            <pc:sldMk cId="11776531" sldId="260"/>
            <ac:spMk id="42" creationId="{C88C7DD3-A277-4E96-92E3-C9592835B19A}"/>
          </ac:spMkLst>
        </pc:spChg>
        <pc:spChg chg="mod">
          <ac:chgData name="Hoang Nguyen" userId="6db64537-d52e-458d-beaa-2404c214fbb0" providerId="ADAL" clId="{D39F67DC-83A3-4EF2-8FCB-B3E5019E9D4B}" dt="2021-09-30T08:21:51.951" v="350" actId="165"/>
          <ac:spMkLst>
            <pc:docMk/>
            <pc:sldMk cId="11776531" sldId="260"/>
            <ac:spMk id="44" creationId="{60084C9A-4C97-4CAD-B982-0A88B6F4C31E}"/>
          </ac:spMkLst>
        </pc:spChg>
        <pc:spChg chg="mod">
          <ac:chgData name="Hoang Nguyen" userId="6db64537-d52e-458d-beaa-2404c214fbb0" providerId="ADAL" clId="{D39F67DC-83A3-4EF2-8FCB-B3E5019E9D4B}" dt="2021-09-30T08:21:51.951" v="350" actId="165"/>
          <ac:spMkLst>
            <pc:docMk/>
            <pc:sldMk cId="11776531" sldId="260"/>
            <ac:spMk id="45" creationId="{F94658A8-739C-47F0-8188-88CB962656B4}"/>
          </ac:spMkLst>
        </pc:spChg>
        <pc:spChg chg="mod">
          <ac:chgData name="Hoang Nguyen" userId="6db64537-d52e-458d-beaa-2404c214fbb0" providerId="ADAL" clId="{D39F67DC-83A3-4EF2-8FCB-B3E5019E9D4B}" dt="2021-09-30T08:21:51.951" v="350" actId="165"/>
          <ac:spMkLst>
            <pc:docMk/>
            <pc:sldMk cId="11776531" sldId="260"/>
            <ac:spMk id="46" creationId="{F6314681-ED94-4530-A650-2858C877003B}"/>
          </ac:spMkLst>
        </pc:spChg>
        <pc:spChg chg="mod">
          <ac:chgData name="Hoang Nguyen" userId="6db64537-d52e-458d-beaa-2404c214fbb0" providerId="ADAL" clId="{D39F67DC-83A3-4EF2-8FCB-B3E5019E9D4B}" dt="2021-09-30T08:21:51.951" v="350" actId="165"/>
          <ac:spMkLst>
            <pc:docMk/>
            <pc:sldMk cId="11776531" sldId="260"/>
            <ac:spMk id="49" creationId="{7953DAFF-6E1D-4BE5-A083-58CABDF94407}"/>
          </ac:spMkLst>
        </pc:spChg>
        <pc:spChg chg="mod">
          <ac:chgData name="Hoang Nguyen" userId="6db64537-d52e-458d-beaa-2404c214fbb0" providerId="ADAL" clId="{D39F67DC-83A3-4EF2-8FCB-B3E5019E9D4B}" dt="2021-09-30T08:21:51.951" v="350" actId="165"/>
          <ac:spMkLst>
            <pc:docMk/>
            <pc:sldMk cId="11776531" sldId="260"/>
            <ac:spMk id="50" creationId="{920CB444-17CF-4764-BC85-E81691E4A645}"/>
          </ac:spMkLst>
        </pc:spChg>
        <pc:spChg chg="mod">
          <ac:chgData name="Hoang Nguyen" userId="6db64537-d52e-458d-beaa-2404c214fbb0" providerId="ADAL" clId="{D39F67DC-83A3-4EF2-8FCB-B3E5019E9D4B}" dt="2021-09-30T08:21:51.951" v="350" actId="165"/>
          <ac:spMkLst>
            <pc:docMk/>
            <pc:sldMk cId="11776531" sldId="260"/>
            <ac:spMk id="51" creationId="{DA909AEB-9E17-4F64-83A9-D97A1D8FF6E5}"/>
          </ac:spMkLst>
        </pc:spChg>
        <pc:spChg chg="mod">
          <ac:chgData name="Hoang Nguyen" userId="6db64537-d52e-458d-beaa-2404c214fbb0" providerId="ADAL" clId="{D39F67DC-83A3-4EF2-8FCB-B3E5019E9D4B}" dt="2021-09-30T08:21:51.951" v="350" actId="165"/>
          <ac:spMkLst>
            <pc:docMk/>
            <pc:sldMk cId="11776531" sldId="260"/>
            <ac:spMk id="52" creationId="{1CB10C15-CFB5-494B-9A25-6BF1E23B4979}"/>
          </ac:spMkLst>
        </pc:spChg>
        <pc:spChg chg="mod">
          <ac:chgData name="Hoang Nguyen" userId="6db64537-d52e-458d-beaa-2404c214fbb0" providerId="ADAL" clId="{D39F67DC-83A3-4EF2-8FCB-B3E5019E9D4B}" dt="2021-09-30T08:21:51.951" v="350" actId="165"/>
          <ac:spMkLst>
            <pc:docMk/>
            <pc:sldMk cId="11776531" sldId="260"/>
            <ac:spMk id="53" creationId="{94437126-21F3-4B99-B326-3CA21BED9570}"/>
          </ac:spMkLst>
        </pc:spChg>
        <pc:grpChg chg="del mod topLvl">
          <ac:chgData name="Hoang Nguyen" userId="6db64537-d52e-458d-beaa-2404c214fbb0" providerId="ADAL" clId="{D39F67DC-83A3-4EF2-8FCB-B3E5019E9D4B}" dt="2021-10-02T07:40:34.366" v="4028" actId="478"/>
          <ac:grpSpMkLst>
            <pc:docMk/>
            <pc:sldMk cId="11776531" sldId="260"/>
            <ac:grpSpMk id="5" creationId="{4F057716-CDB6-42CE-9412-979653B15597}"/>
          </ac:grpSpMkLst>
        </pc:grpChg>
        <pc:grpChg chg="del mod topLvl">
          <ac:chgData name="Hoang Nguyen" userId="6db64537-d52e-458d-beaa-2404c214fbb0" providerId="ADAL" clId="{D39F67DC-83A3-4EF2-8FCB-B3E5019E9D4B}" dt="2021-10-02T07:40:34.366" v="4028" actId="478"/>
          <ac:grpSpMkLst>
            <pc:docMk/>
            <pc:sldMk cId="11776531" sldId="260"/>
            <ac:grpSpMk id="12" creationId="{1350C42F-C0E8-4F6E-9E17-65D4A45B3E0F}"/>
          </ac:grpSpMkLst>
        </pc:grpChg>
        <pc:grpChg chg="mod topLvl">
          <ac:chgData name="Hoang Nguyen" userId="6db64537-d52e-458d-beaa-2404c214fbb0" providerId="ADAL" clId="{D39F67DC-83A3-4EF2-8FCB-B3E5019E9D4B}" dt="2021-09-30T08:21:51.951" v="350" actId="165"/>
          <ac:grpSpMkLst>
            <pc:docMk/>
            <pc:sldMk cId="11776531" sldId="260"/>
            <ac:grpSpMk id="23" creationId="{6A50BC09-44E3-4FB8-B023-A3E390B9F77E}"/>
          </ac:grpSpMkLst>
        </pc:grpChg>
        <pc:grpChg chg="del">
          <ac:chgData name="Hoang Nguyen" userId="6db64537-d52e-458d-beaa-2404c214fbb0" providerId="ADAL" clId="{D39F67DC-83A3-4EF2-8FCB-B3E5019E9D4B}" dt="2021-09-30T08:21:43.681" v="348" actId="478"/>
          <ac:grpSpMkLst>
            <pc:docMk/>
            <pc:sldMk cId="11776531" sldId="260"/>
            <ac:grpSpMk id="30" creationId="{02C0ADA0-C380-4567-AA9B-12E007577C2F}"/>
          </ac:grpSpMkLst>
        </pc:grpChg>
        <pc:grpChg chg="del mod topLvl">
          <ac:chgData name="Hoang Nguyen" userId="6db64537-d52e-458d-beaa-2404c214fbb0" providerId="ADAL" clId="{D39F67DC-83A3-4EF2-8FCB-B3E5019E9D4B}" dt="2021-09-30T08:21:56.441" v="351" actId="478"/>
          <ac:grpSpMkLst>
            <pc:docMk/>
            <pc:sldMk cId="11776531" sldId="260"/>
            <ac:grpSpMk id="37" creationId="{E2835A49-1734-4DAF-9DA1-75784CB43B0A}"/>
          </ac:grpSpMkLst>
        </pc:grpChg>
        <pc:grpChg chg="mod topLvl">
          <ac:chgData name="Hoang Nguyen" userId="6db64537-d52e-458d-beaa-2404c214fbb0" providerId="ADAL" clId="{D39F67DC-83A3-4EF2-8FCB-B3E5019E9D4B}" dt="2021-10-02T07:40:39.239" v="4029" actId="1076"/>
          <ac:grpSpMkLst>
            <pc:docMk/>
            <pc:sldMk cId="11776531" sldId="260"/>
            <ac:grpSpMk id="41" creationId="{35D57C3C-58DB-4383-8245-A57139F7CF8E}"/>
          </ac:grpSpMkLst>
        </pc:grpChg>
        <pc:grpChg chg="mod topLvl">
          <ac:chgData name="Hoang Nguyen" userId="6db64537-d52e-458d-beaa-2404c214fbb0" providerId="ADAL" clId="{D39F67DC-83A3-4EF2-8FCB-B3E5019E9D4B}" dt="2021-10-02T07:40:39.239" v="4029" actId="1076"/>
          <ac:grpSpMkLst>
            <pc:docMk/>
            <pc:sldMk cId="11776531" sldId="260"/>
            <ac:grpSpMk id="48" creationId="{201A0D7B-A42C-410B-AB8F-1349A62173D1}"/>
          </ac:grpSpMkLst>
        </pc:grpChg>
        <pc:grpChg chg="del">
          <ac:chgData name="Hoang Nguyen" userId="6db64537-d52e-458d-beaa-2404c214fbb0" providerId="ADAL" clId="{D39F67DC-83A3-4EF2-8FCB-B3E5019E9D4B}" dt="2021-09-30T08:21:51.951" v="350" actId="165"/>
          <ac:grpSpMkLst>
            <pc:docMk/>
            <pc:sldMk cId="11776531" sldId="260"/>
            <ac:grpSpMk id="54" creationId="{1DD2EBBD-3858-4947-BAC1-9B70D12B6ABF}"/>
          </ac:grpSpMkLst>
        </pc:grpChg>
      </pc:sldChg>
      <pc:sldChg chg="addSp modSp del mod modNotesTx">
        <pc:chgData name="Hoang Nguyen" userId="6db64537-d52e-458d-beaa-2404c214fbb0" providerId="ADAL" clId="{D39F67DC-83A3-4EF2-8FCB-B3E5019E9D4B}" dt="2021-10-04T02:02:26.626" v="5513" actId="47"/>
        <pc:sldMkLst>
          <pc:docMk/>
          <pc:sldMk cId="3318525405" sldId="421"/>
        </pc:sldMkLst>
        <pc:spChg chg="add mod">
          <ac:chgData name="Hoang Nguyen" userId="6db64537-d52e-458d-beaa-2404c214fbb0" providerId="ADAL" clId="{D39F67DC-83A3-4EF2-8FCB-B3E5019E9D4B}" dt="2021-09-30T08:16:14.651" v="51" actId="1076"/>
          <ac:spMkLst>
            <pc:docMk/>
            <pc:sldMk cId="3318525405" sldId="421"/>
            <ac:spMk id="4" creationId="{C1636A97-8B55-406C-AF69-143764FBE067}"/>
          </ac:spMkLst>
        </pc:spChg>
        <pc:spChg chg="mod">
          <ac:chgData name="Hoang Nguyen" userId="6db64537-d52e-458d-beaa-2404c214fbb0" providerId="ADAL" clId="{D39F67DC-83A3-4EF2-8FCB-B3E5019E9D4B}" dt="2021-09-30T08:15:48.472" v="1" actId="1076"/>
          <ac:spMkLst>
            <pc:docMk/>
            <pc:sldMk cId="3318525405" sldId="421"/>
            <ac:spMk id="8" creationId="{A3F31A56-ECCD-4B60-A936-0516D562AB59}"/>
          </ac:spMkLst>
        </pc:spChg>
      </pc:sldChg>
      <pc:sldChg chg="addSp delSp modSp mod modAnim modNotesTx">
        <pc:chgData name="Hoang Nguyen" userId="6db64537-d52e-458d-beaa-2404c214fbb0" providerId="ADAL" clId="{D39F67DC-83A3-4EF2-8FCB-B3E5019E9D4B}" dt="2021-10-02T07:41:27.813" v="4053" actId="20577"/>
        <pc:sldMkLst>
          <pc:docMk/>
          <pc:sldMk cId="589819331" sldId="423"/>
        </pc:sldMkLst>
        <pc:spChg chg="mod">
          <ac:chgData name="Hoang Nguyen" userId="6db64537-d52e-458d-beaa-2404c214fbb0" providerId="ADAL" clId="{D39F67DC-83A3-4EF2-8FCB-B3E5019E9D4B}" dt="2021-09-30T08:28:11.457" v="733" actId="1076"/>
          <ac:spMkLst>
            <pc:docMk/>
            <pc:sldMk cId="589819331" sldId="423"/>
            <ac:spMk id="2" creationId="{48F83870-77EE-422F-A539-839434E5D1D0}"/>
          </ac:spMkLst>
        </pc:spChg>
        <pc:spChg chg="mod">
          <ac:chgData name="Hoang Nguyen" userId="6db64537-d52e-458d-beaa-2404c214fbb0" providerId="ADAL" clId="{D39F67DC-83A3-4EF2-8FCB-B3E5019E9D4B}" dt="2021-09-30T08:28:56.968" v="825" actId="1035"/>
          <ac:spMkLst>
            <pc:docMk/>
            <pc:sldMk cId="589819331" sldId="423"/>
            <ac:spMk id="4" creationId="{F89FB01A-4610-48AB-93B3-DF276F6292FC}"/>
          </ac:spMkLst>
        </pc:spChg>
        <pc:spChg chg="add del mod">
          <ac:chgData name="Hoang Nguyen" userId="6db64537-d52e-458d-beaa-2404c214fbb0" providerId="ADAL" clId="{D39F67DC-83A3-4EF2-8FCB-B3E5019E9D4B}" dt="2021-09-30T08:28:03.700" v="730"/>
          <ac:spMkLst>
            <pc:docMk/>
            <pc:sldMk cId="589819331" sldId="423"/>
            <ac:spMk id="8" creationId="{6AF013F9-A5EC-4C9A-8B93-39FFA57FEC1C}"/>
          </ac:spMkLst>
        </pc:spChg>
        <pc:spChg chg="add del mod">
          <ac:chgData name="Hoang Nguyen" userId="6db64537-d52e-458d-beaa-2404c214fbb0" providerId="ADAL" clId="{D39F67DC-83A3-4EF2-8FCB-B3E5019E9D4B}" dt="2021-09-30T08:28:03.700" v="730"/>
          <ac:spMkLst>
            <pc:docMk/>
            <pc:sldMk cId="589819331" sldId="423"/>
            <ac:spMk id="9" creationId="{834B91BB-1522-4651-BFD7-FA9FDD90AD79}"/>
          </ac:spMkLst>
        </pc:spChg>
        <pc:spChg chg="add mod">
          <ac:chgData name="Hoang Nguyen" userId="6db64537-d52e-458d-beaa-2404c214fbb0" providerId="ADAL" clId="{D39F67DC-83A3-4EF2-8FCB-B3E5019E9D4B}" dt="2021-09-30T08:28:47.313" v="821" actId="1076"/>
          <ac:spMkLst>
            <pc:docMk/>
            <pc:sldMk cId="589819331" sldId="423"/>
            <ac:spMk id="13" creationId="{1EF96686-C30B-4EFB-9901-B0A675B0A0BB}"/>
          </ac:spMkLst>
        </pc:spChg>
        <pc:spChg chg="add mod">
          <ac:chgData name="Hoang Nguyen" userId="6db64537-d52e-458d-beaa-2404c214fbb0" providerId="ADAL" clId="{D39F67DC-83A3-4EF2-8FCB-B3E5019E9D4B}" dt="2021-09-30T08:28:47.313" v="821" actId="1076"/>
          <ac:spMkLst>
            <pc:docMk/>
            <pc:sldMk cId="589819331" sldId="423"/>
            <ac:spMk id="14" creationId="{6BD81EED-7FF3-4C5B-8AAF-EBA2E892AF86}"/>
          </ac:spMkLst>
        </pc:spChg>
        <pc:spChg chg="del">
          <ac:chgData name="Hoang Nguyen" userId="6db64537-d52e-458d-beaa-2404c214fbb0" providerId="ADAL" clId="{D39F67DC-83A3-4EF2-8FCB-B3E5019E9D4B}" dt="2021-09-30T08:28:04.580" v="731" actId="478"/>
          <ac:spMkLst>
            <pc:docMk/>
            <pc:sldMk cId="589819331" sldId="423"/>
            <ac:spMk id="17" creationId="{BF7F4ACF-8D68-4B4F-8E74-58A39EFDCEF8}"/>
          </ac:spMkLst>
        </pc:spChg>
        <pc:spChg chg="del">
          <ac:chgData name="Hoang Nguyen" userId="6db64537-d52e-458d-beaa-2404c214fbb0" providerId="ADAL" clId="{D39F67DC-83A3-4EF2-8FCB-B3E5019E9D4B}" dt="2021-09-30T08:28:04.580" v="731" actId="478"/>
          <ac:spMkLst>
            <pc:docMk/>
            <pc:sldMk cId="589819331" sldId="423"/>
            <ac:spMk id="18" creationId="{132DF1CB-6665-45B9-83DF-8341079FBA2B}"/>
          </ac:spMkLst>
        </pc:spChg>
        <pc:spChg chg="add mod">
          <ac:chgData name="Hoang Nguyen" userId="6db64537-d52e-458d-beaa-2404c214fbb0" providerId="ADAL" clId="{D39F67DC-83A3-4EF2-8FCB-B3E5019E9D4B}" dt="2021-09-30T08:28:39.737" v="820" actId="1076"/>
          <ac:spMkLst>
            <pc:docMk/>
            <pc:sldMk cId="589819331" sldId="423"/>
            <ac:spMk id="20" creationId="{8458E1FC-0E09-4695-A050-89D7AD65FBEE}"/>
          </ac:spMkLst>
        </pc:spChg>
        <pc:picChg chg="add del mod">
          <ac:chgData name="Hoang Nguyen" userId="6db64537-d52e-458d-beaa-2404c214fbb0" providerId="ADAL" clId="{D39F67DC-83A3-4EF2-8FCB-B3E5019E9D4B}" dt="2021-09-30T08:28:03.700" v="730"/>
          <ac:picMkLst>
            <pc:docMk/>
            <pc:sldMk cId="589819331" sldId="423"/>
            <ac:picMk id="7" creationId="{09F53153-CA42-4F2E-80E8-CC6CD85F1E83}"/>
          </ac:picMkLst>
        </pc:picChg>
        <pc:picChg chg="add del mod">
          <ac:chgData name="Hoang Nguyen" userId="6db64537-d52e-458d-beaa-2404c214fbb0" providerId="ADAL" clId="{D39F67DC-83A3-4EF2-8FCB-B3E5019E9D4B}" dt="2021-09-30T08:28:03.700" v="730"/>
          <ac:picMkLst>
            <pc:docMk/>
            <pc:sldMk cId="589819331" sldId="423"/>
            <ac:picMk id="10" creationId="{5FC6F61A-F88F-4DF6-964D-B611FA96A760}"/>
          </ac:picMkLst>
        </pc:picChg>
        <pc:picChg chg="add mod">
          <ac:chgData name="Hoang Nguyen" userId="6db64537-d52e-458d-beaa-2404c214fbb0" providerId="ADAL" clId="{D39F67DC-83A3-4EF2-8FCB-B3E5019E9D4B}" dt="2021-09-30T08:28:47.313" v="821" actId="1076"/>
          <ac:picMkLst>
            <pc:docMk/>
            <pc:sldMk cId="589819331" sldId="423"/>
            <ac:picMk id="12" creationId="{5138CFD9-06EF-478F-AB44-02F8FA1664C9}"/>
          </ac:picMkLst>
        </pc:picChg>
        <pc:picChg chg="add mod">
          <ac:chgData name="Hoang Nguyen" userId="6db64537-d52e-458d-beaa-2404c214fbb0" providerId="ADAL" clId="{D39F67DC-83A3-4EF2-8FCB-B3E5019E9D4B}" dt="2021-09-30T08:28:50.319" v="822" actId="14100"/>
          <ac:picMkLst>
            <pc:docMk/>
            <pc:sldMk cId="589819331" sldId="423"/>
            <ac:picMk id="15" creationId="{BF18B7EB-ADEF-428E-A256-067BA5D090B8}"/>
          </ac:picMkLst>
        </pc:picChg>
        <pc:picChg chg="del">
          <ac:chgData name="Hoang Nguyen" userId="6db64537-d52e-458d-beaa-2404c214fbb0" providerId="ADAL" clId="{D39F67DC-83A3-4EF2-8FCB-B3E5019E9D4B}" dt="2021-09-30T08:28:04.580" v="731" actId="478"/>
          <ac:picMkLst>
            <pc:docMk/>
            <pc:sldMk cId="589819331" sldId="423"/>
            <ac:picMk id="16" creationId="{B1D5AC97-5B9B-4884-BB42-A4DA21404F9C}"/>
          </ac:picMkLst>
        </pc:picChg>
        <pc:cxnChg chg="add del mod">
          <ac:chgData name="Hoang Nguyen" userId="6db64537-d52e-458d-beaa-2404c214fbb0" providerId="ADAL" clId="{D39F67DC-83A3-4EF2-8FCB-B3E5019E9D4B}" dt="2021-09-30T08:28:03.700" v="730"/>
          <ac:cxnSpMkLst>
            <pc:docMk/>
            <pc:sldMk cId="589819331" sldId="423"/>
            <ac:cxnSpMk id="11" creationId="{CAF7D74D-5B62-4267-8D11-24338D35F64E}"/>
          </ac:cxnSpMkLst>
        </pc:cxnChg>
        <pc:cxnChg chg="add mod">
          <ac:chgData name="Hoang Nguyen" userId="6db64537-d52e-458d-beaa-2404c214fbb0" providerId="ADAL" clId="{D39F67DC-83A3-4EF2-8FCB-B3E5019E9D4B}" dt="2021-09-30T08:28:47.313" v="821" actId="1076"/>
          <ac:cxnSpMkLst>
            <pc:docMk/>
            <pc:sldMk cId="589819331" sldId="423"/>
            <ac:cxnSpMk id="19" creationId="{752144D7-9FEB-452E-B5EC-E672B63624EB}"/>
          </ac:cxnSpMkLst>
        </pc:cxnChg>
      </pc:sldChg>
      <pc:sldChg chg="addSp delSp modSp mod modAnim modNotesTx">
        <pc:chgData name="Hoang Nguyen" userId="6db64537-d52e-458d-beaa-2404c214fbb0" providerId="ADAL" clId="{D39F67DC-83A3-4EF2-8FCB-B3E5019E9D4B}" dt="2021-10-02T07:54:59.961" v="4771" actId="20577"/>
        <pc:sldMkLst>
          <pc:docMk/>
          <pc:sldMk cId="2907989700" sldId="424"/>
        </pc:sldMkLst>
        <pc:spChg chg="del">
          <ac:chgData name="Hoang Nguyen" userId="6db64537-d52e-458d-beaa-2404c214fbb0" providerId="ADAL" clId="{D39F67DC-83A3-4EF2-8FCB-B3E5019E9D4B}" dt="2021-09-30T08:39:23.411" v="1004" actId="478"/>
          <ac:spMkLst>
            <pc:docMk/>
            <pc:sldMk cId="2907989700" sldId="424"/>
            <ac:spMk id="23" creationId="{3C52C3BC-F8BA-4026-8B8B-0C216B8385CA}"/>
          </ac:spMkLst>
        </pc:spChg>
        <pc:spChg chg="del">
          <ac:chgData name="Hoang Nguyen" userId="6db64537-d52e-458d-beaa-2404c214fbb0" providerId="ADAL" clId="{D39F67DC-83A3-4EF2-8FCB-B3E5019E9D4B}" dt="2021-09-30T08:39:23.411" v="1004" actId="478"/>
          <ac:spMkLst>
            <pc:docMk/>
            <pc:sldMk cId="2907989700" sldId="424"/>
            <ac:spMk id="25" creationId="{BE77ED00-96ED-429C-9712-8D7C10A13317}"/>
          </ac:spMkLst>
        </pc:spChg>
        <pc:spChg chg="del">
          <ac:chgData name="Hoang Nguyen" userId="6db64537-d52e-458d-beaa-2404c214fbb0" providerId="ADAL" clId="{D39F67DC-83A3-4EF2-8FCB-B3E5019E9D4B}" dt="2021-09-30T08:39:23.411" v="1004" actId="478"/>
          <ac:spMkLst>
            <pc:docMk/>
            <pc:sldMk cId="2907989700" sldId="424"/>
            <ac:spMk id="27" creationId="{D39B1DA1-4228-47E0-9D70-E2F170A41D35}"/>
          </ac:spMkLst>
        </pc:spChg>
        <pc:spChg chg="mod">
          <ac:chgData name="Hoang Nguyen" userId="6db64537-d52e-458d-beaa-2404c214fbb0" providerId="ADAL" clId="{D39F67DC-83A3-4EF2-8FCB-B3E5019E9D4B}" dt="2021-09-30T08:39:35.444" v="1010" actId="1076"/>
          <ac:spMkLst>
            <pc:docMk/>
            <pc:sldMk cId="2907989700" sldId="424"/>
            <ac:spMk id="29" creationId="{7846BD63-CD41-4116-BD3C-9BCBF852304F}"/>
          </ac:spMkLst>
        </pc:spChg>
        <pc:graphicFrameChg chg="add mod">
          <ac:chgData name="Hoang Nguyen" userId="6db64537-d52e-458d-beaa-2404c214fbb0" providerId="ADAL" clId="{D39F67DC-83A3-4EF2-8FCB-B3E5019E9D4B}" dt="2021-10-02T07:53:54.107" v="4515" actId="1076"/>
          <ac:graphicFrameMkLst>
            <pc:docMk/>
            <pc:sldMk cId="2907989700" sldId="424"/>
            <ac:graphicFrameMk id="2" creationId="{1B8CC6E6-F255-43D5-937F-0C0FD3325C64}"/>
          </ac:graphicFrameMkLst>
        </pc:graphicFrameChg>
        <pc:picChg chg="add mod">
          <ac:chgData name="Hoang Nguyen" userId="6db64537-d52e-458d-beaa-2404c214fbb0" providerId="ADAL" clId="{D39F67DC-83A3-4EF2-8FCB-B3E5019E9D4B}" dt="2021-10-02T07:53:57.514" v="4516" actId="14100"/>
          <ac:picMkLst>
            <pc:docMk/>
            <pc:sldMk cId="2907989700" sldId="424"/>
            <ac:picMk id="9" creationId="{456D1130-D4B9-4BFA-81A1-3DE3A8CD4546}"/>
          </ac:picMkLst>
        </pc:picChg>
        <pc:picChg chg="del">
          <ac:chgData name="Hoang Nguyen" userId="6db64537-d52e-458d-beaa-2404c214fbb0" providerId="ADAL" clId="{D39F67DC-83A3-4EF2-8FCB-B3E5019E9D4B}" dt="2021-09-30T08:39:24.773" v="1005" actId="478"/>
          <ac:picMkLst>
            <pc:docMk/>
            <pc:sldMk cId="2907989700" sldId="424"/>
            <ac:picMk id="22" creationId="{AB075110-A7B6-4D2F-A4F2-9C007B9396BE}"/>
          </ac:picMkLst>
        </pc:picChg>
        <pc:picChg chg="del">
          <ac:chgData name="Hoang Nguyen" userId="6db64537-d52e-458d-beaa-2404c214fbb0" providerId="ADAL" clId="{D39F67DC-83A3-4EF2-8FCB-B3E5019E9D4B}" dt="2021-09-30T08:39:57.740" v="1014" actId="478"/>
          <ac:picMkLst>
            <pc:docMk/>
            <pc:sldMk cId="2907989700" sldId="424"/>
            <ac:picMk id="57" creationId="{9C22D4D1-AD97-4950-97DF-81FC96E6BAA4}"/>
          </ac:picMkLst>
        </pc:picChg>
      </pc:sldChg>
      <pc:sldChg chg="modSp mod">
        <pc:chgData name="Hoang Nguyen" userId="6db64537-d52e-458d-beaa-2404c214fbb0" providerId="ADAL" clId="{D39F67DC-83A3-4EF2-8FCB-B3E5019E9D4B}" dt="2021-09-30T14:51:57.047" v="1655" actId="1076"/>
        <pc:sldMkLst>
          <pc:docMk/>
          <pc:sldMk cId="525020397" sldId="430"/>
        </pc:sldMkLst>
        <pc:spChg chg="mod">
          <ac:chgData name="Hoang Nguyen" userId="6db64537-d52e-458d-beaa-2404c214fbb0" providerId="ADAL" clId="{D39F67DC-83A3-4EF2-8FCB-B3E5019E9D4B}" dt="2021-09-30T14:51:57.047" v="1655" actId="1076"/>
          <ac:spMkLst>
            <pc:docMk/>
            <pc:sldMk cId="525020397" sldId="430"/>
            <ac:spMk id="5" creationId="{287C6829-142C-40F5-A43C-7CC71E616F1F}"/>
          </ac:spMkLst>
        </pc:spChg>
      </pc:sldChg>
      <pc:sldChg chg="addSp delSp modSp add mod delAnim modAnim">
        <pc:chgData name="Hoang Nguyen" userId="6db64537-d52e-458d-beaa-2404c214fbb0" providerId="ADAL" clId="{D39F67DC-83A3-4EF2-8FCB-B3E5019E9D4B}" dt="2021-10-03T12:26:24.629" v="5082" actId="478"/>
        <pc:sldMkLst>
          <pc:docMk/>
          <pc:sldMk cId="117892018" sldId="432"/>
        </pc:sldMkLst>
        <pc:spChg chg="add mod">
          <ac:chgData name="Hoang Nguyen" userId="6db64537-d52e-458d-beaa-2404c214fbb0" providerId="ADAL" clId="{D39F67DC-83A3-4EF2-8FCB-B3E5019E9D4B}" dt="2021-10-03T12:25:58.743" v="5066" actId="1076"/>
          <ac:spMkLst>
            <pc:docMk/>
            <pc:sldMk cId="117892018" sldId="432"/>
            <ac:spMk id="5" creationId="{51432D02-EE8F-42A2-A9C2-767EB421C8A2}"/>
          </ac:spMkLst>
        </pc:spChg>
        <pc:spChg chg="mod">
          <ac:chgData name="Hoang Nguyen" userId="6db64537-d52e-458d-beaa-2404c214fbb0" providerId="ADAL" clId="{D39F67DC-83A3-4EF2-8FCB-B3E5019E9D4B}" dt="2021-10-03T12:25:58.743" v="5066" actId="1076"/>
          <ac:spMkLst>
            <pc:docMk/>
            <pc:sldMk cId="117892018" sldId="432"/>
            <ac:spMk id="6" creationId="{08A7795B-3AC9-441D-BA4A-80DCF88E9BF5}"/>
          </ac:spMkLst>
        </pc:spChg>
        <pc:spChg chg="add mod">
          <ac:chgData name="Hoang Nguyen" userId="6db64537-d52e-458d-beaa-2404c214fbb0" providerId="ADAL" clId="{D39F67DC-83A3-4EF2-8FCB-B3E5019E9D4B}" dt="2021-10-03T12:25:58.743" v="5066" actId="1076"/>
          <ac:spMkLst>
            <pc:docMk/>
            <pc:sldMk cId="117892018" sldId="432"/>
            <ac:spMk id="8" creationId="{1B34D624-4E56-41FA-B6ED-ED18CF957826}"/>
          </ac:spMkLst>
        </pc:spChg>
        <pc:spChg chg="add del mod">
          <ac:chgData name="Hoang Nguyen" userId="6db64537-d52e-458d-beaa-2404c214fbb0" providerId="ADAL" clId="{D39F67DC-83A3-4EF2-8FCB-B3E5019E9D4B}" dt="2021-10-03T12:26:24.629" v="5082" actId="478"/>
          <ac:spMkLst>
            <pc:docMk/>
            <pc:sldMk cId="117892018" sldId="432"/>
            <ac:spMk id="9" creationId="{109D5B24-4860-4130-A7E6-2F32053FF357}"/>
          </ac:spMkLst>
        </pc:spChg>
      </pc:sldChg>
      <pc:sldChg chg="del">
        <pc:chgData name="Hoang Nguyen" userId="6db64537-d52e-458d-beaa-2404c214fbb0" providerId="ADAL" clId="{D39F67DC-83A3-4EF2-8FCB-B3E5019E9D4B}" dt="2021-09-30T08:15:42.779" v="0" actId="47"/>
        <pc:sldMkLst>
          <pc:docMk/>
          <pc:sldMk cId="1720707234" sldId="432"/>
        </pc:sldMkLst>
      </pc:sldChg>
      <pc:sldChg chg="del">
        <pc:chgData name="Hoang Nguyen" userId="6db64537-d52e-458d-beaa-2404c214fbb0" providerId="ADAL" clId="{D39F67DC-83A3-4EF2-8FCB-B3E5019E9D4B}" dt="2021-09-30T08:15:42.779" v="0" actId="47"/>
        <pc:sldMkLst>
          <pc:docMk/>
          <pc:sldMk cId="3656607317" sldId="433"/>
        </pc:sldMkLst>
      </pc:sldChg>
      <pc:sldChg chg="del">
        <pc:chgData name="Hoang Nguyen" userId="6db64537-d52e-458d-beaa-2404c214fbb0" providerId="ADAL" clId="{D39F67DC-83A3-4EF2-8FCB-B3E5019E9D4B}" dt="2021-09-30T08:47:08.308" v="1041" actId="47"/>
        <pc:sldMkLst>
          <pc:docMk/>
          <pc:sldMk cId="4099482058" sldId="436"/>
        </pc:sldMkLst>
      </pc:sldChg>
      <pc:sldChg chg="del">
        <pc:chgData name="Hoang Nguyen" userId="6db64537-d52e-458d-beaa-2404c214fbb0" providerId="ADAL" clId="{D39F67DC-83A3-4EF2-8FCB-B3E5019E9D4B}" dt="2021-09-30T08:47:08.308" v="1041" actId="47"/>
        <pc:sldMkLst>
          <pc:docMk/>
          <pc:sldMk cId="362331407" sldId="437"/>
        </pc:sldMkLst>
      </pc:sldChg>
      <pc:sldChg chg="del">
        <pc:chgData name="Hoang Nguyen" userId="6db64537-d52e-458d-beaa-2404c214fbb0" providerId="ADAL" clId="{D39F67DC-83A3-4EF2-8FCB-B3E5019E9D4B}" dt="2021-09-30T08:47:08.308" v="1041" actId="47"/>
        <pc:sldMkLst>
          <pc:docMk/>
          <pc:sldMk cId="1137234622" sldId="438"/>
        </pc:sldMkLst>
      </pc:sldChg>
      <pc:sldChg chg="del">
        <pc:chgData name="Hoang Nguyen" userId="6db64537-d52e-458d-beaa-2404c214fbb0" providerId="ADAL" clId="{D39F67DC-83A3-4EF2-8FCB-B3E5019E9D4B}" dt="2021-09-30T08:47:08.308" v="1041" actId="47"/>
        <pc:sldMkLst>
          <pc:docMk/>
          <pc:sldMk cId="3771848957" sldId="439"/>
        </pc:sldMkLst>
      </pc:sldChg>
      <pc:sldChg chg="del">
        <pc:chgData name="Hoang Nguyen" userId="6db64537-d52e-458d-beaa-2404c214fbb0" providerId="ADAL" clId="{D39F67DC-83A3-4EF2-8FCB-B3E5019E9D4B}" dt="2021-09-30T08:47:08.308" v="1041" actId="47"/>
        <pc:sldMkLst>
          <pc:docMk/>
          <pc:sldMk cId="1931970057" sldId="440"/>
        </pc:sldMkLst>
      </pc:sldChg>
      <pc:sldChg chg="del">
        <pc:chgData name="Hoang Nguyen" userId="6db64537-d52e-458d-beaa-2404c214fbb0" providerId="ADAL" clId="{D39F67DC-83A3-4EF2-8FCB-B3E5019E9D4B}" dt="2021-09-30T08:47:08.308" v="1041" actId="47"/>
        <pc:sldMkLst>
          <pc:docMk/>
          <pc:sldMk cId="218909833" sldId="441"/>
        </pc:sldMkLst>
      </pc:sldChg>
      <pc:sldChg chg="del">
        <pc:chgData name="Hoang Nguyen" userId="6db64537-d52e-458d-beaa-2404c214fbb0" providerId="ADAL" clId="{D39F67DC-83A3-4EF2-8FCB-B3E5019E9D4B}" dt="2021-09-30T08:47:08.308" v="1041" actId="47"/>
        <pc:sldMkLst>
          <pc:docMk/>
          <pc:sldMk cId="1171265133" sldId="442"/>
        </pc:sldMkLst>
      </pc:sldChg>
      <pc:sldChg chg="addSp delSp modSp new mod modAnim modNotesTx">
        <pc:chgData name="Hoang Nguyen" userId="6db64537-d52e-458d-beaa-2404c214fbb0" providerId="ADAL" clId="{D39F67DC-83A3-4EF2-8FCB-B3E5019E9D4B}" dt="2021-10-02T07:45:32.089" v="4501" actId="20577"/>
        <pc:sldMkLst>
          <pc:docMk/>
          <pc:sldMk cId="2594717190" sldId="443"/>
        </pc:sldMkLst>
        <pc:spChg chg="add mod">
          <ac:chgData name="Hoang Nguyen" userId="6db64537-d52e-458d-beaa-2404c214fbb0" providerId="ADAL" clId="{D39F67DC-83A3-4EF2-8FCB-B3E5019E9D4B}" dt="2021-09-30T14:39:56.315" v="1375" actId="1076"/>
          <ac:spMkLst>
            <pc:docMk/>
            <pc:sldMk cId="2594717190" sldId="443"/>
            <ac:spMk id="2" creationId="{7BE4BB9C-E806-45E9-8574-88AC962BEB8F}"/>
          </ac:spMkLst>
        </pc:spChg>
        <pc:spChg chg="del">
          <ac:chgData name="Hoang Nguyen" userId="6db64537-d52e-458d-beaa-2404c214fbb0" providerId="ADAL" clId="{D39F67DC-83A3-4EF2-8FCB-B3E5019E9D4B}" dt="2021-09-30T08:38:20.508" v="887" actId="478"/>
          <ac:spMkLst>
            <pc:docMk/>
            <pc:sldMk cId="2594717190" sldId="443"/>
            <ac:spMk id="2" creationId="{8B773525-DBF5-4C45-A81B-CBF3EB594D50}"/>
          </ac:spMkLst>
        </pc:spChg>
        <pc:spChg chg="del">
          <ac:chgData name="Hoang Nguyen" userId="6db64537-d52e-458d-beaa-2404c214fbb0" providerId="ADAL" clId="{D39F67DC-83A3-4EF2-8FCB-B3E5019E9D4B}" dt="2021-09-30T08:38:20.508" v="887" actId="478"/>
          <ac:spMkLst>
            <pc:docMk/>
            <pc:sldMk cId="2594717190" sldId="443"/>
            <ac:spMk id="3" creationId="{B88863D4-BDBA-4777-9BD0-973C7AECAE6B}"/>
          </ac:spMkLst>
        </pc:spChg>
        <pc:spChg chg="add mod">
          <ac:chgData name="Hoang Nguyen" userId="6db64537-d52e-458d-beaa-2404c214fbb0" providerId="ADAL" clId="{D39F67DC-83A3-4EF2-8FCB-B3E5019E9D4B}" dt="2021-09-30T14:42:57.605" v="1428" actId="255"/>
          <ac:spMkLst>
            <pc:docMk/>
            <pc:sldMk cId="2594717190" sldId="443"/>
            <ac:spMk id="3" creationId="{D171D8C0-1648-476D-BAE8-56E343495157}"/>
          </ac:spMkLst>
        </pc:spChg>
        <pc:spChg chg="add mod">
          <ac:chgData name="Hoang Nguyen" userId="6db64537-d52e-458d-beaa-2404c214fbb0" providerId="ADAL" clId="{D39F67DC-83A3-4EF2-8FCB-B3E5019E9D4B}" dt="2021-09-30T14:39:54.098" v="1374" actId="1076"/>
          <ac:spMkLst>
            <pc:docMk/>
            <pc:sldMk cId="2594717190" sldId="443"/>
            <ac:spMk id="5" creationId="{4F2ABA1C-D0EA-47AB-84F5-D8CC61EB865C}"/>
          </ac:spMkLst>
        </pc:spChg>
        <pc:spChg chg="add mod">
          <ac:chgData name="Hoang Nguyen" userId="6db64537-d52e-458d-beaa-2404c214fbb0" providerId="ADAL" clId="{D39F67DC-83A3-4EF2-8FCB-B3E5019E9D4B}" dt="2021-09-30T14:43:45.539" v="1443" actId="207"/>
          <ac:spMkLst>
            <pc:docMk/>
            <pc:sldMk cId="2594717190" sldId="443"/>
            <ac:spMk id="6" creationId="{D0D81A28-08BE-48ED-B89D-044398C66DDB}"/>
          </ac:spMkLst>
        </pc:spChg>
        <pc:spChg chg="add mod">
          <ac:chgData name="Hoang Nguyen" userId="6db64537-d52e-458d-beaa-2404c214fbb0" providerId="ADAL" clId="{D39F67DC-83A3-4EF2-8FCB-B3E5019E9D4B}" dt="2021-09-30T14:43:43.775" v="1442" actId="207"/>
          <ac:spMkLst>
            <pc:docMk/>
            <pc:sldMk cId="2594717190" sldId="443"/>
            <ac:spMk id="7" creationId="{4D07B45D-BC1A-48B5-8CBE-823BF3EEDC32}"/>
          </ac:spMkLst>
        </pc:spChg>
        <pc:spChg chg="add mod">
          <ac:chgData name="Hoang Nguyen" userId="6db64537-d52e-458d-beaa-2404c214fbb0" providerId="ADAL" clId="{D39F67DC-83A3-4EF2-8FCB-B3E5019E9D4B}" dt="2021-09-30T14:43:08.957" v="1435" actId="20577"/>
          <ac:spMkLst>
            <pc:docMk/>
            <pc:sldMk cId="2594717190" sldId="443"/>
            <ac:spMk id="8" creationId="{02D0CC2B-5A4A-42E0-99D2-5B22024EECB7}"/>
          </ac:spMkLst>
        </pc:spChg>
        <pc:spChg chg="add del mod">
          <ac:chgData name="Hoang Nguyen" userId="6db64537-d52e-458d-beaa-2404c214fbb0" providerId="ADAL" clId="{D39F67DC-83A3-4EF2-8FCB-B3E5019E9D4B}" dt="2021-09-30T14:43:56.826" v="1445" actId="478"/>
          <ac:spMkLst>
            <pc:docMk/>
            <pc:sldMk cId="2594717190" sldId="443"/>
            <ac:spMk id="9" creationId="{90115DB3-A7F5-486F-AB22-5F6DA114B125}"/>
          </ac:spMkLst>
        </pc:spChg>
        <pc:spChg chg="add del mod">
          <ac:chgData name="Hoang Nguyen" userId="6db64537-d52e-458d-beaa-2404c214fbb0" providerId="ADAL" clId="{D39F67DC-83A3-4EF2-8FCB-B3E5019E9D4B}" dt="2021-09-30T14:45:23.198" v="1457" actId="478"/>
          <ac:spMkLst>
            <pc:docMk/>
            <pc:sldMk cId="2594717190" sldId="443"/>
            <ac:spMk id="10" creationId="{059DEDD5-752A-46E8-947D-B2248333A47F}"/>
          </ac:spMkLst>
        </pc:spChg>
        <pc:picChg chg="add mod">
          <ac:chgData name="Hoang Nguyen" userId="6db64537-d52e-458d-beaa-2404c214fbb0" providerId="ADAL" clId="{D39F67DC-83A3-4EF2-8FCB-B3E5019E9D4B}" dt="2021-09-30T14:38:10.243" v="1324" actId="1076"/>
          <ac:picMkLst>
            <pc:docMk/>
            <pc:sldMk cId="2594717190" sldId="443"/>
            <ac:picMk id="4" creationId="{1FDE1646-8ADD-4198-8E80-1E203ABB4EC3}"/>
          </ac:picMkLst>
        </pc:picChg>
      </pc:sldChg>
      <pc:sldChg chg="addSp delSp modSp new del mod">
        <pc:chgData name="Hoang Nguyen" userId="6db64537-d52e-458d-beaa-2404c214fbb0" providerId="ADAL" clId="{D39F67DC-83A3-4EF2-8FCB-B3E5019E9D4B}" dt="2021-10-01T02:54:10.977" v="3080" actId="47"/>
        <pc:sldMkLst>
          <pc:docMk/>
          <pc:sldMk cId="228094655" sldId="444"/>
        </pc:sldMkLst>
        <pc:spChg chg="del">
          <ac:chgData name="Hoang Nguyen" userId="6db64537-d52e-458d-beaa-2404c214fbb0" providerId="ADAL" clId="{D39F67DC-83A3-4EF2-8FCB-B3E5019E9D4B}" dt="2021-09-30T15:19:32.082" v="1657" actId="478"/>
          <ac:spMkLst>
            <pc:docMk/>
            <pc:sldMk cId="228094655" sldId="444"/>
            <ac:spMk id="2" creationId="{5C0BCCCC-9260-4AA0-A0A4-65493A4489DD}"/>
          </ac:spMkLst>
        </pc:spChg>
        <pc:spChg chg="del">
          <ac:chgData name="Hoang Nguyen" userId="6db64537-d52e-458d-beaa-2404c214fbb0" providerId="ADAL" clId="{D39F67DC-83A3-4EF2-8FCB-B3E5019E9D4B}" dt="2021-09-30T15:19:33.035" v="1658" actId="478"/>
          <ac:spMkLst>
            <pc:docMk/>
            <pc:sldMk cId="228094655" sldId="444"/>
            <ac:spMk id="3" creationId="{D8E4DFF9-2FF6-415C-93B8-96EC86600D7D}"/>
          </ac:spMkLst>
        </pc:spChg>
        <pc:spChg chg="add mod">
          <ac:chgData name="Hoang Nguyen" userId="6db64537-d52e-458d-beaa-2404c214fbb0" providerId="ADAL" clId="{D39F67DC-83A3-4EF2-8FCB-B3E5019E9D4B}" dt="2021-09-30T16:01:41.401" v="3079" actId="20577"/>
          <ac:spMkLst>
            <pc:docMk/>
            <pc:sldMk cId="228094655" sldId="444"/>
            <ac:spMk id="4" creationId="{C0DDF0DA-B588-4F43-882E-852FA5E5B396}"/>
          </ac:spMkLst>
        </pc:spChg>
      </pc:sldChg>
      <pc:sldChg chg="addSp delSp modSp new mod modAnim modNotesTx">
        <pc:chgData name="Hoang Nguyen" userId="6db64537-d52e-458d-beaa-2404c214fbb0" providerId="ADAL" clId="{D39F67DC-83A3-4EF2-8FCB-B3E5019E9D4B}" dt="2021-10-01T02:55:19.705" v="3233" actId="20577"/>
        <pc:sldMkLst>
          <pc:docMk/>
          <pc:sldMk cId="2347688930" sldId="444"/>
        </pc:sldMkLst>
        <pc:spChg chg="del">
          <ac:chgData name="Hoang Nguyen" userId="6db64537-d52e-458d-beaa-2404c214fbb0" providerId="ADAL" clId="{D39F67DC-83A3-4EF2-8FCB-B3E5019E9D4B}" dt="2021-10-01T02:54:14.228" v="3082" actId="478"/>
          <ac:spMkLst>
            <pc:docMk/>
            <pc:sldMk cId="2347688930" sldId="444"/>
            <ac:spMk id="2" creationId="{4B88429F-76C3-4493-8DA0-5F72B4C4F0D1}"/>
          </ac:spMkLst>
        </pc:spChg>
        <pc:spChg chg="del">
          <ac:chgData name="Hoang Nguyen" userId="6db64537-d52e-458d-beaa-2404c214fbb0" providerId="ADAL" clId="{D39F67DC-83A3-4EF2-8FCB-B3E5019E9D4B}" dt="2021-10-01T02:54:14.228" v="3082" actId="478"/>
          <ac:spMkLst>
            <pc:docMk/>
            <pc:sldMk cId="2347688930" sldId="444"/>
            <ac:spMk id="3" creationId="{53CD26D7-5188-4F27-9ACF-574FBF4C8BBC}"/>
          </ac:spMkLst>
        </pc:spChg>
        <pc:picChg chg="add mod">
          <ac:chgData name="Hoang Nguyen" userId="6db64537-d52e-458d-beaa-2404c214fbb0" providerId="ADAL" clId="{D39F67DC-83A3-4EF2-8FCB-B3E5019E9D4B}" dt="2021-10-01T02:54:39.641" v="3084" actId="1076"/>
          <ac:picMkLst>
            <pc:docMk/>
            <pc:sldMk cId="2347688930" sldId="444"/>
            <ac:picMk id="4" creationId="{83FB07C3-1CAD-4E1F-9C53-AC4592C4E894}"/>
          </ac:picMkLst>
        </pc:picChg>
      </pc:sldChg>
      <pc:sldChg chg="addSp delSp modSp new del mod">
        <pc:chgData name="Hoang Nguyen" userId="6db64537-d52e-458d-beaa-2404c214fbb0" providerId="ADAL" clId="{D39F67DC-83A3-4EF2-8FCB-B3E5019E9D4B}" dt="2021-10-01T02:57:02.894" v="3539" actId="47"/>
        <pc:sldMkLst>
          <pc:docMk/>
          <pc:sldMk cId="4038560757" sldId="445"/>
        </pc:sldMkLst>
        <pc:spChg chg="del">
          <ac:chgData name="Hoang Nguyen" userId="6db64537-d52e-458d-beaa-2404c214fbb0" providerId="ADAL" clId="{D39F67DC-83A3-4EF2-8FCB-B3E5019E9D4B}" dt="2021-10-01T02:55:26.125" v="3235" actId="478"/>
          <ac:spMkLst>
            <pc:docMk/>
            <pc:sldMk cId="4038560757" sldId="445"/>
            <ac:spMk id="2" creationId="{2761EDF0-E256-4DE6-B432-AE39A527FC5C}"/>
          </ac:spMkLst>
        </pc:spChg>
        <pc:spChg chg="del">
          <ac:chgData name="Hoang Nguyen" userId="6db64537-d52e-458d-beaa-2404c214fbb0" providerId="ADAL" clId="{D39F67DC-83A3-4EF2-8FCB-B3E5019E9D4B}" dt="2021-10-01T02:55:26.125" v="3235" actId="478"/>
          <ac:spMkLst>
            <pc:docMk/>
            <pc:sldMk cId="4038560757" sldId="445"/>
            <ac:spMk id="3" creationId="{3794F7E8-87E9-4B5A-9ED8-88CEA99F3DBF}"/>
          </ac:spMkLst>
        </pc:spChg>
        <pc:spChg chg="add del mod">
          <ac:chgData name="Hoang Nguyen" userId="6db64537-d52e-458d-beaa-2404c214fbb0" providerId="ADAL" clId="{D39F67DC-83A3-4EF2-8FCB-B3E5019E9D4B}" dt="2021-10-01T02:56:38.218" v="3442" actId="478"/>
          <ac:spMkLst>
            <pc:docMk/>
            <pc:sldMk cId="4038560757" sldId="445"/>
            <ac:spMk id="4" creationId="{1939F729-E9CC-456A-8832-AD4B0415AE91}"/>
          </ac:spMkLst>
        </pc:spChg>
        <pc:spChg chg="add del mod">
          <ac:chgData name="Hoang Nguyen" userId="6db64537-d52e-458d-beaa-2404c214fbb0" providerId="ADAL" clId="{D39F67DC-83A3-4EF2-8FCB-B3E5019E9D4B}" dt="2021-10-01T02:56:38.218" v="3442" actId="478"/>
          <ac:spMkLst>
            <pc:docMk/>
            <pc:sldMk cId="4038560757" sldId="445"/>
            <ac:spMk id="5" creationId="{523CF378-9256-4364-9CDB-2AB872363C0C}"/>
          </ac:spMkLst>
        </pc:spChg>
      </pc:sldChg>
      <pc:sldChg chg="modSp add mod ord modNotesTx">
        <pc:chgData name="Hoang Nguyen" userId="6db64537-d52e-458d-beaa-2404c214fbb0" providerId="ADAL" clId="{D39F67DC-83A3-4EF2-8FCB-B3E5019E9D4B}" dt="2021-10-01T02:57:27.132" v="3676" actId="20577"/>
        <pc:sldMkLst>
          <pc:docMk/>
          <pc:sldMk cId="989214488" sldId="446"/>
        </pc:sldMkLst>
        <pc:spChg chg="mod">
          <ac:chgData name="Hoang Nguyen" userId="6db64537-d52e-458d-beaa-2404c214fbb0" providerId="ADAL" clId="{D39F67DC-83A3-4EF2-8FCB-B3E5019E9D4B}" dt="2021-10-01T02:56:50.148" v="3482" actId="20577"/>
          <ac:spMkLst>
            <pc:docMk/>
            <pc:sldMk cId="989214488" sldId="446"/>
            <ac:spMk id="8" creationId="{A3F31A56-ECCD-4B60-A936-0516D562AB59}"/>
          </ac:spMkLst>
        </pc:spChg>
      </pc:sldChg>
      <pc:sldChg chg="delSp modSp add mod delAnim modNotesTx">
        <pc:chgData name="Hoang Nguyen" userId="6db64537-d52e-458d-beaa-2404c214fbb0" providerId="ADAL" clId="{D39F67DC-83A3-4EF2-8FCB-B3E5019E9D4B}" dt="2021-10-06T03:07:18.073" v="5802" actId="1076"/>
        <pc:sldMkLst>
          <pc:docMk/>
          <pc:sldMk cId="411473500" sldId="447"/>
        </pc:sldMkLst>
        <pc:graphicFrameChg chg="mod">
          <ac:chgData name="Hoang Nguyen" userId="6db64537-d52e-458d-beaa-2404c214fbb0" providerId="ADAL" clId="{D39F67DC-83A3-4EF2-8FCB-B3E5019E9D4B}" dt="2021-10-06T03:07:18.073" v="5802" actId="1076"/>
          <ac:graphicFrameMkLst>
            <pc:docMk/>
            <pc:sldMk cId="411473500" sldId="447"/>
            <ac:graphicFrameMk id="2" creationId="{1B8CC6E6-F255-43D5-937F-0C0FD3325C64}"/>
          </ac:graphicFrameMkLst>
        </pc:graphicFrameChg>
        <pc:picChg chg="del">
          <ac:chgData name="Hoang Nguyen" userId="6db64537-d52e-458d-beaa-2404c214fbb0" providerId="ADAL" clId="{D39F67DC-83A3-4EF2-8FCB-B3E5019E9D4B}" dt="2021-10-06T03:07:16.286" v="5801" actId="478"/>
          <ac:picMkLst>
            <pc:docMk/>
            <pc:sldMk cId="411473500" sldId="447"/>
            <ac:picMk id="9" creationId="{456D1130-D4B9-4BFA-81A1-3DE3A8CD4546}"/>
          </ac:picMkLst>
        </pc:picChg>
      </pc:sldChg>
      <pc:sldChg chg="new del">
        <pc:chgData name="Hoang Nguyen" userId="6db64537-d52e-458d-beaa-2404c214fbb0" providerId="ADAL" clId="{D39F67DC-83A3-4EF2-8FCB-B3E5019E9D4B}" dt="2021-10-01T02:58:40.975" v="3882" actId="680"/>
        <pc:sldMkLst>
          <pc:docMk/>
          <pc:sldMk cId="4250521175" sldId="447"/>
        </pc:sldMkLst>
      </pc:sldChg>
      <pc:sldChg chg="addSp delSp modSp add del mod ord">
        <pc:chgData name="Hoang Nguyen" userId="6db64537-d52e-458d-beaa-2404c214fbb0" providerId="ADAL" clId="{D39F67DC-83A3-4EF2-8FCB-B3E5019E9D4B}" dt="2021-10-04T01:58:30.009" v="5370" actId="47"/>
        <pc:sldMkLst>
          <pc:docMk/>
          <pc:sldMk cId="3295276148" sldId="448"/>
        </pc:sldMkLst>
        <pc:spChg chg="mod">
          <ac:chgData name="Hoang Nguyen" userId="6db64537-d52e-458d-beaa-2404c214fbb0" providerId="ADAL" clId="{D39F67DC-83A3-4EF2-8FCB-B3E5019E9D4B}" dt="2021-10-03T12:26:31.847" v="5083" actId="1076"/>
          <ac:spMkLst>
            <pc:docMk/>
            <pc:sldMk cId="3295276148" sldId="448"/>
            <ac:spMk id="8" creationId="{A3F31A56-ECCD-4B60-A936-0516D562AB59}"/>
          </ac:spMkLst>
        </pc:spChg>
        <pc:picChg chg="add del mod">
          <ac:chgData name="Hoang Nguyen" userId="6db64537-d52e-458d-beaa-2404c214fbb0" providerId="ADAL" clId="{D39F67DC-83A3-4EF2-8FCB-B3E5019E9D4B}" dt="2021-10-04T01:57:58.245" v="5365" actId="21"/>
          <ac:picMkLst>
            <pc:docMk/>
            <pc:sldMk cId="3295276148" sldId="448"/>
            <ac:picMk id="3" creationId="{45096387-2C9F-420B-A6E3-3A3EFFFE7A34}"/>
          </ac:picMkLst>
        </pc:picChg>
      </pc:sldChg>
      <pc:sldChg chg="modSp add">
        <pc:chgData name="Hoang Nguyen" userId="6db64537-d52e-458d-beaa-2404c214fbb0" providerId="ADAL" clId="{D39F67DC-83A3-4EF2-8FCB-B3E5019E9D4B}" dt="2021-10-03T12:27:36.289" v="5359" actId="20577"/>
        <pc:sldMkLst>
          <pc:docMk/>
          <pc:sldMk cId="2369194068" sldId="449"/>
        </pc:sldMkLst>
        <pc:spChg chg="mod">
          <ac:chgData name="Hoang Nguyen" userId="6db64537-d52e-458d-beaa-2404c214fbb0" providerId="ADAL" clId="{D39F67DC-83A3-4EF2-8FCB-B3E5019E9D4B}" dt="2021-10-02T09:21:34.042" v="4965" actId="20577"/>
          <ac:spMkLst>
            <pc:docMk/>
            <pc:sldMk cId="2369194068" sldId="449"/>
            <ac:spMk id="3" creationId="{814F368E-7221-44AE-9F6C-647196A04428}"/>
          </ac:spMkLst>
        </pc:spChg>
        <pc:spChg chg="mod">
          <ac:chgData name="Hoang Nguyen" userId="6db64537-d52e-458d-beaa-2404c214fbb0" providerId="ADAL" clId="{D39F67DC-83A3-4EF2-8FCB-B3E5019E9D4B}" dt="2021-10-03T12:27:36.289" v="5359" actId="20577"/>
          <ac:spMkLst>
            <pc:docMk/>
            <pc:sldMk cId="2369194068" sldId="449"/>
            <ac:spMk id="5" creationId="{287C6829-142C-40F5-A43C-7CC71E616F1F}"/>
          </ac:spMkLst>
        </pc:spChg>
      </pc:sldChg>
      <pc:sldChg chg="addSp delSp modSp new mod modNotesTx">
        <pc:chgData name="Hoang Nguyen" userId="6db64537-d52e-458d-beaa-2404c214fbb0" providerId="ADAL" clId="{D39F67DC-83A3-4EF2-8FCB-B3E5019E9D4B}" dt="2021-10-08T02:07:31.768" v="5803" actId="6549"/>
        <pc:sldMkLst>
          <pc:docMk/>
          <pc:sldMk cId="2690091696" sldId="450"/>
        </pc:sldMkLst>
        <pc:spChg chg="del">
          <ac:chgData name="Hoang Nguyen" userId="6db64537-d52e-458d-beaa-2404c214fbb0" providerId="ADAL" clId="{D39F67DC-83A3-4EF2-8FCB-B3E5019E9D4B}" dt="2021-10-04T01:57:55.383" v="5363" actId="478"/>
          <ac:spMkLst>
            <pc:docMk/>
            <pc:sldMk cId="2690091696" sldId="450"/>
            <ac:spMk id="2" creationId="{E4CDE293-3B13-4E2D-8333-032C6CB035A7}"/>
          </ac:spMkLst>
        </pc:spChg>
        <pc:spChg chg="del">
          <ac:chgData name="Hoang Nguyen" userId="6db64537-d52e-458d-beaa-2404c214fbb0" providerId="ADAL" clId="{D39F67DC-83A3-4EF2-8FCB-B3E5019E9D4B}" dt="2021-10-04T01:57:55.383" v="5363" actId="478"/>
          <ac:spMkLst>
            <pc:docMk/>
            <pc:sldMk cId="2690091696" sldId="450"/>
            <ac:spMk id="3" creationId="{7B199B4D-C4CD-4BB4-91F7-D79F94D881EC}"/>
          </ac:spMkLst>
        </pc:spChg>
        <pc:picChg chg="add mod">
          <ac:chgData name="Hoang Nguyen" userId="6db64537-d52e-458d-beaa-2404c214fbb0" providerId="ADAL" clId="{D39F67DC-83A3-4EF2-8FCB-B3E5019E9D4B}" dt="2021-10-04T01:58:22.357" v="5369" actId="14100"/>
          <ac:picMkLst>
            <pc:docMk/>
            <pc:sldMk cId="2690091696" sldId="450"/>
            <ac:picMk id="4" creationId="{1A4E0624-F768-4CA5-8B5F-F4F192CA47FF}"/>
          </ac:picMkLst>
        </pc:picChg>
      </pc:sldChg>
      <pc:sldChg chg="new del">
        <pc:chgData name="Hoang Nguyen" userId="6db64537-d52e-458d-beaa-2404c214fbb0" providerId="ADAL" clId="{D39F67DC-83A3-4EF2-8FCB-B3E5019E9D4B}" dt="2021-10-03T12:25:05.599" v="4968" actId="47"/>
        <pc:sldMkLst>
          <pc:docMk/>
          <pc:sldMk cId="4101569639" sldId="450"/>
        </pc:sldMkLst>
      </pc:sldChg>
    </pc:docChg>
  </pc:docChgLst>
  <pc:docChgLst>
    <pc:chgData name="Hoang Nguyen" userId="6db64537-d52e-458d-beaa-2404c214fbb0" providerId="ADAL" clId="{BC636E49-62CA-4240-9BBC-0BF9C9C8D94B}"/>
    <pc:docChg chg="undo custSel addSld delSld modSld sldOrd delMainMaster">
      <pc:chgData name="Hoang Nguyen" userId="6db64537-d52e-458d-beaa-2404c214fbb0" providerId="ADAL" clId="{BC636E49-62CA-4240-9BBC-0BF9C9C8D94B}" dt="2021-09-17T01:25:13.485" v="3520" actId="20577"/>
      <pc:docMkLst>
        <pc:docMk/>
      </pc:docMkLst>
      <pc:sldChg chg="modNotesTx">
        <pc:chgData name="Hoang Nguyen" userId="6db64537-d52e-458d-beaa-2404c214fbb0" providerId="ADAL" clId="{BC636E49-62CA-4240-9BBC-0BF9C9C8D94B}" dt="2021-09-16T02:19:44.019" v="0" actId="20577"/>
        <pc:sldMkLst>
          <pc:docMk/>
          <pc:sldMk cId="409121486" sldId="256"/>
        </pc:sldMkLst>
      </pc:sldChg>
      <pc:sldChg chg="modNotesTx">
        <pc:chgData name="Hoang Nguyen" userId="6db64537-d52e-458d-beaa-2404c214fbb0" providerId="ADAL" clId="{BC636E49-62CA-4240-9BBC-0BF9C9C8D94B}" dt="2021-09-16T02:20:58.815" v="48" actId="20577"/>
        <pc:sldMkLst>
          <pc:docMk/>
          <pc:sldMk cId="1000622469" sldId="257"/>
        </pc:sldMkLst>
      </pc:sldChg>
      <pc:sldChg chg="modSp modAnim modNotesTx">
        <pc:chgData name="Hoang Nguyen" userId="6db64537-d52e-458d-beaa-2404c214fbb0" providerId="ADAL" clId="{BC636E49-62CA-4240-9BBC-0BF9C9C8D94B}" dt="2021-09-16T02:34:26.902" v="593"/>
        <pc:sldMkLst>
          <pc:docMk/>
          <pc:sldMk cId="2134196196" sldId="259"/>
        </pc:sldMkLst>
        <pc:spChg chg="mod">
          <ac:chgData name="Hoang Nguyen" userId="6db64537-d52e-458d-beaa-2404c214fbb0" providerId="ADAL" clId="{BC636E49-62CA-4240-9BBC-0BF9C9C8D94B}" dt="2021-09-16T02:31:11.064" v="283" actId="20577"/>
          <ac:spMkLst>
            <pc:docMk/>
            <pc:sldMk cId="2134196196" sldId="259"/>
            <ac:spMk id="6" creationId="{AEDE376A-1D71-45D7-BFBC-86E9206DDF11}"/>
          </ac:spMkLst>
        </pc:spChg>
      </pc:sldChg>
      <pc:sldChg chg="delSp modSp mod modNotes">
        <pc:chgData name="Hoang Nguyen" userId="6db64537-d52e-458d-beaa-2404c214fbb0" providerId="ADAL" clId="{BC636E49-62CA-4240-9BBC-0BF9C9C8D94B}" dt="2021-09-16T12:00:38.729" v="2876"/>
        <pc:sldMkLst>
          <pc:docMk/>
          <pc:sldMk cId="11776531" sldId="260"/>
        </pc:sldMkLst>
        <pc:spChg chg="mod">
          <ac:chgData name="Hoang Nguyen" userId="6db64537-d52e-458d-beaa-2404c214fbb0" providerId="ADAL" clId="{BC636E49-62CA-4240-9BBC-0BF9C9C8D94B}" dt="2021-09-16T02:37:41.852" v="1254" actId="20577"/>
          <ac:spMkLst>
            <pc:docMk/>
            <pc:sldMk cId="11776531" sldId="260"/>
            <ac:spMk id="10" creationId="{596DB30C-1A1E-43D5-A22F-5AF8B77FBE20}"/>
          </ac:spMkLst>
        </pc:spChg>
        <pc:spChg chg="del">
          <ac:chgData name="Hoang Nguyen" userId="6db64537-d52e-458d-beaa-2404c214fbb0" providerId="ADAL" clId="{BC636E49-62CA-4240-9BBC-0BF9C9C8D94B}" dt="2021-09-16T02:38:11.548" v="1383" actId="478"/>
          <ac:spMkLst>
            <pc:docMk/>
            <pc:sldMk cId="11776531" sldId="260"/>
            <ac:spMk id="17" creationId="{57454CED-6637-4C46-AA97-08FAF431736B}"/>
          </ac:spMkLst>
        </pc:spChg>
        <pc:spChg chg="del">
          <ac:chgData name="Hoang Nguyen" userId="6db64537-d52e-458d-beaa-2404c214fbb0" providerId="ADAL" clId="{BC636E49-62CA-4240-9BBC-0BF9C9C8D94B}" dt="2021-09-16T02:38:16.336" v="1386" actId="478"/>
          <ac:spMkLst>
            <pc:docMk/>
            <pc:sldMk cId="11776531" sldId="260"/>
            <ac:spMk id="19" creationId="{2876B86B-098D-415C-B601-D1A5361492BD}"/>
          </ac:spMkLst>
        </pc:spChg>
        <pc:spChg chg="del">
          <ac:chgData name="Hoang Nguyen" userId="6db64537-d52e-458d-beaa-2404c214fbb0" providerId="ADAL" clId="{BC636E49-62CA-4240-9BBC-0BF9C9C8D94B}" dt="2021-09-16T02:38:14.518" v="1385" actId="478"/>
          <ac:spMkLst>
            <pc:docMk/>
            <pc:sldMk cId="11776531" sldId="260"/>
            <ac:spMk id="20" creationId="{77C2FBCF-B1DB-430E-8B9C-70F52CC0BB93}"/>
          </ac:spMkLst>
        </pc:spChg>
        <pc:spChg chg="del">
          <ac:chgData name="Hoang Nguyen" userId="6db64537-d52e-458d-beaa-2404c214fbb0" providerId="ADAL" clId="{BC636E49-62CA-4240-9BBC-0BF9C9C8D94B}" dt="2021-09-16T02:38:13.172" v="1384" actId="478"/>
          <ac:spMkLst>
            <pc:docMk/>
            <pc:sldMk cId="11776531" sldId="260"/>
            <ac:spMk id="21" creationId="{18EA9B79-CFE1-4708-AF9F-B73CD0116C43}"/>
          </ac:spMkLst>
        </pc:spChg>
        <pc:spChg chg="mod">
          <ac:chgData name="Hoang Nguyen" userId="6db64537-d52e-458d-beaa-2404c214fbb0" providerId="ADAL" clId="{BC636E49-62CA-4240-9BBC-0BF9C9C8D94B}" dt="2021-09-16T02:38:08.737" v="1382" actId="20577"/>
          <ac:spMkLst>
            <pc:docMk/>
            <pc:sldMk cId="11776531" sldId="260"/>
            <ac:spMk id="35" creationId="{47BFBBAD-A334-4624-8E93-79BDB8776B35}"/>
          </ac:spMkLst>
        </pc:spChg>
        <pc:spChg chg="mod">
          <ac:chgData name="Hoang Nguyen" userId="6db64537-d52e-458d-beaa-2404c214fbb0" providerId="ADAL" clId="{BC636E49-62CA-4240-9BBC-0BF9C9C8D94B}" dt="2021-09-16T02:37:34.509" v="1196" actId="20577"/>
          <ac:spMkLst>
            <pc:docMk/>
            <pc:sldMk cId="11776531" sldId="260"/>
            <ac:spMk id="46" creationId="{F6314681-ED94-4530-A650-2858C877003B}"/>
          </ac:spMkLst>
        </pc:spChg>
        <pc:grpChg chg="del">
          <ac:chgData name="Hoang Nguyen" userId="6db64537-d52e-458d-beaa-2404c214fbb0" providerId="ADAL" clId="{BC636E49-62CA-4240-9BBC-0BF9C9C8D94B}" dt="2021-09-16T02:38:14.518" v="1385" actId="478"/>
          <ac:grpSpMkLst>
            <pc:docMk/>
            <pc:sldMk cId="11776531" sldId="260"/>
            <ac:grpSpMk id="16" creationId="{CC1C2327-11B4-4470-BD1B-89A01E17EB71}"/>
          </ac:grpSpMkLst>
        </pc:grpChg>
        <pc:grpChg chg="mod">
          <ac:chgData name="Hoang Nguyen" userId="6db64537-d52e-458d-beaa-2404c214fbb0" providerId="ADAL" clId="{BC636E49-62CA-4240-9BBC-0BF9C9C8D94B}" dt="2021-09-16T02:38:22.247" v="1387" actId="1076"/>
          <ac:grpSpMkLst>
            <pc:docMk/>
            <pc:sldMk cId="11776531" sldId="260"/>
            <ac:grpSpMk id="54" creationId="{1DD2EBBD-3858-4947-BAC1-9B70D12B6ABF}"/>
          </ac:grpSpMkLst>
        </pc:grpChg>
      </pc:sldChg>
      <pc:sldChg chg="modNotes modNotesTx">
        <pc:chgData name="Hoang Nguyen" userId="6db64537-d52e-458d-beaa-2404c214fbb0" providerId="ADAL" clId="{BC636E49-62CA-4240-9BBC-0BF9C9C8D94B}" dt="2021-09-17T01:16:38.570" v="2977" actId="20577"/>
        <pc:sldMkLst>
          <pc:docMk/>
          <pc:sldMk cId="579207760" sldId="261"/>
        </pc:sldMkLst>
      </pc:sldChg>
      <pc:sldChg chg="del">
        <pc:chgData name="Hoang Nguyen" userId="6db64537-d52e-458d-beaa-2404c214fbb0" providerId="ADAL" clId="{BC636E49-62CA-4240-9BBC-0BF9C9C8D94B}" dt="2021-09-16T11:06:23.912" v="1390" actId="47"/>
        <pc:sldMkLst>
          <pc:docMk/>
          <pc:sldMk cId="838411222" sldId="267"/>
        </pc:sldMkLst>
      </pc:sldChg>
      <pc:sldChg chg="del">
        <pc:chgData name="Hoang Nguyen" userId="6db64537-d52e-458d-beaa-2404c214fbb0" providerId="ADAL" clId="{BC636E49-62CA-4240-9BBC-0BF9C9C8D94B}" dt="2021-09-16T11:06:22.209" v="1389" actId="47"/>
        <pc:sldMkLst>
          <pc:docMk/>
          <pc:sldMk cId="1415626818" sldId="268"/>
        </pc:sldMkLst>
      </pc:sldChg>
      <pc:sldChg chg="del">
        <pc:chgData name="Hoang Nguyen" userId="6db64537-d52e-458d-beaa-2404c214fbb0" providerId="ADAL" clId="{BC636E49-62CA-4240-9BBC-0BF9C9C8D94B}" dt="2021-09-16T11:06:27.441" v="1391" actId="47"/>
        <pc:sldMkLst>
          <pc:docMk/>
          <pc:sldMk cId="1412979423" sldId="269"/>
        </pc:sldMkLst>
      </pc:sldChg>
      <pc:sldChg chg="del">
        <pc:chgData name="Hoang Nguyen" userId="6db64537-d52e-458d-beaa-2404c214fbb0" providerId="ADAL" clId="{BC636E49-62CA-4240-9BBC-0BF9C9C8D94B}" dt="2021-09-16T02:21:50.276" v="50" actId="47"/>
        <pc:sldMkLst>
          <pc:docMk/>
          <pc:sldMk cId="1755707875" sldId="401"/>
        </pc:sldMkLst>
      </pc:sldChg>
      <pc:sldChg chg="del">
        <pc:chgData name="Hoang Nguyen" userId="6db64537-d52e-458d-beaa-2404c214fbb0" providerId="ADAL" clId="{BC636E49-62CA-4240-9BBC-0BF9C9C8D94B}" dt="2021-09-16T11:06:49.997" v="1392" actId="47"/>
        <pc:sldMkLst>
          <pc:docMk/>
          <pc:sldMk cId="2164067548" sldId="417"/>
        </pc:sldMkLst>
      </pc:sldChg>
      <pc:sldChg chg="modSp mod modNotesTx">
        <pc:chgData name="Hoang Nguyen" userId="6db64537-d52e-458d-beaa-2404c214fbb0" providerId="ADAL" clId="{BC636E49-62CA-4240-9BBC-0BF9C9C8D94B}" dt="2021-09-17T01:18:55.471" v="3163" actId="20577"/>
        <pc:sldMkLst>
          <pc:docMk/>
          <pc:sldMk cId="2831301539" sldId="420"/>
        </pc:sldMkLst>
        <pc:spChg chg="mod">
          <ac:chgData name="Hoang Nguyen" userId="6db64537-d52e-458d-beaa-2404c214fbb0" providerId="ADAL" clId="{BC636E49-62CA-4240-9BBC-0BF9C9C8D94B}" dt="2021-09-17T01:18:22.973" v="3073" actId="1076"/>
          <ac:spMkLst>
            <pc:docMk/>
            <pc:sldMk cId="2831301539" sldId="420"/>
            <ac:spMk id="5" creationId="{287C6829-142C-40F5-A43C-7CC71E616F1F}"/>
          </ac:spMkLst>
        </pc:spChg>
      </pc:sldChg>
      <pc:sldChg chg="modNotesTx">
        <pc:chgData name="Hoang Nguyen" userId="6db64537-d52e-458d-beaa-2404c214fbb0" providerId="ADAL" clId="{BC636E49-62CA-4240-9BBC-0BF9C9C8D94B}" dt="2021-09-16T02:21:19.079" v="49" actId="20577"/>
        <pc:sldMkLst>
          <pc:docMk/>
          <pc:sldMk cId="3318525405" sldId="421"/>
        </pc:sldMkLst>
      </pc:sldChg>
      <pc:sldChg chg="del">
        <pc:chgData name="Hoang Nguyen" userId="6db64537-d52e-458d-beaa-2404c214fbb0" providerId="ADAL" clId="{BC636E49-62CA-4240-9BBC-0BF9C9C8D94B}" dt="2021-09-16T02:21:52.936" v="51" actId="47"/>
        <pc:sldMkLst>
          <pc:docMk/>
          <pc:sldMk cId="4244744635" sldId="422"/>
        </pc:sldMkLst>
      </pc:sldChg>
      <pc:sldChg chg="modNotes">
        <pc:chgData name="Hoang Nguyen" userId="6db64537-d52e-458d-beaa-2404c214fbb0" providerId="ADAL" clId="{BC636E49-62CA-4240-9BBC-0BF9C9C8D94B}" dt="2021-09-16T12:00:38.729" v="2876"/>
        <pc:sldMkLst>
          <pc:docMk/>
          <pc:sldMk cId="589819331" sldId="423"/>
        </pc:sldMkLst>
      </pc:sldChg>
      <pc:sldChg chg="modNotes modNotesTx">
        <pc:chgData name="Hoang Nguyen" userId="6db64537-d52e-458d-beaa-2404c214fbb0" providerId="ADAL" clId="{BC636E49-62CA-4240-9BBC-0BF9C9C8D94B}" dt="2021-09-17T01:15:33.630" v="2885" actId="20577"/>
        <pc:sldMkLst>
          <pc:docMk/>
          <pc:sldMk cId="2907989700" sldId="424"/>
        </pc:sldMkLst>
      </pc:sldChg>
      <pc:sldChg chg="modNotes">
        <pc:chgData name="Hoang Nguyen" userId="6db64537-d52e-458d-beaa-2404c214fbb0" providerId="ADAL" clId="{BC636E49-62CA-4240-9BBC-0BF9C9C8D94B}" dt="2021-09-16T12:00:38.729" v="2876"/>
        <pc:sldMkLst>
          <pc:docMk/>
          <pc:sldMk cId="2303756352" sldId="425"/>
        </pc:sldMkLst>
      </pc:sldChg>
      <pc:sldChg chg="addSp delSp modSp mod delAnim modAnim modNotes modNotesTx">
        <pc:chgData name="Hoang Nguyen" userId="6db64537-d52e-458d-beaa-2404c214fbb0" providerId="ADAL" clId="{BC636E49-62CA-4240-9BBC-0BF9C9C8D94B}" dt="2021-09-17T01:17:34.734" v="3071" actId="20577"/>
        <pc:sldMkLst>
          <pc:docMk/>
          <pc:sldMk cId="257836915" sldId="426"/>
        </pc:sldMkLst>
        <pc:spChg chg="add del mod">
          <ac:chgData name="Hoang Nguyen" userId="6db64537-d52e-458d-beaa-2404c214fbb0" providerId="ADAL" clId="{BC636E49-62CA-4240-9BBC-0BF9C9C8D94B}" dt="2021-09-16T11:22:15.320" v="2056" actId="478"/>
          <ac:spMkLst>
            <pc:docMk/>
            <pc:sldMk cId="257836915" sldId="426"/>
            <ac:spMk id="2" creationId="{EF6D4319-2E2A-4413-9271-4D3AD7821242}"/>
          </ac:spMkLst>
        </pc:spChg>
        <pc:spChg chg="add mod">
          <ac:chgData name="Hoang Nguyen" userId="6db64537-d52e-458d-beaa-2404c214fbb0" providerId="ADAL" clId="{BC636E49-62CA-4240-9BBC-0BF9C9C8D94B}" dt="2021-09-16T11:21:31.129" v="2037" actId="207"/>
          <ac:spMkLst>
            <pc:docMk/>
            <pc:sldMk cId="257836915" sldId="426"/>
            <ac:spMk id="3" creationId="{01522044-62D9-4C2C-B2F1-8DB6409ABB97}"/>
          </ac:spMkLst>
        </pc:spChg>
        <pc:spChg chg="add mod">
          <ac:chgData name="Hoang Nguyen" userId="6db64537-d52e-458d-beaa-2404c214fbb0" providerId="ADAL" clId="{BC636E49-62CA-4240-9BBC-0BF9C9C8D94B}" dt="2021-09-16T11:21:31.129" v="2037" actId="207"/>
          <ac:spMkLst>
            <pc:docMk/>
            <pc:sldMk cId="257836915" sldId="426"/>
            <ac:spMk id="4" creationId="{806D3D2C-2675-4BB6-B726-F66C83337979}"/>
          </ac:spMkLst>
        </pc:spChg>
        <pc:spChg chg="add mod">
          <ac:chgData name="Hoang Nguyen" userId="6db64537-d52e-458d-beaa-2404c214fbb0" providerId="ADAL" clId="{BC636E49-62CA-4240-9BBC-0BF9C9C8D94B}" dt="2021-09-16T11:21:31.129" v="2037" actId="207"/>
          <ac:spMkLst>
            <pc:docMk/>
            <pc:sldMk cId="257836915" sldId="426"/>
            <ac:spMk id="5" creationId="{F9CDE4D8-B7CB-48B6-B82F-97E4300F253D}"/>
          </ac:spMkLst>
        </pc:spChg>
        <pc:spChg chg="add mod">
          <ac:chgData name="Hoang Nguyen" userId="6db64537-d52e-458d-beaa-2404c214fbb0" providerId="ADAL" clId="{BC636E49-62CA-4240-9BBC-0BF9C9C8D94B}" dt="2021-09-16T11:21:31.129" v="2037" actId="207"/>
          <ac:spMkLst>
            <pc:docMk/>
            <pc:sldMk cId="257836915" sldId="426"/>
            <ac:spMk id="6" creationId="{965145DA-3C43-4F9B-9ABE-FD560D365916}"/>
          </ac:spMkLst>
        </pc:spChg>
        <pc:spChg chg="add mod">
          <ac:chgData name="Hoang Nguyen" userId="6db64537-d52e-458d-beaa-2404c214fbb0" providerId="ADAL" clId="{BC636E49-62CA-4240-9BBC-0BF9C9C8D94B}" dt="2021-09-16T11:21:31.129" v="2037" actId="207"/>
          <ac:spMkLst>
            <pc:docMk/>
            <pc:sldMk cId="257836915" sldId="426"/>
            <ac:spMk id="7" creationId="{9F2EEDC1-561F-4D21-BD29-CA6E1593BD2F}"/>
          </ac:spMkLst>
        </pc:spChg>
        <pc:spChg chg="add del mod">
          <ac:chgData name="Hoang Nguyen" userId="6db64537-d52e-458d-beaa-2404c214fbb0" providerId="ADAL" clId="{BC636E49-62CA-4240-9BBC-0BF9C9C8D94B}" dt="2021-09-16T11:10:31.301" v="1557" actId="478"/>
          <ac:spMkLst>
            <pc:docMk/>
            <pc:sldMk cId="257836915" sldId="426"/>
            <ac:spMk id="8" creationId="{0140A351-FF53-479C-8C00-AF7623AE0A1F}"/>
          </ac:spMkLst>
        </pc:spChg>
        <pc:spChg chg="add mod">
          <ac:chgData name="Hoang Nguyen" userId="6db64537-d52e-458d-beaa-2404c214fbb0" providerId="ADAL" clId="{BC636E49-62CA-4240-9BBC-0BF9C9C8D94B}" dt="2021-09-16T11:22:24.069" v="2057" actId="1076"/>
          <ac:spMkLst>
            <pc:docMk/>
            <pc:sldMk cId="257836915" sldId="426"/>
            <ac:spMk id="9" creationId="{1B94337C-69FB-40DD-9B9B-FB0A2864CE86}"/>
          </ac:spMkLst>
        </pc:spChg>
        <pc:spChg chg="add mod">
          <ac:chgData name="Hoang Nguyen" userId="6db64537-d52e-458d-beaa-2404c214fbb0" providerId="ADAL" clId="{BC636E49-62CA-4240-9BBC-0BF9C9C8D94B}" dt="2021-09-16T11:22:24.069" v="2057" actId="1076"/>
          <ac:spMkLst>
            <pc:docMk/>
            <pc:sldMk cId="257836915" sldId="426"/>
            <ac:spMk id="11" creationId="{F4C7A1F0-B389-429C-A214-008FCB502EE4}"/>
          </ac:spMkLst>
        </pc:spChg>
        <pc:spChg chg="add mod">
          <ac:chgData name="Hoang Nguyen" userId="6db64537-d52e-458d-beaa-2404c214fbb0" providerId="ADAL" clId="{BC636E49-62CA-4240-9BBC-0BF9C9C8D94B}" dt="2021-09-16T11:22:24.069" v="2057" actId="1076"/>
          <ac:spMkLst>
            <pc:docMk/>
            <pc:sldMk cId="257836915" sldId="426"/>
            <ac:spMk id="12" creationId="{85DAF4E8-3543-4C16-BC29-DD2FBABBC9B6}"/>
          </ac:spMkLst>
        </pc:spChg>
        <pc:spChg chg="add mod">
          <ac:chgData name="Hoang Nguyen" userId="6db64537-d52e-458d-beaa-2404c214fbb0" providerId="ADAL" clId="{BC636E49-62CA-4240-9BBC-0BF9C9C8D94B}" dt="2021-09-16T11:22:24.069" v="2057" actId="1076"/>
          <ac:spMkLst>
            <pc:docMk/>
            <pc:sldMk cId="257836915" sldId="426"/>
            <ac:spMk id="13" creationId="{6E263102-51F9-4F53-B730-DE9349C5B9FD}"/>
          </ac:spMkLst>
        </pc:spChg>
        <pc:spChg chg="add mod">
          <ac:chgData name="Hoang Nguyen" userId="6db64537-d52e-458d-beaa-2404c214fbb0" providerId="ADAL" clId="{BC636E49-62CA-4240-9BBC-0BF9C9C8D94B}" dt="2021-09-16T11:22:24.069" v="2057" actId="1076"/>
          <ac:spMkLst>
            <pc:docMk/>
            <pc:sldMk cId="257836915" sldId="426"/>
            <ac:spMk id="14" creationId="{97F964EB-0AAA-4CE3-BDB6-E7A9CAA02943}"/>
          </ac:spMkLst>
        </pc:spChg>
        <pc:spChg chg="add mod">
          <ac:chgData name="Hoang Nguyen" userId="6db64537-d52e-458d-beaa-2404c214fbb0" providerId="ADAL" clId="{BC636E49-62CA-4240-9BBC-0BF9C9C8D94B}" dt="2021-09-16T11:21:44.548" v="2041" actId="571"/>
          <ac:spMkLst>
            <pc:docMk/>
            <pc:sldMk cId="257836915" sldId="426"/>
            <ac:spMk id="15" creationId="{26B98A92-ABBC-428F-8357-1892E13EB649}"/>
          </ac:spMkLst>
        </pc:spChg>
        <pc:spChg chg="add del mod">
          <ac:chgData name="Hoang Nguyen" userId="6db64537-d52e-458d-beaa-2404c214fbb0" providerId="ADAL" clId="{BC636E49-62CA-4240-9BBC-0BF9C9C8D94B}" dt="2021-09-16T11:22:15.320" v="2056" actId="478"/>
          <ac:spMkLst>
            <pc:docMk/>
            <pc:sldMk cId="257836915" sldId="426"/>
            <ac:spMk id="16" creationId="{FD991DA4-CCDA-4B77-8498-478E70B90F60}"/>
          </ac:spMkLst>
        </pc:spChg>
        <pc:spChg chg="add del mod">
          <ac:chgData name="Hoang Nguyen" userId="6db64537-d52e-458d-beaa-2404c214fbb0" providerId="ADAL" clId="{BC636E49-62CA-4240-9BBC-0BF9C9C8D94B}" dt="2021-09-16T11:22:15.320" v="2056" actId="478"/>
          <ac:spMkLst>
            <pc:docMk/>
            <pc:sldMk cId="257836915" sldId="426"/>
            <ac:spMk id="17" creationId="{11AD69A9-8C47-471B-A808-2BEF967B86FC}"/>
          </ac:spMkLst>
        </pc:spChg>
        <pc:spChg chg="add del mod">
          <ac:chgData name="Hoang Nguyen" userId="6db64537-d52e-458d-beaa-2404c214fbb0" providerId="ADAL" clId="{BC636E49-62CA-4240-9BBC-0BF9C9C8D94B}" dt="2021-09-16T11:22:15.320" v="2056" actId="478"/>
          <ac:spMkLst>
            <pc:docMk/>
            <pc:sldMk cId="257836915" sldId="426"/>
            <ac:spMk id="18" creationId="{D0BEB21E-984F-4D4A-99E7-C8A772F1D302}"/>
          </ac:spMkLst>
        </pc:spChg>
        <pc:spChg chg="add del mod">
          <ac:chgData name="Hoang Nguyen" userId="6db64537-d52e-458d-beaa-2404c214fbb0" providerId="ADAL" clId="{BC636E49-62CA-4240-9BBC-0BF9C9C8D94B}" dt="2021-09-16T11:22:15.320" v="2056" actId="478"/>
          <ac:spMkLst>
            <pc:docMk/>
            <pc:sldMk cId="257836915" sldId="426"/>
            <ac:spMk id="19" creationId="{F994560E-5E59-4EC3-B815-747F43111BA5}"/>
          </ac:spMkLst>
        </pc:spChg>
        <pc:cxnChg chg="add mod">
          <ac:chgData name="Hoang Nguyen" userId="6db64537-d52e-458d-beaa-2404c214fbb0" providerId="ADAL" clId="{BC636E49-62CA-4240-9BBC-0BF9C9C8D94B}" dt="2021-09-16T11:22:42.571" v="2061" actId="1076"/>
          <ac:cxnSpMkLst>
            <pc:docMk/>
            <pc:sldMk cId="257836915" sldId="426"/>
            <ac:cxnSpMk id="21" creationId="{B81FED0D-86FE-4266-83D1-CF6E87A49985}"/>
          </ac:cxnSpMkLst>
        </pc:cxnChg>
        <pc:cxnChg chg="add mod">
          <ac:chgData name="Hoang Nguyen" userId="6db64537-d52e-458d-beaa-2404c214fbb0" providerId="ADAL" clId="{BC636E49-62CA-4240-9BBC-0BF9C9C8D94B}" dt="2021-09-16T11:22:44.873" v="2062" actId="571"/>
          <ac:cxnSpMkLst>
            <pc:docMk/>
            <pc:sldMk cId="257836915" sldId="426"/>
            <ac:cxnSpMk id="22" creationId="{22AB639F-98AD-4B11-B9F5-ED9C54446AC1}"/>
          </ac:cxnSpMkLst>
        </pc:cxnChg>
        <pc:cxnChg chg="add mod">
          <ac:chgData name="Hoang Nguyen" userId="6db64537-d52e-458d-beaa-2404c214fbb0" providerId="ADAL" clId="{BC636E49-62CA-4240-9BBC-0BF9C9C8D94B}" dt="2021-09-16T11:22:49.391" v="2063" actId="571"/>
          <ac:cxnSpMkLst>
            <pc:docMk/>
            <pc:sldMk cId="257836915" sldId="426"/>
            <ac:cxnSpMk id="23" creationId="{16064BB8-1BDF-469F-A002-038195AF92A1}"/>
          </ac:cxnSpMkLst>
        </pc:cxnChg>
        <pc:cxnChg chg="add mod">
          <ac:chgData name="Hoang Nguyen" userId="6db64537-d52e-458d-beaa-2404c214fbb0" providerId="ADAL" clId="{BC636E49-62CA-4240-9BBC-0BF9C9C8D94B}" dt="2021-09-16T11:22:51.310" v="2064" actId="571"/>
          <ac:cxnSpMkLst>
            <pc:docMk/>
            <pc:sldMk cId="257836915" sldId="426"/>
            <ac:cxnSpMk id="24" creationId="{330CEC83-16CC-4A84-9B66-53CE2DDA3313}"/>
          </ac:cxnSpMkLst>
        </pc:cxnChg>
        <pc:cxnChg chg="add mod">
          <ac:chgData name="Hoang Nguyen" userId="6db64537-d52e-458d-beaa-2404c214fbb0" providerId="ADAL" clId="{BC636E49-62CA-4240-9BBC-0BF9C9C8D94B}" dt="2021-09-16T11:22:54.255" v="2065" actId="571"/>
          <ac:cxnSpMkLst>
            <pc:docMk/>
            <pc:sldMk cId="257836915" sldId="426"/>
            <ac:cxnSpMk id="25" creationId="{3AA0A04F-7845-4277-864E-3C40907BE9E6}"/>
          </ac:cxnSpMkLst>
        </pc:cxnChg>
      </pc:sldChg>
      <pc:sldChg chg="del">
        <pc:chgData name="Hoang Nguyen" userId="6db64537-d52e-458d-beaa-2404c214fbb0" providerId="ADAL" clId="{BC636E49-62CA-4240-9BBC-0BF9C9C8D94B}" dt="2021-09-16T11:06:16.983" v="1388" actId="47"/>
        <pc:sldMkLst>
          <pc:docMk/>
          <pc:sldMk cId="1589135811" sldId="427"/>
        </pc:sldMkLst>
      </pc:sldChg>
      <pc:sldChg chg="del">
        <pc:chgData name="Hoang Nguyen" userId="6db64537-d52e-458d-beaa-2404c214fbb0" providerId="ADAL" clId="{BC636E49-62CA-4240-9BBC-0BF9C9C8D94B}" dt="2021-09-16T11:06:16.983" v="1388" actId="47"/>
        <pc:sldMkLst>
          <pc:docMk/>
          <pc:sldMk cId="1543925777" sldId="428"/>
        </pc:sldMkLst>
      </pc:sldChg>
      <pc:sldChg chg="del">
        <pc:chgData name="Hoang Nguyen" userId="6db64537-d52e-458d-beaa-2404c214fbb0" providerId="ADAL" clId="{BC636E49-62CA-4240-9BBC-0BF9C9C8D94B}" dt="2021-09-16T11:06:16.983" v="1388" actId="47"/>
        <pc:sldMkLst>
          <pc:docMk/>
          <pc:sldMk cId="2841489812" sldId="429"/>
        </pc:sldMkLst>
      </pc:sldChg>
      <pc:sldChg chg="modSp mod ord">
        <pc:chgData name="Hoang Nguyen" userId="6db64537-d52e-458d-beaa-2404c214fbb0" providerId="ADAL" clId="{BC636E49-62CA-4240-9BBC-0BF9C9C8D94B}" dt="2021-09-17T01:19:09.069" v="3179" actId="20577"/>
        <pc:sldMkLst>
          <pc:docMk/>
          <pc:sldMk cId="525020397" sldId="430"/>
        </pc:sldMkLst>
        <pc:spChg chg="mod">
          <ac:chgData name="Hoang Nguyen" userId="6db64537-d52e-458d-beaa-2404c214fbb0" providerId="ADAL" clId="{BC636E49-62CA-4240-9BBC-0BF9C9C8D94B}" dt="2021-09-17T01:19:09.069" v="3179" actId="20577"/>
          <ac:spMkLst>
            <pc:docMk/>
            <pc:sldMk cId="525020397" sldId="430"/>
            <ac:spMk id="5" creationId="{287C6829-142C-40F5-A43C-7CC71E616F1F}"/>
          </ac:spMkLst>
        </pc:spChg>
      </pc:sldChg>
      <pc:sldChg chg="addSp delSp modSp mod delAnim modNotesTx">
        <pc:chgData name="Hoang Nguyen" userId="6db64537-d52e-458d-beaa-2404c214fbb0" providerId="ADAL" clId="{BC636E49-62CA-4240-9BBC-0BF9C9C8D94B}" dt="2021-09-17T01:25:13.485" v="3520" actId="20577"/>
        <pc:sldMkLst>
          <pc:docMk/>
          <pc:sldMk cId="3062531496" sldId="431"/>
        </pc:sldMkLst>
        <pc:spChg chg="add mod">
          <ac:chgData name="Hoang Nguyen" userId="6db64537-d52e-458d-beaa-2404c214fbb0" providerId="ADAL" clId="{BC636E49-62CA-4240-9BBC-0BF9C9C8D94B}" dt="2021-09-16T11:55:12.319" v="2486" actId="113"/>
          <ac:spMkLst>
            <pc:docMk/>
            <pc:sldMk cId="3062531496" sldId="431"/>
            <ac:spMk id="6" creationId="{98D99A71-9959-4085-BDC2-E0A6523F3019}"/>
          </ac:spMkLst>
        </pc:spChg>
        <pc:spChg chg="mod">
          <ac:chgData name="Hoang Nguyen" userId="6db64537-d52e-458d-beaa-2404c214fbb0" providerId="ADAL" clId="{BC636E49-62CA-4240-9BBC-0BF9C9C8D94B}" dt="2021-09-16T11:49:28.923" v="2434" actId="1076"/>
          <ac:spMkLst>
            <pc:docMk/>
            <pc:sldMk cId="3062531496" sldId="431"/>
            <ac:spMk id="10" creationId="{8F12C9E8-9197-4F1C-B1F1-DB8034357EA9}"/>
          </ac:spMkLst>
        </pc:spChg>
        <pc:spChg chg="del">
          <ac:chgData name="Hoang Nguyen" userId="6db64537-d52e-458d-beaa-2404c214fbb0" providerId="ADAL" clId="{BC636E49-62CA-4240-9BBC-0BF9C9C8D94B}" dt="2021-09-16T11:49:01.747" v="2428" actId="478"/>
          <ac:spMkLst>
            <pc:docMk/>
            <pc:sldMk cId="3062531496" sldId="431"/>
            <ac:spMk id="12" creationId="{E3009B1D-D2F0-4CEE-9DE5-2595EED03A2F}"/>
          </ac:spMkLst>
        </pc:spChg>
        <pc:picChg chg="mod">
          <ac:chgData name="Hoang Nguyen" userId="6db64537-d52e-458d-beaa-2404c214fbb0" providerId="ADAL" clId="{BC636E49-62CA-4240-9BBC-0BF9C9C8D94B}" dt="2021-09-16T11:55:24.576" v="2490" actId="1037"/>
          <ac:picMkLst>
            <pc:docMk/>
            <pc:sldMk cId="3062531496" sldId="431"/>
            <ac:picMk id="4" creationId="{B36A887D-A439-467F-9819-80B1D04070A7}"/>
          </ac:picMkLst>
        </pc:picChg>
        <pc:picChg chg="add mod">
          <ac:chgData name="Hoang Nguyen" userId="6db64537-d52e-458d-beaa-2404c214fbb0" providerId="ADAL" clId="{BC636E49-62CA-4240-9BBC-0BF9C9C8D94B}" dt="2021-09-16T11:54:34.929" v="2444" actId="208"/>
          <ac:picMkLst>
            <pc:docMk/>
            <pc:sldMk cId="3062531496" sldId="431"/>
            <ac:picMk id="5" creationId="{EA983D7C-45F3-44D1-89E7-929FC9FA4EA7}"/>
          </ac:picMkLst>
        </pc:picChg>
        <pc:picChg chg="add mod">
          <ac:chgData name="Hoang Nguyen" userId="6db64537-d52e-458d-beaa-2404c214fbb0" providerId="ADAL" clId="{BC636E49-62CA-4240-9BBC-0BF9C9C8D94B}" dt="2021-09-16T11:49:55.075" v="2438" actId="1582"/>
          <ac:picMkLst>
            <pc:docMk/>
            <pc:sldMk cId="3062531496" sldId="431"/>
            <ac:picMk id="7" creationId="{DC816286-F224-46E8-AD13-A5404D2141F6}"/>
          </ac:picMkLst>
        </pc:picChg>
        <pc:picChg chg="add mod">
          <ac:chgData name="Hoang Nguyen" userId="6db64537-d52e-458d-beaa-2404c214fbb0" providerId="ADAL" clId="{BC636E49-62CA-4240-9BBC-0BF9C9C8D94B}" dt="2021-09-16T11:55:26.588" v="2491" actId="1038"/>
          <ac:picMkLst>
            <pc:docMk/>
            <pc:sldMk cId="3062531496" sldId="431"/>
            <ac:picMk id="11" creationId="{400BF4D7-1CD6-4600-8F2C-10B2D6D7C019}"/>
          </ac:picMkLst>
        </pc:picChg>
      </pc:sldChg>
      <pc:sldChg chg="del">
        <pc:chgData name="Hoang Nguyen" userId="6db64537-d52e-458d-beaa-2404c214fbb0" providerId="ADAL" clId="{BC636E49-62CA-4240-9BBC-0BF9C9C8D94B}" dt="2021-09-16T02:20:27.033" v="1" actId="47"/>
        <pc:sldMkLst>
          <pc:docMk/>
          <pc:sldMk cId="117892018" sldId="432"/>
        </pc:sldMkLst>
      </pc:sldChg>
      <pc:sldChg chg="addSp delSp modSp add mod delAnim modAnim modNotesTx">
        <pc:chgData name="Hoang Nguyen" userId="6db64537-d52e-458d-beaa-2404c214fbb0" providerId="ADAL" clId="{BC636E49-62CA-4240-9BBC-0BF9C9C8D94B}" dt="2021-09-16T02:26:45.958" v="205" actId="1076"/>
        <pc:sldMkLst>
          <pc:docMk/>
          <pc:sldMk cId="1720707234" sldId="432"/>
        </pc:sldMkLst>
        <pc:spChg chg="del">
          <ac:chgData name="Hoang Nguyen" userId="6db64537-d52e-458d-beaa-2404c214fbb0" providerId="ADAL" clId="{BC636E49-62CA-4240-9BBC-0BF9C9C8D94B}" dt="2021-09-16T02:22:21.138" v="53" actId="478"/>
          <ac:spMkLst>
            <pc:docMk/>
            <pc:sldMk cId="1720707234" sldId="432"/>
            <ac:spMk id="2" creationId="{6176267D-F056-4D43-B936-2B12957D0685}"/>
          </ac:spMkLst>
        </pc:spChg>
        <pc:spChg chg="del">
          <ac:chgData name="Hoang Nguyen" userId="6db64537-d52e-458d-beaa-2404c214fbb0" providerId="ADAL" clId="{BC636E49-62CA-4240-9BBC-0BF9C9C8D94B}" dt="2021-09-16T02:22:21.138" v="53" actId="478"/>
          <ac:spMkLst>
            <pc:docMk/>
            <pc:sldMk cId="1720707234" sldId="432"/>
            <ac:spMk id="3" creationId="{A280F833-7DC9-4002-836A-68FF80E27046}"/>
          </ac:spMkLst>
        </pc:spChg>
        <pc:spChg chg="del">
          <ac:chgData name="Hoang Nguyen" userId="6db64537-d52e-458d-beaa-2404c214fbb0" providerId="ADAL" clId="{BC636E49-62CA-4240-9BBC-0BF9C9C8D94B}" dt="2021-09-16T02:22:21.138" v="53" actId="478"/>
          <ac:spMkLst>
            <pc:docMk/>
            <pc:sldMk cId="1720707234" sldId="432"/>
            <ac:spMk id="5" creationId="{4E856850-3880-4A60-8CFF-091B93719F67}"/>
          </ac:spMkLst>
        </pc:spChg>
        <pc:spChg chg="del">
          <ac:chgData name="Hoang Nguyen" userId="6db64537-d52e-458d-beaa-2404c214fbb0" providerId="ADAL" clId="{BC636E49-62CA-4240-9BBC-0BF9C9C8D94B}" dt="2021-09-16T02:22:21.138" v="53" actId="478"/>
          <ac:spMkLst>
            <pc:docMk/>
            <pc:sldMk cId="1720707234" sldId="432"/>
            <ac:spMk id="6" creationId="{5DAE06D5-19BA-4DC3-9904-C99AD2CE4AEB}"/>
          </ac:spMkLst>
        </pc:spChg>
        <pc:spChg chg="del">
          <ac:chgData name="Hoang Nguyen" userId="6db64537-d52e-458d-beaa-2404c214fbb0" providerId="ADAL" clId="{BC636E49-62CA-4240-9BBC-0BF9C9C8D94B}" dt="2021-09-16T02:22:21.138" v="53" actId="478"/>
          <ac:spMkLst>
            <pc:docMk/>
            <pc:sldMk cId="1720707234" sldId="432"/>
            <ac:spMk id="8" creationId="{EB4E7D78-D8BD-4833-B869-F71716DD5440}"/>
          </ac:spMkLst>
        </pc:spChg>
        <pc:spChg chg="del">
          <ac:chgData name="Hoang Nguyen" userId="6db64537-d52e-458d-beaa-2404c214fbb0" providerId="ADAL" clId="{BC636E49-62CA-4240-9BBC-0BF9C9C8D94B}" dt="2021-09-16T02:22:21.138" v="53" actId="478"/>
          <ac:spMkLst>
            <pc:docMk/>
            <pc:sldMk cId="1720707234" sldId="432"/>
            <ac:spMk id="9" creationId="{F81F7592-B66B-4F5A-8B7E-3C4502EBBAA4}"/>
          </ac:spMkLst>
        </pc:spChg>
        <pc:spChg chg="mod">
          <ac:chgData name="Hoang Nguyen" userId="6db64537-d52e-458d-beaa-2404c214fbb0" providerId="ADAL" clId="{BC636E49-62CA-4240-9BBC-0BF9C9C8D94B}" dt="2021-09-16T02:26:45.958" v="205" actId="1076"/>
          <ac:spMkLst>
            <pc:docMk/>
            <pc:sldMk cId="1720707234" sldId="432"/>
            <ac:spMk id="10" creationId="{8F12C9E8-9197-4F1C-B1F1-DB8034357EA9}"/>
          </ac:spMkLst>
        </pc:spChg>
        <pc:spChg chg="del">
          <ac:chgData name="Hoang Nguyen" userId="6db64537-d52e-458d-beaa-2404c214fbb0" providerId="ADAL" clId="{BC636E49-62CA-4240-9BBC-0BF9C9C8D94B}" dt="2021-09-16T02:22:21.138" v="53" actId="478"/>
          <ac:spMkLst>
            <pc:docMk/>
            <pc:sldMk cId="1720707234" sldId="432"/>
            <ac:spMk id="11" creationId="{C1A061B4-5465-4544-BD12-BE42063BA420}"/>
          </ac:spMkLst>
        </pc:spChg>
        <pc:spChg chg="del">
          <ac:chgData name="Hoang Nguyen" userId="6db64537-d52e-458d-beaa-2404c214fbb0" providerId="ADAL" clId="{BC636E49-62CA-4240-9BBC-0BF9C9C8D94B}" dt="2021-09-16T02:22:21.138" v="53" actId="478"/>
          <ac:spMkLst>
            <pc:docMk/>
            <pc:sldMk cId="1720707234" sldId="432"/>
            <ac:spMk id="13" creationId="{3E235563-CDEA-4899-910C-2458AFC182D3}"/>
          </ac:spMkLst>
        </pc:spChg>
        <pc:spChg chg="del">
          <ac:chgData name="Hoang Nguyen" userId="6db64537-d52e-458d-beaa-2404c214fbb0" providerId="ADAL" clId="{BC636E49-62CA-4240-9BBC-0BF9C9C8D94B}" dt="2021-09-16T02:22:21.138" v="53" actId="478"/>
          <ac:spMkLst>
            <pc:docMk/>
            <pc:sldMk cId="1720707234" sldId="432"/>
            <ac:spMk id="14" creationId="{696C5E26-C411-4F7E-8F9A-625D18A06B16}"/>
          </ac:spMkLst>
        </pc:spChg>
        <pc:spChg chg="del">
          <ac:chgData name="Hoang Nguyen" userId="6db64537-d52e-458d-beaa-2404c214fbb0" providerId="ADAL" clId="{BC636E49-62CA-4240-9BBC-0BF9C9C8D94B}" dt="2021-09-16T02:22:21.138" v="53" actId="478"/>
          <ac:spMkLst>
            <pc:docMk/>
            <pc:sldMk cId="1720707234" sldId="432"/>
            <ac:spMk id="15" creationId="{7B6AAEEA-7CBE-4ADF-B4AC-F4EE74FF8F6C}"/>
          </ac:spMkLst>
        </pc:spChg>
        <pc:spChg chg="del">
          <ac:chgData name="Hoang Nguyen" userId="6db64537-d52e-458d-beaa-2404c214fbb0" providerId="ADAL" clId="{BC636E49-62CA-4240-9BBC-0BF9C9C8D94B}" dt="2021-09-16T02:22:21.138" v="53" actId="478"/>
          <ac:spMkLst>
            <pc:docMk/>
            <pc:sldMk cId="1720707234" sldId="432"/>
            <ac:spMk id="17" creationId="{C508875F-DBC3-4C9A-AF71-6A0171C76577}"/>
          </ac:spMkLst>
        </pc:spChg>
        <pc:spChg chg="del">
          <ac:chgData name="Hoang Nguyen" userId="6db64537-d52e-458d-beaa-2404c214fbb0" providerId="ADAL" clId="{BC636E49-62CA-4240-9BBC-0BF9C9C8D94B}" dt="2021-09-16T02:22:21.138" v="53" actId="478"/>
          <ac:spMkLst>
            <pc:docMk/>
            <pc:sldMk cId="1720707234" sldId="432"/>
            <ac:spMk id="18" creationId="{067D7733-769F-4C28-89AC-4E3EF73AA0F9}"/>
          </ac:spMkLst>
        </pc:spChg>
        <pc:spChg chg="del">
          <ac:chgData name="Hoang Nguyen" userId="6db64537-d52e-458d-beaa-2404c214fbb0" providerId="ADAL" clId="{BC636E49-62CA-4240-9BBC-0BF9C9C8D94B}" dt="2021-09-16T02:22:21.138" v="53" actId="478"/>
          <ac:spMkLst>
            <pc:docMk/>
            <pc:sldMk cId="1720707234" sldId="432"/>
            <ac:spMk id="19" creationId="{94D64EB9-872A-4F20-A37B-147FEC56B175}"/>
          </ac:spMkLst>
        </pc:spChg>
        <pc:spChg chg="del">
          <ac:chgData name="Hoang Nguyen" userId="6db64537-d52e-458d-beaa-2404c214fbb0" providerId="ADAL" clId="{BC636E49-62CA-4240-9BBC-0BF9C9C8D94B}" dt="2021-09-16T02:22:21.138" v="53" actId="478"/>
          <ac:spMkLst>
            <pc:docMk/>
            <pc:sldMk cId="1720707234" sldId="432"/>
            <ac:spMk id="20" creationId="{3A91E2FE-AAA1-4DC5-86EC-B2FEACE19A48}"/>
          </ac:spMkLst>
        </pc:spChg>
        <pc:spChg chg="del">
          <ac:chgData name="Hoang Nguyen" userId="6db64537-d52e-458d-beaa-2404c214fbb0" providerId="ADAL" clId="{BC636E49-62CA-4240-9BBC-0BF9C9C8D94B}" dt="2021-09-16T02:22:21.138" v="53" actId="478"/>
          <ac:spMkLst>
            <pc:docMk/>
            <pc:sldMk cId="1720707234" sldId="432"/>
            <ac:spMk id="21" creationId="{BFCA2DE9-8134-41E0-B37C-1B9EC8CB1FF6}"/>
          </ac:spMkLst>
        </pc:spChg>
        <pc:spChg chg="del">
          <ac:chgData name="Hoang Nguyen" userId="6db64537-d52e-458d-beaa-2404c214fbb0" providerId="ADAL" clId="{BC636E49-62CA-4240-9BBC-0BF9C9C8D94B}" dt="2021-09-16T02:22:21.138" v="53" actId="478"/>
          <ac:spMkLst>
            <pc:docMk/>
            <pc:sldMk cId="1720707234" sldId="432"/>
            <ac:spMk id="22" creationId="{49B31C94-930E-49B9-986E-9B0CF66A8AC4}"/>
          </ac:spMkLst>
        </pc:spChg>
        <pc:spChg chg="del">
          <ac:chgData name="Hoang Nguyen" userId="6db64537-d52e-458d-beaa-2404c214fbb0" providerId="ADAL" clId="{BC636E49-62CA-4240-9BBC-0BF9C9C8D94B}" dt="2021-09-16T02:22:21.138" v="53" actId="478"/>
          <ac:spMkLst>
            <pc:docMk/>
            <pc:sldMk cId="1720707234" sldId="432"/>
            <ac:spMk id="23" creationId="{C09FAD99-D414-4875-A099-261523CF034B}"/>
          </ac:spMkLst>
        </pc:spChg>
        <pc:spChg chg="del">
          <ac:chgData name="Hoang Nguyen" userId="6db64537-d52e-458d-beaa-2404c214fbb0" providerId="ADAL" clId="{BC636E49-62CA-4240-9BBC-0BF9C9C8D94B}" dt="2021-09-16T02:22:21.138" v="53" actId="478"/>
          <ac:spMkLst>
            <pc:docMk/>
            <pc:sldMk cId="1720707234" sldId="432"/>
            <ac:spMk id="24" creationId="{A9BFFBF5-7064-47C2-A64F-EA851CFB9405}"/>
          </ac:spMkLst>
        </pc:spChg>
        <pc:spChg chg="del">
          <ac:chgData name="Hoang Nguyen" userId="6db64537-d52e-458d-beaa-2404c214fbb0" providerId="ADAL" clId="{BC636E49-62CA-4240-9BBC-0BF9C9C8D94B}" dt="2021-09-16T02:22:21.138" v="53" actId="478"/>
          <ac:spMkLst>
            <pc:docMk/>
            <pc:sldMk cId="1720707234" sldId="432"/>
            <ac:spMk id="25" creationId="{DA6E5D59-BA49-4EA1-8367-DB0D26A4C89D}"/>
          </ac:spMkLst>
        </pc:spChg>
        <pc:spChg chg="mod">
          <ac:chgData name="Hoang Nguyen" userId="6db64537-d52e-458d-beaa-2404c214fbb0" providerId="ADAL" clId="{BC636E49-62CA-4240-9BBC-0BF9C9C8D94B}" dt="2021-09-16T02:24:06.225" v="169"/>
          <ac:spMkLst>
            <pc:docMk/>
            <pc:sldMk cId="1720707234" sldId="432"/>
            <ac:spMk id="28" creationId="{19BD74B5-6A4D-4782-87DF-4898D92BBB41}"/>
          </ac:spMkLst>
        </pc:spChg>
        <pc:spChg chg="mod">
          <ac:chgData name="Hoang Nguyen" userId="6db64537-d52e-458d-beaa-2404c214fbb0" providerId="ADAL" clId="{BC636E49-62CA-4240-9BBC-0BF9C9C8D94B}" dt="2021-09-16T02:24:55.203" v="181" actId="404"/>
          <ac:spMkLst>
            <pc:docMk/>
            <pc:sldMk cId="1720707234" sldId="432"/>
            <ac:spMk id="29" creationId="{19950619-DB0F-430C-9B35-3926F1464187}"/>
          </ac:spMkLst>
        </pc:spChg>
        <pc:spChg chg="mod">
          <ac:chgData name="Hoang Nguyen" userId="6db64537-d52e-458d-beaa-2404c214fbb0" providerId="ADAL" clId="{BC636E49-62CA-4240-9BBC-0BF9C9C8D94B}" dt="2021-09-16T02:24:06.225" v="169"/>
          <ac:spMkLst>
            <pc:docMk/>
            <pc:sldMk cId="1720707234" sldId="432"/>
            <ac:spMk id="31" creationId="{133C4691-44DC-4956-B0A6-02194A76D042}"/>
          </ac:spMkLst>
        </pc:spChg>
        <pc:spChg chg="mod">
          <ac:chgData name="Hoang Nguyen" userId="6db64537-d52e-458d-beaa-2404c214fbb0" providerId="ADAL" clId="{BC636E49-62CA-4240-9BBC-0BF9C9C8D94B}" dt="2021-09-16T02:25:17.016" v="187" actId="404"/>
          <ac:spMkLst>
            <pc:docMk/>
            <pc:sldMk cId="1720707234" sldId="432"/>
            <ac:spMk id="32" creationId="{508526E5-3A4B-407B-8C1A-8BE5DED61A4F}"/>
          </ac:spMkLst>
        </pc:spChg>
        <pc:spChg chg="mod">
          <ac:chgData name="Hoang Nguyen" userId="6db64537-d52e-458d-beaa-2404c214fbb0" providerId="ADAL" clId="{BC636E49-62CA-4240-9BBC-0BF9C9C8D94B}" dt="2021-09-16T02:24:06.225" v="169"/>
          <ac:spMkLst>
            <pc:docMk/>
            <pc:sldMk cId="1720707234" sldId="432"/>
            <ac:spMk id="34" creationId="{D615E6A8-DAB9-4B49-B279-D8F4B60B768B}"/>
          </ac:spMkLst>
        </pc:spChg>
        <pc:spChg chg="mod">
          <ac:chgData name="Hoang Nguyen" userId="6db64537-d52e-458d-beaa-2404c214fbb0" providerId="ADAL" clId="{BC636E49-62CA-4240-9BBC-0BF9C9C8D94B}" dt="2021-09-16T02:24:43.678" v="178" actId="404"/>
          <ac:spMkLst>
            <pc:docMk/>
            <pc:sldMk cId="1720707234" sldId="432"/>
            <ac:spMk id="35" creationId="{A2F6B195-1E40-486E-9925-838F9C3AA61E}"/>
          </ac:spMkLst>
        </pc:spChg>
        <pc:spChg chg="add del mod">
          <ac:chgData name="Hoang Nguyen" userId="6db64537-d52e-458d-beaa-2404c214fbb0" providerId="ADAL" clId="{BC636E49-62CA-4240-9BBC-0BF9C9C8D94B}" dt="2021-09-16T02:24:18.789" v="170" actId="478"/>
          <ac:spMkLst>
            <pc:docMk/>
            <pc:sldMk cId="1720707234" sldId="432"/>
            <ac:spMk id="36" creationId="{E01E88FD-C99B-4C12-B4E6-303404A82801}"/>
          </ac:spMkLst>
        </pc:spChg>
        <pc:spChg chg="add mod">
          <ac:chgData name="Hoang Nguyen" userId="6db64537-d52e-458d-beaa-2404c214fbb0" providerId="ADAL" clId="{BC636E49-62CA-4240-9BBC-0BF9C9C8D94B}" dt="2021-09-16T02:26:09.094" v="195" actId="1076"/>
          <ac:spMkLst>
            <pc:docMk/>
            <pc:sldMk cId="1720707234" sldId="432"/>
            <ac:spMk id="37" creationId="{54181396-17F1-48EE-A0BB-A1C412C58ADE}"/>
          </ac:spMkLst>
        </pc:spChg>
        <pc:spChg chg="add mod">
          <ac:chgData name="Hoang Nguyen" userId="6db64537-d52e-458d-beaa-2404c214fbb0" providerId="ADAL" clId="{BC636E49-62CA-4240-9BBC-0BF9C9C8D94B}" dt="2021-09-16T02:24:46.797" v="179" actId="404"/>
          <ac:spMkLst>
            <pc:docMk/>
            <pc:sldMk cId="1720707234" sldId="432"/>
            <ac:spMk id="38" creationId="{EDFF56F1-F68F-474F-8C2E-76D80D176943}"/>
          </ac:spMkLst>
        </pc:spChg>
        <pc:spChg chg="mod">
          <ac:chgData name="Hoang Nguyen" userId="6db64537-d52e-458d-beaa-2404c214fbb0" providerId="ADAL" clId="{BC636E49-62CA-4240-9BBC-0BF9C9C8D94B}" dt="2021-09-16T02:26:42.055" v="204"/>
          <ac:spMkLst>
            <pc:docMk/>
            <pc:sldMk cId="1720707234" sldId="432"/>
            <ac:spMk id="41" creationId="{331A9ADB-C1FF-4134-B15B-4B10BDF9639C}"/>
          </ac:spMkLst>
        </pc:spChg>
        <pc:spChg chg="mod">
          <ac:chgData name="Hoang Nguyen" userId="6db64537-d52e-458d-beaa-2404c214fbb0" providerId="ADAL" clId="{BC636E49-62CA-4240-9BBC-0BF9C9C8D94B}" dt="2021-09-16T02:26:42.055" v="204"/>
          <ac:spMkLst>
            <pc:docMk/>
            <pc:sldMk cId="1720707234" sldId="432"/>
            <ac:spMk id="42" creationId="{8B3E5325-C317-4FDF-ACB2-131F63D22337}"/>
          </ac:spMkLst>
        </pc:spChg>
        <pc:spChg chg="mod">
          <ac:chgData name="Hoang Nguyen" userId="6db64537-d52e-458d-beaa-2404c214fbb0" providerId="ADAL" clId="{BC636E49-62CA-4240-9BBC-0BF9C9C8D94B}" dt="2021-09-16T02:26:42.055" v="204"/>
          <ac:spMkLst>
            <pc:docMk/>
            <pc:sldMk cId="1720707234" sldId="432"/>
            <ac:spMk id="44" creationId="{51955348-C069-421F-B40C-9475FA44E36B}"/>
          </ac:spMkLst>
        </pc:spChg>
        <pc:spChg chg="mod">
          <ac:chgData name="Hoang Nguyen" userId="6db64537-d52e-458d-beaa-2404c214fbb0" providerId="ADAL" clId="{BC636E49-62CA-4240-9BBC-0BF9C9C8D94B}" dt="2021-09-16T02:26:42.055" v="204"/>
          <ac:spMkLst>
            <pc:docMk/>
            <pc:sldMk cId="1720707234" sldId="432"/>
            <ac:spMk id="45" creationId="{14831816-B56E-4E76-B2B0-3283E8255522}"/>
          </ac:spMkLst>
        </pc:spChg>
        <pc:spChg chg="mod">
          <ac:chgData name="Hoang Nguyen" userId="6db64537-d52e-458d-beaa-2404c214fbb0" providerId="ADAL" clId="{BC636E49-62CA-4240-9BBC-0BF9C9C8D94B}" dt="2021-09-16T02:26:42.055" v="204"/>
          <ac:spMkLst>
            <pc:docMk/>
            <pc:sldMk cId="1720707234" sldId="432"/>
            <ac:spMk id="47" creationId="{9E72A6EE-A9D2-446C-A435-20BBD48B17DA}"/>
          </ac:spMkLst>
        </pc:spChg>
        <pc:spChg chg="mod">
          <ac:chgData name="Hoang Nguyen" userId="6db64537-d52e-458d-beaa-2404c214fbb0" providerId="ADAL" clId="{BC636E49-62CA-4240-9BBC-0BF9C9C8D94B}" dt="2021-09-16T02:26:42.055" v="204"/>
          <ac:spMkLst>
            <pc:docMk/>
            <pc:sldMk cId="1720707234" sldId="432"/>
            <ac:spMk id="48" creationId="{5603D11F-AE35-4D55-9A82-D7B1CD9B1FE9}"/>
          </ac:spMkLst>
        </pc:spChg>
        <pc:spChg chg="add mod">
          <ac:chgData name="Hoang Nguyen" userId="6db64537-d52e-458d-beaa-2404c214fbb0" providerId="ADAL" clId="{BC636E49-62CA-4240-9BBC-0BF9C9C8D94B}" dt="2021-09-16T02:26:42.055" v="204"/>
          <ac:spMkLst>
            <pc:docMk/>
            <pc:sldMk cId="1720707234" sldId="432"/>
            <ac:spMk id="49" creationId="{CCA02E29-076F-403A-93A5-47470F0F83D6}"/>
          </ac:spMkLst>
        </pc:spChg>
        <pc:spChg chg="add mod">
          <ac:chgData name="Hoang Nguyen" userId="6db64537-d52e-458d-beaa-2404c214fbb0" providerId="ADAL" clId="{BC636E49-62CA-4240-9BBC-0BF9C9C8D94B}" dt="2021-09-16T02:26:42.055" v="204"/>
          <ac:spMkLst>
            <pc:docMk/>
            <pc:sldMk cId="1720707234" sldId="432"/>
            <ac:spMk id="50" creationId="{CC49A2D4-DAC7-4794-BC24-0EA1080CAF19}"/>
          </ac:spMkLst>
        </pc:spChg>
        <pc:grpChg chg="add del mod">
          <ac:chgData name="Hoang Nguyen" userId="6db64537-d52e-458d-beaa-2404c214fbb0" providerId="ADAL" clId="{BC636E49-62CA-4240-9BBC-0BF9C9C8D94B}" dt="2021-09-16T02:26:33.457" v="203" actId="478"/>
          <ac:grpSpMkLst>
            <pc:docMk/>
            <pc:sldMk cId="1720707234" sldId="432"/>
            <ac:grpSpMk id="7" creationId="{E0004EA3-7047-41B3-BA3A-DE0D262D8CC8}"/>
          </ac:grpSpMkLst>
        </pc:grpChg>
        <pc:grpChg chg="add del mod">
          <ac:chgData name="Hoang Nguyen" userId="6db64537-d52e-458d-beaa-2404c214fbb0" providerId="ADAL" clId="{BC636E49-62CA-4240-9BBC-0BF9C9C8D94B}" dt="2021-09-16T02:26:33.457" v="203" actId="478"/>
          <ac:grpSpMkLst>
            <pc:docMk/>
            <pc:sldMk cId="1720707234" sldId="432"/>
            <ac:grpSpMk id="27" creationId="{F97157EB-55EC-43A8-B8D4-64F64CC8BA1D}"/>
          </ac:grpSpMkLst>
        </pc:grpChg>
        <pc:grpChg chg="add del mod">
          <ac:chgData name="Hoang Nguyen" userId="6db64537-d52e-458d-beaa-2404c214fbb0" providerId="ADAL" clId="{BC636E49-62CA-4240-9BBC-0BF9C9C8D94B}" dt="2021-09-16T02:26:33.457" v="203" actId="478"/>
          <ac:grpSpMkLst>
            <pc:docMk/>
            <pc:sldMk cId="1720707234" sldId="432"/>
            <ac:grpSpMk id="30" creationId="{49CAEB24-62DE-4F33-8763-487C16D3F9F6}"/>
          </ac:grpSpMkLst>
        </pc:grpChg>
        <pc:grpChg chg="add del mod">
          <ac:chgData name="Hoang Nguyen" userId="6db64537-d52e-458d-beaa-2404c214fbb0" providerId="ADAL" clId="{BC636E49-62CA-4240-9BBC-0BF9C9C8D94B}" dt="2021-09-16T02:26:33.457" v="203" actId="478"/>
          <ac:grpSpMkLst>
            <pc:docMk/>
            <pc:sldMk cId="1720707234" sldId="432"/>
            <ac:grpSpMk id="33" creationId="{1875D536-3568-4386-BB0D-FA16E6786131}"/>
          </ac:grpSpMkLst>
        </pc:grpChg>
        <pc:grpChg chg="add mod">
          <ac:chgData name="Hoang Nguyen" userId="6db64537-d52e-458d-beaa-2404c214fbb0" providerId="ADAL" clId="{BC636E49-62CA-4240-9BBC-0BF9C9C8D94B}" dt="2021-09-16T02:26:42.055" v="204"/>
          <ac:grpSpMkLst>
            <pc:docMk/>
            <pc:sldMk cId="1720707234" sldId="432"/>
            <ac:grpSpMk id="40" creationId="{18C82EE4-6F9B-4AEE-86D4-D0325292B1BF}"/>
          </ac:grpSpMkLst>
        </pc:grpChg>
        <pc:grpChg chg="add mod">
          <ac:chgData name="Hoang Nguyen" userId="6db64537-d52e-458d-beaa-2404c214fbb0" providerId="ADAL" clId="{BC636E49-62CA-4240-9BBC-0BF9C9C8D94B}" dt="2021-09-16T02:26:42.055" v="204"/>
          <ac:grpSpMkLst>
            <pc:docMk/>
            <pc:sldMk cId="1720707234" sldId="432"/>
            <ac:grpSpMk id="43" creationId="{27AECC52-8013-4BF0-B056-34B01A825542}"/>
          </ac:grpSpMkLst>
        </pc:grpChg>
        <pc:grpChg chg="add mod">
          <ac:chgData name="Hoang Nguyen" userId="6db64537-d52e-458d-beaa-2404c214fbb0" providerId="ADAL" clId="{BC636E49-62CA-4240-9BBC-0BF9C9C8D94B}" dt="2021-09-16T02:26:42.055" v="204"/>
          <ac:grpSpMkLst>
            <pc:docMk/>
            <pc:sldMk cId="1720707234" sldId="432"/>
            <ac:grpSpMk id="46" creationId="{96958EF4-FAD4-465E-B243-5CE0393A52B1}"/>
          </ac:grpSpMkLst>
        </pc:grpChg>
        <pc:picChg chg="del mod">
          <ac:chgData name="Hoang Nguyen" userId="6db64537-d52e-458d-beaa-2404c214fbb0" providerId="ADAL" clId="{BC636E49-62CA-4240-9BBC-0BF9C9C8D94B}" dt="2021-09-16T02:26:26.844" v="198" actId="478"/>
          <ac:picMkLst>
            <pc:docMk/>
            <pc:sldMk cId="1720707234" sldId="432"/>
            <ac:picMk id="4" creationId="{B36A887D-A439-467F-9819-80B1D04070A7}"/>
          </ac:picMkLst>
        </pc:picChg>
        <pc:picChg chg="add del mod">
          <ac:chgData name="Hoang Nguyen" userId="6db64537-d52e-458d-beaa-2404c214fbb0" providerId="ADAL" clId="{BC636E49-62CA-4240-9BBC-0BF9C9C8D94B}" dt="2021-09-16T02:26:33.457" v="203" actId="478"/>
          <ac:picMkLst>
            <pc:docMk/>
            <pc:sldMk cId="1720707234" sldId="432"/>
            <ac:picMk id="26" creationId="{3272DA2F-DFDA-4826-BB31-F3084F5131BC}"/>
          </ac:picMkLst>
        </pc:picChg>
        <pc:picChg chg="add mod">
          <ac:chgData name="Hoang Nguyen" userId="6db64537-d52e-458d-beaa-2404c214fbb0" providerId="ADAL" clId="{BC636E49-62CA-4240-9BBC-0BF9C9C8D94B}" dt="2021-09-16T02:26:42.055" v="204"/>
          <ac:picMkLst>
            <pc:docMk/>
            <pc:sldMk cId="1720707234" sldId="432"/>
            <ac:picMk id="39" creationId="{DB886377-13ED-4003-AF4E-47594967A8DB}"/>
          </ac:picMkLst>
        </pc:picChg>
      </pc:sldChg>
      <pc:sldChg chg="addSp delSp modSp new mod modAnim modNotes modNotesTx">
        <pc:chgData name="Hoang Nguyen" userId="6db64537-d52e-458d-beaa-2404c214fbb0" providerId="ADAL" clId="{BC636E49-62CA-4240-9BBC-0BF9C9C8D94B}" dt="2021-09-16T12:00:38.729" v="2876"/>
        <pc:sldMkLst>
          <pc:docMk/>
          <pc:sldMk cId="3656607317" sldId="433"/>
        </pc:sldMkLst>
        <pc:spChg chg="del">
          <ac:chgData name="Hoang Nguyen" userId="6db64537-d52e-458d-beaa-2404c214fbb0" providerId="ADAL" clId="{BC636E49-62CA-4240-9BBC-0BF9C9C8D94B}" dt="2021-09-16T02:27:00.214" v="207" actId="478"/>
          <ac:spMkLst>
            <pc:docMk/>
            <pc:sldMk cId="3656607317" sldId="433"/>
            <ac:spMk id="2" creationId="{A41921F8-2990-47B1-AE3E-69F6C98C4E59}"/>
          </ac:spMkLst>
        </pc:spChg>
        <pc:spChg chg="del">
          <ac:chgData name="Hoang Nguyen" userId="6db64537-d52e-458d-beaa-2404c214fbb0" providerId="ADAL" clId="{BC636E49-62CA-4240-9BBC-0BF9C9C8D94B}" dt="2021-09-16T02:27:00.214" v="207" actId="478"/>
          <ac:spMkLst>
            <pc:docMk/>
            <pc:sldMk cId="3656607317" sldId="433"/>
            <ac:spMk id="3" creationId="{BE3DD3FA-1992-4447-9176-609FFCA8609C}"/>
          </ac:spMkLst>
        </pc:spChg>
        <pc:spChg chg="add mod">
          <ac:chgData name="Hoang Nguyen" userId="6db64537-d52e-458d-beaa-2404c214fbb0" providerId="ADAL" clId="{BC636E49-62CA-4240-9BBC-0BF9C9C8D94B}" dt="2021-09-16T02:28:08.132" v="233" actId="20577"/>
          <ac:spMkLst>
            <pc:docMk/>
            <pc:sldMk cId="3656607317" sldId="433"/>
            <ac:spMk id="4" creationId="{3D5928B7-A0A0-4FA2-B476-00735413954F}"/>
          </ac:spMkLst>
        </pc:spChg>
        <pc:spChg chg="add mod">
          <ac:chgData name="Hoang Nguyen" userId="6db64537-d52e-458d-beaa-2404c214fbb0" providerId="ADAL" clId="{BC636E49-62CA-4240-9BBC-0BF9C9C8D94B}" dt="2021-09-16T02:27:51.392" v="220" actId="1076"/>
          <ac:spMkLst>
            <pc:docMk/>
            <pc:sldMk cId="3656607317" sldId="433"/>
            <ac:spMk id="7" creationId="{426A2E30-FF52-42D2-B45F-2D133AA8A6F6}"/>
          </ac:spMkLst>
        </pc:spChg>
        <pc:spChg chg="add mod">
          <ac:chgData name="Hoang Nguyen" userId="6db64537-d52e-458d-beaa-2404c214fbb0" providerId="ADAL" clId="{BC636E49-62CA-4240-9BBC-0BF9C9C8D94B}" dt="2021-09-16T02:28:01.933" v="224" actId="1076"/>
          <ac:spMkLst>
            <pc:docMk/>
            <pc:sldMk cId="3656607317" sldId="433"/>
            <ac:spMk id="8" creationId="{1F563A66-246D-41B7-BFB8-511C3BE45A01}"/>
          </ac:spMkLst>
        </pc:spChg>
        <pc:picChg chg="add mod">
          <ac:chgData name="Hoang Nguyen" userId="6db64537-d52e-458d-beaa-2404c214fbb0" providerId="ADAL" clId="{BC636E49-62CA-4240-9BBC-0BF9C9C8D94B}" dt="2021-09-16T02:27:54.246" v="222" actId="14100"/>
          <ac:picMkLst>
            <pc:docMk/>
            <pc:sldMk cId="3656607317" sldId="433"/>
            <ac:picMk id="5" creationId="{CD72C58C-6936-4AB6-A3FA-FAF9CC697F9A}"/>
          </ac:picMkLst>
        </pc:picChg>
        <pc:picChg chg="add mod">
          <ac:chgData name="Hoang Nguyen" userId="6db64537-d52e-458d-beaa-2404c214fbb0" providerId="ADAL" clId="{BC636E49-62CA-4240-9BBC-0BF9C9C8D94B}" dt="2021-09-16T02:27:59.347" v="223" actId="1076"/>
          <ac:picMkLst>
            <pc:docMk/>
            <pc:sldMk cId="3656607317" sldId="433"/>
            <ac:picMk id="6" creationId="{23B57E87-F1FC-4E17-9511-70EDD470940A}"/>
          </ac:picMkLst>
        </pc:picChg>
        <pc:picChg chg="add del mod">
          <ac:chgData name="Hoang Nguyen" userId="6db64537-d52e-458d-beaa-2404c214fbb0" providerId="ADAL" clId="{BC636E49-62CA-4240-9BBC-0BF9C9C8D94B}" dt="2021-09-16T02:29:33.036" v="239" actId="478"/>
          <ac:picMkLst>
            <pc:docMk/>
            <pc:sldMk cId="3656607317" sldId="433"/>
            <ac:picMk id="10" creationId="{86CCAA86-7A4C-4613-AFDD-96336ECA54EF}"/>
          </ac:picMkLst>
        </pc:picChg>
      </pc:sldChg>
      <pc:sldChg chg="addSp delSp modSp add mod delAnim modAnim modNotes modNotesTx">
        <pc:chgData name="Hoang Nguyen" userId="6db64537-d52e-458d-beaa-2404c214fbb0" providerId="ADAL" clId="{BC636E49-62CA-4240-9BBC-0BF9C9C8D94B}" dt="2021-09-16T12:00:38.729" v="2876"/>
        <pc:sldMkLst>
          <pc:docMk/>
          <pc:sldMk cId="758615135" sldId="434"/>
        </pc:sldMkLst>
        <pc:spChg chg="add mod">
          <ac:chgData name="Hoang Nguyen" userId="6db64537-d52e-458d-beaa-2404c214fbb0" providerId="ADAL" clId="{BC636E49-62CA-4240-9BBC-0BF9C9C8D94B}" dt="2021-09-16T11:30:20.402" v="2283" actId="114"/>
          <ac:spMkLst>
            <pc:docMk/>
            <pc:sldMk cId="758615135" sldId="434"/>
            <ac:spMk id="2" creationId="{2E8D8DC3-AA66-47EB-BCAB-4D07C84263F8}"/>
          </ac:spMkLst>
        </pc:spChg>
        <pc:spChg chg="del">
          <ac:chgData name="Hoang Nguyen" userId="6db64537-d52e-458d-beaa-2404c214fbb0" providerId="ADAL" clId="{BC636E49-62CA-4240-9BBC-0BF9C9C8D94B}" dt="2021-09-16T11:27:59.569" v="2188" actId="478"/>
          <ac:spMkLst>
            <pc:docMk/>
            <pc:sldMk cId="758615135" sldId="434"/>
            <ac:spMk id="3" creationId="{01522044-62D9-4C2C-B2F1-8DB6409ABB97}"/>
          </ac:spMkLst>
        </pc:spChg>
        <pc:spChg chg="del">
          <ac:chgData name="Hoang Nguyen" userId="6db64537-d52e-458d-beaa-2404c214fbb0" providerId="ADAL" clId="{BC636E49-62CA-4240-9BBC-0BF9C9C8D94B}" dt="2021-09-16T11:27:59.569" v="2188" actId="478"/>
          <ac:spMkLst>
            <pc:docMk/>
            <pc:sldMk cId="758615135" sldId="434"/>
            <ac:spMk id="4" creationId="{806D3D2C-2675-4BB6-B726-F66C83337979}"/>
          </ac:spMkLst>
        </pc:spChg>
        <pc:spChg chg="del">
          <ac:chgData name="Hoang Nguyen" userId="6db64537-d52e-458d-beaa-2404c214fbb0" providerId="ADAL" clId="{BC636E49-62CA-4240-9BBC-0BF9C9C8D94B}" dt="2021-09-16T11:27:59.569" v="2188" actId="478"/>
          <ac:spMkLst>
            <pc:docMk/>
            <pc:sldMk cId="758615135" sldId="434"/>
            <ac:spMk id="5" creationId="{F9CDE4D8-B7CB-48B6-B82F-97E4300F253D}"/>
          </ac:spMkLst>
        </pc:spChg>
        <pc:spChg chg="del">
          <ac:chgData name="Hoang Nguyen" userId="6db64537-d52e-458d-beaa-2404c214fbb0" providerId="ADAL" clId="{BC636E49-62CA-4240-9BBC-0BF9C9C8D94B}" dt="2021-09-16T11:27:59.569" v="2188" actId="478"/>
          <ac:spMkLst>
            <pc:docMk/>
            <pc:sldMk cId="758615135" sldId="434"/>
            <ac:spMk id="6" creationId="{965145DA-3C43-4F9B-9ABE-FD560D365916}"/>
          </ac:spMkLst>
        </pc:spChg>
        <pc:spChg chg="del">
          <ac:chgData name="Hoang Nguyen" userId="6db64537-d52e-458d-beaa-2404c214fbb0" providerId="ADAL" clId="{BC636E49-62CA-4240-9BBC-0BF9C9C8D94B}" dt="2021-09-16T11:27:59.569" v="2188" actId="478"/>
          <ac:spMkLst>
            <pc:docMk/>
            <pc:sldMk cId="758615135" sldId="434"/>
            <ac:spMk id="7" creationId="{9F2EEDC1-561F-4D21-BD29-CA6E1593BD2F}"/>
          </ac:spMkLst>
        </pc:spChg>
        <pc:spChg chg="del">
          <ac:chgData name="Hoang Nguyen" userId="6db64537-d52e-458d-beaa-2404c214fbb0" providerId="ADAL" clId="{BC636E49-62CA-4240-9BBC-0BF9C9C8D94B}" dt="2021-09-16T11:27:59.569" v="2188" actId="478"/>
          <ac:spMkLst>
            <pc:docMk/>
            <pc:sldMk cId="758615135" sldId="434"/>
            <ac:spMk id="9" creationId="{1B94337C-69FB-40DD-9B9B-FB0A2864CE86}"/>
          </ac:spMkLst>
        </pc:spChg>
        <pc:spChg chg="mod">
          <ac:chgData name="Hoang Nguyen" userId="6db64537-d52e-458d-beaa-2404c214fbb0" providerId="ADAL" clId="{BC636E49-62CA-4240-9BBC-0BF9C9C8D94B}" dt="2021-09-16T11:30:27.922" v="2285" actId="14100"/>
          <ac:spMkLst>
            <pc:docMk/>
            <pc:sldMk cId="758615135" sldId="434"/>
            <ac:spMk id="10" creationId="{26CB89A5-AD58-4CB8-8A6E-3BB6AA5FDD66}"/>
          </ac:spMkLst>
        </pc:spChg>
        <pc:spChg chg="del">
          <ac:chgData name="Hoang Nguyen" userId="6db64537-d52e-458d-beaa-2404c214fbb0" providerId="ADAL" clId="{BC636E49-62CA-4240-9BBC-0BF9C9C8D94B}" dt="2021-09-16T11:27:59.569" v="2188" actId="478"/>
          <ac:spMkLst>
            <pc:docMk/>
            <pc:sldMk cId="758615135" sldId="434"/>
            <ac:spMk id="11" creationId="{F4C7A1F0-B389-429C-A214-008FCB502EE4}"/>
          </ac:spMkLst>
        </pc:spChg>
        <pc:spChg chg="del">
          <ac:chgData name="Hoang Nguyen" userId="6db64537-d52e-458d-beaa-2404c214fbb0" providerId="ADAL" clId="{BC636E49-62CA-4240-9BBC-0BF9C9C8D94B}" dt="2021-09-16T11:27:59.569" v="2188" actId="478"/>
          <ac:spMkLst>
            <pc:docMk/>
            <pc:sldMk cId="758615135" sldId="434"/>
            <ac:spMk id="12" creationId="{85DAF4E8-3543-4C16-BC29-DD2FBABBC9B6}"/>
          </ac:spMkLst>
        </pc:spChg>
        <pc:spChg chg="del">
          <ac:chgData name="Hoang Nguyen" userId="6db64537-d52e-458d-beaa-2404c214fbb0" providerId="ADAL" clId="{BC636E49-62CA-4240-9BBC-0BF9C9C8D94B}" dt="2021-09-16T11:27:59.569" v="2188" actId="478"/>
          <ac:spMkLst>
            <pc:docMk/>
            <pc:sldMk cId="758615135" sldId="434"/>
            <ac:spMk id="13" creationId="{6E263102-51F9-4F53-B730-DE9349C5B9FD}"/>
          </ac:spMkLst>
        </pc:spChg>
        <pc:spChg chg="del">
          <ac:chgData name="Hoang Nguyen" userId="6db64537-d52e-458d-beaa-2404c214fbb0" providerId="ADAL" clId="{BC636E49-62CA-4240-9BBC-0BF9C9C8D94B}" dt="2021-09-16T11:27:59.569" v="2188" actId="478"/>
          <ac:spMkLst>
            <pc:docMk/>
            <pc:sldMk cId="758615135" sldId="434"/>
            <ac:spMk id="14" creationId="{97F964EB-0AAA-4CE3-BDB6-E7A9CAA02943}"/>
          </ac:spMkLst>
        </pc:spChg>
        <pc:spChg chg="add mod">
          <ac:chgData name="Hoang Nguyen" userId="6db64537-d52e-458d-beaa-2404c214fbb0" providerId="ADAL" clId="{BC636E49-62CA-4240-9BBC-0BF9C9C8D94B}" dt="2021-09-16T11:30:02.389" v="2280" actId="1076"/>
          <ac:spMkLst>
            <pc:docMk/>
            <pc:sldMk cId="758615135" sldId="434"/>
            <ac:spMk id="19" creationId="{70F9324C-7137-4137-B0B3-39DDCE1400B6}"/>
          </ac:spMkLst>
        </pc:spChg>
        <pc:spChg chg="add mod">
          <ac:chgData name="Hoang Nguyen" userId="6db64537-d52e-458d-beaa-2404c214fbb0" providerId="ADAL" clId="{BC636E49-62CA-4240-9BBC-0BF9C9C8D94B}" dt="2021-09-16T11:30:55.832" v="2291" actId="14100"/>
          <ac:spMkLst>
            <pc:docMk/>
            <pc:sldMk cId="758615135" sldId="434"/>
            <ac:spMk id="26" creationId="{119C9480-73C8-4C2F-9998-467EC4D1C15E}"/>
          </ac:spMkLst>
        </pc:spChg>
        <pc:spChg chg="add mod">
          <ac:chgData name="Hoang Nguyen" userId="6db64537-d52e-458d-beaa-2404c214fbb0" providerId="ADAL" clId="{BC636E49-62CA-4240-9BBC-0BF9C9C8D94B}" dt="2021-09-16T11:30:53.779" v="2290" actId="1076"/>
          <ac:spMkLst>
            <pc:docMk/>
            <pc:sldMk cId="758615135" sldId="434"/>
            <ac:spMk id="27" creationId="{98B86475-206E-4580-98A7-396F28D13453}"/>
          </ac:spMkLst>
        </pc:spChg>
        <pc:picChg chg="add mod">
          <ac:chgData name="Hoang Nguyen" userId="6db64537-d52e-458d-beaa-2404c214fbb0" providerId="ADAL" clId="{BC636E49-62CA-4240-9BBC-0BF9C9C8D94B}" dt="2021-09-16T11:30:38.908" v="2286" actId="1076"/>
          <ac:picMkLst>
            <pc:docMk/>
            <pc:sldMk cId="758615135" sldId="434"/>
            <ac:picMk id="18" creationId="{517CB337-822F-4C84-8EEF-A4460C862812}"/>
          </ac:picMkLst>
        </pc:picChg>
        <pc:cxnChg chg="del">
          <ac:chgData name="Hoang Nguyen" userId="6db64537-d52e-458d-beaa-2404c214fbb0" providerId="ADAL" clId="{BC636E49-62CA-4240-9BBC-0BF9C9C8D94B}" dt="2021-09-16T11:27:59.569" v="2188" actId="478"/>
          <ac:cxnSpMkLst>
            <pc:docMk/>
            <pc:sldMk cId="758615135" sldId="434"/>
            <ac:cxnSpMk id="21" creationId="{B81FED0D-86FE-4266-83D1-CF6E87A49985}"/>
          </ac:cxnSpMkLst>
        </pc:cxnChg>
        <pc:cxnChg chg="del">
          <ac:chgData name="Hoang Nguyen" userId="6db64537-d52e-458d-beaa-2404c214fbb0" providerId="ADAL" clId="{BC636E49-62CA-4240-9BBC-0BF9C9C8D94B}" dt="2021-09-16T11:27:59.569" v="2188" actId="478"/>
          <ac:cxnSpMkLst>
            <pc:docMk/>
            <pc:sldMk cId="758615135" sldId="434"/>
            <ac:cxnSpMk id="22" creationId="{22AB639F-98AD-4B11-B9F5-ED9C54446AC1}"/>
          </ac:cxnSpMkLst>
        </pc:cxnChg>
        <pc:cxnChg chg="del">
          <ac:chgData name="Hoang Nguyen" userId="6db64537-d52e-458d-beaa-2404c214fbb0" providerId="ADAL" clId="{BC636E49-62CA-4240-9BBC-0BF9C9C8D94B}" dt="2021-09-16T11:27:59.569" v="2188" actId="478"/>
          <ac:cxnSpMkLst>
            <pc:docMk/>
            <pc:sldMk cId="758615135" sldId="434"/>
            <ac:cxnSpMk id="23" creationId="{16064BB8-1BDF-469F-A002-038195AF92A1}"/>
          </ac:cxnSpMkLst>
        </pc:cxnChg>
        <pc:cxnChg chg="del">
          <ac:chgData name="Hoang Nguyen" userId="6db64537-d52e-458d-beaa-2404c214fbb0" providerId="ADAL" clId="{BC636E49-62CA-4240-9BBC-0BF9C9C8D94B}" dt="2021-09-16T11:27:59.569" v="2188" actId="478"/>
          <ac:cxnSpMkLst>
            <pc:docMk/>
            <pc:sldMk cId="758615135" sldId="434"/>
            <ac:cxnSpMk id="24" creationId="{330CEC83-16CC-4A84-9B66-53CE2DDA3313}"/>
          </ac:cxnSpMkLst>
        </pc:cxnChg>
        <pc:cxnChg chg="del">
          <ac:chgData name="Hoang Nguyen" userId="6db64537-d52e-458d-beaa-2404c214fbb0" providerId="ADAL" clId="{BC636E49-62CA-4240-9BBC-0BF9C9C8D94B}" dt="2021-09-16T11:27:59.569" v="2188" actId="478"/>
          <ac:cxnSpMkLst>
            <pc:docMk/>
            <pc:sldMk cId="758615135" sldId="434"/>
            <ac:cxnSpMk id="25" creationId="{3AA0A04F-7845-4277-864E-3C40907BE9E6}"/>
          </ac:cxnSpMkLst>
        </pc:cxnChg>
      </pc:sldChg>
      <pc:sldChg chg="addSp delSp modSp add mod modAnim modNotesTx">
        <pc:chgData name="Hoang Nguyen" userId="6db64537-d52e-458d-beaa-2404c214fbb0" providerId="ADAL" clId="{BC636E49-62CA-4240-9BBC-0BF9C9C8D94B}" dt="2021-09-17T01:20:00.742" v="3408" actId="20577"/>
        <pc:sldMkLst>
          <pc:docMk/>
          <pc:sldMk cId="1840964952" sldId="435"/>
        </pc:sldMkLst>
        <pc:spChg chg="del">
          <ac:chgData name="Hoang Nguyen" userId="6db64537-d52e-458d-beaa-2404c214fbb0" providerId="ADAL" clId="{BC636E49-62CA-4240-9BBC-0BF9C9C8D94B}" dt="2021-09-16T11:56:39.217" v="2496" actId="478"/>
          <ac:spMkLst>
            <pc:docMk/>
            <pc:sldMk cId="1840964952" sldId="435"/>
            <ac:spMk id="6" creationId="{98D99A71-9959-4085-BDC2-E0A6523F3019}"/>
          </ac:spMkLst>
        </pc:spChg>
        <pc:spChg chg="add del">
          <ac:chgData name="Hoang Nguyen" userId="6db64537-d52e-458d-beaa-2404c214fbb0" providerId="ADAL" clId="{BC636E49-62CA-4240-9BBC-0BF9C9C8D94B}" dt="2021-09-16T11:56:47.636" v="2499" actId="478"/>
          <ac:spMkLst>
            <pc:docMk/>
            <pc:sldMk cId="1840964952" sldId="435"/>
            <ac:spMk id="9" creationId="{99879644-4AC5-4F4E-875C-30C41F3FBE14}"/>
          </ac:spMkLst>
        </pc:spChg>
        <pc:spChg chg="mod">
          <ac:chgData name="Hoang Nguyen" userId="6db64537-d52e-458d-beaa-2404c214fbb0" providerId="ADAL" clId="{BC636E49-62CA-4240-9BBC-0BF9C9C8D94B}" dt="2021-09-16T11:55:54.458" v="2495" actId="20577"/>
          <ac:spMkLst>
            <pc:docMk/>
            <pc:sldMk cId="1840964952" sldId="435"/>
            <ac:spMk id="10" creationId="{8F12C9E8-9197-4F1C-B1F1-DB8034357EA9}"/>
          </ac:spMkLst>
        </pc:spChg>
        <pc:spChg chg="add mod">
          <ac:chgData name="Hoang Nguyen" userId="6db64537-d52e-458d-beaa-2404c214fbb0" providerId="ADAL" clId="{BC636E49-62CA-4240-9BBC-0BF9C9C8D94B}" dt="2021-09-16T11:58:01.881" v="2518" actId="207"/>
          <ac:spMkLst>
            <pc:docMk/>
            <pc:sldMk cId="1840964952" sldId="435"/>
            <ac:spMk id="12" creationId="{8ED96680-8B06-49CF-9635-A575799C6835}"/>
          </ac:spMkLst>
        </pc:spChg>
        <pc:picChg chg="mod">
          <ac:chgData name="Hoang Nguyen" userId="6db64537-d52e-458d-beaa-2404c214fbb0" providerId="ADAL" clId="{BC636E49-62CA-4240-9BBC-0BF9C9C8D94B}" dt="2021-09-16T11:57:56.451" v="2515" actId="14100"/>
          <ac:picMkLst>
            <pc:docMk/>
            <pc:sldMk cId="1840964952" sldId="435"/>
            <ac:picMk id="4" creationId="{B36A887D-A439-467F-9819-80B1D04070A7}"/>
          </ac:picMkLst>
        </pc:picChg>
        <pc:picChg chg="del">
          <ac:chgData name="Hoang Nguyen" userId="6db64537-d52e-458d-beaa-2404c214fbb0" providerId="ADAL" clId="{BC636E49-62CA-4240-9BBC-0BF9C9C8D94B}" dt="2021-09-16T11:56:42.498" v="2497" actId="478"/>
          <ac:picMkLst>
            <pc:docMk/>
            <pc:sldMk cId="1840964952" sldId="435"/>
            <ac:picMk id="5" creationId="{EA983D7C-45F3-44D1-89E7-929FC9FA4EA7}"/>
          </ac:picMkLst>
        </pc:picChg>
        <pc:picChg chg="del">
          <ac:chgData name="Hoang Nguyen" userId="6db64537-d52e-458d-beaa-2404c214fbb0" providerId="ADAL" clId="{BC636E49-62CA-4240-9BBC-0BF9C9C8D94B}" dt="2021-09-16T11:56:42.498" v="2497" actId="478"/>
          <ac:picMkLst>
            <pc:docMk/>
            <pc:sldMk cId="1840964952" sldId="435"/>
            <ac:picMk id="7" creationId="{DC816286-F224-46E8-AD13-A5404D2141F6}"/>
          </ac:picMkLst>
        </pc:picChg>
        <pc:picChg chg="del">
          <ac:chgData name="Hoang Nguyen" userId="6db64537-d52e-458d-beaa-2404c214fbb0" providerId="ADAL" clId="{BC636E49-62CA-4240-9BBC-0BF9C9C8D94B}" dt="2021-09-16T11:56:42.498" v="2497" actId="478"/>
          <ac:picMkLst>
            <pc:docMk/>
            <pc:sldMk cId="1840964952" sldId="435"/>
            <ac:picMk id="11" creationId="{400BF4D7-1CD6-4600-8F2C-10B2D6D7C019}"/>
          </ac:picMkLst>
        </pc:picChg>
        <pc:picChg chg="add del mod">
          <ac:chgData name="Hoang Nguyen" userId="6db64537-d52e-458d-beaa-2404c214fbb0" providerId="ADAL" clId="{BC636E49-62CA-4240-9BBC-0BF9C9C8D94B}" dt="2021-09-16T11:57:43.437" v="2511" actId="478"/>
          <ac:picMkLst>
            <pc:docMk/>
            <pc:sldMk cId="1840964952" sldId="435"/>
            <ac:picMk id="13" creationId="{C2DC314E-ECC8-4A60-B775-936A638B0954}"/>
          </ac:picMkLst>
        </pc:picChg>
        <pc:picChg chg="add del mod">
          <ac:chgData name="Hoang Nguyen" userId="6db64537-d52e-458d-beaa-2404c214fbb0" providerId="ADAL" clId="{BC636E49-62CA-4240-9BBC-0BF9C9C8D94B}" dt="2021-09-16T11:57:44.192" v="2512" actId="478"/>
          <ac:picMkLst>
            <pc:docMk/>
            <pc:sldMk cId="1840964952" sldId="435"/>
            <ac:picMk id="14" creationId="{B56BF72C-84D3-4649-A9AA-DC45E7B2CA59}"/>
          </ac:picMkLst>
        </pc:picChg>
      </pc:sldChg>
      <pc:sldMasterChg chg="del delSldLayout">
        <pc:chgData name="Hoang Nguyen" userId="6db64537-d52e-458d-beaa-2404c214fbb0" providerId="ADAL" clId="{BC636E49-62CA-4240-9BBC-0BF9C9C8D94B}" dt="2021-09-16T02:21:52.936" v="51" actId="47"/>
        <pc:sldMasterMkLst>
          <pc:docMk/>
          <pc:sldMasterMk cId="1511843233" sldId="2147483672"/>
        </pc:sldMasterMkLst>
        <pc:sldLayoutChg chg="del">
          <pc:chgData name="Hoang Nguyen" userId="6db64537-d52e-458d-beaa-2404c214fbb0" providerId="ADAL" clId="{BC636E49-62CA-4240-9BBC-0BF9C9C8D94B}" dt="2021-09-16T02:21:52.936" v="51" actId="47"/>
          <pc:sldLayoutMkLst>
            <pc:docMk/>
            <pc:sldMasterMk cId="1511843233" sldId="2147483672"/>
            <pc:sldLayoutMk cId="2041133245" sldId="2147483673"/>
          </pc:sldLayoutMkLst>
        </pc:sldLayoutChg>
        <pc:sldLayoutChg chg="del">
          <pc:chgData name="Hoang Nguyen" userId="6db64537-d52e-458d-beaa-2404c214fbb0" providerId="ADAL" clId="{BC636E49-62CA-4240-9BBC-0BF9C9C8D94B}" dt="2021-09-16T02:21:52.936" v="51" actId="47"/>
          <pc:sldLayoutMkLst>
            <pc:docMk/>
            <pc:sldMasterMk cId="1511843233" sldId="2147483672"/>
            <pc:sldLayoutMk cId="3636355112" sldId="2147483674"/>
          </pc:sldLayoutMkLst>
        </pc:sldLayoutChg>
        <pc:sldLayoutChg chg="del">
          <pc:chgData name="Hoang Nguyen" userId="6db64537-d52e-458d-beaa-2404c214fbb0" providerId="ADAL" clId="{BC636E49-62CA-4240-9BBC-0BF9C9C8D94B}" dt="2021-09-16T02:21:52.936" v="51" actId="47"/>
          <pc:sldLayoutMkLst>
            <pc:docMk/>
            <pc:sldMasterMk cId="1511843233" sldId="2147483672"/>
            <pc:sldLayoutMk cId="2429068616" sldId="2147483675"/>
          </pc:sldLayoutMkLst>
        </pc:sldLayoutChg>
        <pc:sldLayoutChg chg="del">
          <pc:chgData name="Hoang Nguyen" userId="6db64537-d52e-458d-beaa-2404c214fbb0" providerId="ADAL" clId="{BC636E49-62CA-4240-9BBC-0BF9C9C8D94B}" dt="2021-09-16T02:21:52.936" v="51" actId="47"/>
          <pc:sldLayoutMkLst>
            <pc:docMk/>
            <pc:sldMasterMk cId="1511843233" sldId="2147483672"/>
            <pc:sldLayoutMk cId="220530197" sldId="2147483676"/>
          </pc:sldLayoutMkLst>
        </pc:sldLayoutChg>
        <pc:sldLayoutChg chg="del">
          <pc:chgData name="Hoang Nguyen" userId="6db64537-d52e-458d-beaa-2404c214fbb0" providerId="ADAL" clId="{BC636E49-62CA-4240-9BBC-0BF9C9C8D94B}" dt="2021-09-16T02:21:52.936" v="51" actId="47"/>
          <pc:sldLayoutMkLst>
            <pc:docMk/>
            <pc:sldMasterMk cId="1511843233" sldId="2147483672"/>
            <pc:sldLayoutMk cId="1795994719" sldId="2147483677"/>
          </pc:sldLayoutMkLst>
        </pc:sldLayoutChg>
        <pc:sldLayoutChg chg="del">
          <pc:chgData name="Hoang Nguyen" userId="6db64537-d52e-458d-beaa-2404c214fbb0" providerId="ADAL" clId="{BC636E49-62CA-4240-9BBC-0BF9C9C8D94B}" dt="2021-09-16T02:21:52.936" v="51" actId="47"/>
          <pc:sldLayoutMkLst>
            <pc:docMk/>
            <pc:sldMasterMk cId="1511843233" sldId="2147483672"/>
            <pc:sldLayoutMk cId="3477367252" sldId="2147483678"/>
          </pc:sldLayoutMkLst>
        </pc:sldLayoutChg>
        <pc:sldLayoutChg chg="del">
          <pc:chgData name="Hoang Nguyen" userId="6db64537-d52e-458d-beaa-2404c214fbb0" providerId="ADAL" clId="{BC636E49-62CA-4240-9BBC-0BF9C9C8D94B}" dt="2021-09-16T02:21:52.936" v="51" actId="47"/>
          <pc:sldLayoutMkLst>
            <pc:docMk/>
            <pc:sldMasterMk cId="1511843233" sldId="2147483672"/>
            <pc:sldLayoutMk cId="844373305" sldId="2147483679"/>
          </pc:sldLayoutMkLst>
        </pc:sldLayoutChg>
        <pc:sldLayoutChg chg="del">
          <pc:chgData name="Hoang Nguyen" userId="6db64537-d52e-458d-beaa-2404c214fbb0" providerId="ADAL" clId="{BC636E49-62CA-4240-9BBC-0BF9C9C8D94B}" dt="2021-09-16T02:21:52.936" v="51" actId="47"/>
          <pc:sldLayoutMkLst>
            <pc:docMk/>
            <pc:sldMasterMk cId="1511843233" sldId="2147483672"/>
            <pc:sldLayoutMk cId="1397669694" sldId="2147483680"/>
          </pc:sldLayoutMkLst>
        </pc:sldLayoutChg>
        <pc:sldLayoutChg chg="del">
          <pc:chgData name="Hoang Nguyen" userId="6db64537-d52e-458d-beaa-2404c214fbb0" providerId="ADAL" clId="{BC636E49-62CA-4240-9BBC-0BF9C9C8D94B}" dt="2021-09-16T02:21:52.936" v="51" actId="47"/>
          <pc:sldLayoutMkLst>
            <pc:docMk/>
            <pc:sldMasterMk cId="1511843233" sldId="2147483672"/>
            <pc:sldLayoutMk cId="1512523259" sldId="2147483681"/>
          </pc:sldLayoutMkLst>
        </pc:sldLayoutChg>
        <pc:sldLayoutChg chg="del">
          <pc:chgData name="Hoang Nguyen" userId="6db64537-d52e-458d-beaa-2404c214fbb0" providerId="ADAL" clId="{BC636E49-62CA-4240-9BBC-0BF9C9C8D94B}" dt="2021-09-16T02:21:52.936" v="51" actId="47"/>
          <pc:sldLayoutMkLst>
            <pc:docMk/>
            <pc:sldMasterMk cId="1511843233" sldId="2147483672"/>
            <pc:sldLayoutMk cId="2330793864" sldId="2147483682"/>
          </pc:sldLayoutMkLst>
        </pc:sldLayoutChg>
        <pc:sldLayoutChg chg="del">
          <pc:chgData name="Hoang Nguyen" userId="6db64537-d52e-458d-beaa-2404c214fbb0" providerId="ADAL" clId="{BC636E49-62CA-4240-9BBC-0BF9C9C8D94B}" dt="2021-09-16T02:21:52.936" v="51" actId="47"/>
          <pc:sldLayoutMkLst>
            <pc:docMk/>
            <pc:sldMasterMk cId="1511843233" sldId="2147483672"/>
            <pc:sldLayoutMk cId="1303183383" sldId="2147483683"/>
          </pc:sldLayoutMkLst>
        </pc:sldLayoutChg>
      </pc:sldMasterChg>
    </pc:docChg>
  </pc:docChgLst>
  <pc:docChgLst>
    <pc:chgData name="Nguyen Hoang" userId="6db64537-d52e-458d-beaa-2404c214fbb0" providerId="ADAL" clId="{D39F67DC-83A3-4EF2-8FCB-B3E5019E9D4B}"/>
    <pc:docChg chg="undo custSel addSld delSld modSld sldOrd">
      <pc:chgData name="Nguyen Hoang" userId="6db64537-d52e-458d-beaa-2404c214fbb0" providerId="ADAL" clId="{D39F67DC-83A3-4EF2-8FCB-B3E5019E9D4B}" dt="2021-10-07T02:03:01.049" v="902"/>
      <pc:docMkLst>
        <pc:docMk/>
      </pc:docMkLst>
      <pc:sldChg chg="ord">
        <pc:chgData name="Nguyen Hoang" userId="6db64537-d52e-458d-beaa-2404c214fbb0" providerId="ADAL" clId="{D39F67DC-83A3-4EF2-8FCB-B3E5019E9D4B}" dt="2021-10-07T02:02:56.531" v="900"/>
        <pc:sldMkLst>
          <pc:docMk/>
          <pc:sldMk cId="409121486" sldId="256"/>
        </pc:sldMkLst>
      </pc:sldChg>
      <pc:sldChg chg="modNotesTx">
        <pc:chgData name="Nguyen Hoang" userId="6db64537-d52e-458d-beaa-2404c214fbb0" providerId="ADAL" clId="{D39F67DC-83A3-4EF2-8FCB-B3E5019E9D4B}" dt="2021-10-07T01:33:59.579" v="6" actId="6549"/>
        <pc:sldMkLst>
          <pc:docMk/>
          <pc:sldMk cId="1000622469" sldId="257"/>
        </pc:sldMkLst>
      </pc:sldChg>
      <pc:sldChg chg="modNotesTx">
        <pc:chgData name="Nguyen Hoang" userId="6db64537-d52e-458d-beaa-2404c214fbb0" providerId="ADAL" clId="{D39F67DC-83A3-4EF2-8FCB-B3E5019E9D4B}" dt="2021-10-07T01:35:03.745" v="247" actId="20577"/>
        <pc:sldMkLst>
          <pc:docMk/>
          <pc:sldMk cId="2134196196" sldId="259"/>
        </pc:sldMkLst>
      </pc:sldChg>
      <pc:sldChg chg="ord">
        <pc:chgData name="Nguyen Hoang" userId="6db64537-d52e-458d-beaa-2404c214fbb0" providerId="ADAL" clId="{D39F67DC-83A3-4EF2-8FCB-B3E5019E9D4B}" dt="2021-10-07T02:03:01.049" v="902"/>
        <pc:sldMkLst>
          <pc:docMk/>
          <pc:sldMk cId="2831301539" sldId="420"/>
        </pc:sldMkLst>
      </pc:sldChg>
      <pc:sldChg chg="modSp mod modNotesTx">
        <pc:chgData name="Nguyen Hoang" userId="6db64537-d52e-458d-beaa-2404c214fbb0" providerId="ADAL" clId="{D39F67DC-83A3-4EF2-8FCB-B3E5019E9D4B}" dt="2021-10-07T01:37:55.763" v="719" actId="20577"/>
        <pc:sldMkLst>
          <pc:docMk/>
          <pc:sldMk cId="2907989700" sldId="424"/>
        </pc:sldMkLst>
        <pc:graphicFrameChg chg="mod">
          <ac:chgData name="Nguyen Hoang" userId="6db64537-d52e-458d-beaa-2404c214fbb0" providerId="ADAL" clId="{D39F67DC-83A3-4EF2-8FCB-B3E5019E9D4B}" dt="2021-10-07T01:37:30.291" v="649" actId="1076"/>
          <ac:graphicFrameMkLst>
            <pc:docMk/>
            <pc:sldMk cId="2907989700" sldId="424"/>
            <ac:graphicFrameMk id="2" creationId="{1B8CC6E6-F255-43D5-937F-0C0FD3325C64}"/>
          </ac:graphicFrameMkLst>
        </pc:graphicFrameChg>
        <pc:picChg chg="mod">
          <ac:chgData name="Nguyen Hoang" userId="6db64537-d52e-458d-beaa-2404c214fbb0" providerId="ADAL" clId="{D39F67DC-83A3-4EF2-8FCB-B3E5019E9D4B}" dt="2021-10-07T01:37:28.792" v="648" actId="1076"/>
          <ac:picMkLst>
            <pc:docMk/>
            <pc:sldMk cId="2907989700" sldId="424"/>
            <ac:picMk id="9" creationId="{456D1130-D4B9-4BFA-81A1-3DE3A8CD4546}"/>
          </ac:picMkLst>
        </pc:picChg>
      </pc:sldChg>
      <pc:sldChg chg="modNotesTx">
        <pc:chgData name="Nguyen Hoang" userId="6db64537-d52e-458d-beaa-2404c214fbb0" providerId="ADAL" clId="{D39F67DC-83A3-4EF2-8FCB-B3E5019E9D4B}" dt="2021-10-07T01:39:37.442" v="893" actId="20577"/>
        <pc:sldMkLst>
          <pc:docMk/>
          <pc:sldMk cId="525020397" sldId="430"/>
        </pc:sldMkLst>
      </pc:sldChg>
      <pc:sldChg chg="ord">
        <pc:chgData name="Nguyen Hoang" userId="6db64537-d52e-458d-beaa-2404c214fbb0" providerId="ADAL" clId="{D39F67DC-83A3-4EF2-8FCB-B3E5019E9D4B}" dt="2021-10-07T01:33:42.822" v="1"/>
        <pc:sldMkLst>
          <pc:docMk/>
          <pc:sldMk cId="117892018" sldId="432"/>
        </pc:sldMkLst>
      </pc:sldChg>
      <pc:sldChg chg="modNotesTx">
        <pc:chgData name="Nguyen Hoang" userId="6db64537-d52e-458d-beaa-2404c214fbb0" providerId="ADAL" clId="{D39F67DC-83A3-4EF2-8FCB-B3E5019E9D4B}" dt="2021-10-07T01:37:08.674" v="645" actId="20577"/>
        <pc:sldMkLst>
          <pc:docMk/>
          <pc:sldMk cId="2594717190" sldId="443"/>
        </pc:sldMkLst>
      </pc:sldChg>
      <pc:sldChg chg="delSp del mod delAnim">
        <pc:chgData name="Nguyen Hoang" userId="6db64537-d52e-458d-beaa-2404c214fbb0" providerId="ADAL" clId="{D39F67DC-83A3-4EF2-8FCB-B3E5019E9D4B}" dt="2021-10-07T01:40:00.554" v="898" actId="47"/>
        <pc:sldMkLst>
          <pc:docMk/>
          <pc:sldMk cId="2347688930" sldId="444"/>
        </pc:sldMkLst>
        <pc:picChg chg="del">
          <ac:chgData name="Nguyen Hoang" userId="6db64537-d52e-458d-beaa-2404c214fbb0" providerId="ADAL" clId="{D39F67DC-83A3-4EF2-8FCB-B3E5019E9D4B}" dt="2021-10-07T01:38:19.227" v="720" actId="478"/>
          <ac:picMkLst>
            <pc:docMk/>
            <pc:sldMk cId="2347688930" sldId="444"/>
            <ac:picMk id="4" creationId="{83FB07C3-1CAD-4E1F-9C53-AC4592C4E894}"/>
          </ac:picMkLst>
        </pc:picChg>
      </pc:sldChg>
      <pc:sldChg chg="ord">
        <pc:chgData name="Nguyen Hoang" userId="6db64537-d52e-458d-beaa-2404c214fbb0" providerId="ADAL" clId="{D39F67DC-83A3-4EF2-8FCB-B3E5019E9D4B}" dt="2021-10-07T01:38:55.865" v="801"/>
        <pc:sldMkLst>
          <pc:docMk/>
          <pc:sldMk cId="989214488" sldId="446"/>
        </pc:sldMkLst>
      </pc:sldChg>
      <pc:sldChg chg="modNotesTx">
        <pc:chgData name="Nguyen Hoang" userId="6db64537-d52e-458d-beaa-2404c214fbb0" providerId="ADAL" clId="{D39F67DC-83A3-4EF2-8FCB-B3E5019E9D4B}" dt="2021-10-07T01:39:30.500" v="872" actId="20577"/>
        <pc:sldMkLst>
          <pc:docMk/>
          <pc:sldMk cId="2369194068" sldId="449"/>
        </pc:sldMkLst>
      </pc:sldChg>
      <pc:sldChg chg="ord">
        <pc:chgData name="Nguyen Hoang" userId="6db64537-d52e-458d-beaa-2404c214fbb0" providerId="ADAL" clId="{D39F67DC-83A3-4EF2-8FCB-B3E5019E9D4B}" dt="2021-10-07T01:33:48.085" v="5"/>
        <pc:sldMkLst>
          <pc:docMk/>
          <pc:sldMk cId="2690091696" sldId="450"/>
        </pc:sldMkLst>
      </pc:sldChg>
      <pc:sldChg chg="delSp modSp add mod">
        <pc:chgData name="Nguyen Hoang" userId="6db64537-d52e-458d-beaa-2404c214fbb0" providerId="ADAL" clId="{D39F67DC-83A3-4EF2-8FCB-B3E5019E9D4B}" dt="2021-10-07T01:38:45.743" v="799" actId="207"/>
        <pc:sldMkLst>
          <pc:docMk/>
          <pc:sldMk cId="238105010" sldId="451"/>
        </pc:sldMkLst>
        <pc:spChg chg="del">
          <ac:chgData name="Nguyen Hoang" userId="6db64537-d52e-458d-beaa-2404c214fbb0" providerId="ADAL" clId="{D39F67DC-83A3-4EF2-8FCB-B3E5019E9D4B}" dt="2021-10-07T01:38:40.351" v="797" actId="478"/>
          <ac:spMkLst>
            <pc:docMk/>
            <pc:sldMk cId="238105010" sldId="451"/>
            <ac:spMk id="4" creationId="{C1636A97-8B55-406C-AF69-143764FBE067}"/>
          </ac:spMkLst>
        </pc:spChg>
        <pc:spChg chg="mod">
          <ac:chgData name="Nguyen Hoang" userId="6db64537-d52e-458d-beaa-2404c214fbb0" providerId="ADAL" clId="{D39F67DC-83A3-4EF2-8FCB-B3E5019E9D4B}" dt="2021-10-07T01:38:45.743" v="799" actId="207"/>
          <ac:spMkLst>
            <pc:docMk/>
            <pc:sldMk cId="238105010" sldId="451"/>
            <ac:spMk id="8" creationId="{A3F31A56-ECCD-4B60-A936-0516D562AB59}"/>
          </ac:spMkLst>
        </pc:spChg>
      </pc:sldChg>
    </pc:docChg>
  </pc:docChgLst>
  <pc:docChgLst>
    <pc:chgData name="Hoang Nguyen" userId="6db64537-d52e-458d-beaa-2404c214fbb0" providerId="ADAL" clId="{A084069A-44A7-4E1B-872C-6364678359D9}"/>
    <pc:docChg chg="undo custSel addSld delSld modSld">
      <pc:chgData name="Hoang Nguyen" userId="6db64537-d52e-458d-beaa-2404c214fbb0" providerId="ADAL" clId="{A084069A-44A7-4E1B-872C-6364678359D9}" dt="2021-09-23T02:42:29.871" v="7645" actId="20577"/>
      <pc:docMkLst>
        <pc:docMk/>
      </pc:docMkLst>
      <pc:sldChg chg="modNotesTx">
        <pc:chgData name="Hoang Nguyen" userId="6db64537-d52e-458d-beaa-2404c214fbb0" providerId="ADAL" clId="{A084069A-44A7-4E1B-872C-6364678359D9}" dt="2021-09-23T01:23:00.640" v="2373" actId="20577"/>
        <pc:sldMkLst>
          <pc:docMk/>
          <pc:sldMk cId="409121486" sldId="256"/>
        </pc:sldMkLst>
      </pc:sldChg>
      <pc:sldChg chg="modNotesTx">
        <pc:chgData name="Hoang Nguyen" userId="6db64537-d52e-458d-beaa-2404c214fbb0" providerId="ADAL" clId="{A084069A-44A7-4E1B-872C-6364678359D9}" dt="2021-09-23T01:24:10.694" v="2507" actId="20577"/>
        <pc:sldMkLst>
          <pc:docMk/>
          <pc:sldMk cId="1000622469" sldId="257"/>
        </pc:sldMkLst>
      </pc:sldChg>
      <pc:sldChg chg="modSp mod modNotesTx">
        <pc:chgData name="Hoang Nguyen" userId="6db64537-d52e-458d-beaa-2404c214fbb0" providerId="ADAL" clId="{A084069A-44A7-4E1B-872C-6364678359D9}" dt="2021-09-22T06:59:33.117" v="239" actId="20577"/>
        <pc:sldMkLst>
          <pc:docMk/>
          <pc:sldMk cId="2134196196" sldId="259"/>
        </pc:sldMkLst>
        <pc:spChg chg="mod">
          <ac:chgData name="Hoang Nguyen" userId="6db64537-d52e-458d-beaa-2404c214fbb0" providerId="ADAL" clId="{A084069A-44A7-4E1B-872C-6364678359D9}" dt="2021-09-22T06:59:33.117" v="239" actId="20577"/>
          <ac:spMkLst>
            <pc:docMk/>
            <pc:sldMk cId="2134196196" sldId="259"/>
            <ac:spMk id="6" creationId="{AEDE376A-1D71-45D7-BFBC-86E9206DDF11}"/>
          </ac:spMkLst>
        </pc:spChg>
      </pc:sldChg>
      <pc:sldChg chg="modSp mod modNotesTx">
        <pc:chgData name="Hoang Nguyen" userId="6db64537-d52e-458d-beaa-2404c214fbb0" providerId="ADAL" clId="{A084069A-44A7-4E1B-872C-6364678359D9}" dt="2021-09-23T01:28:41.435" v="3368" actId="20577"/>
        <pc:sldMkLst>
          <pc:docMk/>
          <pc:sldMk cId="11776531" sldId="260"/>
        </pc:sldMkLst>
        <pc:spChg chg="mod">
          <ac:chgData name="Hoang Nguyen" userId="6db64537-d52e-458d-beaa-2404c214fbb0" providerId="ADAL" clId="{A084069A-44A7-4E1B-872C-6364678359D9}" dt="2021-09-22T07:00:55.966" v="551" actId="1076"/>
          <ac:spMkLst>
            <pc:docMk/>
            <pc:sldMk cId="11776531" sldId="260"/>
            <ac:spMk id="10" creationId="{596DB30C-1A1E-43D5-A22F-5AF8B77FBE20}"/>
          </ac:spMkLst>
        </pc:spChg>
        <pc:spChg chg="mod">
          <ac:chgData name="Hoang Nguyen" userId="6db64537-d52e-458d-beaa-2404c214fbb0" providerId="ADAL" clId="{A084069A-44A7-4E1B-872C-6364678359D9}" dt="2021-09-22T07:01:18.086" v="650" actId="14100"/>
          <ac:spMkLst>
            <pc:docMk/>
            <pc:sldMk cId="11776531" sldId="260"/>
            <ac:spMk id="35" creationId="{47BFBBAD-A334-4624-8E93-79BDB8776B35}"/>
          </ac:spMkLst>
        </pc:spChg>
        <pc:spChg chg="mod">
          <ac:chgData name="Hoang Nguyen" userId="6db64537-d52e-458d-beaa-2404c214fbb0" providerId="ADAL" clId="{A084069A-44A7-4E1B-872C-6364678359D9}" dt="2021-09-22T07:00:57.900" v="552" actId="1076"/>
          <ac:spMkLst>
            <pc:docMk/>
            <pc:sldMk cId="11776531" sldId="260"/>
            <ac:spMk id="46" creationId="{F6314681-ED94-4530-A650-2858C877003B}"/>
          </ac:spMkLst>
        </pc:spChg>
      </pc:sldChg>
      <pc:sldChg chg="del">
        <pc:chgData name="Hoang Nguyen" userId="6db64537-d52e-458d-beaa-2404c214fbb0" providerId="ADAL" clId="{A084069A-44A7-4E1B-872C-6364678359D9}" dt="2021-09-22T07:08:28.141" v="985" actId="47"/>
        <pc:sldMkLst>
          <pc:docMk/>
          <pc:sldMk cId="579207760" sldId="261"/>
        </pc:sldMkLst>
      </pc:sldChg>
      <pc:sldChg chg="modNotesTx">
        <pc:chgData name="Hoang Nguyen" userId="6db64537-d52e-458d-beaa-2404c214fbb0" providerId="ADAL" clId="{A084069A-44A7-4E1B-872C-6364678359D9}" dt="2021-09-23T02:42:29.871" v="7645" actId="20577"/>
        <pc:sldMkLst>
          <pc:docMk/>
          <pc:sldMk cId="2831301539" sldId="420"/>
        </pc:sldMkLst>
      </pc:sldChg>
      <pc:sldChg chg="modNotesTx">
        <pc:chgData name="Hoang Nguyen" userId="6db64537-d52e-458d-beaa-2404c214fbb0" providerId="ADAL" clId="{A084069A-44A7-4E1B-872C-6364678359D9}" dt="2021-09-23T01:24:33.169" v="2690" actId="20577"/>
        <pc:sldMkLst>
          <pc:docMk/>
          <pc:sldMk cId="3318525405" sldId="421"/>
        </pc:sldMkLst>
      </pc:sldChg>
      <pc:sldChg chg="addSp delSp modSp mod modAnim modNotesTx">
        <pc:chgData name="Hoang Nguyen" userId="6db64537-d52e-458d-beaa-2404c214fbb0" providerId="ADAL" clId="{A084069A-44A7-4E1B-872C-6364678359D9}" dt="2021-09-23T01:31:02.989" v="3928" actId="20577"/>
        <pc:sldMkLst>
          <pc:docMk/>
          <pc:sldMk cId="589819331" sldId="423"/>
        </pc:sldMkLst>
        <pc:spChg chg="mod">
          <ac:chgData name="Hoang Nguyen" userId="6db64537-d52e-458d-beaa-2404c214fbb0" providerId="ADAL" clId="{A084069A-44A7-4E1B-872C-6364678359D9}" dt="2021-09-22T07:01:56.585" v="696" actId="20577"/>
          <ac:spMkLst>
            <pc:docMk/>
            <pc:sldMk cId="589819331" sldId="423"/>
            <ac:spMk id="2" creationId="{48F83870-77EE-422F-A539-839434E5D1D0}"/>
          </ac:spMkLst>
        </pc:spChg>
        <pc:spChg chg="add mod">
          <ac:chgData name="Hoang Nguyen" userId="6db64537-d52e-458d-beaa-2404c214fbb0" providerId="ADAL" clId="{A084069A-44A7-4E1B-872C-6364678359D9}" dt="2021-09-22T07:05:13.231" v="890" actId="14100"/>
          <ac:spMkLst>
            <pc:docMk/>
            <pc:sldMk cId="589819331" sldId="423"/>
            <ac:spMk id="17" creationId="{BF7F4ACF-8D68-4B4F-8E74-58A39EFDCEF8}"/>
          </ac:spMkLst>
        </pc:spChg>
        <pc:spChg chg="add mod">
          <ac:chgData name="Hoang Nguyen" userId="6db64537-d52e-458d-beaa-2404c214fbb0" providerId="ADAL" clId="{A084069A-44A7-4E1B-872C-6364678359D9}" dt="2021-09-22T07:04:03.223" v="885" actId="1076"/>
          <ac:spMkLst>
            <pc:docMk/>
            <pc:sldMk cId="589819331" sldId="423"/>
            <ac:spMk id="18" creationId="{132DF1CB-6665-45B9-83DF-8341079FBA2B}"/>
          </ac:spMkLst>
        </pc:spChg>
        <pc:spChg chg="del">
          <ac:chgData name="Hoang Nguyen" userId="6db64537-d52e-458d-beaa-2404c214fbb0" providerId="ADAL" clId="{A084069A-44A7-4E1B-872C-6364678359D9}" dt="2021-09-22T07:02:10.192" v="697" actId="478"/>
          <ac:spMkLst>
            <pc:docMk/>
            <pc:sldMk cId="589819331" sldId="423"/>
            <ac:spMk id="23" creationId="{7B6A131E-9DA1-40DD-81DF-ABE0E5AB0730}"/>
          </ac:spMkLst>
        </pc:spChg>
        <pc:spChg chg="del">
          <ac:chgData name="Hoang Nguyen" userId="6db64537-d52e-458d-beaa-2404c214fbb0" providerId="ADAL" clId="{A084069A-44A7-4E1B-872C-6364678359D9}" dt="2021-09-22T07:02:10.192" v="697" actId="478"/>
          <ac:spMkLst>
            <pc:docMk/>
            <pc:sldMk cId="589819331" sldId="423"/>
            <ac:spMk id="25" creationId="{951846F0-93A5-41FD-8826-95202BAB5B02}"/>
          </ac:spMkLst>
        </pc:spChg>
        <pc:spChg chg="del">
          <ac:chgData name="Hoang Nguyen" userId="6db64537-d52e-458d-beaa-2404c214fbb0" providerId="ADAL" clId="{A084069A-44A7-4E1B-872C-6364678359D9}" dt="2021-09-22T07:02:10.192" v="697" actId="478"/>
          <ac:spMkLst>
            <pc:docMk/>
            <pc:sldMk cId="589819331" sldId="423"/>
            <ac:spMk id="26" creationId="{1F176489-23F7-485E-BA40-C054C4907FB9}"/>
          </ac:spMkLst>
        </pc:spChg>
        <pc:spChg chg="del">
          <ac:chgData name="Hoang Nguyen" userId="6db64537-d52e-458d-beaa-2404c214fbb0" providerId="ADAL" clId="{A084069A-44A7-4E1B-872C-6364678359D9}" dt="2021-09-22T07:02:10.192" v="697" actId="478"/>
          <ac:spMkLst>
            <pc:docMk/>
            <pc:sldMk cId="589819331" sldId="423"/>
            <ac:spMk id="27" creationId="{D4521BA7-6298-4755-90D7-E4E36C0A4CE5}"/>
          </ac:spMkLst>
        </pc:spChg>
        <pc:spChg chg="del">
          <ac:chgData name="Hoang Nguyen" userId="6db64537-d52e-458d-beaa-2404c214fbb0" providerId="ADAL" clId="{A084069A-44A7-4E1B-872C-6364678359D9}" dt="2021-09-22T07:02:10.192" v="697" actId="478"/>
          <ac:spMkLst>
            <pc:docMk/>
            <pc:sldMk cId="589819331" sldId="423"/>
            <ac:spMk id="28" creationId="{9AF3A062-F6D4-443C-BB73-2CCC4B4A2EA8}"/>
          </ac:spMkLst>
        </pc:spChg>
        <pc:spChg chg="del">
          <ac:chgData name="Hoang Nguyen" userId="6db64537-d52e-458d-beaa-2404c214fbb0" providerId="ADAL" clId="{A084069A-44A7-4E1B-872C-6364678359D9}" dt="2021-09-22T07:02:10.192" v="697" actId="478"/>
          <ac:spMkLst>
            <pc:docMk/>
            <pc:sldMk cId="589819331" sldId="423"/>
            <ac:spMk id="29" creationId="{77C69F9E-B3A3-4D49-B5A5-566376412406}"/>
          </ac:spMkLst>
        </pc:spChg>
        <pc:spChg chg="del">
          <ac:chgData name="Hoang Nguyen" userId="6db64537-d52e-458d-beaa-2404c214fbb0" providerId="ADAL" clId="{A084069A-44A7-4E1B-872C-6364678359D9}" dt="2021-09-22T07:02:10.192" v="697" actId="478"/>
          <ac:spMkLst>
            <pc:docMk/>
            <pc:sldMk cId="589819331" sldId="423"/>
            <ac:spMk id="30" creationId="{685B142F-AC87-4ACD-B0B6-DFCB5CED6E88}"/>
          </ac:spMkLst>
        </pc:spChg>
        <pc:spChg chg="del">
          <ac:chgData name="Hoang Nguyen" userId="6db64537-d52e-458d-beaa-2404c214fbb0" providerId="ADAL" clId="{A084069A-44A7-4E1B-872C-6364678359D9}" dt="2021-09-22T07:02:10.192" v="697" actId="478"/>
          <ac:spMkLst>
            <pc:docMk/>
            <pc:sldMk cId="589819331" sldId="423"/>
            <ac:spMk id="31" creationId="{6603C2C7-8934-4146-8197-899EDE252DA3}"/>
          </ac:spMkLst>
        </pc:spChg>
        <pc:spChg chg="del">
          <ac:chgData name="Hoang Nguyen" userId="6db64537-d52e-458d-beaa-2404c214fbb0" providerId="ADAL" clId="{A084069A-44A7-4E1B-872C-6364678359D9}" dt="2021-09-22T07:02:10.192" v="697" actId="478"/>
          <ac:spMkLst>
            <pc:docMk/>
            <pc:sldMk cId="589819331" sldId="423"/>
            <ac:spMk id="32" creationId="{E74192EB-E306-41A4-A55C-376F49897B0D}"/>
          </ac:spMkLst>
        </pc:spChg>
        <pc:picChg chg="del">
          <ac:chgData name="Hoang Nguyen" userId="6db64537-d52e-458d-beaa-2404c214fbb0" providerId="ADAL" clId="{A084069A-44A7-4E1B-872C-6364678359D9}" dt="2021-09-22T07:02:10.192" v="697" actId="478"/>
          <ac:picMkLst>
            <pc:docMk/>
            <pc:sldMk cId="589819331" sldId="423"/>
            <ac:picMk id="5" creationId="{2BFE5F15-6F24-4E07-90B3-0B7FFA89B50D}"/>
          </ac:picMkLst>
        </pc:picChg>
        <pc:picChg chg="add del mod">
          <ac:chgData name="Hoang Nguyen" userId="6db64537-d52e-458d-beaa-2404c214fbb0" providerId="ADAL" clId="{A084069A-44A7-4E1B-872C-6364678359D9}" dt="2021-09-22T07:02:54.867" v="701" actId="478"/>
          <ac:picMkLst>
            <pc:docMk/>
            <pc:sldMk cId="589819331" sldId="423"/>
            <ac:picMk id="15" creationId="{01C9A94E-7F5B-47F7-8E31-B3F4BF4CEB77}"/>
          </ac:picMkLst>
        </pc:picChg>
        <pc:picChg chg="add mod">
          <ac:chgData name="Hoang Nguyen" userId="6db64537-d52e-458d-beaa-2404c214fbb0" providerId="ADAL" clId="{A084069A-44A7-4E1B-872C-6364678359D9}" dt="2021-09-22T07:04:47.544" v="886" actId="1076"/>
          <ac:picMkLst>
            <pc:docMk/>
            <pc:sldMk cId="589819331" sldId="423"/>
            <ac:picMk id="16" creationId="{B1D5AC97-5B9B-4884-BB42-A4DA21404F9C}"/>
          </ac:picMkLst>
        </pc:picChg>
        <pc:picChg chg="del">
          <ac:chgData name="Hoang Nguyen" userId="6db64537-d52e-458d-beaa-2404c214fbb0" providerId="ADAL" clId="{A084069A-44A7-4E1B-872C-6364678359D9}" dt="2021-09-22T07:02:10.192" v="697" actId="478"/>
          <ac:picMkLst>
            <pc:docMk/>
            <pc:sldMk cId="589819331" sldId="423"/>
            <ac:picMk id="57" creationId="{9C22D4D1-AD97-4950-97DF-81FC96E6BAA4}"/>
          </ac:picMkLst>
        </pc:picChg>
      </pc:sldChg>
      <pc:sldChg chg="addSp delSp modSp mod modAnim modNotesTx">
        <pc:chgData name="Hoang Nguyen" userId="6db64537-d52e-458d-beaa-2404c214fbb0" providerId="ADAL" clId="{A084069A-44A7-4E1B-872C-6364678359D9}" dt="2021-09-23T01:32:42.850" v="4114" actId="122"/>
        <pc:sldMkLst>
          <pc:docMk/>
          <pc:sldMk cId="2907989700" sldId="424"/>
        </pc:sldMkLst>
        <pc:spChg chg="del">
          <ac:chgData name="Hoang Nguyen" userId="6db64537-d52e-458d-beaa-2404c214fbb0" providerId="ADAL" clId="{A084069A-44A7-4E1B-872C-6364678359D9}" dt="2021-09-22T07:05:38.671" v="891" actId="478"/>
          <ac:spMkLst>
            <pc:docMk/>
            <pc:sldMk cId="2907989700" sldId="424"/>
            <ac:spMk id="2" creationId="{48F83870-77EE-422F-A539-839434E5D1D0}"/>
          </ac:spMkLst>
        </pc:spChg>
        <pc:spChg chg="del">
          <ac:chgData name="Hoang Nguyen" userId="6db64537-d52e-458d-beaa-2404c214fbb0" providerId="ADAL" clId="{A084069A-44A7-4E1B-872C-6364678359D9}" dt="2021-09-22T07:05:38.671" v="891" actId="478"/>
          <ac:spMkLst>
            <pc:docMk/>
            <pc:sldMk cId="2907989700" sldId="424"/>
            <ac:spMk id="7" creationId="{FA1E9311-CF2D-4FBE-AB53-0229ADD672D2}"/>
          </ac:spMkLst>
        </pc:spChg>
        <pc:spChg chg="del">
          <ac:chgData name="Hoang Nguyen" userId="6db64537-d52e-458d-beaa-2404c214fbb0" providerId="ADAL" clId="{A084069A-44A7-4E1B-872C-6364678359D9}" dt="2021-09-22T07:05:38.671" v="891" actId="478"/>
          <ac:spMkLst>
            <pc:docMk/>
            <pc:sldMk cId="2907989700" sldId="424"/>
            <ac:spMk id="11" creationId="{85F4D58E-6508-4856-A60B-ACB161E5A13C}"/>
          </ac:spMkLst>
        </pc:spChg>
        <pc:spChg chg="del">
          <ac:chgData name="Hoang Nguyen" userId="6db64537-d52e-458d-beaa-2404c214fbb0" providerId="ADAL" clId="{A084069A-44A7-4E1B-872C-6364678359D9}" dt="2021-09-22T07:05:38.671" v="891" actId="478"/>
          <ac:spMkLst>
            <pc:docMk/>
            <pc:sldMk cId="2907989700" sldId="424"/>
            <ac:spMk id="12" creationId="{D959F963-8919-4B34-928E-0B6AF0F7ED59}"/>
          </ac:spMkLst>
        </pc:spChg>
        <pc:spChg chg="del">
          <ac:chgData name="Hoang Nguyen" userId="6db64537-d52e-458d-beaa-2404c214fbb0" providerId="ADAL" clId="{A084069A-44A7-4E1B-872C-6364678359D9}" dt="2021-09-22T07:05:38.671" v="891" actId="478"/>
          <ac:spMkLst>
            <pc:docMk/>
            <pc:sldMk cId="2907989700" sldId="424"/>
            <ac:spMk id="13" creationId="{756D9CBF-2A14-4153-AF37-E52B092337EF}"/>
          </ac:spMkLst>
        </pc:spChg>
        <pc:spChg chg="del">
          <ac:chgData name="Hoang Nguyen" userId="6db64537-d52e-458d-beaa-2404c214fbb0" providerId="ADAL" clId="{A084069A-44A7-4E1B-872C-6364678359D9}" dt="2021-09-22T07:05:38.671" v="891" actId="478"/>
          <ac:spMkLst>
            <pc:docMk/>
            <pc:sldMk cId="2907989700" sldId="424"/>
            <ac:spMk id="14" creationId="{5FBA4890-DE4B-48DD-8516-BEAC9B615D4A}"/>
          </ac:spMkLst>
        </pc:spChg>
        <pc:spChg chg="del">
          <ac:chgData name="Hoang Nguyen" userId="6db64537-d52e-458d-beaa-2404c214fbb0" providerId="ADAL" clId="{A084069A-44A7-4E1B-872C-6364678359D9}" dt="2021-09-22T07:05:38.671" v="891" actId="478"/>
          <ac:spMkLst>
            <pc:docMk/>
            <pc:sldMk cId="2907989700" sldId="424"/>
            <ac:spMk id="15" creationId="{FACB837A-B1A5-457E-B9C1-AF79E4B4C4DD}"/>
          </ac:spMkLst>
        </pc:spChg>
        <pc:spChg chg="del">
          <ac:chgData name="Hoang Nguyen" userId="6db64537-d52e-458d-beaa-2404c214fbb0" providerId="ADAL" clId="{A084069A-44A7-4E1B-872C-6364678359D9}" dt="2021-09-22T07:05:38.671" v="891" actId="478"/>
          <ac:spMkLst>
            <pc:docMk/>
            <pc:sldMk cId="2907989700" sldId="424"/>
            <ac:spMk id="16" creationId="{6B68D44E-5AA2-4EED-9035-1DFCE95DD6EF}"/>
          </ac:spMkLst>
        </pc:spChg>
        <pc:spChg chg="del">
          <ac:chgData name="Hoang Nguyen" userId="6db64537-d52e-458d-beaa-2404c214fbb0" providerId="ADAL" clId="{A084069A-44A7-4E1B-872C-6364678359D9}" dt="2021-09-22T07:05:38.671" v="891" actId="478"/>
          <ac:spMkLst>
            <pc:docMk/>
            <pc:sldMk cId="2907989700" sldId="424"/>
            <ac:spMk id="17" creationId="{FFBCE3BA-B497-44F1-91A7-09EB793D2BB8}"/>
          </ac:spMkLst>
        </pc:spChg>
        <pc:spChg chg="del">
          <ac:chgData name="Hoang Nguyen" userId="6db64537-d52e-458d-beaa-2404c214fbb0" providerId="ADAL" clId="{A084069A-44A7-4E1B-872C-6364678359D9}" dt="2021-09-22T07:05:38.671" v="891" actId="478"/>
          <ac:spMkLst>
            <pc:docMk/>
            <pc:sldMk cId="2907989700" sldId="424"/>
            <ac:spMk id="18" creationId="{B989CE63-E221-4098-9B02-7C30402C00E3}"/>
          </ac:spMkLst>
        </pc:spChg>
        <pc:spChg chg="del">
          <ac:chgData name="Hoang Nguyen" userId="6db64537-d52e-458d-beaa-2404c214fbb0" providerId="ADAL" clId="{A084069A-44A7-4E1B-872C-6364678359D9}" dt="2021-09-22T07:05:38.671" v="891" actId="478"/>
          <ac:spMkLst>
            <pc:docMk/>
            <pc:sldMk cId="2907989700" sldId="424"/>
            <ac:spMk id="19" creationId="{44F09143-5FEB-47BE-99D8-C51DF1074237}"/>
          </ac:spMkLst>
        </pc:spChg>
        <pc:spChg chg="del">
          <ac:chgData name="Hoang Nguyen" userId="6db64537-d52e-458d-beaa-2404c214fbb0" providerId="ADAL" clId="{A084069A-44A7-4E1B-872C-6364678359D9}" dt="2021-09-22T07:05:38.671" v="891" actId="478"/>
          <ac:spMkLst>
            <pc:docMk/>
            <pc:sldMk cId="2907989700" sldId="424"/>
            <ac:spMk id="20" creationId="{51D9C4D2-2646-48A9-98DB-C75699DBBC48}"/>
          </ac:spMkLst>
        </pc:spChg>
        <pc:spChg chg="del">
          <ac:chgData name="Hoang Nguyen" userId="6db64537-d52e-458d-beaa-2404c214fbb0" providerId="ADAL" clId="{A084069A-44A7-4E1B-872C-6364678359D9}" dt="2021-09-22T07:05:38.671" v="891" actId="478"/>
          <ac:spMkLst>
            <pc:docMk/>
            <pc:sldMk cId="2907989700" sldId="424"/>
            <ac:spMk id="21" creationId="{5AC405EC-F211-41E8-902C-DCF8E4D345E2}"/>
          </ac:spMkLst>
        </pc:spChg>
        <pc:spChg chg="add mod">
          <ac:chgData name="Hoang Nguyen" userId="6db64537-d52e-458d-beaa-2404c214fbb0" providerId="ADAL" clId="{A084069A-44A7-4E1B-872C-6364678359D9}" dt="2021-09-22T07:05:43.778" v="893" actId="1076"/>
          <ac:spMkLst>
            <pc:docMk/>
            <pc:sldMk cId="2907989700" sldId="424"/>
            <ac:spMk id="23" creationId="{3C52C3BC-F8BA-4026-8B8B-0C216B8385CA}"/>
          </ac:spMkLst>
        </pc:spChg>
        <pc:spChg chg="add del mod">
          <ac:chgData name="Hoang Nguyen" userId="6db64537-d52e-458d-beaa-2404c214fbb0" providerId="ADAL" clId="{A084069A-44A7-4E1B-872C-6364678359D9}" dt="2021-09-23T01:31:20.437" v="3929" actId="478"/>
          <ac:spMkLst>
            <pc:docMk/>
            <pc:sldMk cId="2907989700" sldId="424"/>
            <ac:spMk id="24" creationId="{A459CA7F-3568-4E35-8480-71B8B6BF3E2B}"/>
          </ac:spMkLst>
        </pc:spChg>
        <pc:spChg chg="add mod">
          <ac:chgData name="Hoang Nguyen" userId="6db64537-d52e-458d-beaa-2404c214fbb0" providerId="ADAL" clId="{A084069A-44A7-4E1B-872C-6364678359D9}" dt="2021-09-22T07:05:43.778" v="893" actId="1076"/>
          <ac:spMkLst>
            <pc:docMk/>
            <pc:sldMk cId="2907989700" sldId="424"/>
            <ac:spMk id="25" creationId="{BE77ED00-96ED-429C-9712-8D7C10A13317}"/>
          </ac:spMkLst>
        </pc:spChg>
        <pc:spChg chg="add del mod">
          <ac:chgData name="Hoang Nguyen" userId="6db64537-d52e-458d-beaa-2404c214fbb0" providerId="ADAL" clId="{A084069A-44A7-4E1B-872C-6364678359D9}" dt="2021-09-23T01:31:21.580" v="3930" actId="478"/>
          <ac:spMkLst>
            <pc:docMk/>
            <pc:sldMk cId="2907989700" sldId="424"/>
            <ac:spMk id="26" creationId="{E9056A79-BB63-42C3-BDD3-6943AF21D8D0}"/>
          </ac:spMkLst>
        </pc:spChg>
        <pc:spChg chg="add mod">
          <ac:chgData name="Hoang Nguyen" userId="6db64537-d52e-458d-beaa-2404c214fbb0" providerId="ADAL" clId="{A084069A-44A7-4E1B-872C-6364678359D9}" dt="2021-09-23T01:32:42.850" v="4114" actId="122"/>
          <ac:spMkLst>
            <pc:docMk/>
            <pc:sldMk cId="2907989700" sldId="424"/>
            <ac:spMk id="27" creationId="{D39B1DA1-4228-47E0-9D70-E2F170A41D35}"/>
          </ac:spMkLst>
        </pc:spChg>
        <pc:spChg chg="add del mod">
          <ac:chgData name="Hoang Nguyen" userId="6db64537-d52e-458d-beaa-2404c214fbb0" providerId="ADAL" clId="{A084069A-44A7-4E1B-872C-6364678359D9}" dt="2021-09-23T01:31:23.031" v="3931" actId="478"/>
          <ac:spMkLst>
            <pc:docMk/>
            <pc:sldMk cId="2907989700" sldId="424"/>
            <ac:spMk id="28" creationId="{2092F029-4C6B-4786-A7FD-9E077063C81E}"/>
          </ac:spMkLst>
        </pc:spChg>
        <pc:spChg chg="add mod">
          <ac:chgData name="Hoang Nguyen" userId="6db64537-d52e-458d-beaa-2404c214fbb0" providerId="ADAL" clId="{A084069A-44A7-4E1B-872C-6364678359D9}" dt="2021-09-22T07:05:48.787" v="895" actId="1076"/>
          <ac:spMkLst>
            <pc:docMk/>
            <pc:sldMk cId="2907989700" sldId="424"/>
            <ac:spMk id="29" creationId="{7846BD63-CD41-4116-BD3C-9BCBF852304F}"/>
          </ac:spMkLst>
        </pc:spChg>
        <pc:picChg chg="del">
          <ac:chgData name="Hoang Nguyen" userId="6db64537-d52e-458d-beaa-2404c214fbb0" providerId="ADAL" clId="{A084069A-44A7-4E1B-872C-6364678359D9}" dt="2021-09-22T07:05:38.671" v="891" actId="478"/>
          <ac:picMkLst>
            <pc:docMk/>
            <pc:sldMk cId="2907989700" sldId="424"/>
            <ac:picMk id="5" creationId="{1B25888B-A92A-453B-8326-B5DA968F4BEC}"/>
          </ac:picMkLst>
        </pc:picChg>
        <pc:picChg chg="add mod">
          <ac:chgData name="Hoang Nguyen" userId="6db64537-d52e-458d-beaa-2404c214fbb0" providerId="ADAL" clId="{A084069A-44A7-4E1B-872C-6364678359D9}" dt="2021-09-22T07:05:43.778" v="893" actId="1076"/>
          <ac:picMkLst>
            <pc:docMk/>
            <pc:sldMk cId="2907989700" sldId="424"/>
            <ac:picMk id="22" creationId="{AB075110-A7B6-4D2F-A4F2-9C007B9396BE}"/>
          </ac:picMkLst>
        </pc:picChg>
      </pc:sldChg>
      <pc:sldChg chg="del">
        <pc:chgData name="Hoang Nguyen" userId="6db64537-d52e-458d-beaa-2404c214fbb0" providerId="ADAL" clId="{A084069A-44A7-4E1B-872C-6364678359D9}" dt="2021-09-22T07:08:28.141" v="985" actId="47"/>
        <pc:sldMkLst>
          <pc:docMk/>
          <pc:sldMk cId="2303756352" sldId="425"/>
        </pc:sldMkLst>
      </pc:sldChg>
      <pc:sldChg chg="del">
        <pc:chgData name="Hoang Nguyen" userId="6db64537-d52e-458d-beaa-2404c214fbb0" providerId="ADAL" clId="{A084069A-44A7-4E1B-872C-6364678359D9}" dt="2021-09-22T07:08:28.141" v="985" actId="47"/>
        <pc:sldMkLst>
          <pc:docMk/>
          <pc:sldMk cId="257836915" sldId="426"/>
        </pc:sldMkLst>
      </pc:sldChg>
      <pc:sldChg chg="modSp mod modAnim modNotesTx">
        <pc:chgData name="Hoang Nguyen" userId="6db64537-d52e-458d-beaa-2404c214fbb0" providerId="ADAL" clId="{A084069A-44A7-4E1B-872C-6364678359D9}" dt="2021-09-23T02:40:45.870" v="7387" actId="1076"/>
        <pc:sldMkLst>
          <pc:docMk/>
          <pc:sldMk cId="525020397" sldId="430"/>
        </pc:sldMkLst>
        <pc:spChg chg="mod">
          <ac:chgData name="Hoang Nguyen" userId="6db64537-d52e-458d-beaa-2404c214fbb0" providerId="ADAL" clId="{A084069A-44A7-4E1B-872C-6364678359D9}" dt="2021-09-23T02:40:45.870" v="7387" actId="1076"/>
          <ac:spMkLst>
            <pc:docMk/>
            <pc:sldMk cId="525020397" sldId="430"/>
            <ac:spMk id="3" creationId="{814F368E-7221-44AE-9F6C-647196A04428}"/>
          </ac:spMkLst>
        </pc:spChg>
        <pc:spChg chg="mod">
          <ac:chgData name="Hoang Nguyen" userId="6db64537-d52e-458d-beaa-2404c214fbb0" providerId="ADAL" clId="{A084069A-44A7-4E1B-872C-6364678359D9}" dt="2021-09-23T02:40:30.428" v="7380" actId="20577"/>
          <ac:spMkLst>
            <pc:docMk/>
            <pc:sldMk cId="525020397" sldId="430"/>
            <ac:spMk id="5" creationId="{287C6829-142C-40F5-A43C-7CC71E616F1F}"/>
          </ac:spMkLst>
        </pc:spChg>
      </pc:sldChg>
      <pc:sldChg chg="del modNotesTx">
        <pc:chgData name="Hoang Nguyen" userId="6db64537-d52e-458d-beaa-2404c214fbb0" providerId="ADAL" clId="{A084069A-44A7-4E1B-872C-6364678359D9}" dt="2021-09-22T07:24:44.548" v="2056" actId="47"/>
        <pc:sldMkLst>
          <pc:docMk/>
          <pc:sldMk cId="3062531496" sldId="431"/>
        </pc:sldMkLst>
      </pc:sldChg>
      <pc:sldChg chg="addSp delSp modSp mod delAnim modAnim">
        <pc:chgData name="Hoang Nguyen" userId="6db64537-d52e-458d-beaa-2404c214fbb0" providerId="ADAL" clId="{A084069A-44A7-4E1B-872C-6364678359D9}" dt="2021-09-22T06:58:16.377" v="190"/>
        <pc:sldMkLst>
          <pc:docMk/>
          <pc:sldMk cId="1720707234" sldId="432"/>
        </pc:sldMkLst>
        <pc:spChg chg="add del">
          <ac:chgData name="Hoang Nguyen" userId="6db64537-d52e-458d-beaa-2404c214fbb0" providerId="ADAL" clId="{A084069A-44A7-4E1B-872C-6364678359D9}" dt="2021-09-22T06:57:13.787" v="158" actId="478"/>
          <ac:spMkLst>
            <pc:docMk/>
            <pc:sldMk cId="1720707234" sldId="432"/>
            <ac:spMk id="2" creationId="{A947C225-FC55-4D7A-B83C-F6292E3DDC20}"/>
          </ac:spMkLst>
        </pc:spChg>
        <pc:spChg chg="add mod">
          <ac:chgData name="Hoang Nguyen" userId="6db64537-d52e-458d-beaa-2404c214fbb0" providerId="ADAL" clId="{A084069A-44A7-4E1B-872C-6364678359D9}" dt="2021-09-22T06:57:56.203" v="187" actId="113"/>
          <ac:spMkLst>
            <pc:docMk/>
            <pc:sldMk cId="1720707234" sldId="432"/>
            <ac:spMk id="3" creationId="{772D2AF3-E2B8-450A-B3D1-DCF255028BE4}"/>
          </ac:spMkLst>
        </pc:spChg>
        <pc:spChg chg="mod">
          <ac:chgData name="Hoang Nguyen" userId="6db64537-d52e-458d-beaa-2404c214fbb0" providerId="ADAL" clId="{A084069A-44A7-4E1B-872C-6364678359D9}" dt="2021-09-22T06:55:43.219" v="42" actId="20577"/>
          <ac:spMkLst>
            <pc:docMk/>
            <pc:sldMk cId="1720707234" sldId="432"/>
            <ac:spMk id="10" creationId="{8F12C9E8-9197-4F1C-B1F1-DB8034357EA9}"/>
          </ac:spMkLst>
        </pc:spChg>
        <pc:spChg chg="mod">
          <ac:chgData name="Hoang Nguyen" userId="6db64537-d52e-458d-beaa-2404c214fbb0" providerId="ADAL" clId="{A084069A-44A7-4E1B-872C-6364678359D9}" dt="2021-09-22T06:56:33.036" v="128" actId="1076"/>
          <ac:spMkLst>
            <pc:docMk/>
            <pc:sldMk cId="1720707234" sldId="432"/>
            <ac:spMk id="44" creationId="{51955348-C069-421F-B40C-9475FA44E36B}"/>
          </ac:spMkLst>
        </pc:spChg>
        <pc:spChg chg="mod">
          <ac:chgData name="Hoang Nguyen" userId="6db64537-d52e-458d-beaa-2404c214fbb0" providerId="ADAL" clId="{A084069A-44A7-4E1B-872C-6364678359D9}" dt="2021-09-22T06:56:33.036" v="128" actId="1076"/>
          <ac:spMkLst>
            <pc:docMk/>
            <pc:sldMk cId="1720707234" sldId="432"/>
            <ac:spMk id="45" creationId="{14831816-B56E-4E76-B2B0-3283E8255522}"/>
          </ac:spMkLst>
        </pc:spChg>
        <pc:spChg chg="mod">
          <ac:chgData name="Hoang Nguyen" userId="6db64537-d52e-458d-beaa-2404c214fbb0" providerId="ADAL" clId="{A084069A-44A7-4E1B-872C-6364678359D9}" dt="2021-09-22T06:56:33.036" v="128" actId="1076"/>
          <ac:spMkLst>
            <pc:docMk/>
            <pc:sldMk cId="1720707234" sldId="432"/>
            <ac:spMk id="47" creationId="{9E72A6EE-A9D2-446C-A435-20BBD48B17DA}"/>
          </ac:spMkLst>
        </pc:spChg>
        <pc:spChg chg="mod">
          <ac:chgData name="Hoang Nguyen" userId="6db64537-d52e-458d-beaa-2404c214fbb0" providerId="ADAL" clId="{A084069A-44A7-4E1B-872C-6364678359D9}" dt="2021-09-22T06:56:33.036" v="128" actId="1076"/>
          <ac:spMkLst>
            <pc:docMk/>
            <pc:sldMk cId="1720707234" sldId="432"/>
            <ac:spMk id="48" creationId="{5603D11F-AE35-4D55-9A82-D7B1CD9B1FE9}"/>
          </ac:spMkLst>
        </pc:spChg>
        <pc:spChg chg="del mod">
          <ac:chgData name="Hoang Nguyen" userId="6db64537-d52e-458d-beaa-2404c214fbb0" providerId="ADAL" clId="{A084069A-44A7-4E1B-872C-6364678359D9}" dt="2021-09-22T06:56:57.356" v="156" actId="478"/>
          <ac:spMkLst>
            <pc:docMk/>
            <pc:sldMk cId="1720707234" sldId="432"/>
            <ac:spMk id="49" creationId="{CCA02E29-076F-403A-93A5-47470F0F83D6}"/>
          </ac:spMkLst>
        </pc:spChg>
        <pc:spChg chg="del mod">
          <ac:chgData name="Hoang Nguyen" userId="6db64537-d52e-458d-beaa-2404c214fbb0" providerId="ADAL" clId="{A084069A-44A7-4E1B-872C-6364678359D9}" dt="2021-09-22T06:56:56.725" v="155" actId="478"/>
          <ac:spMkLst>
            <pc:docMk/>
            <pc:sldMk cId="1720707234" sldId="432"/>
            <ac:spMk id="50" creationId="{CC49A2D4-DAC7-4794-BC24-0EA1080CAF19}"/>
          </ac:spMkLst>
        </pc:spChg>
        <pc:grpChg chg="del">
          <ac:chgData name="Hoang Nguyen" userId="6db64537-d52e-458d-beaa-2404c214fbb0" providerId="ADAL" clId="{A084069A-44A7-4E1B-872C-6364678359D9}" dt="2021-09-22T06:55:52.957" v="47" actId="478"/>
          <ac:grpSpMkLst>
            <pc:docMk/>
            <pc:sldMk cId="1720707234" sldId="432"/>
            <ac:grpSpMk id="40" creationId="{18C82EE4-6F9B-4AEE-86D4-D0325292B1BF}"/>
          </ac:grpSpMkLst>
        </pc:grpChg>
        <pc:grpChg chg="mod">
          <ac:chgData name="Hoang Nguyen" userId="6db64537-d52e-458d-beaa-2404c214fbb0" providerId="ADAL" clId="{A084069A-44A7-4E1B-872C-6364678359D9}" dt="2021-09-22T06:56:33.036" v="128" actId="1076"/>
          <ac:grpSpMkLst>
            <pc:docMk/>
            <pc:sldMk cId="1720707234" sldId="432"/>
            <ac:grpSpMk id="43" creationId="{27AECC52-8013-4BF0-B056-34B01A825542}"/>
          </ac:grpSpMkLst>
        </pc:grpChg>
        <pc:grpChg chg="mod">
          <ac:chgData name="Hoang Nguyen" userId="6db64537-d52e-458d-beaa-2404c214fbb0" providerId="ADAL" clId="{A084069A-44A7-4E1B-872C-6364678359D9}" dt="2021-09-22T06:56:33.036" v="128" actId="1076"/>
          <ac:grpSpMkLst>
            <pc:docMk/>
            <pc:sldMk cId="1720707234" sldId="432"/>
            <ac:grpSpMk id="46" creationId="{96958EF4-FAD4-465E-B243-5CE0393A52B1}"/>
          </ac:grpSpMkLst>
        </pc:grpChg>
        <pc:picChg chg="add mod">
          <ac:chgData name="Hoang Nguyen" userId="6db64537-d52e-458d-beaa-2404c214fbb0" providerId="ADAL" clId="{A084069A-44A7-4E1B-872C-6364678359D9}" dt="2021-09-22T06:56:33.036" v="128" actId="1076"/>
          <ac:picMkLst>
            <pc:docMk/>
            <pc:sldMk cId="1720707234" sldId="432"/>
            <ac:picMk id="15" creationId="{B4D0EF14-395E-4D49-96C6-00A69A635543}"/>
          </ac:picMkLst>
        </pc:picChg>
        <pc:picChg chg="del">
          <ac:chgData name="Hoang Nguyen" userId="6db64537-d52e-458d-beaa-2404c214fbb0" providerId="ADAL" clId="{A084069A-44A7-4E1B-872C-6364678359D9}" dt="2021-09-22T06:55:48.140" v="43" actId="478"/>
          <ac:picMkLst>
            <pc:docMk/>
            <pc:sldMk cId="1720707234" sldId="432"/>
            <ac:picMk id="39" creationId="{DB886377-13ED-4003-AF4E-47594967A8DB}"/>
          </ac:picMkLst>
        </pc:picChg>
      </pc:sldChg>
      <pc:sldChg chg="modSp mod modNotesTx">
        <pc:chgData name="Hoang Nguyen" userId="6db64537-d52e-458d-beaa-2404c214fbb0" providerId="ADAL" clId="{A084069A-44A7-4E1B-872C-6364678359D9}" dt="2021-09-23T01:26:54.390" v="3125" actId="20577"/>
        <pc:sldMkLst>
          <pc:docMk/>
          <pc:sldMk cId="3656607317" sldId="433"/>
        </pc:sldMkLst>
        <pc:spChg chg="mod">
          <ac:chgData name="Hoang Nguyen" userId="6db64537-d52e-458d-beaa-2404c214fbb0" providerId="ADAL" clId="{A084069A-44A7-4E1B-872C-6364678359D9}" dt="2021-09-22T06:58:45.698" v="191" actId="20577"/>
          <ac:spMkLst>
            <pc:docMk/>
            <pc:sldMk cId="3656607317" sldId="433"/>
            <ac:spMk id="4" creationId="{3D5928B7-A0A0-4FA2-B476-00735413954F}"/>
          </ac:spMkLst>
        </pc:spChg>
      </pc:sldChg>
      <pc:sldChg chg="del">
        <pc:chgData name="Hoang Nguyen" userId="6db64537-d52e-458d-beaa-2404c214fbb0" providerId="ADAL" clId="{A084069A-44A7-4E1B-872C-6364678359D9}" dt="2021-09-22T07:08:28.141" v="985" actId="47"/>
        <pc:sldMkLst>
          <pc:docMk/>
          <pc:sldMk cId="758615135" sldId="434"/>
        </pc:sldMkLst>
      </pc:sldChg>
      <pc:sldChg chg="del">
        <pc:chgData name="Hoang Nguyen" userId="6db64537-d52e-458d-beaa-2404c214fbb0" providerId="ADAL" clId="{A084069A-44A7-4E1B-872C-6364678359D9}" dt="2021-09-22T07:24:44.548" v="2056" actId="47"/>
        <pc:sldMkLst>
          <pc:docMk/>
          <pc:sldMk cId="1840964952" sldId="435"/>
        </pc:sldMkLst>
      </pc:sldChg>
      <pc:sldChg chg="new del">
        <pc:chgData name="Hoang Nguyen" userId="6db64537-d52e-458d-beaa-2404c214fbb0" providerId="ADAL" clId="{A084069A-44A7-4E1B-872C-6364678359D9}" dt="2021-09-22T07:06:14.722" v="898" actId="680"/>
        <pc:sldMkLst>
          <pc:docMk/>
          <pc:sldMk cId="3240320110" sldId="436"/>
        </pc:sldMkLst>
      </pc:sldChg>
      <pc:sldChg chg="addSp delSp modSp add mod modAnim modNotesTx">
        <pc:chgData name="Hoang Nguyen" userId="6db64537-d52e-458d-beaa-2404c214fbb0" providerId="ADAL" clId="{A084069A-44A7-4E1B-872C-6364678359D9}" dt="2021-09-23T02:06:06.572" v="5162"/>
        <pc:sldMkLst>
          <pc:docMk/>
          <pc:sldMk cId="4099482058" sldId="436"/>
        </pc:sldMkLst>
        <pc:spChg chg="add mod">
          <ac:chgData name="Hoang Nguyen" userId="6db64537-d52e-458d-beaa-2404c214fbb0" providerId="ADAL" clId="{A084069A-44A7-4E1B-872C-6364678359D9}" dt="2021-09-23T02:02:55.315" v="5075" actId="1035"/>
          <ac:spMkLst>
            <pc:docMk/>
            <pc:sldMk cId="4099482058" sldId="436"/>
            <ac:spMk id="2" creationId="{0C3F84EA-4CDD-4D09-96AA-73FEACADD731}"/>
          </ac:spMkLst>
        </pc:spChg>
        <pc:spChg chg="add del">
          <ac:chgData name="Hoang Nguyen" userId="6db64537-d52e-458d-beaa-2404c214fbb0" providerId="ADAL" clId="{A084069A-44A7-4E1B-872C-6364678359D9}" dt="2021-09-23T01:45:25.959" v="4961" actId="478"/>
          <ac:spMkLst>
            <pc:docMk/>
            <pc:sldMk cId="4099482058" sldId="436"/>
            <ac:spMk id="3" creationId="{8B13A830-49CD-48F8-A172-F41D4743E2F7}"/>
          </ac:spMkLst>
        </pc:spChg>
        <pc:spChg chg="add mod">
          <ac:chgData name="Hoang Nguyen" userId="6db64537-d52e-458d-beaa-2404c214fbb0" providerId="ADAL" clId="{A084069A-44A7-4E1B-872C-6364678359D9}" dt="2021-09-23T02:02:55.315" v="5075" actId="1035"/>
          <ac:spMkLst>
            <pc:docMk/>
            <pc:sldMk cId="4099482058" sldId="436"/>
            <ac:spMk id="4" creationId="{0142A796-853B-4919-98E0-BB2408ECA451}"/>
          </ac:spMkLst>
        </pc:spChg>
        <pc:spChg chg="add mod">
          <ac:chgData name="Hoang Nguyen" userId="6db64537-d52e-458d-beaa-2404c214fbb0" providerId="ADAL" clId="{A084069A-44A7-4E1B-872C-6364678359D9}" dt="2021-09-23T02:04:01.273" v="5145" actId="14100"/>
          <ac:spMkLst>
            <pc:docMk/>
            <pc:sldMk cId="4099482058" sldId="436"/>
            <ac:spMk id="5" creationId="{AA4B9859-7EEB-4AC1-BCD8-3CEE1A4C7190}"/>
          </ac:spMkLst>
        </pc:spChg>
        <pc:spChg chg="add del mod">
          <ac:chgData name="Hoang Nguyen" userId="6db64537-d52e-458d-beaa-2404c214fbb0" providerId="ADAL" clId="{A084069A-44A7-4E1B-872C-6364678359D9}" dt="2021-09-23T01:40:02.120" v="4812" actId="478"/>
          <ac:spMkLst>
            <pc:docMk/>
            <pc:sldMk cId="4099482058" sldId="436"/>
            <ac:spMk id="13" creationId="{C96C33E2-6EB7-4564-8D12-302431442AD4}"/>
          </ac:spMkLst>
        </pc:spChg>
        <pc:spChg chg="add del mod">
          <ac:chgData name="Hoang Nguyen" userId="6db64537-d52e-458d-beaa-2404c214fbb0" providerId="ADAL" clId="{A084069A-44A7-4E1B-872C-6364678359D9}" dt="2021-09-23T01:40:02.120" v="4812" actId="478"/>
          <ac:spMkLst>
            <pc:docMk/>
            <pc:sldMk cId="4099482058" sldId="436"/>
            <ac:spMk id="14" creationId="{A428F766-B0D9-4D8B-82E1-8D7686E2C21F}"/>
          </ac:spMkLst>
        </pc:spChg>
        <pc:spChg chg="add del mod">
          <ac:chgData name="Hoang Nguyen" userId="6db64537-d52e-458d-beaa-2404c214fbb0" providerId="ADAL" clId="{A084069A-44A7-4E1B-872C-6364678359D9}" dt="2021-09-23T01:40:02.120" v="4812" actId="478"/>
          <ac:spMkLst>
            <pc:docMk/>
            <pc:sldMk cId="4099482058" sldId="436"/>
            <ac:spMk id="15" creationId="{DC9F51AB-12FC-42E8-B8A9-E549D6C4AEC5}"/>
          </ac:spMkLst>
        </pc:spChg>
        <pc:spChg chg="add del mod">
          <ac:chgData name="Hoang Nguyen" userId="6db64537-d52e-458d-beaa-2404c214fbb0" providerId="ADAL" clId="{A084069A-44A7-4E1B-872C-6364678359D9}" dt="2021-09-23T01:40:02.120" v="4812" actId="478"/>
          <ac:spMkLst>
            <pc:docMk/>
            <pc:sldMk cId="4099482058" sldId="436"/>
            <ac:spMk id="16" creationId="{B4F760C2-F340-4981-8E4C-DE5646013939}"/>
          </ac:spMkLst>
        </pc:spChg>
        <pc:spChg chg="add del mod">
          <ac:chgData name="Hoang Nguyen" userId="6db64537-d52e-458d-beaa-2404c214fbb0" providerId="ADAL" clId="{A084069A-44A7-4E1B-872C-6364678359D9}" dt="2021-09-23T01:40:02.120" v="4812" actId="478"/>
          <ac:spMkLst>
            <pc:docMk/>
            <pc:sldMk cId="4099482058" sldId="436"/>
            <ac:spMk id="17" creationId="{B34F01AC-9ED6-45F9-A4EE-D4CEEC51B0A0}"/>
          </ac:spMkLst>
        </pc:spChg>
        <pc:spChg chg="add del mod">
          <ac:chgData name="Hoang Nguyen" userId="6db64537-d52e-458d-beaa-2404c214fbb0" providerId="ADAL" clId="{A084069A-44A7-4E1B-872C-6364678359D9}" dt="2021-09-23T01:40:02.120" v="4812" actId="478"/>
          <ac:spMkLst>
            <pc:docMk/>
            <pc:sldMk cId="4099482058" sldId="436"/>
            <ac:spMk id="18" creationId="{26734259-D94C-4C65-BD0A-44D1B9DBAD82}"/>
          </ac:spMkLst>
        </pc:spChg>
        <pc:spChg chg="add del mod">
          <ac:chgData name="Hoang Nguyen" userId="6db64537-d52e-458d-beaa-2404c214fbb0" providerId="ADAL" clId="{A084069A-44A7-4E1B-872C-6364678359D9}" dt="2021-09-23T01:40:02.120" v="4812" actId="478"/>
          <ac:spMkLst>
            <pc:docMk/>
            <pc:sldMk cId="4099482058" sldId="436"/>
            <ac:spMk id="19" creationId="{05096B7F-2A01-4D25-A4A7-AB8CE5A20865}"/>
          </ac:spMkLst>
        </pc:spChg>
        <pc:spChg chg="add del mod">
          <ac:chgData name="Hoang Nguyen" userId="6db64537-d52e-458d-beaa-2404c214fbb0" providerId="ADAL" clId="{A084069A-44A7-4E1B-872C-6364678359D9}" dt="2021-09-23T01:40:02.120" v="4812" actId="478"/>
          <ac:spMkLst>
            <pc:docMk/>
            <pc:sldMk cId="4099482058" sldId="436"/>
            <ac:spMk id="20" creationId="{1DAE3B71-9206-4D27-9B38-F3F302AEE822}"/>
          </ac:spMkLst>
        </pc:spChg>
        <pc:spChg chg="add del mod">
          <ac:chgData name="Hoang Nguyen" userId="6db64537-d52e-458d-beaa-2404c214fbb0" providerId="ADAL" clId="{A084069A-44A7-4E1B-872C-6364678359D9}" dt="2021-09-23T01:40:02.120" v="4812" actId="478"/>
          <ac:spMkLst>
            <pc:docMk/>
            <pc:sldMk cId="4099482058" sldId="436"/>
            <ac:spMk id="21" creationId="{90155802-0B3E-4FF9-8381-333C34C324AC}"/>
          </ac:spMkLst>
        </pc:spChg>
        <pc:spChg chg="del">
          <ac:chgData name="Hoang Nguyen" userId="6db64537-d52e-458d-beaa-2404c214fbb0" providerId="ADAL" clId="{A084069A-44A7-4E1B-872C-6364678359D9}" dt="2021-09-22T07:06:41.412" v="971" actId="478"/>
          <ac:spMkLst>
            <pc:docMk/>
            <pc:sldMk cId="4099482058" sldId="436"/>
            <ac:spMk id="23" creationId="{3C52C3BC-F8BA-4026-8B8B-0C216B8385CA}"/>
          </ac:spMkLst>
        </pc:spChg>
        <pc:spChg chg="del">
          <ac:chgData name="Hoang Nguyen" userId="6db64537-d52e-458d-beaa-2404c214fbb0" providerId="ADAL" clId="{A084069A-44A7-4E1B-872C-6364678359D9}" dt="2021-09-22T07:06:41.412" v="971" actId="478"/>
          <ac:spMkLst>
            <pc:docMk/>
            <pc:sldMk cId="4099482058" sldId="436"/>
            <ac:spMk id="24" creationId="{A459CA7F-3568-4E35-8480-71B8B6BF3E2B}"/>
          </ac:spMkLst>
        </pc:spChg>
        <pc:spChg chg="del">
          <ac:chgData name="Hoang Nguyen" userId="6db64537-d52e-458d-beaa-2404c214fbb0" providerId="ADAL" clId="{A084069A-44A7-4E1B-872C-6364678359D9}" dt="2021-09-22T07:06:41.412" v="971" actId="478"/>
          <ac:spMkLst>
            <pc:docMk/>
            <pc:sldMk cId="4099482058" sldId="436"/>
            <ac:spMk id="25" creationId="{BE77ED00-96ED-429C-9712-8D7C10A13317}"/>
          </ac:spMkLst>
        </pc:spChg>
        <pc:spChg chg="add mod">
          <ac:chgData name="Hoang Nguyen" userId="6db64537-d52e-458d-beaa-2404c214fbb0" providerId="ADAL" clId="{A084069A-44A7-4E1B-872C-6364678359D9}" dt="2021-09-23T02:02:55.315" v="5075" actId="1035"/>
          <ac:spMkLst>
            <pc:docMk/>
            <pc:sldMk cId="4099482058" sldId="436"/>
            <ac:spMk id="26" creationId="{E0FC1AC6-3393-4022-ADC1-A156861EF4B0}"/>
          </ac:spMkLst>
        </pc:spChg>
        <pc:spChg chg="del">
          <ac:chgData name="Hoang Nguyen" userId="6db64537-d52e-458d-beaa-2404c214fbb0" providerId="ADAL" clId="{A084069A-44A7-4E1B-872C-6364678359D9}" dt="2021-09-22T07:06:41.412" v="971" actId="478"/>
          <ac:spMkLst>
            <pc:docMk/>
            <pc:sldMk cId="4099482058" sldId="436"/>
            <ac:spMk id="26" creationId="{E9056A79-BB63-42C3-BDD3-6943AF21D8D0}"/>
          </ac:spMkLst>
        </pc:spChg>
        <pc:spChg chg="del">
          <ac:chgData name="Hoang Nguyen" userId="6db64537-d52e-458d-beaa-2404c214fbb0" providerId="ADAL" clId="{A084069A-44A7-4E1B-872C-6364678359D9}" dt="2021-09-22T07:06:41.412" v="971" actId="478"/>
          <ac:spMkLst>
            <pc:docMk/>
            <pc:sldMk cId="4099482058" sldId="436"/>
            <ac:spMk id="27" creationId="{D39B1DA1-4228-47E0-9D70-E2F170A41D35}"/>
          </ac:spMkLst>
        </pc:spChg>
        <pc:spChg chg="add mod">
          <ac:chgData name="Hoang Nguyen" userId="6db64537-d52e-458d-beaa-2404c214fbb0" providerId="ADAL" clId="{A084069A-44A7-4E1B-872C-6364678359D9}" dt="2021-09-23T02:02:55.315" v="5075" actId="1035"/>
          <ac:spMkLst>
            <pc:docMk/>
            <pc:sldMk cId="4099482058" sldId="436"/>
            <ac:spMk id="27" creationId="{F29B0899-5BC5-4987-A52C-5111BC5A99FE}"/>
          </ac:spMkLst>
        </pc:spChg>
        <pc:spChg chg="del">
          <ac:chgData name="Hoang Nguyen" userId="6db64537-d52e-458d-beaa-2404c214fbb0" providerId="ADAL" clId="{A084069A-44A7-4E1B-872C-6364678359D9}" dt="2021-09-22T07:06:41.412" v="971" actId="478"/>
          <ac:spMkLst>
            <pc:docMk/>
            <pc:sldMk cId="4099482058" sldId="436"/>
            <ac:spMk id="28" creationId="{2092F029-4C6B-4786-A7FD-9E077063C81E}"/>
          </ac:spMkLst>
        </pc:spChg>
        <pc:spChg chg="add mod">
          <ac:chgData name="Hoang Nguyen" userId="6db64537-d52e-458d-beaa-2404c214fbb0" providerId="ADAL" clId="{A084069A-44A7-4E1B-872C-6364678359D9}" dt="2021-09-23T02:02:55.315" v="5075" actId="1035"/>
          <ac:spMkLst>
            <pc:docMk/>
            <pc:sldMk cId="4099482058" sldId="436"/>
            <ac:spMk id="28" creationId="{D0D0C6F9-11A4-4A58-AFB5-F2A9DC70FF63}"/>
          </ac:spMkLst>
        </pc:spChg>
        <pc:spChg chg="mod">
          <ac:chgData name="Hoang Nguyen" userId="6db64537-d52e-458d-beaa-2404c214fbb0" providerId="ADAL" clId="{A084069A-44A7-4E1B-872C-6364678359D9}" dt="2021-09-22T07:08:39.798" v="986" actId="1076"/>
          <ac:spMkLst>
            <pc:docMk/>
            <pc:sldMk cId="4099482058" sldId="436"/>
            <ac:spMk id="29" creationId="{7846BD63-CD41-4116-BD3C-9BCBF852304F}"/>
          </ac:spMkLst>
        </pc:spChg>
        <pc:spChg chg="add del mod">
          <ac:chgData name="Hoang Nguyen" userId="6db64537-d52e-458d-beaa-2404c214fbb0" providerId="ADAL" clId="{A084069A-44A7-4E1B-872C-6364678359D9}" dt="2021-09-23T01:40:02.120" v="4812" actId="478"/>
          <ac:spMkLst>
            <pc:docMk/>
            <pc:sldMk cId="4099482058" sldId="436"/>
            <ac:spMk id="30" creationId="{D67AC1D9-2E75-461F-8831-FE9CC0783CBB}"/>
          </ac:spMkLst>
        </pc:spChg>
        <pc:spChg chg="add del mod">
          <ac:chgData name="Hoang Nguyen" userId="6db64537-d52e-458d-beaa-2404c214fbb0" providerId="ADAL" clId="{A084069A-44A7-4E1B-872C-6364678359D9}" dt="2021-09-23T01:40:02.120" v="4812" actId="478"/>
          <ac:spMkLst>
            <pc:docMk/>
            <pc:sldMk cId="4099482058" sldId="436"/>
            <ac:spMk id="31" creationId="{B07A133A-70F6-4678-A738-4A43F70B8D75}"/>
          </ac:spMkLst>
        </pc:spChg>
        <pc:spChg chg="add del mod">
          <ac:chgData name="Hoang Nguyen" userId="6db64537-d52e-458d-beaa-2404c214fbb0" providerId="ADAL" clId="{A084069A-44A7-4E1B-872C-6364678359D9}" dt="2021-09-23T01:40:02.120" v="4812" actId="478"/>
          <ac:spMkLst>
            <pc:docMk/>
            <pc:sldMk cId="4099482058" sldId="436"/>
            <ac:spMk id="32" creationId="{F0950214-F8E0-48BC-9535-A5F053A56FC8}"/>
          </ac:spMkLst>
        </pc:spChg>
        <pc:spChg chg="add del mod">
          <ac:chgData name="Hoang Nguyen" userId="6db64537-d52e-458d-beaa-2404c214fbb0" providerId="ADAL" clId="{A084069A-44A7-4E1B-872C-6364678359D9}" dt="2021-09-23T01:40:02.120" v="4812" actId="478"/>
          <ac:spMkLst>
            <pc:docMk/>
            <pc:sldMk cId="4099482058" sldId="436"/>
            <ac:spMk id="33" creationId="{64A8D2BF-05EE-4985-8DF3-62EF7EEAE3C2}"/>
          </ac:spMkLst>
        </pc:spChg>
        <pc:spChg chg="add del mod">
          <ac:chgData name="Hoang Nguyen" userId="6db64537-d52e-458d-beaa-2404c214fbb0" providerId="ADAL" clId="{A084069A-44A7-4E1B-872C-6364678359D9}" dt="2021-09-23T01:40:02.120" v="4812" actId="478"/>
          <ac:spMkLst>
            <pc:docMk/>
            <pc:sldMk cId="4099482058" sldId="436"/>
            <ac:spMk id="34" creationId="{3C1BA8F1-4726-4153-8CCC-0F0546939B30}"/>
          </ac:spMkLst>
        </pc:spChg>
        <pc:spChg chg="add del mod">
          <ac:chgData name="Hoang Nguyen" userId="6db64537-d52e-458d-beaa-2404c214fbb0" providerId="ADAL" clId="{A084069A-44A7-4E1B-872C-6364678359D9}" dt="2021-09-23T01:40:02.120" v="4812" actId="478"/>
          <ac:spMkLst>
            <pc:docMk/>
            <pc:sldMk cId="4099482058" sldId="436"/>
            <ac:spMk id="35" creationId="{9057163C-6A2F-475C-A506-9C628A02FA19}"/>
          </ac:spMkLst>
        </pc:spChg>
        <pc:spChg chg="add del mod">
          <ac:chgData name="Hoang Nguyen" userId="6db64537-d52e-458d-beaa-2404c214fbb0" providerId="ADAL" clId="{A084069A-44A7-4E1B-872C-6364678359D9}" dt="2021-09-23T01:40:02.120" v="4812" actId="478"/>
          <ac:spMkLst>
            <pc:docMk/>
            <pc:sldMk cId="4099482058" sldId="436"/>
            <ac:spMk id="36" creationId="{13FFDF3D-20CE-4FAC-9AB8-88D6D49BFDE6}"/>
          </ac:spMkLst>
        </pc:spChg>
        <pc:spChg chg="add del mod">
          <ac:chgData name="Hoang Nguyen" userId="6db64537-d52e-458d-beaa-2404c214fbb0" providerId="ADAL" clId="{A084069A-44A7-4E1B-872C-6364678359D9}" dt="2021-09-23T01:40:02.120" v="4812" actId="478"/>
          <ac:spMkLst>
            <pc:docMk/>
            <pc:sldMk cId="4099482058" sldId="436"/>
            <ac:spMk id="37" creationId="{F44C281B-877A-4B5B-A0CA-F9FB0FFB5BA0}"/>
          </ac:spMkLst>
        </pc:spChg>
        <pc:spChg chg="add del mod">
          <ac:chgData name="Hoang Nguyen" userId="6db64537-d52e-458d-beaa-2404c214fbb0" providerId="ADAL" clId="{A084069A-44A7-4E1B-872C-6364678359D9}" dt="2021-09-23T01:40:02.120" v="4812" actId="478"/>
          <ac:spMkLst>
            <pc:docMk/>
            <pc:sldMk cId="4099482058" sldId="436"/>
            <ac:spMk id="38" creationId="{6AE21177-AFE6-47A5-B92F-1512F61EBCC0}"/>
          </ac:spMkLst>
        </pc:spChg>
        <pc:spChg chg="add mod">
          <ac:chgData name="Hoang Nguyen" userId="6db64537-d52e-458d-beaa-2404c214fbb0" providerId="ADAL" clId="{A084069A-44A7-4E1B-872C-6364678359D9}" dt="2021-09-23T02:02:55.315" v="5075" actId="1035"/>
          <ac:spMkLst>
            <pc:docMk/>
            <pc:sldMk cId="4099482058" sldId="436"/>
            <ac:spMk id="39" creationId="{8745AEDE-0C7A-4C22-9D82-19FDEE1C5AA9}"/>
          </ac:spMkLst>
        </pc:spChg>
        <pc:spChg chg="add mod">
          <ac:chgData name="Hoang Nguyen" userId="6db64537-d52e-458d-beaa-2404c214fbb0" providerId="ADAL" clId="{A084069A-44A7-4E1B-872C-6364678359D9}" dt="2021-09-23T02:02:55.315" v="5075" actId="1035"/>
          <ac:spMkLst>
            <pc:docMk/>
            <pc:sldMk cId="4099482058" sldId="436"/>
            <ac:spMk id="40" creationId="{7E8BFC58-5BAE-46C2-83F0-01E6E49FF130}"/>
          </ac:spMkLst>
        </pc:spChg>
        <pc:spChg chg="add mod">
          <ac:chgData name="Hoang Nguyen" userId="6db64537-d52e-458d-beaa-2404c214fbb0" providerId="ADAL" clId="{A084069A-44A7-4E1B-872C-6364678359D9}" dt="2021-09-23T02:02:55.315" v="5075" actId="1035"/>
          <ac:spMkLst>
            <pc:docMk/>
            <pc:sldMk cId="4099482058" sldId="436"/>
            <ac:spMk id="41" creationId="{07F54A67-4B7B-4E9E-98FC-631949E7B31F}"/>
          </ac:spMkLst>
        </pc:spChg>
        <pc:spChg chg="add mod">
          <ac:chgData name="Hoang Nguyen" userId="6db64537-d52e-458d-beaa-2404c214fbb0" providerId="ADAL" clId="{A084069A-44A7-4E1B-872C-6364678359D9}" dt="2021-09-23T02:02:55.315" v="5075" actId="1035"/>
          <ac:spMkLst>
            <pc:docMk/>
            <pc:sldMk cId="4099482058" sldId="436"/>
            <ac:spMk id="42" creationId="{D676469B-56F3-4212-B502-0DCF855BA2DD}"/>
          </ac:spMkLst>
        </pc:spChg>
        <pc:spChg chg="add mod">
          <ac:chgData name="Hoang Nguyen" userId="6db64537-d52e-458d-beaa-2404c214fbb0" providerId="ADAL" clId="{A084069A-44A7-4E1B-872C-6364678359D9}" dt="2021-09-23T02:02:55.315" v="5075" actId="1035"/>
          <ac:spMkLst>
            <pc:docMk/>
            <pc:sldMk cId="4099482058" sldId="436"/>
            <ac:spMk id="43" creationId="{F8638442-C6D0-459B-9190-8263E7F76015}"/>
          </ac:spMkLst>
        </pc:spChg>
        <pc:picChg chg="add del mod">
          <ac:chgData name="Hoang Nguyen" userId="6db64537-d52e-458d-beaa-2404c214fbb0" providerId="ADAL" clId="{A084069A-44A7-4E1B-872C-6364678359D9}" dt="2021-09-23T01:40:02.120" v="4812" actId="478"/>
          <ac:picMkLst>
            <pc:docMk/>
            <pc:sldMk cId="4099482058" sldId="436"/>
            <ac:picMk id="12" creationId="{B761CB0A-F74F-4FE5-B81B-7AE9EFB3EEE7}"/>
          </ac:picMkLst>
        </pc:picChg>
        <pc:picChg chg="del">
          <ac:chgData name="Hoang Nguyen" userId="6db64537-d52e-458d-beaa-2404c214fbb0" providerId="ADAL" clId="{A084069A-44A7-4E1B-872C-6364678359D9}" dt="2021-09-22T07:06:41.412" v="971" actId="478"/>
          <ac:picMkLst>
            <pc:docMk/>
            <pc:sldMk cId="4099482058" sldId="436"/>
            <ac:picMk id="22" creationId="{AB075110-A7B6-4D2F-A4F2-9C007B9396BE}"/>
          </ac:picMkLst>
        </pc:picChg>
        <pc:picChg chg="add mod">
          <ac:chgData name="Hoang Nguyen" userId="6db64537-d52e-458d-beaa-2404c214fbb0" providerId="ADAL" clId="{A084069A-44A7-4E1B-872C-6364678359D9}" dt="2021-09-23T02:02:55.315" v="5075" actId="1035"/>
          <ac:picMkLst>
            <pc:docMk/>
            <pc:sldMk cId="4099482058" sldId="436"/>
            <ac:picMk id="24" creationId="{FC882082-2E6B-45C4-81DC-FD5823B92A9F}"/>
          </ac:picMkLst>
        </pc:picChg>
        <pc:picChg chg="del">
          <ac:chgData name="Hoang Nguyen" userId="6db64537-d52e-458d-beaa-2404c214fbb0" providerId="ADAL" clId="{A084069A-44A7-4E1B-872C-6364678359D9}" dt="2021-09-23T01:47:37.198" v="5037" actId="478"/>
          <ac:picMkLst>
            <pc:docMk/>
            <pc:sldMk cId="4099482058" sldId="436"/>
            <ac:picMk id="57" creationId="{9C22D4D1-AD97-4950-97DF-81FC96E6BAA4}"/>
          </ac:picMkLst>
        </pc:picChg>
        <pc:cxnChg chg="add mod">
          <ac:chgData name="Hoang Nguyen" userId="6db64537-d52e-458d-beaa-2404c214fbb0" providerId="ADAL" clId="{A084069A-44A7-4E1B-872C-6364678359D9}" dt="2021-09-23T02:04:34.950" v="5150" actId="1582"/>
          <ac:cxnSpMkLst>
            <pc:docMk/>
            <pc:sldMk cId="4099482058" sldId="436"/>
            <ac:cxnSpMk id="7" creationId="{E64E625F-61A0-4E4A-89F2-D669E6EAED7E}"/>
          </ac:cxnSpMkLst>
        </pc:cxnChg>
        <pc:cxnChg chg="add mod">
          <ac:chgData name="Hoang Nguyen" userId="6db64537-d52e-458d-beaa-2404c214fbb0" providerId="ADAL" clId="{A084069A-44A7-4E1B-872C-6364678359D9}" dt="2021-09-23T02:04:42.448" v="5153" actId="14100"/>
          <ac:cxnSpMkLst>
            <pc:docMk/>
            <pc:sldMk cId="4099482058" sldId="436"/>
            <ac:cxnSpMk id="44" creationId="{38004D2B-1277-4F2E-9993-577DB4C3F862}"/>
          </ac:cxnSpMkLst>
        </pc:cxnChg>
      </pc:sldChg>
      <pc:sldChg chg="addSp delSp modSp new mod modAnim modNotesTx">
        <pc:chgData name="Hoang Nguyen" userId="6db64537-d52e-458d-beaa-2404c214fbb0" providerId="ADAL" clId="{A084069A-44A7-4E1B-872C-6364678359D9}" dt="2021-09-23T02:10:56.150" v="5625" actId="20577"/>
        <pc:sldMkLst>
          <pc:docMk/>
          <pc:sldMk cId="362331407" sldId="437"/>
        </pc:sldMkLst>
        <pc:spChg chg="del">
          <ac:chgData name="Hoang Nguyen" userId="6db64537-d52e-458d-beaa-2404c214fbb0" providerId="ADAL" clId="{A084069A-44A7-4E1B-872C-6364678359D9}" dt="2021-09-22T07:08:54.777" v="988" actId="478"/>
          <ac:spMkLst>
            <pc:docMk/>
            <pc:sldMk cId="362331407" sldId="437"/>
            <ac:spMk id="2" creationId="{B2319CD4-5014-4272-8FE2-202AAAED3589}"/>
          </ac:spMkLst>
        </pc:spChg>
        <pc:spChg chg="del">
          <ac:chgData name="Hoang Nguyen" userId="6db64537-d52e-458d-beaa-2404c214fbb0" providerId="ADAL" clId="{A084069A-44A7-4E1B-872C-6364678359D9}" dt="2021-09-22T07:08:54.777" v="988" actId="478"/>
          <ac:spMkLst>
            <pc:docMk/>
            <pc:sldMk cId="362331407" sldId="437"/>
            <ac:spMk id="3" creationId="{7A09A377-2C68-4F09-9159-9F6E91C92C84}"/>
          </ac:spMkLst>
        </pc:spChg>
        <pc:spChg chg="add mod">
          <ac:chgData name="Hoang Nguyen" userId="6db64537-d52e-458d-beaa-2404c214fbb0" providerId="ADAL" clId="{A084069A-44A7-4E1B-872C-6364678359D9}" dt="2021-09-22T07:10:40.411" v="1009" actId="1076"/>
          <ac:spMkLst>
            <pc:docMk/>
            <pc:sldMk cId="362331407" sldId="437"/>
            <ac:spMk id="4" creationId="{DFC7D736-FBBB-4457-AA19-880057DEFA27}"/>
          </ac:spMkLst>
        </pc:spChg>
        <pc:spChg chg="add mod">
          <ac:chgData name="Hoang Nguyen" userId="6db64537-d52e-458d-beaa-2404c214fbb0" providerId="ADAL" clId="{A084069A-44A7-4E1B-872C-6364678359D9}" dt="2021-09-22T07:10:40.411" v="1009" actId="1076"/>
          <ac:spMkLst>
            <pc:docMk/>
            <pc:sldMk cId="362331407" sldId="437"/>
            <ac:spMk id="5" creationId="{1E376B03-B2F3-4528-BED7-AA564D30FA41}"/>
          </ac:spMkLst>
        </pc:spChg>
        <pc:spChg chg="add mod">
          <ac:chgData name="Hoang Nguyen" userId="6db64537-d52e-458d-beaa-2404c214fbb0" providerId="ADAL" clId="{A084069A-44A7-4E1B-872C-6364678359D9}" dt="2021-09-22T07:11:28.585" v="1027" actId="1035"/>
          <ac:spMkLst>
            <pc:docMk/>
            <pc:sldMk cId="362331407" sldId="437"/>
            <ac:spMk id="6" creationId="{B78EC3FA-ACF4-4B10-AC14-5FFD786EFA4C}"/>
          </ac:spMkLst>
        </pc:spChg>
        <pc:spChg chg="add mod">
          <ac:chgData name="Hoang Nguyen" userId="6db64537-d52e-458d-beaa-2404c214fbb0" providerId="ADAL" clId="{A084069A-44A7-4E1B-872C-6364678359D9}" dt="2021-09-22T07:11:28.585" v="1027" actId="1035"/>
          <ac:spMkLst>
            <pc:docMk/>
            <pc:sldMk cId="362331407" sldId="437"/>
            <ac:spMk id="8" creationId="{B5EF539C-C107-4A94-B4E2-4B7895D912AD}"/>
          </ac:spMkLst>
        </pc:spChg>
        <pc:spChg chg="add mod">
          <ac:chgData name="Hoang Nguyen" userId="6db64537-d52e-458d-beaa-2404c214fbb0" providerId="ADAL" clId="{A084069A-44A7-4E1B-872C-6364678359D9}" dt="2021-09-22T07:11:28.585" v="1027" actId="1035"/>
          <ac:spMkLst>
            <pc:docMk/>
            <pc:sldMk cId="362331407" sldId="437"/>
            <ac:spMk id="10" creationId="{55342C23-8F18-4FE9-9175-BC41E6CCA281}"/>
          </ac:spMkLst>
        </pc:spChg>
        <pc:spChg chg="add mod">
          <ac:chgData name="Hoang Nguyen" userId="6db64537-d52e-458d-beaa-2404c214fbb0" providerId="ADAL" clId="{A084069A-44A7-4E1B-872C-6364678359D9}" dt="2021-09-22T07:11:28.585" v="1027" actId="1035"/>
          <ac:spMkLst>
            <pc:docMk/>
            <pc:sldMk cId="362331407" sldId="437"/>
            <ac:spMk id="14" creationId="{985347EA-B02A-4693-91D8-602F5FFDD31E}"/>
          </ac:spMkLst>
        </pc:spChg>
        <pc:graphicFrameChg chg="add mod">
          <ac:chgData name="Hoang Nguyen" userId="6db64537-d52e-458d-beaa-2404c214fbb0" providerId="ADAL" clId="{A084069A-44A7-4E1B-872C-6364678359D9}" dt="2021-09-22T07:11:28.585" v="1027" actId="1035"/>
          <ac:graphicFrameMkLst>
            <pc:docMk/>
            <pc:sldMk cId="362331407" sldId="437"/>
            <ac:graphicFrameMk id="7" creationId="{3ED414C7-F24B-4FD5-82B3-892A6E02478D}"/>
          </ac:graphicFrameMkLst>
        </pc:graphicFrameChg>
        <pc:graphicFrameChg chg="add mod">
          <ac:chgData name="Hoang Nguyen" userId="6db64537-d52e-458d-beaa-2404c214fbb0" providerId="ADAL" clId="{A084069A-44A7-4E1B-872C-6364678359D9}" dt="2021-09-22T07:11:28.585" v="1027" actId="1035"/>
          <ac:graphicFrameMkLst>
            <pc:docMk/>
            <pc:sldMk cId="362331407" sldId="437"/>
            <ac:graphicFrameMk id="9" creationId="{E71E8124-E583-41CF-80D4-841170661581}"/>
          </ac:graphicFrameMkLst>
        </pc:graphicFrameChg>
        <pc:graphicFrameChg chg="add mod">
          <ac:chgData name="Hoang Nguyen" userId="6db64537-d52e-458d-beaa-2404c214fbb0" providerId="ADAL" clId="{A084069A-44A7-4E1B-872C-6364678359D9}" dt="2021-09-22T07:11:28.585" v="1027" actId="1035"/>
          <ac:graphicFrameMkLst>
            <pc:docMk/>
            <pc:sldMk cId="362331407" sldId="437"/>
            <ac:graphicFrameMk id="11" creationId="{C4B7A0A9-DA8A-4611-8736-8B477B6EABC4}"/>
          </ac:graphicFrameMkLst>
        </pc:graphicFrameChg>
        <pc:graphicFrameChg chg="add mod">
          <ac:chgData name="Hoang Nguyen" userId="6db64537-d52e-458d-beaa-2404c214fbb0" providerId="ADAL" clId="{A084069A-44A7-4E1B-872C-6364678359D9}" dt="2021-09-22T07:11:28.585" v="1027" actId="1035"/>
          <ac:graphicFrameMkLst>
            <pc:docMk/>
            <pc:sldMk cId="362331407" sldId="437"/>
            <ac:graphicFrameMk id="12" creationId="{EEAC2F8F-3C20-4D35-8637-45CA8BCDDC6F}"/>
          </ac:graphicFrameMkLst>
        </pc:graphicFrameChg>
        <pc:graphicFrameChg chg="add mod">
          <ac:chgData name="Hoang Nguyen" userId="6db64537-d52e-458d-beaa-2404c214fbb0" providerId="ADAL" clId="{A084069A-44A7-4E1B-872C-6364678359D9}" dt="2021-09-22T07:11:28.585" v="1027" actId="1035"/>
          <ac:graphicFrameMkLst>
            <pc:docMk/>
            <pc:sldMk cId="362331407" sldId="437"/>
            <ac:graphicFrameMk id="13" creationId="{14ED53F8-3350-4C59-9CA0-8ADB686D9482}"/>
          </ac:graphicFrameMkLst>
        </pc:graphicFrameChg>
        <pc:graphicFrameChg chg="add mod">
          <ac:chgData name="Hoang Nguyen" userId="6db64537-d52e-458d-beaa-2404c214fbb0" providerId="ADAL" clId="{A084069A-44A7-4E1B-872C-6364678359D9}" dt="2021-09-22T07:11:28.585" v="1027" actId="1035"/>
          <ac:graphicFrameMkLst>
            <pc:docMk/>
            <pc:sldMk cId="362331407" sldId="437"/>
            <ac:graphicFrameMk id="15" creationId="{CF6F612A-75B8-4C6F-8953-4B1475AC1AD5}"/>
          </ac:graphicFrameMkLst>
        </pc:graphicFrameChg>
        <pc:graphicFrameChg chg="add mod">
          <ac:chgData name="Hoang Nguyen" userId="6db64537-d52e-458d-beaa-2404c214fbb0" providerId="ADAL" clId="{A084069A-44A7-4E1B-872C-6364678359D9}" dt="2021-09-22T07:11:28.585" v="1027" actId="1035"/>
          <ac:graphicFrameMkLst>
            <pc:docMk/>
            <pc:sldMk cId="362331407" sldId="437"/>
            <ac:graphicFrameMk id="16" creationId="{E2A97818-1824-48BF-A965-39E4DBC7BE08}"/>
          </ac:graphicFrameMkLst>
        </pc:graphicFrameChg>
        <pc:graphicFrameChg chg="add mod">
          <ac:chgData name="Hoang Nguyen" userId="6db64537-d52e-458d-beaa-2404c214fbb0" providerId="ADAL" clId="{A084069A-44A7-4E1B-872C-6364678359D9}" dt="2021-09-22T07:11:28.585" v="1027" actId="1035"/>
          <ac:graphicFrameMkLst>
            <pc:docMk/>
            <pc:sldMk cId="362331407" sldId="437"/>
            <ac:graphicFrameMk id="17" creationId="{18DACA33-3FD3-4DDB-A20C-9E8CE48EF969}"/>
          </ac:graphicFrameMkLst>
        </pc:graphicFrameChg>
      </pc:sldChg>
      <pc:sldChg chg="addSp delSp modSp add mod modAnim modNotesTx">
        <pc:chgData name="Hoang Nguyen" userId="6db64537-d52e-458d-beaa-2404c214fbb0" providerId="ADAL" clId="{A084069A-44A7-4E1B-872C-6364678359D9}" dt="2021-09-23T02:12:11.566" v="6008" actId="20577"/>
        <pc:sldMkLst>
          <pc:docMk/>
          <pc:sldMk cId="1137234622" sldId="438"/>
        </pc:sldMkLst>
        <pc:spChg chg="del">
          <ac:chgData name="Hoang Nguyen" userId="6db64537-d52e-458d-beaa-2404c214fbb0" providerId="ADAL" clId="{A084069A-44A7-4E1B-872C-6364678359D9}" dt="2021-09-22T07:12:34.289" v="1106" actId="478"/>
          <ac:spMkLst>
            <pc:docMk/>
            <pc:sldMk cId="1137234622" sldId="438"/>
            <ac:spMk id="4" creationId="{DFC7D736-FBBB-4457-AA19-880057DEFA27}"/>
          </ac:spMkLst>
        </pc:spChg>
        <pc:spChg chg="mod">
          <ac:chgData name="Hoang Nguyen" userId="6db64537-d52e-458d-beaa-2404c214fbb0" providerId="ADAL" clId="{A084069A-44A7-4E1B-872C-6364678359D9}" dt="2021-09-22T07:12:47.735" v="1109" actId="1076"/>
          <ac:spMkLst>
            <pc:docMk/>
            <pc:sldMk cId="1137234622" sldId="438"/>
            <ac:spMk id="5" creationId="{1E376B03-B2F3-4528-BED7-AA564D30FA41}"/>
          </ac:spMkLst>
        </pc:spChg>
        <pc:spChg chg="del">
          <ac:chgData name="Hoang Nguyen" userId="6db64537-d52e-458d-beaa-2404c214fbb0" providerId="ADAL" clId="{A084069A-44A7-4E1B-872C-6364678359D9}" dt="2021-09-22T07:11:44.732" v="1029" actId="478"/>
          <ac:spMkLst>
            <pc:docMk/>
            <pc:sldMk cId="1137234622" sldId="438"/>
            <ac:spMk id="6" creationId="{B78EC3FA-ACF4-4B10-AC14-5FFD786EFA4C}"/>
          </ac:spMkLst>
        </pc:spChg>
        <pc:spChg chg="del">
          <ac:chgData name="Hoang Nguyen" userId="6db64537-d52e-458d-beaa-2404c214fbb0" providerId="ADAL" clId="{A084069A-44A7-4E1B-872C-6364678359D9}" dt="2021-09-22T07:11:44.732" v="1029" actId="478"/>
          <ac:spMkLst>
            <pc:docMk/>
            <pc:sldMk cId="1137234622" sldId="438"/>
            <ac:spMk id="8" creationId="{B5EF539C-C107-4A94-B4E2-4B7895D912AD}"/>
          </ac:spMkLst>
        </pc:spChg>
        <pc:spChg chg="del">
          <ac:chgData name="Hoang Nguyen" userId="6db64537-d52e-458d-beaa-2404c214fbb0" providerId="ADAL" clId="{A084069A-44A7-4E1B-872C-6364678359D9}" dt="2021-09-22T07:11:44.732" v="1029" actId="478"/>
          <ac:spMkLst>
            <pc:docMk/>
            <pc:sldMk cId="1137234622" sldId="438"/>
            <ac:spMk id="10" creationId="{55342C23-8F18-4FE9-9175-BC41E6CCA281}"/>
          </ac:spMkLst>
        </pc:spChg>
        <pc:spChg chg="del">
          <ac:chgData name="Hoang Nguyen" userId="6db64537-d52e-458d-beaa-2404c214fbb0" providerId="ADAL" clId="{A084069A-44A7-4E1B-872C-6364678359D9}" dt="2021-09-22T07:11:44.732" v="1029" actId="478"/>
          <ac:spMkLst>
            <pc:docMk/>
            <pc:sldMk cId="1137234622" sldId="438"/>
            <ac:spMk id="14" creationId="{985347EA-B02A-4693-91D8-602F5FFDD31E}"/>
          </ac:spMkLst>
        </pc:spChg>
        <pc:graphicFrameChg chg="del">
          <ac:chgData name="Hoang Nguyen" userId="6db64537-d52e-458d-beaa-2404c214fbb0" providerId="ADAL" clId="{A084069A-44A7-4E1B-872C-6364678359D9}" dt="2021-09-22T07:11:44.732" v="1029" actId="478"/>
          <ac:graphicFrameMkLst>
            <pc:docMk/>
            <pc:sldMk cId="1137234622" sldId="438"/>
            <ac:graphicFrameMk id="7" creationId="{3ED414C7-F24B-4FD5-82B3-892A6E02478D}"/>
          </ac:graphicFrameMkLst>
        </pc:graphicFrameChg>
        <pc:graphicFrameChg chg="del">
          <ac:chgData name="Hoang Nguyen" userId="6db64537-d52e-458d-beaa-2404c214fbb0" providerId="ADAL" clId="{A084069A-44A7-4E1B-872C-6364678359D9}" dt="2021-09-22T07:11:44.732" v="1029" actId="478"/>
          <ac:graphicFrameMkLst>
            <pc:docMk/>
            <pc:sldMk cId="1137234622" sldId="438"/>
            <ac:graphicFrameMk id="9" creationId="{E71E8124-E583-41CF-80D4-841170661581}"/>
          </ac:graphicFrameMkLst>
        </pc:graphicFrameChg>
        <pc:graphicFrameChg chg="del">
          <ac:chgData name="Hoang Nguyen" userId="6db64537-d52e-458d-beaa-2404c214fbb0" providerId="ADAL" clId="{A084069A-44A7-4E1B-872C-6364678359D9}" dt="2021-09-22T07:11:44.732" v="1029" actId="478"/>
          <ac:graphicFrameMkLst>
            <pc:docMk/>
            <pc:sldMk cId="1137234622" sldId="438"/>
            <ac:graphicFrameMk id="11" creationId="{C4B7A0A9-DA8A-4611-8736-8B477B6EABC4}"/>
          </ac:graphicFrameMkLst>
        </pc:graphicFrameChg>
        <pc:graphicFrameChg chg="del">
          <ac:chgData name="Hoang Nguyen" userId="6db64537-d52e-458d-beaa-2404c214fbb0" providerId="ADAL" clId="{A084069A-44A7-4E1B-872C-6364678359D9}" dt="2021-09-22T07:11:44.732" v="1029" actId="478"/>
          <ac:graphicFrameMkLst>
            <pc:docMk/>
            <pc:sldMk cId="1137234622" sldId="438"/>
            <ac:graphicFrameMk id="12" creationId="{EEAC2F8F-3C20-4D35-8637-45CA8BCDDC6F}"/>
          </ac:graphicFrameMkLst>
        </pc:graphicFrameChg>
        <pc:graphicFrameChg chg="del">
          <ac:chgData name="Hoang Nguyen" userId="6db64537-d52e-458d-beaa-2404c214fbb0" providerId="ADAL" clId="{A084069A-44A7-4E1B-872C-6364678359D9}" dt="2021-09-22T07:11:44.732" v="1029" actId="478"/>
          <ac:graphicFrameMkLst>
            <pc:docMk/>
            <pc:sldMk cId="1137234622" sldId="438"/>
            <ac:graphicFrameMk id="13" creationId="{14ED53F8-3350-4C59-9CA0-8ADB686D9482}"/>
          </ac:graphicFrameMkLst>
        </pc:graphicFrameChg>
        <pc:graphicFrameChg chg="del">
          <ac:chgData name="Hoang Nguyen" userId="6db64537-d52e-458d-beaa-2404c214fbb0" providerId="ADAL" clId="{A084069A-44A7-4E1B-872C-6364678359D9}" dt="2021-09-22T07:11:44.732" v="1029" actId="478"/>
          <ac:graphicFrameMkLst>
            <pc:docMk/>
            <pc:sldMk cId="1137234622" sldId="438"/>
            <ac:graphicFrameMk id="15" creationId="{CF6F612A-75B8-4C6F-8953-4B1475AC1AD5}"/>
          </ac:graphicFrameMkLst>
        </pc:graphicFrameChg>
        <pc:graphicFrameChg chg="del">
          <ac:chgData name="Hoang Nguyen" userId="6db64537-d52e-458d-beaa-2404c214fbb0" providerId="ADAL" clId="{A084069A-44A7-4E1B-872C-6364678359D9}" dt="2021-09-22T07:11:44.732" v="1029" actId="478"/>
          <ac:graphicFrameMkLst>
            <pc:docMk/>
            <pc:sldMk cId="1137234622" sldId="438"/>
            <ac:graphicFrameMk id="16" creationId="{E2A97818-1824-48BF-A965-39E4DBC7BE08}"/>
          </ac:graphicFrameMkLst>
        </pc:graphicFrameChg>
        <pc:graphicFrameChg chg="del">
          <ac:chgData name="Hoang Nguyen" userId="6db64537-d52e-458d-beaa-2404c214fbb0" providerId="ADAL" clId="{A084069A-44A7-4E1B-872C-6364678359D9}" dt="2021-09-22T07:11:44.732" v="1029" actId="478"/>
          <ac:graphicFrameMkLst>
            <pc:docMk/>
            <pc:sldMk cId="1137234622" sldId="438"/>
            <ac:graphicFrameMk id="17" creationId="{18DACA33-3FD3-4DDB-A20C-9E8CE48EF969}"/>
          </ac:graphicFrameMkLst>
        </pc:graphicFrameChg>
        <pc:picChg chg="add del mod">
          <ac:chgData name="Hoang Nguyen" userId="6db64537-d52e-458d-beaa-2404c214fbb0" providerId="ADAL" clId="{A084069A-44A7-4E1B-872C-6364678359D9}" dt="2021-09-22T07:13:38.844" v="1113" actId="21"/>
          <ac:picMkLst>
            <pc:docMk/>
            <pc:sldMk cId="1137234622" sldId="438"/>
            <ac:picMk id="3" creationId="{EEE34A71-ADA3-4F01-9358-15A60B649037}"/>
          </ac:picMkLst>
        </pc:picChg>
        <pc:picChg chg="add mod">
          <ac:chgData name="Hoang Nguyen" userId="6db64537-d52e-458d-beaa-2404c214fbb0" providerId="ADAL" clId="{A084069A-44A7-4E1B-872C-6364678359D9}" dt="2021-09-22T07:12:51.582" v="1111" actId="1076"/>
          <ac:picMkLst>
            <pc:docMk/>
            <pc:sldMk cId="1137234622" sldId="438"/>
            <ac:picMk id="18" creationId="{ECB1499D-0CCF-48BC-A6F4-A05D68EA9297}"/>
          </ac:picMkLst>
        </pc:picChg>
      </pc:sldChg>
      <pc:sldChg chg="addSp delSp modSp new mod setBg modAnim">
        <pc:chgData name="Hoang Nguyen" userId="6db64537-d52e-458d-beaa-2404c214fbb0" providerId="ADAL" clId="{A084069A-44A7-4E1B-872C-6364678359D9}" dt="2021-09-22T07:27:33.111" v="2268" actId="1076"/>
        <pc:sldMkLst>
          <pc:docMk/>
          <pc:sldMk cId="3771848957" sldId="439"/>
        </pc:sldMkLst>
        <pc:spChg chg="del">
          <ac:chgData name="Hoang Nguyen" userId="6db64537-d52e-458d-beaa-2404c214fbb0" providerId="ADAL" clId="{A084069A-44A7-4E1B-872C-6364678359D9}" dt="2021-09-22T07:13:42.160" v="1115" actId="478"/>
          <ac:spMkLst>
            <pc:docMk/>
            <pc:sldMk cId="3771848957" sldId="439"/>
            <ac:spMk id="2" creationId="{34EA2A00-9367-4E43-8AE1-998EBFD3736D}"/>
          </ac:spMkLst>
        </pc:spChg>
        <pc:spChg chg="del">
          <ac:chgData name="Hoang Nguyen" userId="6db64537-d52e-458d-beaa-2404c214fbb0" providerId="ADAL" clId="{A084069A-44A7-4E1B-872C-6364678359D9}" dt="2021-09-22T07:13:42.160" v="1115" actId="478"/>
          <ac:spMkLst>
            <pc:docMk/>
            <pc:sldMk cId="3771848957" sldId="439"/>
            <ac:spMk id="3" creationId="{D8467E9E-5206-41B0-8256-50771451243E}"/>
          </ac:spMkLst>
        </pc:spChg>
        <pc:spChg chg="add mod">
          <ac:chgData name="Hoang Nguyen" userId="6db64537-d52e-458d-beaa-2404c214fbb0" providerId="ADAL" clId="{A084069A-44A7-4E1B-872C-6364678359D9}" dt="2021-09-22T07:14:23.783" v="1125" actId="26606"/>
          <ac:spMkLst>
            <pc:docMk/>
            <pc:sldMk cId="3771848957" sldId="439"/>
            <ac:spMk id="5" creationId="{9172F6D7-4BE8-4D32-8E3D-BFCC14FEB8F8}"/>
          </ac:spMkLst>
        </pc:spChg>
        <pc:spChg chg="add mod">
          <ac:chgData name="Hoang Nguyen" userId="6db64537-d52e-458d-beaa-2404c214fbb0" providerId="ADAL" clId="{A084069A-44A7-4E1B-872C-6364678359D9}" dt="2021-09-22T07:27:33.111" v="2268" actId="1076"/>
          <ac:spMkLst>
            <pc:docMk/>
            <pc:sldMk cId="3771848957" sldId="439"/>
            <ac:spMk id="6" creationId="{D99688F9-AA6D-494D-A2C5-3A8F52DD7573}"/>
          </ac:spMkLst>
        </pc:spChg>
        <pc:spChg chg="add mod">
          <ac:chgData name="Hoang Nguyen" userId="6db64537-d52e-458d-beaa-2404c214fbb0" providerId="ADAL" clId="{A084069A-44A7-4E1B-872C-6364678359D9}" dt="2021-09-22T07:27:33.111" v="2268" actId="1076"/>
          <ac:spMkLst>
            <pc:docMk/>
            <pc:sldMk cId="3771848957" sldId="439"/>
            <ac:spMk id="7" creationId="{0BBB74F3-CFAF-4AB0-8C66-63B3DA1C51B8}"/>
          </ac:spMkLst>
        </pc:spChg>
        <pc:spChg chg="add del mod">
          <ac:chgData name="Hoang Nguyen" userId="6db64537-d52e-458d-beaa-2404c214fbb0" providerId="ADAL" clId="{A084069A-44A7-4E1B-872C-6364678359D9}" dt="2021-09-22T07:15:10.154" v="1127"/>
          <ac:spMkLst>
            <pc:docMk/>
            <pc:sldMk cId="3771848957" sldId="439"/>
            <ac:spMk id="8" creationId="{75A53449-84C8-41CD-A9C7-A1D97C519CF7}"/>
          </ac:spMkLst>
        </pc:spChg>
        <pc:spChg chg="add del">
          <ac:chgData name="Hoang Nguyen" userId="6db64537-d52e-458d-beaa-2404c214fbb0" providerId="ADAL" clId="{A084069A-44A7-4E1B-872C-6364678359D9}" dt="2021-09-22T07:14:23.783" v="1125" actId="26606"/>
          <ac:spMkLst>
            <pc:docMk/>
            <pc:sldMk cId="3771848957" sldId="439"/>
            <ac:spMk id="10" creationId="{FB5B0058-AF13-4859-B429-4EDDE2A26F7F}"/>
          </ac:spMkLst>
        </pc:spChg>
        <pc:spChg chg="add del">
          <ac:chgData name="Hoang Nguyen" userId="6db64537-d52e-458d-beaa-2404c214fbb0" providerId="ADAL" clId="{A084069A-44A7-4E1B-872C-6364678359D9}" dt="2021-09-22T07:14:23.783" v="1125" actId="26606"/>
          <ac:spMkLst>
            <pc:docMk/>
            <pc:sldMk cId="3771848957" sldId="439"/>
            <ac:spMk id="12" creationId="{D84C2E9E-0B5D-4B5F-9A1F-70EBDCE39034}"/>
          </ac:spMkLst>
        </pc:spChg>
        <pc:picChg chg="add mod ord modCrop">
          <ac:chgData name="Hoang Nguyen" userId="6db64537-d52e-458d-beaa-2404c214fbb0" providerId="ADAL" clId="{A084069A-44A7-4E1B-872C-6364678359D9}" dt="2021-09-22T07:25:25.056" v="2062" actId="1076"/>
          <ac:picMkLst>
            <pc:docMk/>
            <pc:sldMk cId="3771848957" sldId="439"/>
            <ac:picMk id="4" creationId="{532BE408-12CE-44F1-A157-15E90D3EC19B}"/>
          </ac:picMkLst>
        </pc:picChg>
      </pc:sldChg>
      <pc:sldChg chg="addSp delSp modSp add mod modAnim modNotesTx">
        <pc:chgData name="Hoang Nguyen" userId="6db64537-d52e-458d-beaa-2404c214fbb0" providerId="ADAL" clId="{A084069A-44A7-4E1B-872C-6364678359D9}" dt="2021-09-23T02:29:43.628" v="7359" actId="20577"/>
        <pc:sldMkLst>
          <pc:docMk/>
          <pc:sldMk cId="1931970057" sldId="440"/>
        </pc:sldMkLst>
        <pc:spChg chg="add del mod">
          <ac:chgData name="Hoang Nguyen" userId="6db64537-d52e-458d-beaa-2404c214fbb0" providerId="ADAL" clId="{A084069A-44A7-4E1B-872C-6364678359D9}" dt="2021-09-22T07:15:33.267" v="1134"/>
          <ac:spMkLst>
            <pc:docMk/>
            <pc:sldMk cId="1931970057" sldId="440"/>
            <ac:spMk id="6" creationId="{9F85B07F-E88A-4770-B9D4-42DC435FD0BD}"/>
          </ac:spMkLst>
        </pc:spChg>
        <pc:spChg chg="add mod">
          <ac:chgData name="Hoang Nguyen" userId="6db64537-d52e-458d-beaa-2404c214fbb0" providerId="ADAL" clId="{A084069A-44A7-4E1B-872C-6364678359D9}" dt="2021-09-22T07:27:40.343" v="2269" actId="1076"/>
          <ac:spMkLst>
            <pc:docMk/>
            <pc:sldMk cId="1931970057" sldId="440"/>
            <ac:spMk id="7" creationId="{4E592387-ECEF-42F7-A5B8-4F179FDF1608}"/>
          </ac:spMkLst>
        </pc:spChg>
        <pc:spChg chg="add mod">
          <ac:chgData name="Hoang Nguyen" userId="6db64537-d52e-458d-beaa-2404c214fbb0" providerId="ADAL" clId="{A084069A-44A7-4E1B-872C-6364678359D9}" dt="2021-09-22T07:27:40.343" v="2269" actId="1076"/>
          <ac:spMkLst>
            <pc:docMk/>
            <pc:sldMk cId="1931970057" sldId="440"/>
            <ac:spMk id="8" creationId="{96378469-2341-4DAA-9DB6-357A145DCEEE}"/>
          </ac:spMkLst>
        </pc:spChg>
        <pc:picChg chg="add mod">
          <ac:chgData name="Hoang Nguyen" userId="6db64537-d52e-458d-beaa-2404c214fbb0" providerId="ADAL" clId="{A084069A-44A7-4E1B-872C-6364678359D9}" dt="2021-09-23T02:26:49.729" v="7043" actId="1076"/>
          <ac:picMkLst>
            <pc:docMk/>
            <pc:sldMk cId="1931970057" sldId="440"/>
            <ac:picMk id="3" creationId="{0F4AD33F-8939-4BD7-B0D9-E0FB74DC64CE}"/>
          </ac:picMkLst>
        </pc:picChg>
        <pc:picChg chg="add del mod">
          <ac:chgData name="Hoang Nguyen" userId="6db64537-d52e-458d-beaa-2404c214fbb0" providerId="ADAL" clId="{A084069A-44A7-4E1B-872C-6364678359D9}" dt="2021-09-23T02:26:53.822" v="7044" actId="1076"/>
          <ac:picMkLst>
            <pc:docMk/>
            <pc:sldMk cId="1931970057" sldId="440"/>
            <ac:picMk id="4" creationId="{532BE408-12CE-44F1-A157-15E90D3EC19B}"/>
          </ac:picMkLst>
        </pc:picChg>
        <pc:cxnChg chg="add mod">
          <ac:chgData name="Hoang Nguyen" userId="6db64537-d52e-458d-beaa-2404c214fbb0" providerId="ADAL" clId="{A084069A-44A7-4E1B-872C-6364678359D9}" dt="2021-09-23T02:27:50.187" v="7048" actId="14100"/>
          <ac:cxnSpMkLst>
            <pc:docMk/>
            <pc:sldMk cId="1931970057" sldId="440"/>
            <ac:cxnSpMk id="9" creationId="{EEBB3B0F-937C-4218-8B11-D6B8EB6CBAB7}"/>
          </ac:cxnSpMkLst>
        </pc:cxnChg>
      </pc:sldChg>
      <pc:sldChg chg="addSp delSp modSp new mod modAnim modNotesTx">
        <pc:chgData name="Hoang Nguyen" userId="6db64537-d52e-458d-beaa-2404c214fbb0" providerId="ADAL" clId="{A084069A-44A7-4E1B-872C-6364678359D9}" dt="2021-09-23T02:16:37.020" v="6901" actId="20577"/>
        <pc:sldMkLst>
          <pc:docMk/>
          <pc:sldMk cId="218909833" sldId="441"/>
        </pc:sldMkLst>
        <pc:spChg chg="del">
          <ac:chgData name="Hoang Nguyen" userId="6db64537-d52e-458d-beaa-2404c214fbb0" providerId="ADAL" clId="{A084069A-44A7-4E1B-872C-6364678359D9}" dt="2021-09-22T07:17:24.860" v="1157" actId="478"/>
          <ac:spMkLst>
            <pc:docMk/>
            <pc:sldMk cId="218909833" sldId="441"/>
            <ac:spMk id="2" creationId="{31E6FAD6-A61E-4B3A-95D5-BE7067553581}"/>
          </ac:spMkLst>
        </pc:spChg>
        <pc:spChg chg="del">
          <ac:chgData name="Hoang Nguyen" userId="6db64537-d52e-458d-beaa-2404c214fbb0" providerId="ADAL" clId="{A084069A-44A7-4E1B-872C-6364678359D9}" dt="2021-09-22T07:17:24.860" v="1157" actId="478"/>
          <ac:spMkLst>
            <pc:docMk/>
            <pc:sldMk cId="218909833" sldId="441"/>
            <ac:spMk id="3" creationId="{7F1BB9AF-9BA5-46AC-BCE7-4EA621566246}"/>
          </ac:spMkLst>
        </pc:spChg>
        <pc:spChg chg="add mod">
          <ac:chgData name="Hoang Nguyen" userId="6db64537-d52e-458d-beaa-2404c214fbb0" providerId="ADAL" clId="{A084069A-44A7-4E1B-872C-6364678359D9}" dt="2021-09-22T07:18:19.667" v="1184" actId="1035"/>
          <ac:spMkLst>
            <pc:docMk/>
            <pc:sldMk cId="218909833" sldId="441"/>
            <ac:spMk id="4" creationId="{10F90052-770B-4E2F-8120-BEC5E424FE18}"/>
          </ac:spMkLst>
        </pc:spChg>
        <pc:spChg chg="add mod">
          <ac:chgData name="Hoang Nguyen" userId="6db64537-d52e-458d-beaa-2404c214fbb0" providerId="ADAL" clId="{A084069A-44A7-4E1B-872C-6364678359D9}" dt="2021-09-22T07:18:19.667" v="1184" actId="1035"/>
          <ac:spMkLst>
            <pc:docMk/>
            <pc:sldMk cId="218909833" sldId="441"/>
            <ac:spMk id="5" creationId="{7735B923-77C4-490A-8443-28C282054A9E}"/>
          </ac:spMkLst>
        </pc:spChg>
        <pc:spChg chg="add mod">
          <ac:chgData name="Hoang Nguyen" userId="6db64537-d52e-458d-beaa-2404c214fbb0" providerId="ADAL" clId="{A084069A-44A7-4E1B-872C-6364678359D9}" dt="2021-09-22T07:18:19.667" v="1184" actId="1035"/>
          <ac:spMkLst>
            <pc:docMk/>
            <pc:sldMk cId="218909833" sldId="441"/>
            <ac:spMk id="6" creationId="{284F0C04-0B15-4493-B9AB-B64554694803}"/>
          </ac:spMkLst>
        </pc:spChg>
        <pc:spChg chg="add mod">
          <ac:chgData name="Hoang Nguyen" userId="6db64537-d52e-458d-beaa-2404c214fbb0" providerId="ADAL" clId="{A084069A-44A7-4E1B-872C-6364678359D9}" dt="2021-09-22T07:18:19.667" v="1184" actId="1035"/>
          <ac:spMkLst>
            <pc:docMk/>
            <pc:sldMk cId="218909833" sldId="441"/>
            <ac:spMk id="7" creationId="{CD7EC017-7B12-4B40-8E4A-D1C5B941F12A}"/>
          </ac:spMkLst>
        </pc:spChg>
        <pc:spChg chg="add mod">
          <ac:chgData name="Hoang Nguyen" userId="6db64537-d52e-458d-beaa-2404c214fbb0" providerId="ADAL" clId="{A084069A-44A7-4E1B-872C-6364678359D9}" dt="2021-09-22T07:18:35.613" v="1187" actId="1076"/>
          <ac:spMkLst>
            <pc:docMk/>
            <pc:sldMk cId="218909833" sldId="441"/>
            <ac:spMk id="8" creationId="{48C58843-1C50-493B-922D-094BAA7E495E}"/>
          </ac:spMkLst>
        </pc:spChg>
        <pc:spChg chg="add mod">
          <ac:chgData name="Hoang Nguyen" userId="6db64537-d52e-458d-beaa-2404c214fbb0" providerId="ADAL" clId="{A084069A-44A7-4E1B-872C-6364678359D9}" dt="2021-09-22T07:17:41.341" v="1163" actId="14100"/>
          <ac:spMkLst>
            <pc:docMk/>
            <pc:sldMk cId="218909833" sldId="441"/>
            <ac:spMk id="9" creationId="{1EBBDFAD-1608-4BD2-8ABF-159908997714}"/>
          </ac:spMkLst>
        </pc:spChg>
        <pc:spChg chg="add mod">
          <ac:chgData name="Hoang Nguyen" userId="6db64537-d52e-458d-beaa-2404c214fbb0" providerId="ADAL" clId="{A084069A-44A7-4E1B-872C-6364678359D9}" dt="2021-09-22T07:18:35.613" v="1187" actId="1076"/>
          <ac:spMkLst>
            <pc:docMk/>
            <pc:sldMk cId="218909833" sldId="441"/>
            <ac:spMk id="10" creationId="{4BA974C8-59FE-4BEC-9C38-CEE1457F7102}"/>
          </ac:spMkLst>
        </pc:spChg>
      </pc:sldChg>
      <pc:sldChg chg="addSp delSp modSp new mod modAnim modNotesTx">
        <pc:chgData name="Hoang Nguyen" userId="6db64537-d52e-458d-beaa-2404c214fbb0" providerId="ADAL" clId="{A084069A-44A7-4E1B-872C-6364678359D9}" dt="2021-09-23T02:17:00.070" v="7033" actId="20577"/>
        <pc:sldMkLst>
          <pc:docMk/>
          <pc:sldMk cId="1171265133" sldId="442"/>
        </pc:sldMkLst>
        <pc:spChg chg="del">
          <ac:chgData name="Hoang Nguyen" userId="6db64537-d52e-458d-beaa-2404c214fbb0" providerId="ADAL" clId="{A084069A-44A7-4E1B-872C-6364678359D9}" dt="2021-09-22T07:19:26.008" v="1189" actId="478"/>
          <ac:spMkLst>
            <pc:docMk/>
            <pc:sldMk cId="1171265133" sldId="442"/>
            <ac:spMk id="2" creationId="{CE4889DC-26F2-4AE4-8AE7-2FF1D02AC210}"/>
          </ac:spMkLst>
        </pc:spChg>
        <pc:spChg chg="del">
          <ac:chgData name="Hoang Nguyen" userId="6db64537-d52e-458d-beaa-2404c214fbb0" providerId="ADAL" clId="{A084069A-44A7-4E1B-872C-6364678359D9}" dt="2021-09-22T07:19:26.008" v="1189" actId="478"/>
          <ac:spMkLst>
            <pc:docMk/>
            <pc:sldMk cId="1171265133" sldId="442"/>
            <ac:spMk id="3" creationId="{426A9353-ED77-45BB-8153-A1418420A740}"/>
          </ac:spMkLst>
        </pc:spChg>
        <pc:spChg chg="add mod">
          <ac:chgData name="Hoang Nguyen" userId="6db64537-d52e-458d-beaa-2404c214fbb0" providerId="ADAL" clId="{A084069A-44A7-4E1B-872C-6364678359D9}" dt="2021-09-22T07:19:48.555" v="1193" actId="207"/>
          <ac:spMkLst>
            <pc:docMk/>
            <pc:sldMk cId="1171265133" sldId="442"/>
            <ac:spMk id="5" creationId="{A014F35F-6623-4B57-9FEF-283A9AC17FA6}"/>
          </ac:spMkLst>
        </pc:spChg>
        <pc:spChg chg="add mod">
          <ac:chgData name="Hoang Nguyen" userId="6db64537-d52e-458d-beaa-2404c214fbb0" providerId="ADAL" clId="{A084069A-44A7-4E1B-872C-6364678359D9}" dt="2021-09-22T07:19:53.418" v="1195" actId="14100"/>
          <ac:spMkLst>
            <pc:docMk/>
            <pc:sldMk cId="1171265133" sldId="442"/>
            <ac:spMk id="6" creationId="{D11C23CC-B760-4347-B6BB-F9E77CEA6880}"/>
          </ac:spMkLst>
        </pc:spChg>
        <pc:spChg chg="add mod">
          <ac:chgData name="Hoang Nguyen" userId="6db64537-d52e-458d-beaa-2404c214fbb0" providerId="ADAL" clId="{A084069A-44A7-4E1B-872C-6364678359D9}" dt="2021-09-22T07:20:19.977" v="1295" actId="20577"/>
          <ac:spMkLst>
            <pc:docMk/>
            <pc:sldMk cId="1171265133" sldId="442"/>
            <ac:spMk id="7" creationId="{793C0E2B-88B0-4A1B-9FCD-6DC40783ED48}"/>
          </ac:spMkLst>
        </pc:spChg>
        <pc:picChg chg="add mod">
          <ac:chgData name="Hoang Nguyen" userId="6db64537-d52e-458d-beaa-2404c214fbb0" providerId="ADAL" clId="{A084069A-44A7-4E1B-872C-6364678359D9}" dt="2021-09-22T07:19:34.610" v="1191" actId="1076"/>
          <ac:picMkLst>
            <pc:docMk/>
            <pc:sldMk cId="1171265133" sldId="442"/>
            <ac:picMk id="4" creationId="{9175B8AA-60B9-41AB-9FA7-927E6AA6C6F3}"/>
          </ac:picMkLst>
        </pc:picChg>
      </pc:sldChg>
    </pc:docChg>
  </pc:docChgLst>
  <pc:docChgLst>
    <pc:chgData name="Hoang Nguyen" userId="6db64537-d52e-458d-beaa-2404c214fbb0" providerId="ADAL" clId="{55A74A77-3747-433D-9A2D-D421FF0A3597}"/>
    <pc:docChg chg="undo custSel modSld">
      <pc:chgData name="Hoang Nguyen" userId="6db64537-d52e-458d-beaa-2404c214fbb0" providerId="ADAL" clId="{55A74A77-3747-433D-9A2D-D421FF0A3597}" dt="2021-10-09T13:10:47.021" v="1746" actId="20577"/>
      <pc:docMkLst>
        <pc:docMk/>
      </pc:docMkLst>
      <pc:sldChg chg="modSp mod">
        <pc:chgData name="Hoang Nguyen" userId="6db64537-d52e-458d-beaa-2404c214fbb0" providerId="ADAL" clId="{55A74A77-3747-433D-9A2D-D421FF0A3597}" dt="2021-10-09T11:30:51.515" v="798" actId="20577"/>
        <pc:sldMkLst>
          <pc:docMk/>
          <pc:sldMk cId="11776531" sldId="260"/>
        </pc:sldMkLst>
        <pc:spChg chg="mod">
          <ac:chgData name="Hoang Nguyen" userId="6db64537-d52e-458d-beaa-2404c214fbb0" providerId="ADAL" clId="{55A74A77-3747-433D-9A2D-D421FF0A3597}" dt="2021-10-09T11:30:51.515" v="798" actId="20577"/>
          <ac:spMkLst>
            <pc:docMk/>
            <pc:sldMk cId="11776531" sldId="260"/>
            <ac:spMk id="32" creationId="{273EF153-E412-440A-87CC-6103DC4D0F53}"/>
          </ac:spMkLst>
        </pc:spChg>
      </pc:sldChg>
      <pc:sldChg chg="modAnim modNotesTx">
        <pc:chgData name="Hoang Nguyen" userId="6db64537-d52e-458d-beaa-2404c214fbb0" providerId="ADAL" clId="{55A74A77-3747-433D-9A2D-D421FF0A3597}" dt="2021-10-09T12:14:33.333" v="1728"/>
        <pc:sldMkLst>
          <pc:docMk/>
          <pc:sldMk cId="589819331" sldId="423"/>
        </pc:sldMkLst>
      </pc:sldChg>
      <pc:sldChg chg="modNotesTx">
        <pc:chgData name="Hoang Nguyen" userId="6db64537-d52e-458d-beaa-2404c214fbb0" providerId="ADAL" clId="{55A74A77-3747-433D-9A2D-D421FF0A3597}" dt="2021-10-09T11:34:30.153" v="1401" actId="20577"/>
        <pc:sldMkLst>
          <pc:docMk/>
          <pc:sldMk cId="238105010" sldId="451"/>
        </pc:sldMkLst>
      </pc:sldChg>
      <pc:sldChg chg="modNotesTx">
        <pc:chgData name="Hoang Nguyen" userId="6db64537-d52e-458d-beaa-2404c214fbb0" providerId="ADAL" clId="{55A74A77-3747-433D-9A2D-D421FF0A3597}" dt="2021-10-09T11:33:35.314" v="1285" actId="20577"/>
        <pc:sldMkLst>
          <pc:docMk/>
          <pc:sldMk cId="1671667672" sldId="452"/>
        </pc:sldMkLst>
      </pc:sldChg>
      <pc:sldChg chg="modSp mod modAnim">
        <pc:chgData name="Hoang Nguyen" userId="6db64537-d52e-458d-beaa-2404c214fbb0" providerId="ADAL" clId="{55A74A77-3747-433D-9A2D-D421FF0A3597}" dt="2021-10-09T10:25:48.715" v="120" actId="1076"/>
        <pc:sldMkLst>
          <pc:docMk/>
          <pc:sldMk cId="3790933107" sldId="453"/>
        </pc:sldMkLst>
        <pc:spChg chg="mod">
          <ac:chgData name="Hoang Nguyen" userId="6db64537-d52e-458d-beaa-2404c214fbb0" providerId="ADAL" clId="{55A74A77-3747-433D-9A2D-D421FF0A3597}" dt="2021-10-09T10:25:31.267" v="109" actId="27636"/>
          <ac:spMkLst>
            <pc:docMk/>
            <pc:sldMk cId="3790933107" sldId="453"/>
            <ac:spMk id="12" creationId="{AE5C6556-850C-4753-9EC2-91F7B8A09EF8}"/>
          </ac:spMkLst>
        </pc:spChg>
        <pc:spChg chg="mod">
          <ac:chgData name="Hoang Nguyen" userId="6db64537-d52e-458d-beaa-2404c214fbb0" providerId="ADAL" clId="{55A74A77-3747-433D-9A2D-D421FF0A3597}" dt="2021-10-09T10:25:29.112" v="107" actId="14100"/>
          <ac:spMkLst>
            <pc:docMk/>
            <pc:sldMk cId="3790933107" sldId="453"/>
            <ac:spMk id="15" creationId="{E7ACFEC4-5022-482D-91BE-00CAF2157B40}"/>
          </ac:spMkLst>
        </pc:spChg>
        <pc:picChg chg="mod">
          <ac:chgData name="Hoang Nguyen" userId="6db64537-d52e-458d-beaa-2404c214fbb0" providerId="ADAL" clId="{55A74A77-3747-433D-9A2D-D421FF0A3597}" dt="2021-10-09T10:25:44.949" v="116" actId="1076"/>
          <ac:picMkLst>
            <pc:docMk/>
            <pc:sldMk cId="3790933107" sldId="453"/>
            <ac:picMk id="7" creationId="{DB15DBEF-E1B0-4B1E-B8FD-1DFC675BBA63}"/>
          </ac:picMkLst>
        </pc:picChg>
        <pc:picChg chg="mod">
          <ac:chgData name="Hoang Nguyen" userId="6db64537-d52e-458d-beaa-2404c214fbb0" providerId="ADAL" clId="{55A74A77-3747-433D-9A2D-D421FF0A3597}" dt="2021-10-09T10:25:47.846" v="119" actId="1076"/>
          <ac:picMkLst>
            <pc:docMk/>
            <pc:sldMk cId="3790933107" sldId="453"/>
            <ac:picMk id="17" creationId="{6AEEB78A-F7AD-4F55-B1A8-9BEEBAC70441}"/>
          </ac:picMkLst>
        </pc:picChg>
        <pc:picChg chg="mod">
          <ac:chgData name="Hoang Nguyen" userId="6db64537-d52e-458d-beaa-2404c214fbb0" providerId="ADAL" clId="{55A74A77-3747-433D-9A2D-D421FF0A3597}" dt="2021-10-09T10:25:48.715" v="120" actId="1076"/>
          <ac:picMkLst>
            <pc:docMk/>
            <pc:sldMk cId="3790933107" sldId="453"/>
            <ac:picMk id="20" creationId="{092B8791-CDC2-4EA9-B69A-33E2AB7C5FB2}"/>
          </ac:picMkLst>
        </pc:picChg>
      </pc:sldChg>
      <pc:sldChg chg="addSp delSp modSp mod modAnim modNotesTx">
        <pc:chgData name="Hoang Nguyen" userId="6db64537-d52e-458d-beaa-2404c214fbb0" providerId="ADAL" clId="{55A74A77-3747-433D-9A2D-D421FF0A3597}" dt="2021-10-09T11:34:04.344" v="1302" actId="20577"/>
        <pc:sldMkLst>
          <pc:docMk/>
          <pc:sldMk cId="2741897177" sldId="454"/>
        </pc:sldMkLst>
        <pc:spChg chg="add mod">
          <ac:chgData name="Hoang Nguyen" userId="6db64537-d52e-458d-beaa-2404c214fbb0" providerId="ADAL" clId="{55A74A77-3747-433D-9A2D-D421FF0A3597}" dt="2021-10-09T10:34:10.450" v="209" actId="113"/>
          <ac:spMkLst>
            <pc:docMk/>
            <pc:sldMk cId="2741897177" sldId="454"/>
            <ac:spMk id="12" creationId="{27965EAB-41C4-4F23-A351-39003CA454B7}"/>
          </ac:spMkLst>
        </pc:spChg>
        <pc:spChg chg="add mod">
          <ac:chgData name="Hoang Nguyen" userId="6db64537-d52e-458d-beaa-2404c214fbb0" providerId="ADAL" clId="{55A74A77-3747-433D-9A2D-D421FF0A3597}" dt="2021-10-09T10:35:29.966" v="274" actId="164"/>
          <ac:spMkLst>
            <pc:docMk/>
            <pc:sldMk cId="2741897177" sldId="454"/>
            <ac:spMk id="13" creationId="{54D73CE6-B0ED-4602-A3DE-0098DA1C0296}"/>
          </ac:spMkLst>
        </pc:spChg>
        <pc:spChg chg="add mod">
          <ac:chgData name="Hoang Nguyen" userId="6db64537-d52e-458d-beaa-2404c214fbb0" providerId="ADAL" clId="{55A74A77-3747-433D-9A2D-D421FF0A3597}" dt="2021-10-09T10:35:29.966" v="274" actId="164"/>
          <ac:spMkLst>
            <pc:docMk/>
            <pc:sldMk cId="2741897177" sldId="454"/>
            <ac:spMk id="14" creationId="{5E2F9633-013E-4D3E-9E2E-BD686DA00E87}"/>
          </ac:spMkLst>
        </pc:spChg>
        <pc:grpChg chg="add mod">
          <ac:chgData name="Hoang Nguyen" userId="6db64537-d52e-458d-beaa-2404c214fbb0" providerId="ADAL" clId="{55A74A77-3747-433D-9A2D-D421FF0A3597}" dt="2021-10-09T10:35:29.966" v="274" actId="164"/>
          <ac:grpSpMkLst>
            <pc:docMk/>
            <pc:sldMk cId="2741897177" sldId="454"/>
            <ac:grpSpMk id="15" creationId="{77F0C8D4-7AEB-4D89-B65A-C809FB72C11A}"/>
          </ac:grpSpMkLst>
        </pc:grpChg>
        <pc:picChg chg="add del mod">
          <ac:chgData name="Hoang Nguyen" userId="6db64537-d52e-458d-beaa-2404c214fbb0" providerId="ADAL" clId="{55A74A77-3747-433D-9A2D-D421FF0A3597}" dt="2021-10-09T10:28:07.828" v="128" actId="478"/>
          <ac:picMkLst>
            <pc:docMk/>
            <pc:sldMk cId="2741897177" sldId="454"/>
            <ac:picMk id="5" creationId="{FFCC7956-2580-4E82-890F-54DF126BA4AE}"/>
          </ac:picMkLst>
        </pc:picChg>
        <pc:picChg chg="add del mod">
          <ac:chgData name="Hoang Nguyen" userId="6db64537-d52e-458d-beaa-2404c214fbb0" providerId="ADAL" clId="{55A74A77-3747-433D-9A2D-D421FF0A3597}" dt="2021-10-09T10:31:06.717" v="143" actId="21"/>
          <ac:picMkLst>
            <pc:docMk/>
            <pc:sldMk cId="2741897177" sldId="454"/>
            <ac:picMk id="8" creationId="{02E04AA3-EE70-4280-AA86-238C23B19F71}"/>
          </ac:picMkLst>
        </pc:picChg>
        <pc:picChg chg="add del mod">
          <ac:chgData name="Hoang Nguyen" userId="6db64537-d52e-458d-beaa-2404c214fbb0" providerId="ADAL" clId="{55A74A77-3747-433D-9A2D-D421FF0A3597}" dt="2021-10-09T10:31:08.628" v="144" actId="1076"/>
          <ac:picMkLst>
            <pc:docMk/>
            <pc:sldMk cId="2741897177" sldId="454"/>
            <ac:picMk id="10" creationId="{CDF05025-AC19-4A57-B7E8-EC04F9F73781}"/>
          </ac:picMkLst>
        </pc:picChg>
      </pc:sldChg>
      <pc:sldChg chg="addSp delSp modSp mod modAnim modNotesTx">
        <pc:chgData name="Hoang Nguyen" userId="6db64537-d52e-458d-beaa-2404c214fbb0" providerId="ADAL" clId="{55A74A77-3747-433D-9A2D-D421FF0A3597}" dt="2021-10-09T11:34:52.360" v="1509" actId="20577"/>
        <pc:sldMkLst>
          <pc:docMk/>
          <pc:sldMk cId="1517115079" sldId="455"/>
        </pc:sldMkLst>
        <pc:spChg chg="mod">
          <ac:chgData name="Hoang Nguyen" userId="6db64537-d52e-458d-beaa-2404c214fbb0" providerId="ADAL" clId="{55A74A77-3747-433D-9A2D-D421FF0A3597}" dt="2021-10-09T10:59:42.444" v="736" actId="20577"/>
          <ac:spMkLst>
            <pc:docMk/>
            <pc:sldMk cId="1517115079" sldId="455"/>
            <ac:spMk id="6" creationId="{22248DAA-A28D-41CE-9758-14335EFF8ABA}"/>
          </ac:spMkLst>
        </pc:spChg>
        <pc:spChg chg="mod">
          <ac:chgData name="Hoang Nguyen" userId="6db64537-d52e-458d-beaa-2404c214fbb0" providerId="ADAL" clId="{55A74A77-3747-433D-9A2D-D421FF0A3597}" dt="2021-10-09T10:37:50.014" v="289" actId="14100"/>
          <ac:spMkLst>
            <pc:docMk/>
            <pc:sldMk cId="1517115079" sldId="455"/>
            <ac:spMk id="11" creationId="{9BB6522C-34F7-4D21-AE29-C9F0A45B26C3}"/>
          </ac:spMkLst>
        </pc:spChg>
        <pc:spChg chg="add mod">
          <ac:chgData name="Hoang Nguyen" userId="6db64537-d52e-458d-beaa-2404c214fbb0" providerId="ADAL" clId="{55A74A77-3747-433D-9A2D-D421FF0A3597}" dt="2021-10-09T10:40:50.482" v="426" actId="1076"/>
          <ac:spMkLst>
            <pc:docMk/>
            <pc:sldMk cId="1517115079" sldId="455"/>
            <ac:spMk id="12" creationId="{9884CCA4-5FDD-48BF-8E0E-48A298885E05}"/>
          </ac:spMkLst>
        </pc:spChg>
        <pc:spChg chg="add mod ord">
          <ac:chgData name="Hoang Nguyen" userId="6db64537-d52e-458d-beaa-2404c214fbb0" providerId="ADAL" clId="{55A74A77-3747-433D-9A2D-D421FF0A3597}" dt="2021-10-09T10:42:41.986" v="516" actId="164"/>
          <ac:spMkLst>
            <pc:docMk/>
            <pc:sldMk cId="1517115079" sldId="455"/>
            <ac:spMk id="13" creationId="{DA7BD5C0-791D-4D17-9EEA-43B02A069301}"/>
          </ac:spMkLst>
        </pc:spChg>
        <pc:spChg chg="add mod ord">
          <ac:chgData name="Hoang Nguyen" userId="6db64537-d52e-458d-beaa-2404c214fbb0" providerId="ADAL" clId="{55A74A77-3747-433D-9A2D-D421FF0A3597}" dt="2021-10-09T10:42:41.986" v="516" actId="164"/>
          <ac:spMkLst>
            <pc:docMk/>
            <pc:sldMk cId="1517115079" sldId="455"/>
            <ac:spMk id="16" creationId="{93AC32E3-119E-4265-8E02-AACD7974F752}"/>
          </ac:spMkLst>
        </pc:spChg>
        <pc:grpChg chg="add mod">
          <ac:chgData name="Hoang Nguyen" userId="6db64537-d52e-458d-beaa-2404c214fbb0" providerId="ADAL" clId="{55A74A77-3747-433D-9A2D-D421FF0A3597}" dt="2021-10-09T10:42:41.986" v="516" actId="164"/>
          <ac:grpSpMkLst>
            <pc:docMk/>
            <pc:sldMk cId="1517115079" sldId="455"/>
            <ac:grpSpMk id="17" creationId="{FBEF5004-A036-49A7-9675-33ECD4828CA3}"/>
          </ac:grpSpMkLst>
        </pc:grpChg>
        <pc:picChg chg="add del mod">
          <ac:chgData name="Hoang Nguyen" userId="6db64537-d52e-458d-beaa-2404c214fbb0" providerId="ADAL" clId="{55A74A77-3747-433D-9A2D-D421FF0A3597}" dt="2021-10-09T10:38:52.137" v="302" actId="478"/>
          <ac:picMkLst>
            <pc:docMk/>
            <pc:sldMk cId="1517115079" sldId="455"/>
            <ac:picMk id="5" creationId="{0024192B-F7F5-4106-867C-8C68BA4B6EC1}"/>
          </ac:picMkLst>
        </pc:picChg>
        <pc:picChg chg="add del mod">
          <ac:chgData name="Hoang Nguyen" userId="6db64537-d52e-458d-beaa-2404c214fbb0" providerId="ADAL" clId="{55A74A77-3747-433D-9A2D-D421FF0A3597}" dt="2021-10-09T10:38:46.441" v="299" actId="478"/>
          <ac:picMkLst>
            <pc:docMk/>
            <pc:sldMk cId="1517115079" sldId="455"/>
            <ac:picMk id="8" creationId="{254F592B-87DC-4EB5-9AC8-86618B379A91}"/>
          </ac:picMkLst>
        </pc:picChg>
        <pc:picChg chg="add mod ord">
          <ac:chgData name="Hoang Nguyen" userId="6db64537-d52e-458d-beaa-2404c214fbb0" providerId="ADAL" clId="{55A74A77-3747-433D-9A2D-D421FF0A3597}" dt="2021-10-09T10:42:17.489" v="510" actId="167"/>
          <ac:picMkLst>
            <pc:docMk/>
            <pc:sldMk cId="1517115079" sldId="455"/>
            <ac:picMk id="10" creationId="{D3E902A9-C239-41C5-89AE-2F0C2DB9CDD6}"/>
          </ac:picMkLst>
        </pc:picChg>
        <pc:picChg chg="add mod ord">
          <ac:chgData name="Hoang Nguyen" userId="6db64537-d52e-458d-beaa-2404c214fbb0" providerId="ADAL" clId="{55A74A77-3747-433D-9A2D-D421FF0A3597}" dt="2021-10-09T10:42:02.502" v="443" actId="167"/>
          <ac:picMkLst>
            <pc:docMk/>
            <pc:sldMk cId="1517115079" sldId="455"/>
            <ac:picMk id="15" creationId="{01B5ACB2-B53C-4330-A504-EAB38DF5EB11}"/>
          </ac:picMkLst>
        </pc:picChg>
      </pc:sldChg>
      <pc:sldChg chg="addSp modSp mod modAnim modNotesTx">
        <pc:chgData name="Hoang Nguyen" userId="6db64537-d52e-458d-beaa-2404c214fbb0" providerId="ADAL" clId="{55A74A77-3747-433D-9A2D-D421FF0A3597}" dt="2021-10-09T11:35:13.027" v="1600" actId="20577"/>
        <pc:sldMkLst>
          <pc:docMk/>
          <pc:sldMk cId="2733709263" sldId="456"/>
        </pc:sldMkLst>
        <pc:spChg chg="mod">
          <ac:chgData name="Hoang Nguyen" userId="6db64537-d52e-458d-beaa-2404c214fbb0" providerId="ADAL" clId="{55A74A77-3747-433D-9A2D-D421FF0A3597}" dt="2021-10-09T11:02:34.652" v="796" actId="20577"/>
          <ac:spMkLst>
            <pc:docMk/>
            <pc:sldMk cId="2733709263" sldId="456"/>
            <ac:spMk id="6" creationId="{22248DAA-A28D-41CE-9758-14335EFF8ABA}"/>
          </ac:spMkLst>
        </pc:spChg>
        <pc:spChg chg="add mod">
          <ac:chgData name="Hoang Nguyen" userId="6db64537-d52e-458d-beaa-2404c214fbb0" providerId="ADAL" clId="{55A74A77-3747-433D-9A2D-D421FF0A3597}" dt="2021-10-09T10:47:30.170" v="614" actId="14100"/>
          <ac:spMkLst>
            <pc:docMk/>
            <pc:sldMk cId="2733709263" sldId="456"/>
            <ac:spMk id="8" creationId="{C4ABE60A-F1AC-4F24-9DF6-5EE523E50AE5}"/>
          </ac:spMkLst>
        </pc:spChg>
        <pc:spChg chg="mod">
          <ac:chgData name="Hoang Nguyen" userId="6db64537-d52e-458d-beaa-2404c214fbb0" providerId="ADAL" clId="{55A74A77-3747-433D-9A2D-D421FF0A3597}" dt="2021-10-09T11:02:37.497" v="797" actId="14100"/>
          <ac:spMkLst>
            <pc:docMk/>
            <pc:sldMk cId="2733709263" sldId="456"/>
            <ac:spMk id="11" creationId="{9BB6522C-34F7-4D21-AE29-C9F0A45B26C3}"/>
          </ac:spMkLst>
        </pc:spChg>
        <pc:picChg chg="add mod">
          <ac:chgData name="Hoang Nguyen" userId="6db64537-d52e-458d-beaa-2404c214fbb0" providerId="ADAL" clId="{55A74A77-3747-433D-9A2D-D421FF0A3597}" dt="2021-10-09T10:46:48.464" v="533" actId="1076"/>
          <ac:picMkLst>
            <pc:docMk/>
            <pc:sldMk cId="2733709263" sldId="456"/>
            <ac:picMk id="7" creationId="{154742D4-B4CB-4C06-8363-528C2C9B675D}"/>
          </ac:picMkLst>
        </pc:picChg>
      </pc:sldChg>
      <pc:sldChg chg="addSp delSp modSp mod modAnim modNotesTx">
        <pc:chgData name="Hoang Nguyen" userId="6db64537-d52e-458d-beaa-2404c214fbb0" providerId="ADAL" clId="{55A74A77-3747-433D-9A2D-D421FF0A3597}" dt="2021-10-09T11:35:40.095" v="1699" actId="20577"/>
        <pc:sldMkLst>
          <pc:docMk/>
          <pc:sldMk cId="894885257" sldId="457"/>
        </pc:sldMkLst>
        <pc:spChg chg="add mod">
          <ac:chgData name="Hoang Nguyen" userId="6db64537-d52e-458d-beaa-2404c214fbb0" providerId="ADAL" clId="{55A74A77-3747-433D-9A2D-D421FF0A3597}" dt="2021-10-09T10:49:07.133" v="631" actId="14100"/>
          <ac:spMkLst>
            <pc:docMk/>
            <pc:sldMk cId="894885257" sldId="457"/>
            <ac:spMk id="8" creationId="{9C3B0C46-5455-4CA5-85CA-491C6657E815}"/>
          </ac:spMkLst>
        </pc:spChg>
        <pc:spChg chg="add mod">
          <ac:chgData name="Hoang Nguyen" userId="6db64537-d52e-458d-beaa-2404c214fbb0" providerId="ADAL" clId="{55A74A77-3747-433D-9A2D-D421FF0A3597}" dt="2021-10-09T10:49:46.182" v="699" actId="14100"/>
          <ac:spMkLst>
            <pc:docMk/>
            <pc:sldMk cId="894885257" sldId="457"/>
            <ac:spMk id="10" creationId="{B15AFC07-510B-4D22-84EA-A8377588BE04}"/>
          </ac:spMkLst>
        </pc:spChg>
        <pc:picChg chg="add mod ord">
          <ac:chgData name="Hoang Nguyen" userId="6db64537-d52e-458d-beaa-2404c214fbb0" providerId="ADAL" clId="{55A74A77-3747-433D-9A2D-D421FF0A3597}" dt="2021-10-09T10:48:47.959" v="624" actId="167"/>
          <ac:picMkLst>
            <pc:docMk/>
            <pc:sldMk cId="894885257" sldId="457"/>
            <ac:picMk id="5" creationId="{BF65D312-FBFE-4C3A-9788-3DABC7819647}"/>
          </ac:picMkLst>
        </pc:picChg>
        <pc:picChg chg="add del mod">
          <ac:chgData name="Hoang Nguyen" userId="6db64537-d52e-458d-beaa-2404c214fbb0" providerId="ADAL" clId="{55A74A77-3747-433D-9A2D-D421FF0A3597}" dt="2021-10-09T10:48:28.541" v="621" actId="478"/>
          <ac:picMkLst>
            <pc:docMk/>
            <pc:sldMk cId="894885257" sldId="457"/>
            <ac:picMk id="7" creationId="{EBD85764-0BB1-4E3B-B150-F0ABF95346E8}"/>
          </ac:picMkLst>
        </pc:picChg>
      </pc:sldChg>
      <pc:sldChg chg="modSp mod modNotesTx">
        <pc:chgData name="Hoang Nguyen" userId="6db64537-d52e-458d-beaa-2404c214fbb0" providerId="ADAL" clId="{55A74A77-3747-433D-9A2D-D421FF0A3597}" dt="2021-10-09T13:10:47.021" v="1746" actId="20577"/>
        <pc:sldMkLst>
          <pc:docMk/>
          <pc:sldMk cId="787620858" sldId="458"/>
        </pc:sldMkLst>
        <pc:spChg chg="mod">
          <ac:chgData name="Hoang Nguyen" userId="6db64537-d52e-458d-beaa-2404c214fbb0" providerId="ADAL" clId="{55A74A77-3747-433D-9A2D-D421FF0A3597}" dt="2021-10-09T13:10:47.021" v="1746" actId="20577"/>
          <ac:spMkLst>
            <pc:docMk/>
            <pc:sldMk cId="787620858" sldId="458"/>
            <ac:spMk id="8" creationId="{A3F31A56-ECCD-4B60-A936-0516D562AB59}"/>
          </ac:spMkLst>
        </pc:spChg>
      </pc:sldChg>
      <pc:sldChg chg="modSp mod modNotesTx">
        <pc:chgData name="Hoang Nguyen" userId="6db64537-d52e-458d-beaa-2404c214fbb0" providerId="ADAL" clId="{55A74A77-3747-433D-9A2D-D421FF0A3597}" dt="2021-10-09T12:32:10.179" v="1740" actId="20577"/>
        <pc:sldMkLst>
          <pc:docMk/>
          <pc:sldMk cId="3241511413" sldId="459"/>
        </pc:sldMkLst>
        <pc:spChg chg="mod">
          <ac:chgData name="Hoang Nguyen" userId="6db64537-d52e-458d-beaa-2404c214fbb0" providerId="ADAL" clId="{55A74A77-3747-433D-9A2D-D421FF0A3597}" dt="2021-10-09T12:32:10.179" v="1740" actId="20577"/>
          <ac:spMkLst>
            <pc:docMk/>
            <pc:sldMk cId="3241511413" sldId="459"/>
            <ac:spMk id="8" creationId="{A3F31A56-ECCD-4B60-A936-0516D562AB59}"/>
          </ac:spMkLst>
        </pc:spChg>
      </pc:sldChg>
      <pc:sldChg chg="modNotesTx">
        <pc:chgData name="Hoang Nguyen" userId="6db64537-d52e-458d-beaa-2404c214fbb0" providerId="ADAL" clId="{55A74A77-3747-433D-9A2D-D421FF0A3597}" dt="2021-10-09T11:35:42.241" v="1700"/>
        <pc:sldMkLst>
          <pc:docMk/>
          <pc:sldMk cId="1265671567" sldId="460"/>
        </pc:sldMkLst>
      </pc:sldChg>
    </pc:docChg>
  </pc:docChgLst>
  <pc:docChgLst>
    <pc:chgData name="Hoang Nguyen" userId="6db64537-d52e-458d-beaa-2404c214fbb0" providerId="ADAL" clId="{5A673831-C05A-4211-8CFF-6472B1CDF610}"/>
    <pc:docChg chg="undo custSel addSld delSld modSld">
      <pc:chgData name="Hoang Nguyen" userId="6db64537-d52e-458d-beaa-2404c214fbb0" providerId="ADAL" clId="{5A673831-C05A-4211-8CFF-6472B1CDF610}" dt="2021-10-13T08:13:23.851" v="3476" actId="20577"/>
      <pc:docMkLst>
        <pc:docMk/>
      </pc:docMkLst>
      <pc:sldChg chg="modSp mod">
        <pc:chgData name="Hoang Nguyen" userId="6db64537-d52e-458d-beaa-2404c214fbb0" providerId="ADAL" clId="{5A673831-C05A-4211-8CFF-6472B1CDF610}" dt="2021-10-13T07:29:01.495" v="40" actId="20577"/>
        <pc:sldMkLst>
          <pc:docMk/>
          <pc:sldMk cId="2134196196" sldId="259"/>
        </pc:sldMkLst>
        <pc:spChg chg="mod">
          <ac:chgData name="Hoang Nguyen" userId="6db64537-d52e-458d-beaa-2404c214fbb0" providerId="ADAL" clId="{5A673831-C05A-4211-8CFF-6472B1CDF610}" dt="2021-10-13T07:29:01.495" v="40" actId="20577"/>
          <ac:spMkLst>
            <pc:docMk/>
            <pc:sldMk cId="2134196196" sldId="259"/>
            <ac:spMk id="6" creationId="{AEDE376A-1D71-45D7-BFBC-86E9206DDF11}"/>
          </ac:spMkLst>
        </pc:spChg>
      </pc:sldChg>
      <pc:sldChg chg="modSp mod">
        <pc:chgData name="Hoang Nguyen" userId="6db64537-d52e-458d-beaa-2404c214fbb0" providerId="ADAL" clId="{5A673831-C05A-4211-8CFF-6472B1CDF610}" dt="2021-10-13T07:30:00.055" v="308" actId="20577"/>
        <pc:sldMkLst>
          <pc:docMk/>
          <pc:sldMk cId="11776531" sldId="260"/>
        </pc:sldMkLst>
        <pc:spChg chg="mod">
          <ac:chgData name="Hoang Nguyen" userId="6db64537-d52e-458d-beaa-2404c214fbb0" providerId="ADAL" clId="{5A673831-C05A-4211-8CFF-6472B1CDF610}" dt="2021-10-13T07:29:40.255" v="206" actId="20577"/>
          <ac:spMkLst>
            <pc:docMk/>
            <pc:sldMk cId="11776531" sldId="260"/>
            <ac:spMk id="32" creationId="{273EF153-E412-440A-87CC-6103DC4D0F53}"/>
          </ac:spMkLst>
        </pc:spChg>
        <pc:spChg chg="mod">
          <ac:chgData name="Hoang Nguyen" userId="6db64537-d52e-458d-beaa-2404c214fbb0" providerId="ADAL" clId="{5A673831-C05A-4211-8CFF-6472B1CDF610}" dt="2021-10-13T07:29:16.414" v="58" actId="20577"/>
          <ac:spMkLst>
            <pc:docMk/>
            <pc:sldMk cId="11776531" sldId="260"/>
            <ac:spMk id="46" creationId="{F6314681-ED94-4530-A650-2858C877003B}"/>
          </ac:spMkLst>
        </pc:spChg>
        <pc:spChg chg="mod">
          <ac:chgData name="Hoang Nguyen" userId="6db64537-d52e-458d-beaa-2404c214fbb0" providerId="ADAL" clId="{5A673831-C05A-4211-8CFF-6472B1CDF610}" dt="2021-10-13T07:30:00.055" v="308" actId="20577"/>
          <ac:spMkLst>
            <pc:docMk/>
            <pc:sldMk cId="11776531" sldId="260"/>
            <ac:spMk id="54" creationId="{8328EC88-62C7-4895-8923-B87EC204C4DF}"/>
          </ac:spMkLst>
        </pc:spChg>
      </pc:sldChg>
      <pc:sldChg chg="addSp delSp modSp mod delAnim modNotesTx">
        <pc:chgData name="Hoang Nguyen" userId="6db64537-d52e-458d-beaa-2404c214fbb0" providerId="ADAL" clId="{5A673831-C05A-4211-8CFF-6472B1CDF610}" dt="2021-10-13T07:44:23.603" v="1230" actId="6549"/>
        <pc:sldMkLst>
          <pc:docMk/>
          <pc:sldMk cId="589819331" sldId="423"/>
        </pc:sldMkLst>
        <pc:spChg chg="mod">
          <ac:chgData name="Hoang Nguyen" userId="6db64537-d52e-458d-beaa-2404c214fbb0" providerId="ADAL" clId="{5A673831-C05A-4211-8CFF-6472B1CDF610}" dt="2021-10-13T07:35:01.671" v="924" actId="20577"/>
          <ac:spMkLst>
            <pc:docMk/>
            <pc:sldMk cId="589819331" sldId="423"/>
            <ac:spMk id="2" creationId="{48F83870-77EE-422F-A539-839434E5D1D0}"/>
          </ac:spMkLst>
        </pc:spChg>
        <pc:spChg chg="mod">
          <ac:chgData name="Hoang Nguyen" userId="6db64537-d52e-458d-beaa-2404c214fbb0" providerId="ADAL" clId="{5A673831-C05A-4211-8CFF-6472B1CDF610}" dt="2021-10-13T07:33:18.018" v="923" actId="207"/>
          <ac:spMkLst>
            <pc:docMk/>
            <pc:sldMk cId="589819331" sldId="423"/>
            <ac:spMk id="5" creationId="{076AE22B-2E08-4606-B0D6-B83521A70973}"/>
          </ac:spMkLst>
        </pc:spChg>
        <pc:spChg chg="mod">
          <ac:chgData name="Hoang Nguyen" userId="6db64537-d52e-458d-beaa-2404c214fbb0" providerId="ADAL" clId="{5A673831-C05A-4211-8CFF-6472B1CDF610}" dt="2021-10-13T07:31:29.071" v="378" actId="20577"/>
          <ac:spMkLst>
            <pc:docMk/>
            <pc:sldMk cId="589819331" sldId="423"/>
            <ac:spMk id="6" creationId="{C4B5AC97-0525-47F8-A9BF-B8D9EF562F2D}"/>
          </ac:spMkLst>
        </pc:spChg>
        <pc:spChg chg="add del mod">
          <ac:chgData name="Hoang Nguyen" userId="6db64537-d52e-458d-beaa-2404c214fbb0" providerId="ADAL" clId="{5A673831-C05A-4211-8CFF-6472B1CDF610}" dt="2021-10-13T07:30:53.519" v="325" actId="478"/>
          <ac:spMkLst>
            <pc:docMk/>
            <pc:sldMk cId="589819331" sldId="423"/>
            <ac:spMk id="11" creationId="{296415D6-3713-461E-B08D-A20A167D0525}"/>
          </ac:spMkLst>
        </pc:spChg>
        <pc:picChg chg="add mod">
          <ac:chgData name="Hoang Nguyen" userId="6db64537-d52e-458d-beaa-2404c214fbb0" providerId="ADAL" clId="{5A673831-C05A-4211-8CFF-6472B1CDF610}" dt="2021-10-13T07:31:00.617" v="329" actId="1076"/>
          <ac:picMkLst>
            <pc:docMk/>
            <pc:sldMk cId="589819331" sldId="423"/>
            <ac:picMk id="8" creationId="{A2365CF6-CE7B-4534-93B3-E7629AEB76B2}"/>
          </ac:picMkLst>
        </pc:picChg>
        <pc:picChg chg="del">
          <ac:chgData name="Hoang Nguyen" userId="6db64537-d52e-458d-beaa-2404c214fbb0" providerId="ADAL" clId="{5A673831-C05A-4211-8CFF-6472B1CDF610}" dt="2021-10-13T07:30:51.320" v="323" actId="478"/>
          <ac:picMkLst>
            <pc:docMk/>
            <pc:sldMk cId="589819331" sldId="423"/>
            <ac:picMk id="10" creationId="{7C1018CE-A978-4897-91F1-31E3B2AE5FA7}"/>
          </ac:picMkLst>
        </pc:picChg>
      </pc:sldChg>
      <pc:sldChg chg="modSp mod">
        <pc:chgData name="Hoang Nguyen" userId="6db64537-d52e-458d-beaa-2404c214fbb0" providerId="ADAL" clId="{5A673831-C05A-4211-8CFF-6472B1CDF610}" dt="2021-10-13T08:12:45.400" v="3268" actId="1035"/>
        <pc:sldMkLst>
          <pc:docMk/>
          <pc:sldMk cId="525020397" sldId="430"/>
        </pc:sldMkLst>
        <pc:spChg chg="mod">
          <ac:chgData name="Hoang Nguyen" userId="6db64537-d52e-458d-beaa-2404c214fbb0" providerId="ADAL" clId="{5A673831-C05A-4211-8CFF-6472B1CDF610}" dt="2021-10-13T08:12:45.400" v="3268" actId="1035"/>
          <ac:spMkLst>
            <pc:docMk/>
            <pc:sldMk cId="525020397" sldId="430"/>
            <ac:spMk id="5" creationId="{287C6829-142C-40F5-A43C-7CC71E616F1F}"/>
          </ac:spMkLst>
        </pc:spChg>
      </pc:sldChg>
      <pc:sldChg chg="modSp">
        <pc:chgData name="Hoang Nguyen" userId="6db64537-d52e-458d-beaa-2404c214fbb0" providerId="ADAL" clId="{5A673831-C05A-4211-8CFF-6472B1CDF610}" dt="2021-10-13T08:13:23.851" v="3476" actId="20577"/>
        <pc:sldMkLst>
          <pc:docMk/>
          <pc:sldMk cId="2369194068" sldId="449"/>
        </pc:sldMkLst>
        <pc:spChg chg="mod">
          <ac:chgData name="Hoang Nguyen" userId="6db64537-d52e-458d-beaa-2404c214fbb0" providerId="ADAL" clId="{5A673831-C05A-4211-8CFF-6472B1CDF610}" dt="2021-10-13T08:13:23.851" v="3476" actId="20577"/>
          <ac:spMkLst>
            <pc:docMk/>
            <pc:sldMk cId="2369194068" sldId="449"/>
            <ac:spMk id="5" creationId="{287C6829-142C-40F5-A43C-7CC71E616F1F}"/>
          </ac:spMkLst>
        </pc:spChg>
      </pc:sldChg>
      <pc:sldChg chg="del">
        <pc:chgData name="Hoang Nguyen" userId="6db64537-d52e-458d-beaa-2404c214fbb0" providerId="ADAL" clId="{5A673831-C05A-4211-8CFF-6472B1CDF610}" dt="2021-10-13T08:06:16.630" v="2729" actId="47"/>
        <pc:sldMkLst>
          <pc:docMk/>
          <pc:sldMk cId="238105010" sldId="451"/>
        </pc:sldMkLst>
      </pc:sldChg>
      <pc:sldChg chg="addSp delSp modSp mod delAnim modAnim modNotesTx">
        <pc:chgData name="Hoang Nguyen" userId="6db64537-d52e-458d-beaa-2404c214fbb0" providerId="ADAL" clId="{5A673831-C05A-4211-8CFF-6472B1CDF610}" dt="2021-10-13T07:44:17.025" v="1228" actId="6549"/>
        <pc:sldMkLst>
          <pc:docMk/>
          <pc:sldMk cId="1671667672" sldId="452"/>
        </pc:sldMkLst>
        <pc:spChg chg="mod">
          <ac:chgData name="Hoang Nguyen" userId="6db64537-d52e-458d-beaa-2404c214fbb0" providerId="ADAL" clId="{5A673831-C05A-4211-8CFF-6472B1CDF610}" dt="2021-10-13T07:38:21.529" v="989" actId="1076"/>
          <ac:spMkLst>
            <pc:docMk/>
            <pc:sldMk cId="1671667672" sldId="452"/>
            <ac:spMk id="2" creationId="{48F83870-77EE-422F-A539-839434E5D1D0}"/>
          </ac:spMkLst>
        </pc:spChg>
        <pc:spChg chg="del">
          <ac:chgData name="Hoang Nguyen" userId="6db64537-d52e-458d-beaa-2404c214fbb0" providerId="ADAL" clId="{5A673831-C05A-4211-8CFF-6472B1CDF610}" dt="2021-10-13T07:38:24.082" v="990" actId="478"/>
          <ac:spMkLst>
            <pc:docMk/>
            <pc:sldMk cId="1671667672" sldId="452"/>
            <ac:spMk id="3" creationId="{30FAEDC8-F1F2-4914-9C24-9157675CB568}"/>
          </ac:spMkLst>
        </pc:spChg>
        <pc:spChg chg="del">
          <ac:chgData name="Hoang Nguyen" userId="6db64537-d52e-458d-beaa-2404c214fbb0" providerId="ADAL" clId="{5A673831-C05A-4211-8CFF-6472B1CDF610}" dt="2021-10-13T07:38:25.441" v="991" actId="478"/>
          <ac:spMkLst>
            <pc:docMk/>
            <pc:sldMk cId="1671667672" sldId="452"/>
            <ac:spMk id="5" creationId="{076AE22B-2E08-4606-B0D6-B83521A70973}"/>
          </ac:spMkLst>
        </pc:spChg>
        <pc:spChg chg="add mod">
          <ac:chgData name="Hoang Nguyen" userId="6db64537-d52e-458d-beaa-2404c214fbb0" providerId="ADAL" clId="{5A673831-C05A-4211-8CFF-6472B1CDF610}" dt="2021-10-13T07:35:35.883" v="987" actId="1076"/>
          <ac:spMkLst>
            <pc:docMk/>
            <pc:sldMk cId="1671667672" sldId="452"/>
            <ac:spMk id="12" creationId="{5B5EE271-2EC8-4E62-B235-E6AC6BB9891B}"/>
          </ac:spMkLst>
        </pc:spChg>
        <pc:spChg chg="add mod">
          <ac:chgData name="Hoang Nguyen" userId="6db64537-d52e-458d-beaa-2404c214fbb0" providerId="ADAL" clId="{5A673831-C05A-4211-8CFF-6472B1CDF610}" dt="2021-10-13T07:39:11.691" v="1001" actId="20577"/>
          <ac:spMkLst>
            <pc:docMk/>
            <pc:sldMk cId="1671667672" sldId="452"/>
            <ac:spMk id="15" creationId="{A4FE985C-933D-40A1-8BCE-7522B5D576E7}"/>
          </ac:spMkLst>
        </pc:spChg>
        <pc:spChg chg="del">
          <ac:chgData name="Hoang Nguyen" userId="6db64537-d52e-458d-beaa-2404c214fbb0" providerId="ADAL" clId="{5A673831-C05A-4211-8CFF-6472B1CDF610}" dt="2021-10-13T07:35:15.764" v="957" actId="478"/>
          <ac:spMkLst>
            <pc:docMk/>
            <pc:sldMk cId="1671667672" sldId="452"/>
            <ac:spMk id="22" creationId="{6F04B916-9DF9-4CD8-B185-2F8CAA5AA2EE}"/>
          </ac:spMkLst>
        </pc:spChg>
        <pc:spChg chg="add mod">
          <ac:chgData name="Hoang Nguyen" userId="6db64537-d52e-458d-beaa-2404c214fbb0" providerId="ADAL" clId="{5A673831-C05A-4211-8CFF-6472B1CDF610}" dt="2021-10-13T07:38:31.401" v="993" actId="1076"/>
          <ac:spMkLst>
            <pc:docMk/>
            <pc:sldMk cId="1671667672" sldId="452"/>
            <ac:spMk id="23" creationId="{94C49B9F-FFD3-46E7-922E-01B5DA22585B}"/>
          </ac:spMkLst>
        </pc:spChg>
        <pc:spChg chg="add mod">
          <ac:chgData name="Hoang Nguyen" userId="6db64537-d52e-458d-beaa-2404c214fbb0" providerId="ADAL" clId="{5A673831-C05A-4211-8CFF-6472B1CDF610}" dt="2021-10-13T07:38:41.033" v="995" actId="1076"/>
          <ac:spMkLst>
            <pc:docMk/>
            <pc:sldMk cId="1671667672" sldId="452"/>
            <ac:spMk id="24" creationId="{8C9A9EA0-3AEC-4EB5-B061-151109A21F93}"/>
          </ac:spMkLst>
        </pc:spChg>
        <pc:spChg chg="add mod">
          <ac:chgData name="Hoang Nguyen" userId="6db64537-d52e-458d-beaa-2404c214fbb0" providerId="ADAL" clId="{5A673831-C05A-4211-8CFF-6472B1CDF610}" dt="2021-10-13T07:38:38.160" v="994" actId="1076"/>
          <ac:spMkLst>
            <pc:docMk/>
            <pc:sldMk cId="1671667672" sldId="452"/>
            <ac:spMk id="25" creationId="{699B7F88-8F96-4114-A13E-2D9D4443D2D8}"/>
          </ac:spMkLst>
        </pc:spChg>
        <pc:spChg chg="add mod">
          <ac:chgData name="Hoang Nguyen" userId="6db64537-d52e-458d-beaa-2404c214fbb0" providerId="ADAL" clId="{5A673831-C05A-4211-8CFF-6472B1CDF610}" dt="2021-10-13T07:38:44.965" v="998" actId="1076"/>
          <ac:spMkLst>
            <pc:docMk/>
            <pc:sldMk cId="1671667672" sldId="452"/>
            <ac:spMk id="26" creationId="{C206BD90-21D3-49F5-A4AE-1446D257302E}"/>
          </ac:spMkLst>
        </pc:spChg>
        <pc:spChg chg="add mod">
          <ac:chgData name="Hoang Nguyen" userId="6db64537-d52e-458d-beaa-2404c214fbb0" providerId="ADAL" clId="{5A673831-C05A-4211-8CFF-6472B1CDF610}" dt="2021-10-13T07:38:47.561" v="999" actId="1076"/>
          <ac:spMkLst>
            <pc:docMk/>
            <pc:sldMk cId="1671667672" sldId="452"/>
            <ac:spMk id="27" creationId="{2490A71E-2ED3-4EB1-9EC2-00302AEA0E8C}"/>
          </ac:spMkLst>
        </pc:spChg>
        <pc:spChg chg="mod">
          <ac:chgData name="Hoang Nguyen" userId="6db64537-d52e-458d-beaa-2404c214fbb0" providerId="ADAL" clId="{5A673831-C05A-4211-8CFF-6472B1CDF610}" dt="2021-10-13T07:38:31.401" v="993" actId="1076"/>
          <ac:spMkLst>
            <pc:docMk/>
            <pc:sldMk cId="1671667672" sldId="452"/>
            <ac:spMk id="29" creationId="{D18E586D-A682-4D33-9147-BF9D3C8DF1BF}"/>
          </ac:spMkLst>
        </pc:spChg>
        <pc:spChg chg="mod">
          <ac:chgData name="Hoang Nguyen" userId="6db64537-d52e-458d-beaa-2404c214fbb0" providerId="ADAL" clId="{5A673831-C05A-4211-8CFF-6472B1CDF610}" dt="2021-10-13T07:38:31.401" v="993" actId="1076"/>
          <ac:spMkLst>
            <pc:docMk/>
            <pc:sldMk cId="1671667672" sldId="452"/>
            <ac:spMk id="32" creationId="{67E76E41-AA01-4E3E-8D9A-CBED46690340}"/>
          </ac:spMkLst>
        </pc:spChg>
        <pc:grpChg chg="add mod">
          <ac:chgData name="Hoang Nguyen" userId="6db64537-d52e-458d-beaa-2404c214fbb0" providerId="ADAL" clId="{5A673831-C05A-4211-8CFF-6472B1CDF610}" dt="2021-10-13T07:38:31.401" v="993" actId="1076"/>
          <ac:grpSpMkLst>
            <pc:docMk/>
            <pc:sldMk cId="1671667672" sldId="452"/>
            <ac:grpSpMk id="28" creationId="{267037EA-28B9-4A46-9950-636681495700}"/>
          </ac:grpSpMkLst>
        </pc:grpChg>
        <pc:grpChg chg="add mod">
          <ac:chgData name="Hoang Nguyen" userId="6db64537-d52e-458d-beaa-2404c214fbb0" providerId="ADAL" clId="{5A673831-C05A-4211-8CFF-6472B1CDF610}" dt="2021-10-13T07:38:31.401" v="993" actId="1076"/>
          <ac:grpSpMkLst>
            <pc:docMk/>
            <pc:sldMk cId="1671667672" sldId="452"/>
            <ac:grpSpMk id="31" creationId="{16F70FC8-E163-4F12-952C-1B8219450DB4}"/>
          </ac:grpSpMkLst>
        </pc:grpChg>
        <pc:picChg chg="del">
          <ac:chgData name="Hoang Nguyen" userId="6db64537-d52e-458d-beaa-2404c214fbb0" providerId="ADAL" clId="{5A673831-C05A-4211-8CFF-6472B1CDF610}" dt="2021-10-13T07:35:14.351" v="956" actId="478"/>
          <ac:picMkLst>
            <pc:docMk/>
            <pc:sldMk cId="1671667672" sldId="452"/>
            <ac:picMk id="9" creationId="{010780FF-2579-4B10-8086-B53E023B6E1B}"/>
          </ac:picMkLst>
        </pc:picChg>
        <pc:picChg chg="add mod">
          <ac:chgData name="Hoang Nguyen" userId="6db64537-d52e-458d-beaa-2404c214fbb0" providerId="ADAL" clId="{5A673831-C05A-4211-8CFF-6472B1CDF610}" dt="2021-10-13T07:38:31.401" v="993" actId="1076"/>
          <ac:picMkLst>
            <pc:docMk/>
            <pc:sldMk cId="1671667672" sldId="452"/>
            <ac:picMk id="17" creationId="{88B5FB3D-EF5E-419A-8F1F-72873D4933D5}"/>
          </ac:picMkLst>
        </pc:picChg>
        <pc:picChg chg="add mod">
          <ac:chgData name="Hoang Nguyen" userId="6db64537-d52e-458d-beaa-2404c214fbb0" providerId="ADAL" clId="{5A673831-C05A-4211-8CFF-6472B1CDF610}" dt="2021-10-13T07:38:31.401" v="993" actId="1076"/>
          <ac:picMkLst>
            <pc:docMk/>
            <pc:sldMk cId="1671667672" sldId="452"/>
            <ac:picMk id="19" creationId="{DD23FB49-CF26-41CE-BD52-CF9C0871DBD7}"/>
          </ac:picMkLst>
        </pc:picChg>
        <pc:picChg chg="add mod">
          <ac:chgData name="Hoang Nguyen" userId="6db64537-d52e-458d-beaa-2404c214fbb0" providerId="ADAL" clId="{5A673831-C05A-4211-8CFF-6472B1CDF610}" dt="2021-10-13T07:38:31.401" v="993" actId="1076"/>
          <ac:picMkLst>
            <pc:docMk/>
            <pc:sldMk cId="1671667672" sldId="452"/>
            <ac:picMk id="20" creationId="{6AB6B937-48B8-4014-8A3A-47F60C3A5AF9}"/>
          </ac:picMkLst>
        </pc:picChg>
        <pc:picChg chg="add mod">
          <ac:chgData name="Hoang Nguyen" userId="6db64537-d52e-458d-beaa-2404c214fbb0" providerId="ADAL" clId="{5A673831-C05A-4211-8CFF-6472B1CDF610}" dt="2021-10-13T07:38:31.401" v="993" actId="1076"/>
          <ac:picMkLst>
            <pc:docMk/>
            <pc:sldMk cId="1671667672" sldId="452"/>
            <ac:picMk id="21" creationId="{B555A569-1A18-43EE-9598-FF0E73961225}"/>
          </ac:picMkLst>
        </pc:picChg>
        <pc:picChg chg="mod">
          <ac:chgData name="Hoang Nguyen" userId="6db64537-d52e-458d-beaa-2404c214fbb0" providerId="ADAL" clId="{5A673831-C05A-4211-8CFF-6472B1CDF610}" dt="2021-10-13T07:38:31.401" v="993" actId="1076"/>
          <ac:picMkLst>
            <pc:docMk/>
            <pc:sldMk cId="1671667672" sldId="452"/>
            <ac:picMk id="30" creationId="{5CF0BB61-E48E-47AD-A4B1-26ECF0B5AD44}"/>
          </ac:picMkLst>
        </pc:picChg>
        <pc:picChg chg="mod">
          <ac:chgData name="Hoang Nguyen" userId="6db64537-d52e-458d-beaa-2404c214fbb0" providerId="ADAL" clId="{5A673831-C05A-4211-8CFF-6472B1CDF610}" dt="2021-10-13T07:38:31.401" v="993" actId="1076"/>
          <ac:picMkLst>
            <pc:docMk/>
            <pc:sldMk cId="1671667672" sldId="452"/>
            <ac:picMk id="33" creationId="{D711E6D3-B249-47BB-B48D-A4E7A1CE0FD2}"/>
          </ac:picMkLst>
        </pc:picChg>
        <pc:cxnChg chg="del">
          <ac:chgData name="Hoang Nguyen" userId="6db64537-d52e-458d-beaa-2404c214fbb0" providerId="ADAL" clId="{5A673831-C05A-4211-8CFF-6472B1CDF610}" dt="2021-10-13T07:35:15.764" v="957" actId="478"/>
          <ac:cxnSpMkLst>
            <pc:docMk/>
            <pc:sldMk cId="1671667672" sldId="452"/>
            <ac:cxnSpMk id="13" creationId="{66508FD5-575E-4AB1-A536-AE51678D114B}"/>
          </ac:cxnSpMkLst>
        </pc:cxnChg>
        <pc:cxnChg chg="del">
          <ac:chgData name="Hoang Nguyen" userId="6db64537-d52e-458d-beaa-2404c214fbb0" providerId="ADAL" clId="{5A673831-C05A-4211-8CFF-6472B1CDF610}" dt="2021-10-13T07:35:15.764" v="957" actId="478"/>
          <ac:cxnSpMkLst>
            <pc:docMk/>
            <pc:sldMk cId="1671667672" sldId="452"/>
            <ac:cxnSpMk id="14" creationId="{67B5F149-EEFC-4B8C-BF57-36E9AD9D6017}"/>
          </ac:cxnSpMkLst>
        </pc:cxnChg>
        <pc:cxnChg chg="del">
          <ac:chgData name="Hoang Nguyen" userId="6db64537-d52e-458d-beaa-2404c214fbb0" providerId="ADAL" clId="{5A673831-C05A-4211-8CFF-6472B1CDF610}" dt="2021-10-13T07:35:15.764" v="957" actId="478"/>
          <ac:cxnSpMkLst>
            <pc:docMk/>
            <pc:sldMk cId="1671667672" sldId="452"/>
            <ac:cxnSpMk id="16" creationId="{0AD75E1D-06E4-4019-A1FC-3CAA14F5F940}"/>
          </ac:cxnSpMkLst>
        </pc:cxnChg>
        <pc:cxnChg chg="del">
          <ac:chgData name="Hoang Nguyen" userId="6db64537-d52e-458d-beaa-2404c214fbb0" providerId="ADAL" clId="{5A673831-C05A-4211-8CFF-6472B1CDF610}" dt="2021-10-13T07:35:15.764" v="957" actId="478"/>
          <ac:cxnSpMkLst>
            <pc:docMk/>
            <pc:sldMk cId="1671667672" sldId="452"/>
            <ac:cxnSpMk id="18" creationId="{C6B51ADB-57CD-4CCF-AF09-848B8CE2AE44}"/>
          </ac:cxnSpMkLst>
        </pc:cxnChg>
      </pc:sldChg>
      <pc:sldChg chg="del">
        <pc:chgData name="Hoang Nguyen" userId="6db64537-d52e-458d-beaa-2404c214fbb0" providerId="ADAL" clId="{5A673831-C05A-4211-8CFF-6472B1CDF610}" dt="2021-10-13T07:55:25.480" v="1827" actId="47"/>
        <pc:sldMkLst>
          <pc:docMk/>
          <pc:sldMk cId="3790933107" sldId="453"/>
        </pc:sldMkLst>
      </pc:sldChg>
      <pc:sldChg chg="del">
        <pc:chgData name="Hoang Nguyen" userId="6db64537-d52e-458d-beaa-2404c214fbb0" providerId="ADAL" clId="{5A673831-C05A-4211-8CFF-6472B1CDF610}" dt="2021-10-13T08:02:10.273" v="2502" actId="47"/>
        <pc:sldMkLst>
          <pc:docMk/>
          <pc:sldMk cId="2741897177" sldId="454"/>
        </pc:sldMkLst>
      </pc:sldChg>
      <pc:sldChg chg="del">
        <pc:chgData name="Hoang Nguyen" userId="6db64537-d52e-458d-beaa-2404c214fbb0" providerId="ADAL" clId="{5A673831-C05A-4211-8CFF-6472B1CDF610}" dt="2021-10-13T08:06:16.630" v="2729" actId="47"/>
        <pc:sldMkLst>
          <pc:docMk/>
          <pc:sldMk cId="1517115079" sldId="455"/>
        </pc:sldMkLst>
      </pc:sldChg>
      <pc:sldChg chg="del">
        <pc:chgData name="Hoang Nguyen" userId="6db64537-d52e-458d-beaa-2404c214fbb0" providerId="ADAL" clId="{5A673831-C05A-4211-8CFF-6472B1CDF610}" dt="2021-10-13T08:06:16.630" v="2729" actId="47"/>
        <pc:sldMkLst>
          <pc:docMk/>
          <pc:sldMk cId="2733709263" sldId="456"/>
        </pc:sldMkLst>
      </pc:sldChg>
      <pc:sldChg chg="del">
        <pc:chgData name="Hoang Nguyen" userId="6db64537-d52e-458d-beaa-2404c214fbb0" providerId="ADAL" clId="{5A673831-C05A-4211-8CFF-6472B1CDF610}" dt="2021-10-13T08:06:16.630" v="2729" actId="47"/>
        <pc:sldMkLst>
          <pc:docMk/>
          <pc:sldMk cId="894885257" sldId="457"/>
        </pc:sldMkLst>
      </pc:sldChg>
      <pc:sldChg chg="del">
        <pc:chgData name="Hoang Nguyen" userId="6db64537-d52e-458d-beaa-2404c214fbb0" providerId="ADAL" clId="{5A673831-C05A-4211-8CFF-6472B1CDF610}" dt="2021-10-13T08:06:16.630" v="2729" actId="47"/>
        <pc:sldMkLst>
          <pc:docMk/>
          <pc:sldMk cId="787620858" sldId="458"/>
        </pc:sldMkLst>
      </pc:sldChg>
      <pc:sldChg chg="del">
        <pc:chgData name="Hoang Nguyen" userId="6db64537-d52e-458d-beaa-2404c214fbb0" providerId="ADAL" clId="{5A673831-C05A-4211-8CFF-6472B1CDF610}" dt="2021-10-13T08:06:16.630" v="2729" actId="47"/>
        <pc:sldMkLst>
          <pc:docMk/>
          <pc:sldMk cId="3241511413" sldId="459"/>
        </pc:sldMkLst>
      </pc:sldChg>
      <pc:sldChg chg="del">
        <pc:chgData name="Hoang Nguyen" userId="6db64537-d52e-458d-beaa-2404c214fbb0" providerId="ADAL" clId="{5A673831-C05A-4211-8CFF-6472B1CDF610}" dt="2021-10-13T08:06:16.630" v="2729" actId="47"/>
        <pc:sldMkLst>
          <pc:docMk/>
          <pc:sldMk cId="1265671567" sldId="460"/>
        </pc:sldMkLst>
      </pc:sldChg>
      <pc:sldChg chg="addSp delSp modSp add mod delAnim modNotesTx">
        <pc:chgData name="Hoang Nguyen" userId="6db64537-d52e-458d-beaa-2404c214fbb0" providerId="ADAL" clId="{5A673831-C05A-4211-8CFF-6472B1CDF610}" dt="2021-10-13T07:44:20.421" v="1229" actId="6549"/>
        <pc:sldMkLst>
          <pc:docMk/>
          <pc:sldMk cId="4079992097" sldId="461"/>
        </pc:sldMkLst>
        <pc:spChg chg="del mod">
          <ac:chgData name="Hoang Nguyen" userId="6db64537-d52e-458d-beaa-2404c214fbb0" providerId="ADAL" clId="{5A673831-C05A-4211-8CFF-6472B1CDF610}" dt="2021-10-13T07:41:54.322" v="1226" actId="478"/>
          <ac:spMkLst>
            <pc:docMk/>
            <pc:sldMk cId="4079992097" sldId="461"/>
            <ac:spMk id="2" creationId="{48F83870-77EE-422F-A539-839434E5D1D0}"/>
          </ac:spMkLst>
        </pc:spChg>
        <pc:spChg chg="mod">
          <ac:chgData name="Hoang Nguyen" userId="6db64537-d52e-458d-beaa-2404c214fbb0" providerId="ADAL" clId="{5A673831-C05A-4211-8CFF-6472B1CDF610}" dt="2021-10-13T07:41:41.838" v="1225" actId="1076"/>
          <ac:spMkLst>
            <pc:docMk/>
            <pc:sldMk cId="4079992097" sldId="461"/>
            <ac:spMk id="3" creationId="{30FAEDC8-F1F2-4914-9C24-9157675CB568}"/>
          </ac:spMkLst>
        </pc:spChg>
        <pc:spChg chg="mod">
          <ac:chgData name="Hoang Nguyen" userId="6db64537-d52e-458d-beaa-2404c214fbb0" providerId="ADAL" clId="{5A673831-C05A-4211-8CFF-6472B1CDF610}" dt="2021-10-13T07:41:41.838" v="1225" actId="1076"/>
          <ac:spMkLst>
            <pc:docMk/>
            <pc:sldMk cId="4079992097" sldId="461"/>
            <ac:spMk id="5" creationId="{076AE22B-2E08-4606-B0D6-B83521A70973}"/>
          </ac:spMkLst>
        </pc:spChg>
        <pc:spChg chg="del mod">
          <ac:chgData name="Hoang Nguyen" userId="6db64537-d52e-458d-beaa-2404c214fbb0" providerId="ADAL" clId="{5A673831-C05A-4211-8CFF-6472B1CDF610}" dt="2021-10-13T07:39:38.903" v="1005" actId="478"/>
          <ac:spMkLst>
            <pc:docMk/>
            <pc:sldMk cId="4079992097" sldId="461"/>
            <ac:spMk id="6" creationId="{C4B5AC97-0525-47F8-A9BF-B8D9EF562F2D}"/>
          </ac:spMkLst>
        </pc:spChg>
        <pc:spChg chg="add mod">
          <ac:chgData name="Hoang Nguyen" userId="6db64537-d52e-458d-beaa-2404c214fbb0" providerId="ADAL" clId="{5A673831-C05A-4211-8CFF-6472B1CDF610}" dt="2021-10-13T07:41:29.362" v="1222" actId="1035"/>
          <ac:spMkLst>
            <pc:docMk/>
            <pc:sldMk cId="4079992097" sldId="461"/>
            <ac:spMk id="10" creationId="{DB751BFA-E16E-41B1-9472-224C8EFE1A2B}"/>
          </ac:spMkLst>
        </pc:spChg>
        <pc:spChg chg="add mod">
          <ac:chgData name="Hoang Nguyen" userId="6db64537-d52e-458d-beaa-2404c214fbb0" providerId="ADAL" clId="{5A673831-C05A-4211-8CFF-6472B1CDF610}" dt="2021-10-13T07:41:54.584" v="1227"/>
          <ac:spMkLst>
            <pc:docMk/>
            <pc:sldMk cId="4079992097" sldId="461"/>
            <ac:spMk id="11" creationId="{D6F8DA60-2BAA-4236-B211-DEB1EDEC646F}"/>
          </ac:spMkLst>
        </pc:spChg>
        <pc:spChg chg="add mod">
          <ac:chgData name="Hoang Nguyen" userId="6db64537-d52e-458d-beaa-2404c214fbb0" providerId="ADAL" clId="{5A673831-C05A-4211-8CFF-6472B1CDF610}" dt="2021-10-13T07:41:54.584" v="1227"/>
          <ac:spMkLst>
            <pc:docMk/>
            <pc:sldMk cId="4079992097" sldId="461"/>
            <ac:spMk id="12" creationId="{BE9F3465-A39A-4818-AB16-80CC9D5066B2}"/>
          </ac:spMkLst>
        </pc:spChg>
        <pc:picChg chg="del">
          <ac:chgData name="Hoang Nguyen" userId="6db64537-d52e-458d-beaa-2404c214fbb0" providerId="ADAL" clId="{5A673831-C05A-4211-8CFF-6472B1CDF610}" dt="2021-10-13T07:39:36.587" v="1003" actId="478"/>
          <ac:picMkLst>
            <pc:docMk/>
            <pc:sldMk cId="4079992097" sldId="461"/>
            <ac:picMk id="8" creationId="{A2365CF6-CE7B-4534-93B3-E7629AEB76B2}"/>
          </ac:picMkLst>
        </pc:picChg>
        <pc:picChg chg="add mod">
          <ac:chgData name="Hoang Nguyen" userId="6db64537-d52e-458d-beaa-2404c214fbb0" providerId="ADAL" clId="{5A673831-C05A-4211-8CFF-6472B1CDF610}" dt="2021-10-13T07:41:16.468" v="1217" actId="14100"/>
          <ac:picMkLst>
            <pc:docMk/>
            <pc:sldMk cId="4079992097" sldId="461"/>
            <ac:picMk id="9" creationId="{D981A473-3CE9-4060-836B-3BE1DC2C4C0B}"/>
          </ac:picMkLst>
        </pc:picChg>
      </pc:sldChg>
      <pc:sldChg chg="addSp delSp modSp add mod delAnim modAnim">
        <pc:chgData name="Hoang Nguyen" userId="6db64537-d52e-458d-beaa-2404c214fbb0" providerId="ADAL" clId="{5A673831-C05A-4211-8CFF-6472B1CDF610}" dt="2021-10-13T07:54:24.443" v="1825"/>
        <pc:sldMkLst>
          <pc:docMk/>
          <pc:sldMk cId="2021694549" sldId="462"/>
        </pc:sldMkLst>
        <pc:spChg chg="add mod">
          <ac:chgData name="Hoang Nguyen" userId="6db64537-d52e-458d-beaa-2404c214fbb0" providerId="ADAL" clId="{5A673831-C05A-4211-8CFF-6472B1CDF610}" dt="2021-10-13T07:52:56.490" v="1701" actId="1582"/>
          <ac:spMkLst>
            <pc:docMk/>
            <pc:sldMk cId="2021694549" sldId="462"/>
            <ac:spMk id="6" creationId="{1B1B0B13-0BF0-4FC8-B9D5-F87F83962444}"/>
          </ac:spMkLst>
        </pc:spChg>
        <pc:spChg chg="add mod">
          <ac:chgData name="Hoang Nguyen" userId="6db64537-d52e-458d-beaa-2404c214fbb0" providerId="ADAL" clId="{5A673831-C05A-4211-8CFF-6472B1CDF610}" dt="2021-10-13T07:54:02.004" v="1820" actId="14100"/>
          <ac:spMkLst>
            <pc:docMk/>
            <pc:sldMk cId="2021694549" sldId="462"/>
            <ac:spMk id="7" creationId="{955CF407-5E1B-48D1-8CBD-464CDA549FBA}"/>
          </ac:spMkLst>
        </pc:spChg>
        <pc:spChg chg="mod">
          <ac:chgData name="Hoang Nguyen" userId="6db64537-d52e-458d-beaa-2404c214fbb0" providerId="ADAL" clId="{5A673831-C05A-4211-8CFF-6472B1CDF610}" dt="2021-10-13T07:45:19.637" v="1280" actId="14100"/>
          <ac:spMkLst>
            <pc:docMk/>
            <pc:sldMk cId="2021694549" sldId="462"/>
            <ac:spMk id="12" creationId="{5B5EE271-2EC8-4E62-B235-E6AC6BB9891B}"/>
          </ac:spMkLst>
        </pc:spChg>
        <pc:spChg chg="del mod">
          <ac:chgData name="Hoang Nguyen" userId="6db64537-d52e-458d-beaa-2404c214fbb0" providerId="ADAL" clId="{5A673831-C05A-4211-8CFF-6472B1CDF610}" dt="2021-10-13T07:45:27.328" v="1283" actId="478"/>
          <ac:spMkLst>
            <pc:docMk/>
            <pc:sldMk cId="2021694549" sldId="462"/>
            <ac:spMk id="15" creationId="{A4FE985C-933D-40A1-8BCE-7522B5D576E7}"/>
          </ac:spMkLst>
        </pc:spChg>
        <pc:spChg chg="del">
          <ac:chgData name="Hoang Nguyen" userId="6db64537-d52e-458d-beaa-2404c214fbb0" providerId="ADAL" clId="{5A673831-C05A-4211-8CFF-6472B1CDF610}" dt="2021-10-13T07:45:25.721" v="1281" actId="478"/>
          <ac:spMkLst>
            <pc:docMk/>
            <pc:sldMk cId="2021694549" sldId="462"/>
            <ac:spMk id="23" creationId="{94C49B9F-FFD3-46E7-922E-01B5DA22585B}"/>
          </ac:spMkLst>
        </pc:spChg>
        <pc:spChg chg="del">
          <ac:chgData name="Hoang Nguyen" userId="6db64537-d52e-458d-beaa-2404c214fbb0" providerId="ADAL" clId="{5A673831-C05A-4211-8CFF-6472B1CDF610}" dt="2021-10-13T07:45:25.721" v="1281" actId="478"/>
          <ac:spMkLst>
            <pc:docMk/>
            <pc:sldMk cId="2021694549" sldId="462"/>
            <ac:spMk id="24" creationId="{8C9A9EA0-3AEC-4EB5-B061-151109A21F93}"/>
          </ac:spMkLst>
        </pc:spChg>
        <pc:spChg chg="del">
          <ac:chgData name="Hoang Nguyen" userId="6db64537-d52e-458d-beaa-2404c214fbb0" providerId="ADAL" clId="{5A673831-C05A-4211-8CFF-6472B1CDF610}" dt="2021-10-13T07:45:25.721" v="1281" actId="478"/>
          <ac:spMkLst>
            <pc:docMk/>
            <pc:sldMk cId="2021694549" sldId="462"/>
            <ac:spMk id="25" creationId="{699B7F88-8F96-4114-A13E-2D9D4443D2D8}"/>
          </ac:spMkLst>
        </pc:spChg>
        <pc:spChg chg="del">
          <ac:chgData name="Hoang Nguyen" userId="6db64537-d52e-458d-beaa-2404c214fbb0" providerId="ADAL" clId="{5A673831-C05A-4211-8CFF-6472B1CDF610}" dt="2021-10-13T07:45:25.721" v="1281" actId="478"/>
          <ac:spMkLst>
            <pc:docMk/>
            <pc:sldMk cId="2021694549" sldId="462"/>
            <ac:spMk id="26" creationId="{C206BD90-21D3-49F5-A4AE-1446D257302E}"/>
          </ac:spMkLst>
        </pc:spChg>
        <pc:spChg chg="del">
          <ac:chgData name="Hoang Nguyen" userId="6db64537-d52e-458d-beaa-2404c214fbb0" providerId="ADAL" clId="{5A673831-C05A-4211-8CFF-6472B1CDF610}" dt="2021-10-13T07:45:25.721" v="1281" actId="478"/>
          <ac:spMkLst>
            <pc:docMk/>
            <pc:sldMk cId="2021694549" sldId="462"/>
            <ac:spMk id="27" creationId="{2490A71E-2ED3-4EB1-9EC2-00302AEA0E8C}"/>
          </ac:spMkLst>
        </pc:spChg>
        <pc:spChg chg="add mod">
          <ac:chgData name="Hoang Nguyen" userId="6db64537-d52e-458d-beaa-2404c214fbb0" providerId="ADAL" clId="{5A673831-C05A-4211-8CFF-6472B1CDF610}" dt="2021-10-13T07:51:54.992" v="1689" actId="14100"/>
          <ac:spMkLst>
            <pc:docMk/>
            <pc:sldMk cId="2021694549" sldId="462"/>
            <ac:spMk id="34" creationId="{A1ECDC7B-30A7-4C2D-9ECC-FB3EE5848AE3}"/>
          </ac:spMkLst>
        </pc:spChg>
        <pc:spChg chg="add mod">
          <ac:chgData name="Hoang Nguyen" userId="6db64537-d52e-458d-beaa-2404c214fbb0" providerId="ADAL" clId="{5A673831-C05A-4211-8CFF-6472B1CDF610}" dt="2021-10-13T07:49:56.594" v="1687" actId="1038"/>
          <ac:spMkLst>
            <pc:docMk/>
            <pc:sldMk cId="2021694549" sldId="462"/>
            <ac:spMk id="35" creationId="{7696F7F7-113F-4C13-B6FD-ED4C1F93D0CF}"/>
          </ac:spMkLst>
        </pc:spChg>
        <pc:spChg chg="add mod">
          <ac:chgData name="Hoang Nguyen" userId="6db64537-d52e-458d-beaa-2404c214fbb0" providerId="ADAL" clId="{5A673831-C05A-4211-8CFF-6472B1CDF610}" dt="2021-10-13T07:53:13.470" v="1703" actId="14100"/>
          <ac:spMkLst>
            <pc:docMk/>
            <pc:sldMk cId="2021694549" sldId="462"/>
            <ac:spMk id="37" creationId="{037DB0D7-FC9B-44AA-A44A-61D718B5FFB7}"/>
          </ac:spMkLst>
        </pc:spChg>
        <pc:spChg chg="add mod">
          <ac:chgData name="Hoang Nguyen" userId="6db64537-d52e-458d-beaa-2404c214fbb0" providerId="ADAL" clId="{5A673831-C05A-4211-8CFF-6472B1CDF610}" dt="2021-10-13T07:54:11.130" v="1823" actId="14100"/>
          <ac:spMkLst>
            <pc:docMk/>
            <pc:sldMk cId="2021694549" sldId="462"/>
            <ac:spMk id="38" creationId="{2DCE7829-4DEF-4EE3-92BE-8963BB2E3E23}"/>
          </ac:spMkLst>
        </pc:spChg>
        <pc:grpChg chg="del">
          <ac:chgData name="Hoang Nguyen" userId="6db64537-d52e-458d-beaa-2404c214fbb0" providerId="ADAL" clId="{5A673831-C05A-4211-8CFF-6472B1CDF610}" dt="2021-10-13T07:45:25.721" v="1281" actId="478"/>
          <ac:grpSpMkLst>
            <pc:docMk/>
            <pc:sldMk cId="2021694549" sldId="462"/>
            <ac:grpSpMk id="28" creationId="{267037EA-28B9-4A46-9950-636681495700}"/>
          </ac:grpSpMkLst>
        </pc:grpChg>
        <pc:grpChg chg="del">
          <ac:chgData name="Hoang Nguyen" userId="6db64537-d52e-458d-beaa-2404c214fbb0" providerId="ADAL" clId="{5A673831-C05A-4211-8CFF-6472B1CDF610}" dt="2021-10-13T07:45:25.721" v="1281" actId="478"/>
          <ac:grpSpMkLst>
            <pc:docMk/>
            <pc:sldMk cId="2021694549" sldId="462"/>
            <ac:grpSpMk id="31" creationId="{16F70FC8-E163-4F12-952C-1B8219450DB4}"/>
          </ac:grpSpMkLst>
        </pc:grpChg>
        <pc:picChg chg="add mod">
          <ac:chgData name="Hoang Nguyen" userId="6db64537-d52e-458d-beaa-2404c214fbb0" providerId="ADAL" clId="{5A673831-C05A-4211-8CFF-6472B1CDF610}" dt="2021-10-13T07:51:59.497" v="1691" actId="1076"/>
          <ac:picMkLst>
            <pc:docMk/>
            <pc:sldMk cId="2021694549" sldId="462"/>
            <ac:picMk id="5" creationId="{906991DA-1830-4FBD-BA42-3D32AF218990}"/>
          </ac:picMkLst>
        </pc:picChg>
        <pc:picChg chg="del">
          <ac:chgData name="Hoang Nguyen" userId="6db64537-d52e-458d-beaa-2404c214fbb0" providerId="ADAL" clId="{5A673831-C05A-4211-8CFF-6472B1CDF610}" dt="2021-10-13T07:45:25.721" v="1281" actId="478"/>
          <ac:picMkLst>
            <pc:docMk/>
            <pc:sldMk cId="2021694549" sldId="462"/>
            <ac:picMk id="17" creationId="{88B5FB3D-EF5E-419A-8F1F-72873D4933D5}"/>
          </ac:picMkLst>
        </pc:picChg>
        <pc:picChg chg="del">
          <ac:chgData name="Hoang Nguyen" userId="6db64537-d52e-458d-beaa-2404c214fbb0" providerId="ADAL" clId="{5A673831-C05A-4211-8CFF-6472B1CDF610}" dt="2021-10-13T07:45:25.721" v="1281" actId="478"/>
          <ac:picMkLst>
            <pc:docMk/>
            <pc:sldMk cId="2021694549" sldId="462"/>
            <ac:picMk id="19" creationId="{DD23FB49-CF26-41CE-BD52-CF9C0871DBD7}"/>
          </ac:picMkLst>
        </pc:picChg>
        <pc:picChg chg="del">
          <ac:chgData name="Hoang Nguyen" userId="6db64537-d52e-458d-beaa-2404c214fbb0" providerId="ADAL" clId="{5A673831-C05A-4211-8CFF-6472B1CDF610}" dt="2021-10-13T07:45:25.721" v="1281" actId="478"/>
          <ac:picMkLst>
            <pc:docMk/>
            <pc:sldMk cId="2021694549" sldId="462"/>
            <ac:picMk id="20" creationId="{6AB6B937-48B8-4014-8A3A-47F60C3A5AF9}"/>
          </ac:picMkLst>
        </pc:picChg>
        <pc:picChg chg="del">
          <ac:chgData name="Hoang Nguyen" userId="6db64537-d52e-458d-beaa-2404c214fbb0" providerId="ADAL" clId="{5A673831-C05A-4211-8CFF-6472B1CDF610}" dt="2021-10-13T07:45:25.721" v="1281" actId="478"/>
          <ac:picMkLst>
            <pc:docMk/>
            <pc:sldMk cId="2021694549" sldId="462"/>
            <ac:picMk id="21" creationId="{B555A569-1A18-43EE-9598-FF0E73961225}"/>
          </ac:picMkLst>
        </pc:picChg>
        <pc:picChg chg="add mod">
          <ac:chgData name="Hoang Nguyen" userId="6db64537-d52e-458d-beaa-2404c214fbb0" providerId="ADAL" clId="{5A673831-C05A-4211-8CFF-6472B1CDF610}" dt="2021-10-13T07:52:44.760" v="1698" actId="571"/>
          <ac:picMkLst>
            <pc:docMk/>
            <pc:sldMk cId="2021694549" sldId="462"/>
            <ac:picMk id="36" creationId="{1C1D5E63-1020-436C-BAED-AF805769F26E}"/>
          </ac:picMkLst>
        </pc:picChg>
      </pc:sldChg>
      <pc:sldChg chg="addSp delSp modSp add mod delAnim modAnim">
        <pc:chgData name="Hoang Nguyen" userId="6db64537-d52e-458d-beaa-2404c214fbb0" providerId="ADAL" clId="{5A673831-C05A-4211-8CFF-6472B1CDF610}" dt="2021-10-13T08:01:44.918" v="2501" actId="14100"/>
        <pc:sldMkLst>
          <pc:docMk/>
          <pc:sldMk cId="2485153134" sldId="463"/>
        </pc:sldMkLst>
        <pc:spChg chg="del">
          <ac:chgData name="Hoang Nguyen" userId="6db64537-d52e-458d-beaa-2404c214fbb0" providerId="ADAL" clId="{5A673831-C05A-4211-8CFF-6472B1CDF610}" dt="2021-10-13T07:58:59.937" v="2249" actId="478"/>
          <ac:spMkLst>
            <pc:docMk/>
            <pc:sldMk cId="2485153134" sldId="463"/>
            <ac:spMk id="6" creationId="{1B1B0B13-0BF0-4FC8-B9D5-F87F83962444}"/>
          </ac:spMkLst>
        </pc:spChg>
        <pc:spChg chg="del">
          <ac:chgData name="Hoang Nguyen" userId="6db64537-d52e-458d-beaa-2404c214fbb0" providerId="ADAL" clId="{5A673831-C05A-4211-8CFF-6472B1CDF610}" dt="2021-10-13T07:58:59.427" v="2248" actId="478"/>
          <ac:spMkLst>
            <pc:docMk/>
            <pc:sldMk cId="2485153134" sldId="463"/>
            <ac:spMk id="7" creationId="{955CF407-5E1B-48D1-8CBD-464CDA549FBA}"/>
          </ac:spMkLst>
        </pc:spChg>
        <pc:spChg chg="mod">
          <ac:chgData name="Hoang Nguyen" userId="6db64537-d52e-458d-beaa-2404c214fbb0" providerId="ADAL" clId="{5A673831-C05A-4211-8CFF-6472B1CDF610}" dt="2021-10-13T07:58:54.591" v="2244" actId="1076"/>
          <ac:spMkLst>
            <pc:docMk/>
            <pc:sldMk cId="2485153134" sldId="463"/>
            <ac:spMk id="12" creationId="{5B5EE271-2EC8-4E62-B235-E6AC6BB9891B}"/>
          </ac:spMkLst>
        </pc:spChg>
        <pc:spChg chg="add mod">
          <ac:chgData name="Hoang Nguyen" userId="6db64537-d52e-458d-beaa-2404c214fbb0" providerId="ADAL" clId="{5A673831-C05A-4211-8CFF-6472B1CDF610}" dt="2021-10-13T08:01:21.458" v="2410" actId="14100"/>
          <ac:spMkLst>
            <pc:docMk/>
            <pc:sldMk cId="2485153134" sldId="463"/>
            <ac:spMk id="14" creationId="{3F028BD3-DC8F-45CE-98EE-50FF3D97A986}"/>
          </ac:spMkLst>
        </pc:spChg>
        <pc:spChg chg="add mod">
          <ac:chgData name="Hoang Nguyen" userId="6db64537-d52e-458d-beaa-2404c214fbb0" providerId="ADAL" clId="{5A673831-C05A-4211-8CFF-6472B1CDF610}" dt="2021-10-13T08:01:44.918" v="2501" actId="14100"/>
          <ac:spMkLst>
            <pc:docMk/>
            <pc:sldMk cId="2485153134" sldId="463"/>
            <ac:spMk id="15" creationId="{A59A5070-24CF-4A62-B56C-E149B0934625}"/>
          </ac:spMkLst>
        </pc:spChg>
        <pc:spChg chg="mod">
          <ac:chgData name="Hoang Nguyen" userId="6db64537-d52e-458d-beaa-2404c214fbb0" providerId="ADAL" clId="{5A673831-C05A-4211-8CFF-6472B1CDF610}" dt="2021-10-13T07:59:49.419" v="2374" actId="1076"/>
          <ac:spMkLst>
            <pc:docMk/>
            <pc:sldMk cId="2485153134" sldId="463"/>
            <ac:spMk id="34" creationId="{A1ECDC7B-30A7-4C2D-9ECC-FB3EE5848AE3}"/>
          </ac:spMkLst>
        </pc:spChg>
        <pc:spChg chg="mod">
          <ac:chgData name="Hoang Nguyen" userId="6db64537-d52e-458d-beaa-2404c214fbb0" providerId="ADAL" clId="{5A673831-C05A-4211-8CFF-6472B1CDF610}" dt="2021-10-13T08:00:22.070" v="2398" actId="20577"/>
          <ac:spMkLst>
            <pc:docMk/>
            <pc:sldMk cId="2485153134" sldId="463"/>
            <ac:spMk id="35" creationId="{7696F7F7-113F-4C13-B6FD-ED4C1F93D0CF}"/>
          </ac:spMkLst>
        </pc:spChg>
        <pc:spChg chg="del">
          <ac:chgData name="Hoang Nguyen" userId="6db64537-d52e-458d-beaa-2404c214fbb0" providerId="ADAL" clId="{5A673831-C05A-4211-8CFF-6472B1CDF610}" dt="2021-10-13T07:58:57.581" v="2246" actId="478"/>
          <ac:spMkLst>
            <pc:docMk/>
            <pc:sldMk cId="2485153134" sldId="463"/>
            <ac:spMk id="37" creationId="{037DB0D7-FC9B-44AA-A44A-61D718B5FFB7}"/>
          </ac:spMkLst>
        </pc:spChg>
        <pc:spChg chg="del mod">
          <ac:chgData name="Hoang Nguyen" userId="6db64537-d52e-458d-beaa-2404c214fbb0" providerId="ADAL" clId="{5A673831-C05A-4211-8CFF-6472B1CDF610}" dt="2021-10-13T07:58:58.833" v="2247" actId="478"/>
          <ac:spMkLst>
            <pc:docMk/>
            <pc:sldMk cId="2485153134" sldId="463"/>
            <ac:spMk id="38" creationId="{2DCE7829-4DEF-4EE3-92BE-8963BB2E3E23}"/>
          </ac:spMkLst>
        </pc:spChg>
        <pc:picChg chg="del">
          <ac:chgData name="Hoang Nguyen" userId="6db64537-d52e-458d-beaa-2404c214fbb0" providerId="ADAL" clId="{5A673831-C05A-4211-8CFF-6472B1CDF610}" dt="2021-10-13T07:58:51.921" v="2242" actId="478"/>
          <ac:picMkLst>
            <pc:docMk/>
            <pc:sldMk cId="2485153134" sldId="463"/>
            <ac:picMk id="5" creationId="{906991DA-1830-4FBD-BA42-3D32AF218990}"/>
          </ac:picMkLst>
        </pc:picChg>
        <pc:picChg chg="add mod">
          <ac:chgData name="Hoang Nguyen" userId="6db64537-d52e-458d-beaa-2404c214fbb0" providerId="ADAL" clId="{5A673831-C05A-4211-8CFF-6472B1CDF610}" dt="2021-10-13T08:01:01.257" v="2405" actId="1582"/>
          <ac:picMkLst>
            <pc:docMk/>
            <pc:sldMk cId="2485153134" sldId="463"/>
            <ac:picMk id="8" creationId="{389E11A2-C452-4B27-BC5F-FD9EFC146665}"/>
          </ac:picMkLst>
        </pc:picChg>
      </pc:sldChg>
      <pc:sldChg chg="addSp delSp modSp add mod addAnim delAnim modAnim">
        <pc:chgData name="Hoang Nguyen" userId="6db64537-d52e-458d-beaa-2404c214fbb0" providerId="ADAL" clId="{5A673831-C05A-4211-8CFF-6472B1CDF610}" dt="2021-10-13T08:05:16.023" v="2728" actId="20577"/>
        <pc:sldMkLst>
          <pc:docMk/>
          <pc:sldMk cId="3951129261" sldId="464"/>
        </pc:sldMkLst>
        <pc:spChg chg="add del mod">
          <ac:chgData name="Hoang Nguyen" userId="6db64537-d52e-458d-beaa-2404c214fbb0" providerId="ADAL" clId="{5A673831-C05A-4211-8CFF-6472B1CDF610}" dt="2021-10-13T08:05:03.224" v="2686" actId="20577"/>
          <ac:spMkLst>
            <pc:docMk/>
            <pc:sldMk cId="3951129261" sldId="464"/>
            <ac:spMk id="10" creationId="{725CC0D6-48A9-4631-95D5-BB2DC5DA9591}"/>
          </ac:spMkLst>
        </pc:spChg>
        <pc:spChg chg="add mod">
          <ac:chgData name="Hoang Nguyen" userId="6db64537-d52e-458d-beaa-2404c214fbb0" providerId="ADAL" clId="{5A673831-C05A-4211-8CFF-6472B1CDF610}" dt="2021-10-13T08:05:16.023" v="2728" actId="20577"/>
          <ac:spMkLst>
            <pc:docMk/>
            <pc:sldMk cId="3951129261" sldId="464"/>
            <ac:spMk id="11" creationId="{9205B1E3-C459-440D-ADC1-78BDD06A1A2C}"/>
          </ac:spMkLst>
        </pc:spChg>
        <pc:spChg chg="mod">
          <ac:chgData name="Hoang Nguyen" userId="6db64537-d52e-458d-beaa-2404c214fbb0" providerId="ADAL" clId="{5A673831-C05A-4211-8CFF-6472B1CDF610}" dt="2021-10-13T08:02:33.049" v="2546" actId="20577"/>
          <ac:spMkLst>
            <pc:docMk/>
            <pc:sldMk cId="3951129261" sldId="464"/>
            <ac:spMk id="12" creationId="{5B5EE271-2EC8-4E62-B235-E6AC6BB9891B}"/>
          </ac:spMkLst>
        </pc:spChg>
        <pc:spChg chg="add mod">
          <ac:chgData name="Hoang Nguyen" userId="6db64537-d52e-458d-beaa-2404c214fbb0" providerId="ADAL" clId="{5A673831-C05A-4211-8CFF-6472B1CDF610}" dt="2021-10-13T08:04:56.865" v="2670" actId="20577"/>
          <ac:spMkLst>
            <pc:docMk/>
            <pc:sldMk cId="3951129261" sldId="464"/>
            <ac:spMk id="13" creationId="{332CDE75-A556-44AA-A5F5-082C54E77A58}"/>
          </ac:spMkLst>
        </pc:spChg>
        <pc:spChg chg="del mod">
          <ac:chgData name="Hoang Nguyen" userId="6db64537-d52e-458d-beaa-2404c214fbb0" providerId="ADAL" clId="{5A673831-C05A-4211-8CFF-6472B1CDF610}" dt="2021-10-13T08:02:56.018" v="2557" actId="478"/>
          <ac:spMkLst>
            <pc:docMk/>
            <pc:sldMk cId="3951129261" sldId="464"/>
            <ac:spMk id="14" creationId="{3F028BD3-DC8F-45CE-98EE-50FF3D97A986}"/>
          </ac:spMkLst>
        </pc:spChg>
        <pc:spChg chg="del">
          <ac:chgData name="Hoang Nguyen" userId="6db64537-d52e-458d-beaa-2404c214fbb0" providerId="ADAL" clId="{5A673831-C05A-4211-8CFF-6472B1CDF610}" dt="2021-10-13T08:02:46.025" v="2551" actId="478"/>
          <ac:spMkLst>
            <pc:docMk/>
            <pc:sldMk cId="3951129261" sldId="464"/>
            <ac:spMk id="15" creationId="{A59A5070-24CF-4A62-B56C-E149B0934625}"/>
          </ac:spMkLst>
        </pc:spChg>
        <pc:spChg chg="del">
          <ac:chgData name="Hoang Nguyen" userId="6db64537-d52e-458d-beaa-2404c214fbb0" providerId="ADAL" clId="{5A673831-C05A-4211-8CFF-6472B1CDF610}" dt="2021-10-13T08:02:37.250" v="2547" actId="478"/>
          <ac:spMkLst>
            <pc:docMk/>
            <pc:sldMk cId="3951129261" sldId="464"/>
            <ac:spMk id="34" creationId="{A1ECDC7B-30A7-4C2D-9ECC-FB3EE5848AE3}"/>
          </ac:spMkLst>
        </pc:spChg>
        <pc:spChg chg="del">
          <ac:chgData name="Hoang Nguyen" userId="6db64537-d52e-458d-beaa-2404c214fbb0" providerId="ADAL" clId="{5A673831-C05A-4211-8CFF-6472B1CDF610}" dt="2021-10-13T08:02:38.150" v="2548" actId="478"/>
          <ac:spMkLst>
            <pc:docMk/>
            <pc:sldMk cId="3951129261" sldId="464"/>
            <ac:spMk id="35" creationId="{7696F7F7-113F-4C13-B6FD-ED4C1F93D0CF}"/>
          </ac:spMkLst>
        </pc:spChg>
        <pc:picChg chg="add del mod modCrop">
          <ac:chgData name="Hoang Nguyen" userId="6db64537-d52e-458d-beaa-2404c214fbb0" providerId="ADAL" clId="{5A673831-C05A-4211-8CFF-6472B1CDF610}" dt="2021-10-13T08:03:20.824" v="2563" actId="1076"/>
          <ac:picMkLst>
            <pc:docMk/>
            <pc:sldMk cId="3951129261" sldId="464"/>
            <ac:picMk id="8" creationId="{389E11A2-C452-4B27-BC5F-FD9EFC146665}"/>
          </ac:picMkLst>
        </pc:picChg>
      </pc:sldChg>
      <pc:sldChg chg="new del">
        <pc:chgData name="Hoang Nguyen" userId="6db64537-d52e-458d-beaa-2404c214fbb0" providerId="ADAL" clId="{5A673831-C05A-4211-8CFF-6472B1CDF610}" dt="2021-10-13T08:07:27.493" v="2731" actId="680"/>
        <pc:sldMkLst>
          <pc:docMk/>
          <pc:sldMk cId="979689613" sldId="465"/>
        </pc:sldMkLst>
      </pc:sldChg>
      <pc:sldChg chg="addSp delSp modSp add mod delAnim modAnim">
        <pc:chgData name="Hoang Nguyen" userId="6db64537-d52e-458d-beaa-2404c214fbb0" providerId="ADAL" clId="{5A673831-C05A-4211-8CFF-6472B1CDF610}" dt="2021-10-13T08:09:29.449" v="2792"/>
        <pc:sldMkLst>
          <pc:docMk/>
          <pc:sldMk cId="3509867854" sldId="465"/>
        </pc:sldMkLst>
        <pc:spChg chg="mod">
          <ac:chgData name="Hoang Nguyen" userId="6db64537-d52e-458d-beaa-2404c214fbb0" providerId="ADAL" clId="{5A673831-C05A-4211-8CFF-6472B1CDF610}" dt="2021-10-13T08:09:06.139" v="2790" actId="1076"/>
          <ac:spMkLst>
            <pc:docMk/>
            <pc:sldMk cId="3509867854" sldId="465"/>
            <ac:spMk id="2" creationId="{48F83870-77EE-422F-A539-839434E5D1D0}"/>
          </ac:spMkLst>
        </pc:spChg>
        <pc:spChg chg="mod">
          <ac:chgData name="Hoang Nguyen" userId="6db64537-d52e-458d-beaa-2404c214fbb0" providerId="ADAL" clId="{5A673831-C05A-4211-8CFF-6472B1CDF610}" dt="2021-10-13T08:07:45.055" v="2754" actId="14100"/>
          <ac:spMkLst>
            <pc:docMk/>
            <pc:sldMk cId="3509867854" sldId="465"/>
            <ac:spMk id="4" creationId="{F89FB01A-4610-48AB-93B3-DF276F6292FC}"/>
          </ac:spMkLst>
        </pc:spChg>
        <pc:spChg chg="add mod">
          <ac:chgData name="Hoang Nguyen" userId="6db64537-d52e-458d-beaa-2404c214fbb0" providerId="ADAL" clId="{5A673831-C05A-4211-8CFF-6472B1CDF610}" dt="2021-10-13T08:08:51.766" v="2788" actId="20577"/>
          <ac:spMkLst>
            <pc:docMk/>
            <pc:sldMk cId="3509867854" sldId="465"/>
            <ac:spMk id="9" creationId="{25C21AE1-8EAB-49B4-8C0F-474997F10BBA}"/>
          </ac:spMkLst>
        </pc:spChg>
        <pc:spChg chg="del">
          <ac:chgData name="Hoang Nguyen" userId="6db64537-d52e-458d-beaa-2404c214fbb0" providerId="ADAL" clId="{5A673831-C05A-4211-8CFF-6472B1CDF610}" dt="2021-10-13T08:07:52.881" v="2760" actId="478"/>
          <ac:spMkLst>
            <pc:docMk/>
            <pc:sldMk cId="3509867854" sldId="465"/>
            <ac:spMk id="10" creationId="{725CC0D6-48A9-4631-95D5-BB2DC5DA9591}"/>
          </ac:spMkLst>
        </pc:spChg>
        <pc:spChg chg="del">
          <ac:chgData name="Hoang Nguyen" userId="6db64537-d52e-458d-beaa-2404c214fbb0" providerId="ADAL" clId="{5A673831-C05A-4211-8CFF-6472B1CDF610}" dt="2021-10-13T08:07:53.434" v="2761" actId="478"/>
          <ac:spMkLst>
            <pc:docMk/>
            <pc:sldMk cId="3509867854" sldId="465"/>
            <ac:spMk id="11" creationId="{9205B1E3-C459-440D-ADC1-78BDD06A1A2C}"/>
          </ac:spMkLst>
        </pc:spChg>
        <pc:spChg chg="del mod">
          <ac:chgData name="Hoang Nguyen" userId="6db64537-d52e-458d-beaa-2404c214fbb0" providerId="ADAL" clId="{5A673831-C05A-4211-8CFF-6472B1CDF610}" dt="2021-10-13T08:07:52.334" v="2759" actId="478"/>
          <ac:spMkLst>
            <pc:docMk/>
            <pc:sldMk cId="3509867854" sldId="465"/>
            <ac:spMk id="12" creationId="{5B5EE271-2EC8-4E62-B235-E6AC6BB9891B}"/>
          </ac:spMkLst>
        </pc:spChg>
        <pc:spChg chg="del">
          <ac:chgData name="Hoang Nguyen" userId="6db64537-d52e-458d-beaa-2404c214fbb0" providerId="ADAL" clId="{5A673831-C05A-4211-8CFF-6472B1CDF610}" dt="2021-10-13T08:07:54.034" v="2762" actId="478"/>
          <ac:spMkLst>
            <pc:docMk/>
            <pc:sldMk cId="3509867854" sldId="465"/>
            <ac:spMk id="13" creationId="{332CDE75-A556-44AA-A5F5-082C54E77A58}"/>
          </ac:spMkLst>
        </pc:spChg>
        <pc:spChg chg="add del mod">
          <ac:chgData name="Hoang Nguyen" userId="6db64537-d52e-458d-beaa-2404c214fbb0" providerId="ADAL" clId="{5A673831-C05A-4211-8CFF-6472B1CDF610}" dt="2021-10-13T08:09:29.449" v="2792"/>
          <ac:spMkLst>
            <pc:docMk/>
            <pc:sldMk cId="3509867854" sldId="465"/>
            <ac:spMk id="15" creationId="{0D671259-C290-4612-81CC-CF6C74477929}"/>
          </ac:spMkLst>
        </pc:spChg>
        <pc:spChg chg="add del mod">
          <ac:chgData name="Hoang Nguyen" userId="6db64537-d52e-458d-beaa-2404c214fbb0" providerId="ADAL" clId="{5A673831-C05A-4211-8CFF-6472B1CDF610}" dt="2021-10-13T08:09:29.449" v="2792"/>
          <ac:spMkLst>
            <pc:docMk/>
            <pc:sldMk cId="3509867854" sldId="465"/>
            <ac:spMk id="16" creationId="{D9610642-1D2A-433C-95B6-D580C5300D3B}"/>
          </ac:spMkLst>
        </pc:spChg>
        <pc:graphicFrameChg chg="add mod">
          <ac:chgData name="Hoang Nguyen" userId="6db64537-d52e-458d-beaa-2404c214fbb0" providerId="ADAL" clId="{5A673831-C05A-4211-8CFF-6472B1CDF610}" dt="2021-10-13T08:08:53.538" v="2789" actId="1076"/>
          <ac:graphicFrameMkLst>
            <pc:docMk/>
            <pc:sldMk cId="3509867854" sldId="465"/>
            <ac:graphicFrameMk id="14" creationId="{913069EE-8932-4AD5-9E5B-3311B4BC77C9}"/>
          </ac:graphicFrameMkLst>
        </pc:graphicFrameChg>
        <pc:picChg chg="del">
          <ac:chgData name="Hoang Nguyen" userId="6db64537-d52e-458d-beaa-2404c214fbb0" providerId="ADAL" clId="{5A673831-C05A-4211-8CFF-6472B1CDF610}" dt="2021-10-13T08:07:49.849" v="2757" actId="478"/>
          <ac:picMkLst>
            <pc:docMk/>
            <pc:sldMk cId="3509867854" sldId="465"/>
            <ac:picMk id="8" creationId="{389E11A2-C452-4B27-BC5F-FD9EFC146665}"/>
          </ac:picMkLst>
        </pc:picChg>
      </pc:sldChg>
      <pc:sldChg chg="addSp delSp modSp add mod modAnim">
        <pc:chgData name="Hoang Nguyen" userId="6db64537-d52e-458d-beaa-2404c214fbb0" providerId="ADAL" clId="{5A673831-C05A-4211-8CFF-6472B1CDF610}" dt="2021-10-13T08:10:50.341" v="2811"/>
        <pc:sldMkLst>
          <pc:docMk/>
          <pc:sldMk cId="749246098" sldId="466"/>
        </pc:sldMkLst>
        <pc:spChg chg="del">
          <ac:chgData name="Hoang Nguyen" userId="6db64537-d52e-458d-beaa-2404c214fbb0" providerId="ADAL" clId="{5A673831-C05A-4211-8CFF-6472B1CDF610}" dt="2021-10-13T08:09:34.297" v="2794" actId="478"/>
          <ac:spMkLst>
            <pc:docMk/>
            <pc:sldMk cId="749246098" sldId="466"/>
            <ac:spMk id="2" creationId="{48F83870-77EE-422F-A539-839434E5D1D0}"/>
          </ac:spMkLst>
        </pc:spChg>
        <pc:spChg chg="add mod">
          <ac:chgData name="Hoang Nguyen" userId="6db64537-d52e-458d-beaa-2404c214fbb0" providerId="ADAL" clId="{5A673831-C05A-4211-8CFF-6472B1CDF610}" dt="2021-10-13T08:10:14.880" v="2807" actId="255"/>
          <ac:spMkLst>
            <pc:docMk/>
            <pc:sldMk cId="749246098" sldId="466"/>
            <ac:spMk id="6" creationId="{EEE82C6C-924B-4537-9CD7-72577E0AF91D}"/>
          </ac:spMkLst>
        </pc:spChg>
        <pc:spChg chg="add mod">
          <ac:chgData name="Hoang Nguyen" userId="6db64537-d52e-458d-beaa-2404c214fbb0" providerId="ADAL" clId="{5A673831-C05A-4211-8CFF-6472B1CDF610}" dt="2021-10-13T08:10:18.284" v="2808" actId="1076"/>
          <ac:spMkLst>
            <pc:docMk/>
            <pc:sldMk cId="749246098" sldId="466"/>
            <ac:spMk id="7" creationId="{7CBEFA72-58DF-4588-841E-8A8E832F8B00}"/>
          </ac:spMkLst>
        </pc:spChg>
        <pc:spChg chg="del">
          <ac:chgData name="Hoang Nguyen" userId="6db64537-d52e-458d-beaa-2404c214fbb0" providerId="ADAL" clId="{5A673831-C05A-4211-8CFF-6472B1CDF610}" dt="2021-10-13T08:09:34.297" v="2794" actId="478"/>
          <ac:spMkLst>
            <pc:docMk/>
            <pc:sldMk cId="749246098" sldId="466"/>
            <ac:spMk id="9" creationId="{25C21AE1-8EAB-49B4-8C0F-474997F10BBA}"/>
          </ac:spMkLst>
        </pc:spChg>
        <pc:spChg chg="add mod">
          <ac:chgData name="Hoang Nguyen" userId="6db64537-d52e-458d-beaa-2404c214fbb0" providerId="ADAL" clId="{5A673831-C05A-4211-8CFF-6472B1CDF610}" dt="2021-10-13T08:10:30.249" v="2809" actId="1076"/>
          <ac:spMkLst>
            <pc:docMk/>
            <pc:sldMk cId="749246098" sldId="466"/>
            <ac:spMk id="11" creationId="{6CFD723E-360B-4C33-9AE9-04AC3D92C163}"/>
          </ac:spMkLst>
        </pc:spChg>
        <pc:spChg chg="add mod">
          <ac:chgData name="Hoang Nguyen" userId="6db64537-d52e-458d-beaa-2404c214fbb0" providerId="ADAL" clId="{5A673831-C05A-4211-8CFF-6472B1CDF610}" dt="2021-10-13T08:10:30.249" v="2809" actId="1076"/>
          <ac:spMkLst>
            <pc:docMk/>
            <pc:sldMk cId="749246098" sldId="466"/>
            <ac:spMk id="12" creationId="{C62A3C66-0DD0-4025-A1CA-816BCA4CF41F}"/>
          </ac:spMkLst>
        </pc:spChg>
        <pc:spChg chg="add mod">
          <ac:chgData name="Hoang Nguyen" userId="6db64537-d52e-458d-beaa-2404c214fbb0" providerId="ADAL" clId="{5A673831-C05A-4211-8CFF-6472B1CDF610}" dt="2021-10-13T08:10:30.249" v="2809" actId="1076"/>
          <ac:spMkLst>
            <pc:docMk/>
            <pc:sldMk cId="749246098" sldId="466"/>
            <ac:spMk id="13" creationId="{7D065FEA-EDA3-430B-A0F0-AB4609C9A9B9}"/>
          </ac:spMkLst>
        </pc:spChg>
        <pc:graphicFrameChg chg="add del mod">
          <ac:chgData name="Hoang Nguyen" userId="6db64537-d52e-458d-beaa-2404c214fbb0" providerId="ADAL" clId="{5A673831-C05A-4211-8CFF-6472B1CDF610}" dt="2021-10-13T08:09:58.136" v="2802"/>
          <ac:graphicFrameMkLst>
            <pc:docMk/>
            <pc:sldMk cId="749246098" sldId="466"/>
            <ac:graphicFrameMk id="8" creationId="{2541BA39-0ACA-47CB-A2FC-B16893A12564}"/>
          </ac:graphicFrameMkLst>
        </pc:graphicFrameChg>
        <pc:graphicFrameChg chg="add mod">
          <ac:chgData name="Hoang Nguyen" userId="6db64537-d52e-458d-beaa-2404c214fbb0" providerId="ADAL" clId="{5A673831-C05A-4211-8CFF-6472B1CDF610}" dt="2021-10-13T08:10:30.249" v="2809" actId="1076"/>
          <ac:graphicFrameMkLst>
            <pc:docMk/>
            <pc:sldMk cId="749246098" sldId="466"/>
            <ac:graphicFrameMk id="10" creationId="{4035F3F2-1936-47A5-B1E6-328BB044047D}"/>
          </ac:graphicFrameMkLst>
        </pc:graphicFrameChg>
        <pc:graphicFrameChg chg="del">
          <ac:chgData name="Hoang Nguyen" userId="6db64537-d52e-458d-beaa-2404c214fbb0" providerId="ADAL" clId="{5A673831-C05A-4211-8CFF-6472B1CDF610}" dt="2021-10-13T08:09:34.297" v="2794" actId="478"/>
          <ac:graphicFrameMkLst>
            <pc:docMk/>
            <pc:sldMk cId="749246098" sldId="466"/>
            <ac:graphicFrameMk id="14" creationId="{913069EE-8932-4AD5-9E5B-3311B4BC77C9}"/>
          </ac:graphicFrameMkLst>
        </pc:graphicFrameChg>
      </pc:sldChg>
    </pc:docChg>
  </pc:docChgLst>
  <pc:docChgLst>
    <pc:chgData name="Nguyen Hoang" userId="6db64537-d52e-458d-beaa-2404c214fbb0" providerId="ADAL" clId="{BC636E49-62CA-4240-9BBC-0BF9C9C8D94B}"/>
    <pc:docChg chg="undo custSel modSld">
      <pc:chgData name="Nguyen Hoang" userId="6db64537-d52e-458d-beaa-2404c214fbb0" providerId="ADAL" clId="{BC636E49-62CA-4240-9BBC-0BF9C9C8D94B}" dt="2021-09-16T06:36:29.266" v="4534" actId="478"/>
      <pc:docMkLst>
        <pc:docMk/>
      </pc:docMkLst>
      <pc:sldChg chg="modNotesTx">
        <pc:chgData name="Nguyen Hoang" userId="6db64537-d52e-458d-beaa-2404c214fbb0" providerId="ADAL" clId="{BC636E49-62CA-4240-9BBC-0BF9C9C8D94B}" dt="2021-09-16T03:22:57.743" v="498" actId="5793"/>
        <pc:sldMkLst>
          <pc:docMk/>
          <pc:sldMk cId="11776531" sldId="260"/>
        </pc:sldMkLst>
      </pc:sldChg>
      <pc:sldChg chg="addSp delSp modSp mod delAnim modAnim modNotesTx">
        <pc:chgData name="Nguyen Hoang" userId="6db64537-d52e-458d-beaa-2404c214fbb0" providerId="ADAL" clId="{BC636E49-62CA-4240-9BBC-0BF9C9C8D94B}" dt="2021-09-16T06:31:47.528" v="4478"/>
        <pc:sldMkLst>
          <pc:docMk/>
          <pc:sldMk cId="579207760" sldId="261"/>
        </pc:sldMkLst>
        <pc:spChg chg="add mod">
          <ac:chgData name="Nguyen Hoang" userId="6db64537-d52e-458d-beaa-2404c214fbb0" providerId="ADAL" clId="{BC636E49-62CA-4240-9BBC-0BF9C9C8D94B}" dt="2021-09-16T06:27:43.155" v="4309" actId="1076"/>
          <ac:spMkLst>
            <pc:docMk/>
            <pc:sldMk cId="579207760" sldId="261"/>
            <ac:spMk id="6" creationId="{50DF037F-4065-427F-96F2-401ADC87CCCF}"/>
          </ac:spMkLst>
        </pc:spChg>
        <pc:spChg chg="add mod">
          <ac:chgData name="Nguyen Hoang" userId="6db64537-d52e-458d-beaa-2404c214fbb0" providerId="ADAL" clId="{BC636E49-62CA-4240-9BBC-0BF9C9C8D94B}" dt="2021-09-16T06:27:43.155" v="4309" actId="1076"/>
          <ac:spMkLst>
            <pc:docMk/>
            <pc:sldMk cId="579207760" sldId="261"/>
            <ac:spMk id="12" creationId="{4715F989-8454-4F98-A804-4FE63A0D9E0F}"/>
          </ac:spMkLst>
        </pc:spChg>
        <pc:spChg chg="add mod">
          <ac:chgData name="Nguyen Hoang" userId="6db64537-d52e-458d-beaa-2404c214fbb0" providerId="ADAL" clId="{BC636E49-62CA-4240-9BBC-0BF9C9C8D94B}" dt="2021-09-16T05:52:21.867" v="4084" actId="20577"/>
          <ac:spMkLst>
            <pc:docMk/>
            <pc:sldMk cId="579207760" sldId="261"/>
            <ac:spMk id="18" creationId="{1EF23114-A8A1-4CD8-AAB9-858C8C55E8F8}"/>
          </ac:spMkLst>
        </pc:spChg>
        <pc:spChg chg="add mod">
          <ac:chgData name="Nguyen Hoang" userId="6db64537-d52e-458d-beaa-2404c214fbb0" providerId="ADAL" clId="{BC636E49-62CA-4240-9BBC-0BF9C9C8D94B}" dt="2021-09-16T06:28:34.392" v="4444" actId="1076"/>
          <ac:spMkLst>
            <pc:docMk/>
            <pc:sldMk cId="579207760" sldId="261"/>
            <ac:spMk id="26" creationId="{2BF095A7-E496-40DC-B4E8-A792F8CB5F61}"/>
          </ac:spMkLst>
        </pc:spChg>
        <pc:spChg chg="add mod">
          <ac:chgData name="Nguyen Hoang" userId="6db64537-d52e-458d-beaa-2404c214fbb0" providerId="ADAL" clId="{BC636E49-62CA-4240-9BBC-0BF9C9C8D94B}" dt="2021-09-16T06:28:34.392" v="4444" actId="1076"/>
          <ac:spMkLst>
            <pc:docMk/>
            <pc:sldMk cId="579207760" sldId="261"/>
            <ac:spMk id="27" creationId="{98EA1198-9006-457D-841E-1A83AFED8978}"/>
          </ac:spMkLst>
        </pc:spChg>
        <pc:spChg chg="del mod">
          <ac:chgData name="Nguyen Hoang" userId="6db64537-d52e-458d-beaa-2404c214fbb0" providerId="ADAL" clId="{BC636E49-62CA-4240-9BBC-0BF9C9C8D94B}" dt="2021-09-16T05:39:39.775" v="4019" actId="478"/>
          <ac:spMkLst>
            <pc:docMk/>
            <pc:sldMk cId="579207760" sldId="261"/>
            <ac:spMk id="32" creationId="{E37CEDAB-DB5A-4A52-9661-5CBB44549A77}"/>
          </ac:spMkLst>
        </pc:spChg>
        <pc:spChg chg="add mod">
          <ac:chgData name="Nguyen Hoang" userId="6db64537-d52e-458d-beaa-2404c214fbb0" providerId="ADAL" clId="{BC636E49-62CA-4240-9BBC-0BF9C9C8D94B}" dt="2021-09-16T06:28:39.782" v="4446" actId="14100"/>
          <ac:spMkLst>
            <pc:docMk/>
            <pc:sldMk cId="579207760" sldId="261"/>
            <ac:spMk id="33" creationId="{1BA131F6-6D9C-463E-80BD-4F31551F05F5}"/>
          </ac:spMkLst>
        </pc:spChg>
        <pc:spChg chg="add mod">
          <ac:chgData name="Nguyen Hoang" userId="6db64537-d52e-458d-beaa-2404c214fbb0" providerId="ADAL" clId="{BC636E49-62CA-4240-9BBC-0BF9C9C8D94B}" dt="2021-09-16T06:28:36.781" v="4445" actId="255"/>
          <ac:spMkLst>
            <pc:docMk/>
            <pc:sldMk cId="579207760" sldId="261"/>
            <ac:spMk id="34" creationId="{67B30B41-C1AE-4BF1-A325-D888784A27A9}"/>
          </ac:spMkLst>
        </pc:spChg>
        <pc:grpChg chg="del">
          <ac:chgData name="Nguyen Hoang" userId="6db64537-d52e-458d-beaa-2404c214fbb0" providerId="ADAL" clId="{BC636E49-62CA-4240-9BBC-0BF9C9C8D94B}" dt="2021-09-16T05:39:39.775" v="4019" actId="478"/>
          <ac:grpSpMkLst>
            <pc:docMk/>
            <pc:sldMk cId="579207760" sldId="261"/>
            <ac:grpSpMk id="22" creationId="{7DCEE2D5-CEA6-4DE3-8ACC-6C9EEF10E006}"/>
          </ac:grpSpMkLst>
        </pc:grpChg>
        <pc:grpChg chg="del">
          <ac:chgData name="Nguyen Hoang" userId="6db64537-d52e-458d-beaa-2404c214fbb0" providerId="ADAL" clId="{BC636E49-62CA-4240-9BBC-0BF9C9C8D94B}" dt="2021-09-16T05:39:39.775" v="4019" actId="478"/>
          <ac:grpSpMkLst>
            <pc:docMk/>
            <pc:sldMk cId="579207760" sldId="261"/>
            <ac:grpSpMk id="29" creationId="{63066BD1-19DC-40D2-9405-493CE10163F5}"/>
          </ac:grpSpMkLst>
        </pc:grpChg>
        <pc:picChg chg="add del mod">
          <ac:chgData name="Nguyen Hoang" userId="6db64537-d52e-458d-beaa-2404c214fbb0" providerId="ADAL" clId="{BC636E49-62CA-4240-9BBC-0BF9C9C8D94B}" dt="2021-09-16T05:39:50.462" v="4022" actId="478"/>
          <ac:picMkLst>
            <pc:docMk/>
            <pc:sldMk cId="579207760" sldId="261"/>
            <ac:picMk id="3" creationId="{1176D389-EE0D-4839-80C2-38038186099B}"/>
          </ac:picMkLst>
        </pc:picChg>
        <pc:picChg chg="add mod modCrop">
          <ac:chgData name="Nguyen Hoang" userId="6db64537-d52e-458d-beaa-2404c214fbb0" providerId="ADAL" clId="{BC636E49-62CA-4240-9BBC-0BF9C9C8D94B}" dt="2021-09-16T06:27:43.155" v="4309" actId="1076"/>
          <ac:picMkLst>
            <pc:docMk/>
            <pc:sldMk cId="579207760" sldId="261"/>
            <ac:picMk id="5" creationId="{DF7B54B4-A8B2-499B-A94A-FE2DE74A27B2}"/>
          </ac:picMkLst>
        </pc:picChg>
        <pc:picChg chg="add del mod">
          <ac:chgData name="Nguyen Hoang" userId="6db64537-d52e-458d-beaa-2404c214fbb0" providerId="ADAL" clId="{BC636E49-62CA-4240-9BBC-0BF9C9C8D94B}" dt="2021-09-16T05:40:02.653" v="4029" actId="478"/>
          <ac:picMkLst>
            <pc:docMk/>
            <pc:sldMk cId="579207760" sldId="261"/>
            <ac:picMk id="14" creationId="{551DBD98-8738-4E2B-B740-E8FA4A110E37}"/>
          </ac:picMkLst>
        </pc:picChg>
        <pc:picChg chg="add del mod">
          <ac:chgData name="Nguyen Hoang" userId="6db64537-d52e-458d-beaa-2404c214fbb0" providerId="ADAL" clId="{BC636E49-62CA-4240-9BBC-0BF9C9C8D94B}" dt="2021-09-16T05:46:10.451" v="4033" actId="478"/>
          <ac:picMkLst>
            <pc:docMk/>
            <pc:sldMk cId="579207760" sldId="261"/>
            <ac:picMk id="15" creationId="{36D5E327-D311-44EC-A4BE-DCB1150E126D}"/>
          </ac:picMkLst>
        </pc:picChg>
        <pc:picChg chg="del">
          <ac:chgData name="Nguyen Hoang" userId="6db64537-d52e-458d-beaa-2404c214fbb0" providerId="ADAL" clId="{BC636E49-62CA-4240-9BBC-0BF9C9C8D94B}" dt="2021-09-16T05:39:39.775" v="4019" actId="478"/>
          <ac:picMkLst>
            <pc:docMk/>
            <pc:sldMk cId="579207760" sldId="261"/>
            <ac:picMk id="21" creationId="{88DE9D05-501E-4FE6-A7E0-8BB4F33F512A}"/>
          </ac:picMkLst>
        </pc:picChg>
        <pc:picChg chg="add mod">
          <ac:chgData name="Nguyen Hoang" userId="6db64537-d52e-458d-beaa-2404c214fbb0" providerId="ADAL" clId="{BC636E49-62CA-4240-9BBC-0BF9C9C8D94B}" dt="2021-09-16T06:31:03.953" v="4472" actId="1076"/>
          <ac:picMkLst>
            <pc:docMk/>
            <pc:sldMk cId="579207760" sldId="261"/>
            <ac:picMk id="35" creationId="{4EA03F45-EB0D-4ADF-9379-F89411E70DC4}"/>
          </ac:picMkLst>
        </pc:picChg>
        <pc:picChg chg="add mod">
          <ac:chgData name="Nguyen Hoang" userId="6db64537-d52e-458d-beaa-2404c214fbb0" providerId="ADAL" clId="{BC636E49-62CA-4240-9BBC-0BF9C9C8D94B}" dt="2021-09-16T06:31:03.953" v="4472" actId="1076"/>
          <ac:picMkLst>
            <pc:docMk/>
            <pc:sldMk cId="579207760" sldId="261"/>
            <ac:picMk id="36" creationId="{1B350D91-F0E1-4E55-8A66-2067B88B185E}"/>
          </ac:picMkLst>
        </pc:picChg>
        <pc:picChg chg="add mod">
          <ac:chgData name="Nguyen Hoang" userId="6db64537-d52e-458d-beaa-2404c214fbb0" providerId="ADAL" clId="{BC636E49-62CA-4240-9BBC-0BF9C9C8D94B}" dt="2021-09-16T06:31:03.953" v="4472" actId="1076"/>
          <ac:picMkLst>
            <pc:docMk/>
            <pc:sldMk cId="579207760" sldId="261"/>
            <ac:picMk id="37" creationId="{D96EFE96-92F4-40A8-838A-F01EE8A59F2F}"/>
          </ac:picMkLst>
        </pc:picChg>
        <pc:picChg chg="add mod">
          <ac:chgData name="Nguyen Hoang" userId="6db64537-d52e-458d-beaa-2404c214fbb0" providerId="ADAL" clId="{BC636E49-62CA-4240-9BBC-0BF9C9C8D94B}" dt="2021-09-16T06:31:03.953" v="4472" actId="1076"/>
          <ac:picMkLst>
            <pc:docMk/>
            <pc:sldMk cId="579207760" sldId="261"/>
            <ac:picMk id="38" creationId="{E63CF5EE-F013-4B58-9989-C4A25320BA7D}"/>
          </ac:picMkLst>
        </pc:picChg>
        <pc:picChg chg="add mod">
          <ac:chgData name="Nguyen Hoang" userId="6db64537-d52e-458d-beaa-2404c214fbb0" providerId="ADAL" clId="{BC636E49-62CA-4240-9BBC-0BF9C9C8D94B}" dt="2021-09-16T06:31:03.953" v="4472" actId="1076"/>
          <ac:picMkLst>
            <pc:docMk/>
            <pc:sldMk cId="579207760" sldId="261"/>
            <ac:picMk id="39" creationId="{DBF58C8D-225E-430F-994C-625E70B29A83}"/>
          </ac:picMkLst>
        </pc:picChg>
        <pc:picChg chg="add mod">
          <ac:chgData name="Nguyen Hoang" userId="6db64537-d52e-458d-beaa-2404c214fbb0" providerId="ADAL" clId="{BC636E49-62CA-4240-9BBC-0BF9C9C8D94B}" dt="2021-09-16T06:31:03.953" v="4472" actId="1076"/>
          <ac:picMkLst>
            <pc:docMk/>
            <pc:sldMk cId="579207760" sldId="261"/>
            <ac:picMk id="40" creationId="{072A0201-68DC-4F17-A6EC-4CCE42A4272D}"/>
          </ac:picMkLst>
        </pc:picChg>
        <pc:cxnChg chg="add del mod">
          <ac:chgData name="Nguyen Hoang" userId="6db64537-d52e-458d-beaa-2404c214fbb0" providerId="ADAL" clId="{BC636E49-62CA-4240-9BBC-0BF9C9C8D94B}" dt="2021-09-16T06:22:17.103" v="4099" actId="478"/>
          <ac:cxnSpMkLst>
            <pc:docMk/>
            <pc:sldMk cId="579207760" sldId="261"/>
            <ac:cxnSpMk id="8" creationId="{FCEB8777-4670-4BB6-8920-131C5B13EBDB}"/>
          </ac:cxnSpMkLst>
        </pc:cxnChg>
        <pc:cxnChg chg="add mod">
          <ac:chgData name="Nguyen Hoang" userId="6db64537-d52e-458d-beaa-2404c214fbb0" providerId="ADAL" clId="{BC636E49-62CA-4240-9BBC-0BF9C9C8D94B}" dt="2021-09-16T06:27:43.155" v="4309" actId="1076"/>
          <ac:cxnSpMkLst>
            <pc:docMk/>
            <pc:sldMk cId="579207760" sldId="261"/>
            <ac:cxnSpMk id="10" creationId="{624805BE-1F57-4754-9484-248674DC25C9}"/>
          </ac:cxnSpMkLst>
        </pc:cxnChg>
      </pc:sldChg>
      <pc:sldChg chg="modSp">
        <pc:chgData name="Nguyen Hoang" userId="6db64537-d52e-458d-beaa-2404c214fbb0" providerId="ADAL" clId="{BC636E49-62CA-4240-9BBC-0BF9C9C8D94B}" dt="2021-09-16T05:19:37.158" v="2410"/>
        <pc:sldMkLst>
          <pc:docMk/>
          <pc:sldMk cId="838411222" sldId="267"/>
        </pc:sldMkLst>
        <pc:spChg chg="mod">
          <ac:chgData name="Nguyen Hoang" userId="6db64537-d52e-458d-beaa-2404c214fbb0" providerId="ADAL" clId="{BC636E49-62CA-4240-9BBC-0BF9C9C8D94B}" dt="2021-09-16T05:19:37.158" v="2410"/>
          <ac:spMkLst>
            <pc:docMk/>
            <pc:sldMk cId="838411222" sldId="267"/>
            <ac:spMk id="5" creationId="{EF9D55BC-0008-4750-B71C-059635C5FE61}"/>
          </ac:spMkLst>
        </pc:spChg>
        <pc:spChg chg="mod">
          <ac:chgData name="Nguyen Hoang" userId="6db64537-d52e-458d-beaa-2404c214fbb0" providerId="ADAL" clId="{BC636E49-62CA-4240-9BBC-0BF9C9C8D94B}" dt="2021-09-16T05:18:58.116" v="2409"/>
          <ac:spMkLst>
            <pc:docMk/>
            <pc:sldMk cId="838411222" sldId="267"/>
            <ac:spMk id="7" creationId="{878823B3-24D2-44E8-B864-13679A5F74FB}"/>
          </ac:spMkLst>
        </pc:spChg>
        <pc:spChg chg="mod">
          <ac:chgData name="Nguyen Hoang" userId="6db64537-d52e-458d-beaa-2404c214fbb0" providerId="ADAL" clId="{BC636E49-62CA-4240-9BBC-0BF9C9C8D94B}" dt="2021-09-16T05:18:58.116" v="2409"/>
          <ac:spMkLst>
            <pc:docMk/>
            <pc:sldMk cId="838411222" sldId="267"/>
            <ac:spMk id="12" creationId="{E3009B1D-D2F0-4CEE-9DE5-2595EED03A2F}"/>
          </ac:spMkLst>
        </pc:spChg>
      </pc:sldChg>
      <pc:sldChg chg="modSp">
        <pc:chgData name="Nguyen Hoang" userId="6db64537-d52e-458d-beaa-2404c214fbb0" providerId="ADAL" clId="{BC636E49-62CA-4240-9BBC-0BF9C9C8D94B}" dt="2021-09-16T05:19:37.158" v="2410"/>
        <pc:sldMkLst>
          <pc:docMk/>
          <pc:sldMk cId="1415626818" sldId="268"/>
        </pc:sldMkLst>
        <pc:spChg chg="mod">
          <ac:chgData name="Nguyen Hoang" userId="6db64537-d52e-458d-beaa-2404c214fbb0" providerId="ADAL" clId="{BC636E49-62CA-4240-9BBC-0BF9C9C8D94B}" dt="2021-09-16T05:18:58.116" v="2409"/>
          <ac:spMkLst>
            <pc:docMk/>
            <pc:sldMk cId="1415626818" sldId="268"/>
            <ac:spMk id="3" creationId="{A280F833-7DC9-4002-836A-68FF80E27046}"/>
          </ac:spMkLst>
        </pc:spChg>
        <pc:spChg chg="mod">
          <ac:chgData name="Nguyen Hoang" userId="6db64537-d52e-458d-beaa-2404c214fbb0" providerId="ADAL" clId="{BC636E49-62CA-4240-9BBC-0BF9C9C8D94B}" dt="2021-09-16T05:19:37.158" v="2410"/>
          <ac:spMkLst>
            <pc:docMk/>
            <pc:sldMk cId="1415626818" sldId="268"/>
            <ac:spMk id="5" creationId="{4E856850-3880-4A60-8CFF-091B93719F67}"/>
          </ac:spMkLst>
        </pc:spChg>
      </pc:sldChg>
      <pc:sldChg chg="modSp">
        <pc:chgData name="Nguyen Hoang" userId="6db64537-d52e-458d-beaa-2404c214fbb0" providerId="ADAL" clId="{BC636E49-62CA-4240-9BBC-0BF9C9C8D94B}" dt="2021-09-16T05:19:37.158" v="2410"/>
        <pc:sldMkLst>
          <pc:docMk/>
          <pc:sldMk cId="2831301539" sldId="420"/>
        </pc:sldMkLst>
        <pc:spChg chg="mod">
          <ac:chgData name="Nguyen Hoang" userId="6db64537-d52e-458d-beaa-2404c214fbb0" providerId="ADAL" clId="{BC636E49-62CA-4240-9BBC-0BF9C9C8D94B}" dt="2021-09-16T05:19:37.158" v="2410"/>
          <ac:spMkLst>
            <pc:docMk/>
            <pc:sldMk cId="2831301539" sldId="420"/>
            <ac:spMk id="5" creationId="{287C6829-142C-40F5-A43C-7CC71E616F1F}"/>
          </ac:spMkLst>
        </pc:spChg>
      </pc:sldChg>
      <pc:sldChg chg="addSp delSp modSp mod delAnim modAnim modNotesTx">
        <pc:chgData name="Nguyen Hoang" userId="6db64537-d52e-458d-beaa-2404c214fbb0" providerId="ADAL" clId="{BC636E49-62CA-4240-9BBC-0BF9C9C8D94B}" dt="2021-09-16T05:52:04.662" v="4049" actId="20577"/>
        <pc:sldMkLst>
          <pc:docMk/>
          <pc:sldMk cId="589819331" sldId="423"/>
        </pc:sldMkLst>
        <pc:spChg chg="mod">
          <ac:chgData name="Nguyen Hoang" userId="6db64537-d52e-458d-beaa-2404c214fbb0" providerId="ADAL" clId="{BC636E49-62CA-4240-9BBC-0BF9C9C8D94B}" dt="2021-09-16T05:52:04.662" v="4049" actId="20577"/>
          <ac:spMkLst>
            <pc:docMk/>
            <pc:sldMk cId="589819331" sldId="423"/>
            <ac:spMk id="2" creationId="{48F83870-77EE-422F-A539-839434E5D1D0}"/>
          </ac:spMkLst>
        </pc:spChg>
        <pc:spChg chg="add mod">
          <ac:chgData name="Nguyen Hoang" userId="6db64537-d52e-458d-beaa-2404c214fbb0" providerId="ADAL" clId="{BC636E49-62CA-4240-9BBC-0BF9C9C8D94B}" dt="2021-09-16T05:18:58.116" v="2409"/>
          <ac:spMkLst>
            <pc:docMk/>
            <pc:sldMk cId="589819331" sldId="423"/>
            <ac:spMk id="25" creationId="{951846F0-93A5-41FD-8826-95202BAB5B02}"/>
          </ac:spMkLst>
        </pc:spChg>
        <pc:spChg chg="add mod">
          <ac:chgData name="Nguyen Hoang" userId="6db64537-d52e-458d-beaa-2404c214fbb0" providerId="ADAL" clId="{BC636E49-62CA-4240-9BBC-0BF9C9C8D94B}" dt="2021-09-16T05:02:18.144" v="1043" actId="1076"/>
          <ac:spMkLst>
            <pc:docMk/>
            <pc:sldMk cId="589819331" sldId="423"/>
            <ac:spMk id="26" creationId="{1F176489-23F7-485E-BA40-C054C4907FB9}"/>
          </ac:spMkLst>
        </pc:spChg>
        <pc:spChg chg="add mod">
          <ac:chgData name="Nguyen Hoang" userId="6db64537-d52e-458d-beaa-2404c214fbb0" providerId="ADAL" clId="{BC636E49-62CA-4240-9BBC-0BF9C9C8D94B}" dt="2021-09-16T05:01:38.858" v="1004" actId="14100"/>
          <ac:spMkLst>
            <pc:docMk/>
            <pc:sldMk cId="589819331" sldId="423"/>
            <ac:spMk id="27" creationId="{D4521BA7-6298-4755-90D7-E4E36C0A4CE5}"/>
          </ac:spMkLst>
        </pc:spChg>
        <pc:spChg chg="add mod">
          <ac:chgData name="Nguyen Hoang" userId="6db64537-d52e-458d-beaa-2404c214fbb0" providerId="ADAL" clId="{BC636E49-62CA-4240-9BBC-0BF9C9C8D94B}" dt="2021-09-16T05:04:11.899" v="1048" actId="1076"/>
          <ac:spMkLst>
            <pc:docMk/>
            <pc:sldMk cId="589819331" sldId="423"/>
            <ac:spMk id="28" creationId="{9AF3A062-F6D4-443C-BB73-2CCC4B4A2EA8}"/>
          </ac:spMkLst>
        </pc:spChg>
        <pc:spChg chg="add mod">
          <ac:chgData name="Nguyen Hoang" userId="6db64537-d52e-458d-beaa-2404c214fbb0" providerId="ADAL" clId="{BC636E49-62CA-4240-9BBC-0BF9C9C8D94B}" dt="2021-09-16T05:01:36.236" v="1003" actId="14100"/>
          <ac:spMkLst>
            <pc:docMk/>
            <pc:sldMk cId="589819331" sldId="423"/>
            <ac:spMk id="29" creationId="{77C69F9E-B3A3-4D49-B5A5-566376412406}"/>
          </ac:spMkLst>
        </pc:spChg>
        <pc:spChg chg="add mod">
          <ac:chgData name="Nguyen Hoang" userId="6db64537-d52e-458d-beaa-2404c214fbb0" providerId="ADAL" clId="{BC636E49-62CA-4240-9BBC-0BF9C9C8D94B}" dt="2021-09-16T05:04:09.691" v="1047" actId="1076"/>
          <ac:spMkLst>
            <pc:docMk/>
            <pc:sldMk cId="589819331" sldId="423"/>
            <ac:spMk id="30" creationId="{685B142F-AC87-4ACD-B0B6-DFCB5CED6E88}"/>
          </ac:spMkLst>
        </pc:spChg>
        <pc:spChg chg="add mod">
          <ac:chgData name="Nguyen Hoang" userId="6db64537-d52e-458d-beaa-2404c214fbb0" providerId="ADAL" clId="{BC636E49-62CA-4240-9BBC-0BF9C9C8D94B}" dt="2021-09-16T05:01:41.932" v="1005" actId="14100"/>
          <ac:spMkLst>
            <pc:docMk/>
            <pc:sldMk cId="589819331" sldId="423"/>
            <ac:spMk id="31" creationId="{6603C2C7-8934-4146-8197-899EDE252DA3}"/>
          </ac:spMkLst>
        </pc:spChg>
        <pc:spChg chg="add mod">
          <ac:chgData name="Nguyen Hoang" userId="6db64537-d52e-458d-beaa-2404c214fbb0" providerId="ADAL" clId="{BC636E49-62CA-4240-9BBC-0BF9C9C8D94B}" dt="2021-09-16T05:02:01.439" v="1038" actId="14100"/>
          <ac:spMkLst>
            <pc:docMk/>
            <pc:sldMk cId="589819331" sldId="423"/>
            <ac:spMk id="32" creationId="{E74192EB-E306-41A4-A55C-376F49897B0D}"/>
          </ac:spMkLst>
        </pc:spChg>
        <pc:spChg chg="del">
          <ac:chgData name="Nguyen Hoang" userId="6db64537-d52e-458d-beaa-2404c214fbb0" providerId="ADAL" clId="{BC636E49-62CA-4240-9BBC-0BF9C9C8D94B}" dt="2021-09-16T03:25:51.063" v="874" actId="478"/>
          <ac:spMkLst>
            <pc:docMk/>
            <pc:sldMk cId="589819331" sldId="423"/>
            <ac:spMk id="55" creationId="{9763EEFA-9B30-4693-A63B-DF3DB5546638}"/>
          </ac:spMkLst>
        </pc:spChg>
        <pc:spChg chg="del">
          <ac:chgData name="Nguyen Hoang" userId="6db64537-d52e-458d-beaa-2404c214fbb0" providerId="ADAL" clId="{BC636E49-62CA-4240-9BBC-0BF9C9C8D94B}" dt="2021-09-16T03:25:48.926" v="873" actId="478"/>
          <ac:spMkLst>
            <pc:docMk/>
            <pc:sldMk cId="589819331" sldId="423"/>
            <ac:spMk id="86" creationId="{0033867B-ACB0-48B7-B4F0-F3756D30EF00}"/>
          </ac:spMkLst>
        </pc:spChg>
        <pc:grpChg chg="del">
          <ac:chgData name="Nguyen Hoang" userId="6db64537-d52e-458d-beaa-2404c214fbb0" providerId="ADAL" clId="{BC636E49-62CA-4240-9BBC-0BF9C9C8D94B}" dt="2021-09-16T03:25:48.926" v="873" actId="478"/>
          <ac:grpSpMkLst>
            <pc:docMk/>
            <pc:sldMk cId="589819331" sldId="423"/>
            <ac:grpSpMk id="58" creationId="{C0C3708D-7E9A-48F7-8FF0-A947990CCC0B}"/>
          </ac:grpSpMkLst>
        </pc:grpChg>
        <pc:picChg chg="add mod modCrop">
          <ac:chgData name="Nguyen Hoang" userId="6db64537-d52e-458d-beaa-2404c214fbb0" providerId="ADAL" clId="{BC636E49-62CA-4240-9BBC-0BF9C9C8D94B}" dt="2021-09-16T05:00:01.658" v="965" actId="1076"/>
          <ac:picMkLst>
            <pc:docMk/>
            <pc:sldMk cId="589819331" sldId="423"/>
            <ac:picMk id="5" creationId="{2BFE5F15-6F24-4E07-90B3-0B7FFA89B50D}"/>
          </ac:picMkLst>
        </pc:picChg>
        <pc:picChg chg="del">
          <ac:chgData name="Nguyen Hoang" userId="6db64537-d52e-458d-beaa-2404c214fbb0" providerId="ADAL" clId="{BC636E49-62CA-4240-9BBC-0BF9C9C8D94B}" dt="2021-09-16T03:25:48.926" v="873" actId="478"/>
          <ac:picMkLst>
            <pc:docMk/>
            <pc:sldMk cId="589819331" sldId="423"/>
            <ac:picMk id="71" creationId="{256D0529-F51B-4A8C-9989-D60CC3913D50}"/>
          </ac:picMkLst>
        </pc:picChg>
        <pc:picChg chg="del">
          <ac:chgData name="Nguyen Hoang" userId="6db64537-d52e-458d-beaa-2404c214fbb0" providerId="ADAL" clId="{BC636E49-62CA-4240-9BBC-0BF9C9C8D94B}" dt="2021-09-16T03:25:48.926" v="873" actId="478"/>
          <ac:picMkLst>
            <pc:docMk/>
            <pc:sldMk cId="589819331" sldId="423"/>
            <ac:picMk id="72" creationId="{B5FCD269-7248-4850-AF92-C20A80724538}"/>
          </ac:picMkLst>
        </pc:picChg>
      </pc:sldChg>
      <pc:sldChg chg="addSp delSp modSp mod delAnim modAnim modNotesTx">
        <pc:chgData name="Nguyen Hoang" userId="6db64537-d52e-458d-beaa-2404c214fbb0" providerId="ADAL" clId="{BC636E49-62CA-4240-9BBC-0BF9C9C8D94B}" dt="2021-09-16T05:52:07.179" v="4051" actId="20577"/>
        <pc:sldMkLst>
          <pc:docMk/>
          <pc:sldMk cId="2907989700" sldId="424"/>
        </pc:sldMkLst>
        <pc:spChg chg="mod">
          <ac:chgData name="Nguyen Hoang" userId="6db64537-d52e-458d-beaa-2404c214fbb0" providerId="ADAL" clId="{BC636E49-62CA-4240-9BBC-0BF9C9C8D94B}" dt="2021-09-16T05:52:07.179" v="4051" actId="20577"/>
          <ac:spMkLst>
            <pc:docMk/>
            <pc:sldMk cId="2907989700" sldId="424"/>
            <ac:spMk id="2" creationId="{48F83870-77EE-422F-A539-839434E5D1D0}"/>
          </ac:spMkLst>
        </pc:spChg>
        <pc:spChg chg="del mod">
          <ac:chgData name="Nguyen Hoang" userId="6db64537-d52e-458d-beaa-2404c214fbb0" providerId="ADAL" clId="{BC636E49-62CA-4240-9BBC-0BF9C9C8D94B}" dt="2021-09-16T05:21:49.630" v="2720" actId="478"/>
          <ac:spMkLst>
            <pc:docMk/>
            <pc:sldMk cId="2907989700" sldId="424"/>
            <ac:spMk id="3" creationId="{6607295A-8616-4965-B145-9F3F587F64F4}"/>
          </ac:spMkLst>
        </pc:spChg>
        <pc:spChg chg="add del mod">
          <ac:chgData name="Nguyen Hoang" userId="6db64537-d52e-458d-beaa-2404c214fbb0" providerId="ADAL" clId="{BC636E49-62CA-4240-9BBC-0BF9C9C8D94B}" dt="2021-09-16T05:23:10.618" v="2738" actId="478"/>
          <ac:spMkLst>
            <pc:docMk/>
            <pc:sldMk cId="2907989700" sldId="424"/>
            <ac:spMk id="6" creationId="{53A998AC-8DC0-4235-BDD4-136F6A1474BB}"/>
          </ac:spMkLst>
        </pc:spChg>
        <pc:spChg chg="add mod">
          <ac:chgData name="Nguyen Hoang" userId="6db64537-d52e-458d-beaa-2404c214fbb0" providerId="ADAL" clId="{BC636E49-62CA-4240-9BBC-0BF9C9C8D94B}" dt="2021-09-16T05:29:42.435" v="2882" actId="1076"/>
          <ac:spMkLst>
            <pc:docMk/>
            <pc:sldMk cId="2907989700" sldId="424"/>
            <ac:spMk id="7" creationId="{FA1E9311-CF2D-4FBE-AB53-0229ADD672D2}"/>
          </ac:spMkLst>
        </pc:spChg>
        <pc:spChg chg="add mod">
          <ac:chgData name="Nguyen Hoang" userId="6db64537-d52e-458d-beaa-2404c214fbb0" providerId="ADAL" clId="{BC636E49-62CA-4240-9BBC-0BF9C9C8D94B}" dt="2021-09-16T05:29:42.435" v="2882" actId="1076"/>
          <ac:spMkLst>
            <pc:docMk/>
            <pc:sldMk cId="2907989700" sldId="424"/>
            <ac:spMk id="11" creationId="{85F4D58E-6508-4856-A60B-ACB161E5A13C}"/>
          </ac:spMkLst>
        </pc:spChg>
        <pc:spChg chg="add mod">
          <ac:chgData name="Nguyen Hoang" userId="6db64537-d52e-458d-beaa-2404c214fbb0" providerId="ADAL" clId="{BC636E49-62CA-4240-9BBC-0BF9C9C8D94B}" dt="2021-09-16T05:29:42.435" v="2882" actId="1076"/>
          <ac:spMkLst>
            <pc:docMk/>
            <pc:sldMk cId="2907989700" sldId="424"/>
            <ac:spMk id="12" creationId="{D959F963-8919-4B34-928E-0B6AF0F7ED59}"/>
          </ac:spMkLst>
        </pc:spChg>
        <pc:spChg chg="add mod">
          <ac:chgData name="Nguyen Hoang" userId="6db64537-d52e-458d-beaa-2404c214fbb0" providerId="ADAL" clId="{BC636E49-62CA-4240-9BBC-0BF9C9C8D94B}" dt="2021-09-16T05:29:42.435" v="2882" actId="1076"/>
          <ac:spMkLst>
            <pc:docMk/>
            <pc:sldMk cId="2907989700" sldId="424"/>
            <ac:spMk id="13" creationId="{756D9CBF-2A14-4153-AF37-E52B092337EF}"/>
          </ac:spMkLst>
        </pc:spChg>
        <pc:spChg chg="add mod">
          <ac:chgData name="Nguyen Hoang" userId="6db64537-d52e-458d-beaa-2404c214fbb0" providerId="ADAL" clId="{BC636E49-62CA-4240-9BBC-0BF9C9C8D94B}" dt="2021-09-16T05:29:42.435" v="2882" actId="1076"/>
          <ac:spMkLst>
            <pc:docMk/>
            <pc:sldMk cId="2907989700" sldId="424"/>
            <ac:spMk id="14" creationId="{5FBA4890-DE4B-48DD-8516-BEAC9B615D4A}"/>
          </ac:spMkLst>
        </pc:spChg>
        <pc:spChg chg="add mod">
          <ac:chgData name="Nguyen Hoang" userId="6db64537-d52e-458d-beaa-2404c214fbb0" providerId="ADAL" clId="{BC636E49-62CA-4240-9BBC-0BF9C9C8D94B}" dt="2021-09-16T05:29:42.435" v="2882" actId="1076"/>
          <ac:spMkLst>
            <pc:docMk/>
            <pc:sldMk cId="2907989700" sldId="424"/>
            <ac:spMk id="15" creationId="{FACB837A-B1A5-457E-B9C1-AF79E4B4C4DD}"/>
          </ac:spMkLst>
        </pc:spChg>
        <pc:spChg chg="add mod">
          <ac:chgData name="Nguyen Hoang" userId="6db64537-d52e-458d-beaa-2404c214fbb0" providerId="ADAL" clId="{BC636E49-62CA-4240-9BBC-0BF9C9C8D94B}" dt="2021-09-16T05:29:55.106" v="2885" actId="14100"/>
          <ac:spMkLst>
            <pc:docMk/>
            <pc:sldMk cId="2907989700" sldId="424"/>
            <ac:spMk id="16" creationId="{6B68D44E-5AA2-4EED-9035-1DFCE95DD6EF}"/>
          </ac:spMkLst>
        </pc:spChg>
        <pc:spChg chg="add mod">
          <ac:chgData name="Nguyen Hoang" userId="6db64537-d52e-458d-beaa-2404c214fbb0" providerId="ADAL" clId="{BC636E49-62CA-4240-9BBC-0BF9C9C8D94B}" dt="2021-09-16T05:29:51.910" v="2884" actId="1076"/>
          <ac:spMkLst>
            <pc:docMk/>
            <pc:sldMk cId="2907989700" sldId="424"/>
            <ac:spMk id="17" creationId="{FFBCE3BA-B497-44F1-91A7-09EB793D2BB8}"/>
          </ac:spMkLst>
        </pc:spChg>
        <pc:spChg chg="add mod">
          <ac:chgData name="Nguyen Hoang" userId="6db64537-d52e-458d-beaa-2404c214fbb0" providerId="ADAL" clId="{BC636E49-62CA-4240-9BBC-0BF9C9C8D94B}" dt="2021-09-16T05:30:05.832" v="2886" actId="14100"/>
          <ac:spMkLst>
            <pc:docMk/>
            <pc:sldMk cId="2907989700" sldId="424"/>
            <ac:spMk id="18" creationId="{B989CE63-E221-4098-9B02-7C30402C00E3}"/>
          </ac:spMkLst>
        </pc:spChg>
        <pc:spChg chg="add mod">
          <ac:chgData name="Nguyen Hoang" userId="6db64537-d52e-458d-beaa-2404c214fbb0" providerId="ADAL" clId="{BC636E49-62CA-4240-9BBC-0BF9C9C8D94B}" dt="2021-09-16T05:29:38.987" v="2881" actId="1076"/>
          <ac:spMkLst>
            <pc:docMk/>
            <pc:sldMk cId="2907989700" sldId="424"/>
            <ac:spMk id="19" creationId="{44F09143-5FEB-47BE-99D8-C51DF1074237}"/>
          </ac:spMkLst>
        </pc:spChg>
        <pc:spChg chg="add mod">
          <ac:chgData name="Nguyen Hoang" userId="6db64537-d52e-458d-beaa-2404c214fbb0" providerId="ADAL" clId="{BC636E49-62CA-4240-9BBC-0BF9C9C8D94B}" dt="2021-09-16T05:29:38.987" v="2881" actId="1076"/>
          <ac:spMkLst>
            <pc:docMk/>
            <pc:sldMk cId="2907989700" sldId="424"/>
            <ac:spMk id="20" creationId="{51D9C4D2-2646-48A9-98DB-C75699DBBC48}"/>
          </ac:spMkLst>
        </pc:spChg>
        <pc:spChg chg="add mod">
          <ac:chgData name="Nguyen Hoang" userId="6db64537-d52e-458d-beaa-2404c214fbb0" providerId="ADAL" clId="{BC636E49-62CA-4240-9BBC-0BF9C9C8D94B}" dt="2021-09-16T05:29:46.977" v="2883" actId="1076"/>
          <ac:spMkLst>
            <pc:docMk/>
            <pc:sldMk cId="2907989700" sldId="424"/>
            <ac:spMk id="21" creationId="{5AC405EC-F211-41E8-902C-DCF8E4D345E2}"/>
          </ac:spMkLst>
        </pc:spChg>
        <pc:spChg chg="del">
          <ac:chgData name="Nguyen Hoang" userId="6db64537-d52e-458d-beaa-2404c214fbb0" providerId="ADAL" clId="{BC636E49-62CA-4240-9BBC-0BF9C9C8D94B}" dt="2021-09-16T05:10:52.123" v="1554" actId="478"/>
          <ac:spMkLst>
            <pc:docMk/>
            <pc:sldMk cId="2907989700" sldId="424"/>
            <ac:spMk id="22" creationId="{0323C30E-78BF-47DD-BCC3-B7BB237661AB}"/>
          </ac:spMkLst>
        </pc:spChg>
        <pc:picChg chg="add mod modCrop">
          <ac:chgData name="Nguyen Hoang" userId="6db64537-d52e-458d-beaa-2404c214fbb0" providerId="ADAL" clId="{BC636E49-62CA-4240-9BBC-0BF9C9C8D94B}" dt="2021-09-16T05:29:38.987" v="2881" actId="1076"/>
          <ac:picMkLst>
            <pc:docMk/>
            <pc:sldMk cId="2907989700" sldId="424"/>
            <ac:picMk id="5" creationId="{1B25888B-A92A-453B-8326-B5DA968F4BEC}"/>
          </ac:picMkLst>
        </pc:picChg>
        <pc:picChg chg="mod">
          <ac:chgData name="Nguyen Hoang" userId="6db64537-d52e-458d-beaa-2404c214fbb0" providerId="ADAL" clId="{BC636E49-62CA-4240-9BBC-0BF9C9C8D94B}" dt="2021-09-16T05:25:06.554" v="2789" actId="1076"/>
          <ac:picMkLst>
            <pc:docMk/>
            <pc:sldMk cId="2907989700" sldId="424"/>
            <ac:picMk id="56" creationId="{0C7CBA22-6182-4834-AD19-27674FBBF29E}"/>
          </ac:picMkLst>
        </pc:picChg>
        <pc:picChg chg="mod">
          <ac:chgData name="Nguyen Hoang" userId="6db64537-d52e-458d-beaa-2404c214fbb0" providerId="ADAL" clId="{BC636E49-62CA-4240-9BBC-0BF9C9C8D94B}" dt="2021-09-16T05:25:10.642" v="2791" actId="1076"/>
          <ac:picMkLst>
            <pc:docMk/>
            <pc:sldMk cId="2907989700" sldId="424"/>
            <ac:picMk id="57" creationId="{9C22D4D1-AD97-4950-97DF-81FC96E6BAA4}"/>
          </ac:picMkLst>
        </pc:picChg>
      </pc:sldChg>
      <pc:sldChg chg="addSp delSp modSp mod delAnim modAnim modNotesTx">
        <pc:chgData name="Nguyen Hoang" userId="6db64537-d52e-458d-beaa-2404c214fbb0" providerId="ADAL" clId="{BC636E49-62CA-4240-9BBC-0BF9C9C8D94B}" dt="2021-09-16T05:38:05.540" v="3900" actId="20577"/>
        <pc:sldMkLst>
          <pc:docMk/>
          <pc:sldMk cId="2303756352" sldId="425"/>
        </pc:sldMkLst>
        <pc:spChg chg="mod">
          <ac:chgData name="Nguyen Hoang" userId="6db64537-d52e-458d-beaa-2404c214fbb0" providerId="ADAL" clId="{BC636E49-62CA-4240-9BBC-0BF9C9C8D94B}" dt="2021-09-16T05:33:29.908" v="3039" actId="1076"/>
          <ac:spMkLst>
            <pc:docMk/>
            <pc:sldMk cId="2303756352" sldId="425"/>
            <ac:spMk id="2" creationId="{48F83870-77EE-422F-A539-839434E5D1D0}"/>
          </ac:spMkLst>
        </pc:spChg>
        <pc:spChg chg="del">
          <ac:chgData name="Nguyen Hoang" userId="6db64537-d52e-458d-beaa-2404c214fbb0" providerId="ADAL" clId="{BC636E49-62CA-4240-9BBC-0BF9C9C8D94B}" dt="2021-09-16T05:32:21.061" v="3014" actId="478"/>
          <ac:spMkLst>
            <pc:docMk/>
            <pc:sldMk cId="2303756352" sldId="425"/>
            <ac:spMk id="3" creationId="{6607295A-8616-4965-B145-9F3F587F64F4}"/>
          </ac:spMkLst>
        </pc:spChg>
        <pc:spChg chg="del">
          <ac:chgData name="Nguyen Hoang" userId="6db64537-d52e-458d-beaa-2404c214fbb0" providerId="ADAL" clId="{BC636E49-62CA-4240-9BBC-0BF9C9C8D94B}" dt="2021-09-16T05:32:22.204" v="3015" actId="478"/>
          <ac:spMkLst>
            <pc:docMk/>
            <pc:sldMk cId="2303756352" sldId="425"/>
            <ac:spMk id="4" creationId="{EC3DE1B6-0755-44BE-A484-90F0B4971E34}"/>
          </ac:spMkLst>
        </pc:spChg>
        <pc:spChg chg="add mod">
          <ac:chgData name="Nguyen Hoang" userId="6db64537-d52e-458d-beaa-2404c214fbb0" providerId="ADAL" clId="{BC636E49-62CA-4240-9BBC-0BF9C9C8D94B}" dt="2021-09-16T05:33:51.047" v="3042" actId="1076"/>
          <ac:spMkLst>
            <pc:docMk/>
            <pc:sldMk cId="2303756352" sldId="425"/>
            <ac:spMk id="9" creationId="{9FF32E5D-DD78-4265-8A23-F0AC761FE871}"/>
          </ac:spMkLst>
        </pc:spChg>
        <pc:spChg chg="add mod">
          <ac:chgData name="Nguyen Hoang" userId="6db64537-d52e-458d-beaa-2404c214fbb0" providerId="ADAL" clId="{BC636E49-62CA-4240-9BBC-0BF9C9C8D94B}" dt="2021-09-16T05:33:54.971" v="3044" actId="1076"/>
          <ac:spMkLst>
            <pc:docMk/>
            <pc:sldMk cId="2303756352" sldId="425"/>
            <ac:spMk id="10" creationId="{1729F52A-844E-4613-8E78-EE78DBA3763B}"/>
          </ac:spMkLst>
        </pc:spChg>
        <pc:picChg chg="add mod">
          <ac:chgData name="Nguyen Hoang" userId="6db64537-d52e-458d-beaa-2404c214fbb0" providerId="ADAL" clId="{BC636E49-62CA-4240-9BBC-0BF9C9C8D94B}" dt="2021-09-16T05:33:18.195" v="3033" actId="1076"/>
          <ac:picMkLst>
            <pc:docMk/>
            <pc:sldMk cId="2303756352" sldId="425"/>
            <ac:picMk id="7" creationId="{6894B76A-42AC-4654-B288-953135295BF6}"/>
          </ac:picMkLst>
        </pc:picChg>
        <pc:picChg chg="add mod">
          <ac:chgData name="Nguyen Hoang" userId="6db64537-d52e-458d-beaa-2404c214fbb0" providerId="ADAL" clId="{BC636E49-62CA-4240-9BBC-0BF9C9C8D94B}" dt="2021-09-16T05:33:19.414" v="3034" actId="1076"/>
          <ac:picMkLst>
            <pc:docMk/>
            <pc:sldMk cId="2303756352" sldId="425"/>
            <ac:picMk id="8" creationId="{FB7D9B33-D218-4F09-93AC-3AA5E52F6F8E}"/>
          </ac:picMkLst>
        </pc:picChg>
      </pc:sldChg>
      <pc:sldChg chg="addSp delSp modSp mod delAnim">
        <pc:chgData name="Nguyen Hoang" userId="6db64537-d52e-458d-beaa-2404c214fbb0" providerId="ADAL" clId="{BC636E49-62CA-4240-9BBC-0BF9C9C8D94B}" dt="2021-09-16T06:36:29.266" v="4534" actId="478"/>
        <pc:sldMkLst>
          <pc:docMk/>
          <pc:sldMk cId="257836915" sldId="426"/>
        </pc:sldMkLst>
        <pc:spChg chg="del">
          <ac:chgData name="Nguyen Hoang" userId="6db64537-d52e-458d-beaa-2404c214fbb0" providerId="ADAL" clId="{BC636E49-62CA-4240-9BBC-0BF9C9C8D94B}" dt="2021-09-16T06:36:29.266" v="4534" actId="478"/>
          <ac:spMkLst>
            <pc:docMk/>
            <pc:sldMk cId="257836915" sldId="426"/>
            <ac:spMk id="6" creationId="{DA1BD38B-BB20-4168-92D0-D4AF439BC699}"/>
          </ac:spMkLst>
        </pc:spChg>
        <pc:spChg chg="del">
          <ac:chgData name="Nguyen Hoang" userId="6db64537-d52e-458d-beaa-2404c214fbb0" providerId="ADAL" clId="{BC636E49-62CA-4240-9BBC-0BF9C9C8D94B}" dt="2021-09-16T06:36:29.266" v="4534" actId="478"/>
          <ac:spMkLst>
            <pc:docMk/>
            <pc:sldMk cId="257836915" sldId="426"/>
            <ac:spMk id="7" creationId="{528C34A1-E89E-4E5C-8987-1A7418BEB0A3}"/>
          </ac:spMkLst>
        </pc:spChg>
        <pc:spChg chg="del">
          <ac:chgData name="Nguyen Hoang" userId="6db64537-d52e-458d-beaa-2404c214fbb0" providerId="ADAL" clId="{BC636E49-62CA-4240-9BBC-0BF9C9C8D94B}" dt="2021-09-16T06:36:03.993" v="4479" actId="478"/>
          <ac:spMkLst>
            <pc:docMk/>
            <pc:sldMk cId="257836915" sldId="426"/>
            <ac:spMk id="8" creationId="{165A2996-CEAF-482B-9F45-667F7D9387CF}"/>
          </ac:spMkLst>
        </pc:spChg>
        <pc:spChg chg="del mod">
          <ac:chgData name="Nguyen Hoang" userId="6db64537-d52e-458d-beaa-2404c214fbb0" providerId="ADAL" clId="{BC636E49-62CA-4240-9BBC-0BF9C9C8D94B}" dt="2021-09-16T06:36:29.266" v="4534" actId="478"/>
          <ac:spMkLst>
            <pc:docMk/>
            <pc:sldMk cId="257836915" sldId="426"/>
            <ac:spMk id="9" creationId="{C9C97B8B-52B5-48EE-8554-BCA3919213EC}"/>
          </ac:spMkLst>
        </pc:spChg>
        <pc:spChg chg="add mod">
          <ac:chgData name="Nguyen Hoang" userId="6db64537-d52e-458d-beaa-2404c214fbb0" providerId="ADAL" clId="{BC636E49-62CA-4240-9BBC-0BF9C9C8D94B}" dt="2021-09-16T06:36:23.116" v="4533" actId="20577"/>
          <ac:spMkLst>
            <pc:docMk/>
            <pc:sldMk cId="257836915" sldId="426"/>
            <ac:spMk id="10" creationId="{26CB89A5-AD58-4CB8-8A6E-3BB6AA5FDD66}"/>
          </ac:spMkLst>
        </pc:spChg>
        <pc:picChg chg="del">
          <ac:chgData name="Nguyen Hoang" userId="6db64537-d52e-458d-beaa-2404c214fbb0" providerId="ADAL" clId="{BC636E49-62CA-4240-9BBC-0BF9C9C8D94B}" dt="2021-09-16T06:36:29.266" v="4534" actId="478"/>
          <ac:picMkLst>
            <pc:docMk/>
            <pc:sldMk cId="257836915" sldId="426"/>
            <ac:picMk id="5" creationId="{C1B7895F-4B00-48E8-B4EB-E90908E4CDEE}"/>
          </ac:picMkLst>
        </pc:picChg>
        <pc:cxnChg chg="del mod">
          <ac:chgData name="Nguyen Hoang" userId="6db64537-d52e-458d-beaa-2404c214fbb0" providerId="ADAL" clId="{BC636E49-62CA-4240-9BBC-0BF9C9C8D94B}" dt="2021-09-16T06:36:29.266" v="4534" actId="478"/>
          <ac:cxnSpMkLst>
            <pc:docMk/>
            <pc:sldMk cId="257836915" sldId="426"/>
            <ac:cxnSpMk id="11" creationId="{A2D012BF-1B18-493F-B396-0E0EEE4B69EE}"/>
          </ac:cxnSpMkLst>
        </pc:cxnChg>
      </pc:sldChg>
      <pc:sldChg chg="modSp">
        <pc:chgData name="Nguyen Hoang" userId="6db64537-d52e-458d-beaa-2404c214fbb0" providerId="ADAL" clId="{BC636E49-62CA-4240-9BBC-0BF9C9C8D94B}" dt="2021-09-16T05:18:58.116" v="2409"/>
        <pc:sldMkLst>
          <pc:docMk/>
          <pc:sldMk cId="1543925777" sldId="428"/>
        </pc:sldMkLst>
        <pc:spChg chg="mod">
          <ac:chgData name="Nguyen Hoang" userId="6db64537-d52e-458d-beaa-2404c214fbb0" providerId="ADAL" clId="{BC636E49-62CA-4240-9BBC-0BF9C9C8D94B}" dt="2021-09-16T05:18:58.116" v="2409"/>
          <ac:spMkLst>
            <pc:docMk/>
            <pc:sldMk cId="1543925777" sldId="428"/>
            <ac:spMk id="16" creationId="{5F07C2D9-319F-496C-BCBF-9099721CF8F5}"/>
          </ac:spMkLst>
        </pc:spChg>
        <pc:grpChg chg="mod">
          <ac:chgData name="Nguyen Hoang" userId="6db64537-d52e-458d-beaa-2404c214fbb0" providerId="ADAL" clId="{BC636E49-62CA-4240-9BBC-0BF9C9C8D94B}" dt="2021-09-16T05:18:58.116" v="2409"/>
          <ac:grpSpMkLst>
            <pc:docMk/>
            <pc:sldMk cId="1543925777" sldId="428"/>
            <ac:grpSpMk id="15" creationId="{B013189F-6237-4A8F-B22C-BF4B9EF7FC71}"/>
          </ac:grpSpMkLst>
        </pc:grpChg>
        <pc:picChg chg="mod">
          <ac:chgData name="Nguyen Hoang" userId="6db64537-d52e-458d-beaa-2404c214fbb0" providerId="ADAL" clId="{BC636E49-62CA-4240-9BBC-0BF9C9C8D94B}" dt="2021-09-16T05:18:58.116" v="2409"/>
          <ac:picMkLst>
            <pc:docMk/>
            <pc:sldMk cId="1543925777" sldId="428"/>
            <ac:picMk id="17" creationId="{07856CE8-1352-4541-AF75-9A2E3CAD47C3}"/>
          </ac:picMkLst>
        </pc:picChg>
      </pc:sldChg>
      <pc:sldChg chg="modSp">
        <pc:chgData name="Nguyen Hoang" userId="6db64537-d52e-458d-beaa-2404c214fbb0" providerId="ADAL" clId="{BC636E49-62CA-4240-9BBC-0BF9C9C8D94B}" dt="2021-09-16T05:18:58.116" v="2409"/>
        <pc:sldMkLst>
          <pc:docMk/>
          <pc:sldMk cId="2841489812" sldId="429"/>
        </pc:sldMkLst>
        <pc:spChg chg="mod">
          <ac:chgData name="Nguyen Hoang" userId="6db64537-d52e-458d-beaa-2404c214fbb0" providerId="ADAL" clId="{BC636E49-62CA-4240-9BBC-0BF9C9C8D94B}" dt="2021-09-16T05:18:58.116" v="2409"/>
          <ac:spMkLst>
            <pc:docMk/>
            <pc:sldMk cId="2841489812" sldId="429"/>
            <ac:spMk id="9" creationId="{C219CE3D-CB47-4186-9592-C45380CB6522}"/>
          </ac:spMkLst>
        </pc:spChg>
        <pc:spChg chg="mod">
          <ac:chgData name="Nguyen Hoang" userId="6db64537-d52e-458d-beaa-2404c214fbb0" providerId="ADAL" clId="{BC636E49-62CA-4240-9BBC-0BF9C9C8D94B}" dt="2021-09-16T05:18:58.116" v="2409"/>
          <ac:spMkLst>
            <pc:docMk/>
            <pc:sldMk cId="2841489812" sldId="429"/>
            <ac:spMk id="16" creationId="{5F07C2D9-319F-496C-BCBF-9099721CF8F5}"/>
          </ac:spMkLst>
        </pc:spChg>
      </pc:sldChg>
      <pc:sldChg chg="modSp">
        <pc:chgData name="Nguyen Hoang" userId="6db64537-d52e-458d-beaa-2404c214fbb0" providerId="ADAL" clId="{BC636E49-62CA-4240-9BBC-0BF9C9C8D94B}" dt="2021-09-16T05:19:37.158" v="2410"/>
        <pc:sldMkLst>
          <pc:docMk/>
          <pc:sldMk cId="525020397" sldId="430"/>
        </pc:sldMkLst>
        <pc:spChg chg="mod">
          <ac:chgData name="Nguyen Hoang" userId="6db64537-d52e-458d-beaa-2404c214fbb0" providerId="ADAL" clId="{BC636E49-62CA-4240-9BBC-0BF9C9C8D94B}" dt="2021-09-16T05:19:37.158" v="2410"/>
          <ac:spMkLst>
            <pc:docMk/>
            <pc:sldMk cId="525020397" sldId="430"/>
            <ac:spMk id="5" creationId="{287C6829-142C-40F5-A43C-7CC71E616F1F}"/>
          </ac:spMkLst>
        </pc:spChg>
      </pc:sldChg>
      <pc:sldChg chg="modSp">
        <pc:chgData name="Nguyen Hoang" userId="6db64537-d52e-458d-beaa-2404c214fbb0" providerId="ADAL" clId="{BC636E49-62CA-4240-9BBC-0BF9C9C8D94B}" dt="2021-09-16T05:18:58.116" v="2409"/>
        <pc:sldMkLst>
          <pc:docMk/>
          <pc:sldMk cId="3062531496" sldId="431"/>
        </pc:sldMkLst>
        <pc:spChg chg="mod">
          <ac:chgData name="Nguyen Hoang" userId="6db64537-d52e-458d-beaa-2404c214fbb0" providerId="ADAL" clId="{BC636E49-62CA-4240-9BBC-0BF9C9C8D94B}" dt="2021-09-16T05:18:58.116" v="2409"/>
          <ac:spMkLst>
            <pc:docMk/>
            <pc:sldMk cId="3062531496" sldId="431"/>
            <ac:spMk id="12" creationId="{E3009B1D-D2F0-4CEE-9DE5-2595EED03A2F}"/>
          </ac:spMkLst>
        </pc:spChg>
      </pc:sldChg>
    </pc:docChg>
  </pc:docChgLst>
  <pc:docChgLst>
    <pc:chgData name="Nguyen Hoang" userId="6db64537-d52e-458d-beaa-2404c214fbb0" providerId="ADAL" clId="{55A74A77-3747-433D-9A2D-D421FF0A3597}"/>
    <pc:docChg chg="undo custSel addSld delSld modSld sldOrd">
      <pc:chgData name="Nguyen Hoang" userId="6db64537-d52e-458d-beaa-2404c214fbb0" providerId="ADAL" clId="{55A74A77-3747-433D-9A2D-D421FF0A3597}" dt="2021-10-09T07:13:19.251" v="3999" actId="1076"/>
      <pc:docMkLst>
        <pc:docMk/>
      </pc:docMkLst>
      <pc:sldChg chg="modSp mod modNotesTx">
        <pc:chgData name="Nguyen Hoang" userId="6db64537-d52e-458d-beaa-2404c214fbb0" providerId="ADAL" clId="{55A74A77-3747-433D-9A2D-D421FF0A3597}" dt="2021-10-09T06:31:41.973" v="37" actId="20577"/>
        <pc:sldMkLst>
          <pc:docMk/>
          <pc:sldMk cId="2134196196" sldId="259"/>
        </pc:sldMkLst>
        <pc:spChg chg="mod">
          <ac:chgData name="Nguyen Hoang" userId="6db64537-d52e-458d-beaa-2404c214fbb0" providerId="ADAL" clId="{55A74A77-3747-433D-9A2D-D421FF0A3597}" dt="2021-10-09T06:31:27.235" v="22" actId="20577"/>
          <ac:spMkLst>
            <pc:docMk/>
            <pc:sldMk cId="2134196196" sldId="259"/>
            <ac:spMk id="6" creationId="{AEDE376A-1D71-45D7-BFBC-86E9206DDF11}"/>
          </ac:spMkLst>
        </pc:spChg>
      </pc:sldChg>
      <pc:sldChg chg="addSp modSp mod">
        <pc:chgData name="Nguyen Hoang" userId="6db64537-d52e-458d-beaa-2404c214fbb0" providerId="ADAL" clId="{55A74A77-3747-433D-9A2D-D421FF0A3597}" dt="2021-10-09T06:36:37.080" v="423" actId="1076"/>
        <pc:sldMkLst>
          <pc:docMk/>
          <pc:sldMk cId="11776531" sldId="260"/>
        </pc:sldMkLst>
        <pc:spChg chg="mod">
          <ac:chgData name="Nguyen Hoang" userId="6db64537-d52e-458d-beaa-2404c214fbb0" providerId="ADAL" clId="{55A74A77-3747-433D-9A2D-D421FF0A3597}" dt="2021-10-09T06:36:33.886" v="422" actId="1076"/>
          <ac:spMkLst>
            <pc:docMk/>
            <pc:sldMk cId="11776531" sldId="260"/>
            <ac:spMk id="31" creationId="{C82012B7-F2BF-46FD-BF47-358F064B0094}"/>
          </ac:spMkLst>
        </pc:spChg>
        <pc:spChg chg="mod">
          <ac:chgData name="Nguyen Hoang" userId="6db64537-d52e-458d-beaa-2404c214fbb0" providerId="ADAL" clId="{55A74A77-3747-433D-9A2D-D421FF0A3597}" dt="2021-10-09T06:35:58.765" v="281" actId="20577"/>
          <ac:spMkLst>
            <pc:docMk/>
            <pc:sldMk cId="11776531" sldId="260"/>
            <ac:spMk id="32" creationId="{273EF153-E412-440A-87CC-6103DC4D0F53}"/>
          </ac:spMkLst>
        </pc:spChg>
        <pc:spChg chg="mod">
          <ac:chgData name="Nguyen Hoang" userId="6db64537-d52e-458d-beaa-2404c214fbb0" providerId="ADAL" clId="{55A74A77-3747-433D-9A2D-D421FF0A3597}" dt="2021-10-09T06:35:04.369" v="40" actId="571"/>
          <ac:spMkLst>
            <pc:docMk/>
            <pc:sldMk cId="11776531" sldId="260"/>
            <ac:spMk id="33" creationId="{1000B5AA-48C6-425A-8D9D-7735FF1C591B}"/>
          </ac:spMkLst>
        </pc:spChg>
        <pc:spChg chg="mod">
          <ac:chgData name="Nguyen Hoang" userId="6db64537-d52e-458d-beaa-2404c214fbb0" providerId="ADAL" clId="{55A74A77-3747-433D-9A2D-D421FF0A3597}" dt="2021-10-09T06:35:04.369" v="40" actId="571"/>
          <ac:spMkLst>
            <pc:docMk/>
            <pc:sldMk cId="11776531" sldId="260"/>
            <ac:spMk id="34" creationId="{A60F86F5-0DB5-414F-9EAC-4D1FB81E9C10}"/>
          </ac:spMkLst>
        </pc:spChg>
        <pc:spChg chg="mod">
          <ac:chgData name="Nguyen Hoang" userId="6db64537-d52e-458d-beaa-2404c214fbb0" providerId="ADAL" clId="{55A74A77-3747-433D-9A2D-D421FF0A3597}" dt="2021-10-09T06:35:04.369" v="40" actId="571"/>
          <ac:spMkLst>
            <pc:docMk/>
            <pc:sldMk cId="11776531" sldId="260"/>
            <ac:spMk id="36" creationId="{B6F1D1E7-5EED-44DC-A504-3A2ED16EF962}"/>
          </ac:spMkLst>
        </pc:spChg>
        <pc:spChg chg="mod">
          <ac:chgData name="Nguyen Hoang" userId="6db64537-d52e-458d-beaa-2404c214fbb0" providerId="ADAL" clId="{55A74A77-3747-433D-9A2D-D421FF0A3597}" dt="2021-10-09T06:35:04.369" v="40" actId="571"/>
          <ac:spMkLst>
            <pc:docMk/>
            <pc:sldMk cId="11776531" sldId="260"/>
            <ac:spMk id="37" creationId="{E4914894-FEEC-47C5-A170-2E5B9FEF93AA}"/>
          </ac:spMkLst>
        </pc:spChg>
        <pc:spChg chg="mod">
          <ac:chgData name="Nguyen Hoang" userId="6db64537-d52e-458d-beaa-2404c214fbb0" providerId="ADAL" clId="{55A74A77-3747-433D-9A2D-D421FF0A3597}" dt="2021-10-09T06:35:04.369" v="40" actId="571"/>
          <ac:spMkLst>
            <pc:docMk/>
            <pc:sldMk cId="11776531" sldId="260"/>
            <ac:spMk id="38" creationId="{AB9CACB1-2C78-4B74-AE70-2EC80EB58E17}"/>
          </ac:spMkLst>
        </pc:spChg>
        <pc:spChg chg="mod">
          <ac:chgData name="Nguyen Hoang" userId="6db64537-d52e-458d-beaa-2404c214fbb0" providerId="ADAL" clId="{55A74A77-3747-433D-9A2D-D421FF0A3597}" dt="2021-10-09T06:35:04.369" v="40" actId="571"/>
          <ac:spMkLst>
            <pc:docMk/>
            <pc:sldMk cId="11776531" sldId="260"/>
            <ac:spMk id="39" creationId="{B5573BE1-E9A8-4944-B238-191F52AEC071}"/>
          </ac:spMkLst>
        </pc:spChg>
        <pc:spChg chg="mod">
          <ac:chgData name="Nguyen Hoang" userId="6db64537-d52e-458d-beaa-2404c214fbb0" providerId="ADAL" clId="{55A74A77-3747-433D-9A2D-D421FF0A3597}" dt="2021-10-09T06:35:04.369" v="40" actId="571"/>
          <ac:spMkLst>
            <pc:docMk/>
            <pc:sldMk cId="11776531" sldId="260"/>
            <ac:spMk id="40" creationId="{E619FC1A-FD22-47C0-A953-E31DF370E5D7}"/>
          </ac:spMkLst>
        </pc:spChg>
        <pc:spChg chg="mod">
          <ac:chgData name="Nguyen Hoang" userId="6db64537-d52e-458d-beaa-2404c214fbb0" providerId="ADAL" clId="{55A74A77-3747-433D-9A2D-D421FF0A3597}" dt="2021-10-09T06:35:25.909" v="104" actId="20577"/>
          <ac:spMkLst>
            <pc:docMk/>
            <pc:sldMk cId="11776531" sldId="260"/>
            <ac:spMk id="46" creationId="{F6314681-ED94-4530-A650-2858C877003B}"/>
          </ac:spMkLst>
        </pc:spChg>
        <pc:spChg chg="mod">
          <ac:chgData name="Nguyen Hoang" userId="6db64537-d52e-458d-beaa-2404c214fbb0" providerId="ADAL" clId="{55A74A77-3747-433D-9A2D-D421FF0A3597}" dt="2021-10-09T06:35:07.634" v="41" actId="571"/>
          <ac:spMkLst>
            <pc:docMk/>
            <pc:sldMk cId="11776531" sldId="260"/>
            <ac:spMk id="47" creationId="{D7119D3A-12AD-4B40-8E97-C1E468080201}"/>
          </ac:spMkLst>
        </pc:spChg>
        <pc:spChg chg="mod">
          <ac:chgData name="Nguyen Hoang" userId="6db64537-d52e-458d-beaa-2404c214fbb0" providerId="ADAL" clId="{55A74A77-3747-433D-9A2D-D421FF0A3597}" dt="2021-10-09T06:36:23.611" v="418" actId="20577"/>
          <ac:spMkLst>
            <pc:docMk/>
            <pc:sldMk cId="11776531" sldId="260"/>
            <ac:spMk id="54" creationId="{8328EC88-62C7-4895-8923-B87EC204C4DF}"/>
          </ac:spMkLst>
        </pc:spChg>
        <pc:spChg chg="mod">
          <ac:chgData name="Nguyen Hoang" userId="6db64537-d52e-458d-beaa-2404c214fbb0" providerId="ADAL" clId="{55A74A77-3747-433D-9A2D-D421FF0A3597}" dt="2021-10-09T06:35:07.634" v="41" actId="571"/>
          <ac:spMkLst>
            <pc:docMk/>
            <pc:sldMk cId="11776531" sldId="260"/>
            <ac:spMk id="55" creationId="{CC7AF902-9E93-4B7B-B984-596B3B8830FB}"/>
          </ac:spMkLst>
        </pc:spChg>
        <pc:spChg chg="mod">
          <ac:chgData name="Nguyen Hoang" userId="6db64537-d52e-458d-beaa-2404c214fbb0" providerId="ADAL" clId="{55A74A77-3747-433D-9A2D-D421FF0A3597}" dt="2021-10-09T06:35:07.634" v="41" actId="571"/>
          <ac:spMkLst>
            <pc:docMk/>
            <pc:sldMk cId="11776531" sldId="260"/>
            <ac:spMk id="58" creationId="{44A7AAE8-9361-4F6C-8253-EC9DF57DE84E}"/>
          </ac:spMkLst>
        </pc:spChg>
        <pc:spChg chg="mod">
          <ac:chgData name="Nguyen Hoang" userId="6db64537-d52e-458d-beaa-2404c214fbb0" providerId="ADAL" clId="{55A74A77-3747-433D-9A2D-D421FF0A3597}" dt="2021-10-09T06:35:07.634" v="41" actId="571"/>
          <ac:spMkLst>
            <pc:docMk/>
            <pc:sldMk cId="11776531" sldId="260"/>
            <ac:spMk id="60" creationId="{7409E12C-355D-4550-8222-D4F5F4E5D3E9}"/>
          </ac:spMkLst>
        </pc:spChg>
        <pc:spChg chg="mod">
          <ac:chgData name="Nguyen Hoang" userId="6db64537-d52e-458d-beaa-2404c214fbb0" providerId="ADAL" clId="{55A74A77-3747-433D-9A2D-D421FF0A3597}" dt="2021-10-09T06:35:07.634" v="41" actId="571"/>
          <ac:spMkLst>
            <pc:docMk/>
            <pc:sldMk cId="11776531" sldId="260"/>
            <ac:spMk id="61" creationId="{1B0374C5-B337-4AC5-BEAD-7D4016D97C5D}"/>
          </ac:spMkLst>
        </pc:spChg>
        <pc:spChg chg="mod">
          <ac:chgData name="Nguyen Hoang" userId="6db64537-d52e-458d-beaa-2404c214fbb0" providerId="ADAL" clId="{55A74A77-3747-433D-9A2D-D421FF0A3597}" dt="2021-10-09T06:35:07.634" v="41" actId="571"/>
          <ac:spMkLst>
            <pc:docMk/>
            <pc:sldMk cId="11776531" sldId="260"/>
            <ac:spMk id="62" creationId="{31E839FD-D3FB-4531-9A1A-49D5B157F7A7}"/>
          </ac:spMkLst>
        </pc:spChg>
        <pc:spChg chg="mod">
          <ac:chgData name="Nguyen Hoang" userId="6db64537-d52e-458d-beaa-2404c214fbb0" providerId="ADAL" clId="{55A74A77-3747-433D-9A2D-D421FF0A3597}" dt="2021-10-09T06:35:07.634" v="41" actId="571"/>
          <ac:spMkLst>
            <pc:docMk/>
            <pc:sldMk cId="11776531" sldId="260"/>
            <ac:spMk id="63" creationId="{96A78152-468A-49DE-8BA7-E5C3E2CC3C78}"/>
          </ac:spMkLst>
        </pc:spChg>
        <pc:spChg chg="mod">
          <ac:chgData name="Nguyen Hoang" userId="6db64537-d52e-458d-beaa-2404c214fbb0" providerId="ADAL" clId="{55A74A77-3747-433D-9A2D-D421FF0A3597}" dt="2021-10-09T06:35:07.634" v="41" actId="571"/>
          <ac:spMkLst>
            <pc:docMk/>
            <pc:sldMk cId="11776531" sldId="260"/>
            <ac:spMk id="64" creationId="{B1788749-C638-4C47-8160-51461DA93AA4}"/>
          </ac:spMkLst>
        </pc:spChg>
        <pc:grpChg chg="add mod">
          <ac:chgData name="Nguyen Hoang" userId="6db64537-d52e-458d-beaa-2404c214fbb0" providerId="ADAL" clId="{55A74A77-3747-433D-9A2D-D421FF0A3597}" dt="2021-10-09T06:36:37.080" v="423" actId="1076"/>
          <ac:grpSpMkLst>
            <pc:docMk/>
            <pc:sldMk cId="11776531" sldId="260"/>
            <ac:grpSpMk id="30" creationId="{E6E30017-F53E-4FEC-8005-05CAA5AECABD}"/>
          </ac:grpSpMkLst>
        </pc:grpChg>
        <pc:grpChg chg="add mod">
          <ac:chgData name="Nguyen Hoang" userId="6db64537-d52e-458d-beaa-2404c214fbb0" providerId="ADAL" clId="{55A74A77-3747-433D-9A2D-D421FF0A3597}" dt="2021-10-09T06:36:37.080" v="423" actId="1076"/>
          <ac:grpSpMkLst>
            <pc:docMk/>
            <pc:sldMk cId="11776531" sldId="260"/>
            <ac:grpSpMk id="35" creationId="{D42FD122-BB8D-49BA-81E8-2B07BEEE36B2}"/>
          </ac:grpSpMkLst>
        </pc:grpChg>
        <pc:grpChg chg="mod">
          <ac:chgData name="Nguyen Hoang" userId="6db64537-d52e-458d-beaa-2404c214fbb0" providerId="ADAL" clId="{55A74A77-3747-433D-9A2D-D421FF0A3597}" dt="2021-10-09T06:36:29.697" v="420" actId="1076"/>
          <ac:grpSpMkLst>
            <pc:docMk/>
            <pc:sldMk cId="11776531" sldId="260"/>
            <ac:grpSpMk id="41" creationId="{35D57C3C-58DB-4383-8245-A57139F7CF8E}"/>
          </ac:grpSpMkLst>
        </pc:grpChg>
        <pc:grpChg chg="add mod">
          <ac:chgData name="Nguyen Hoang" userId="6db64537-d52e-458d-beaa-2404c214fbb0" providerId="ADAL" clId="{55A74A77-3747-433D-9A2D-D421FF0A3597}" dt="2021-10-09T06:35:13.090" v="43" actId="1076"/>
          <ac:grpSpMkLst>
            <pc:docMk/>
            <pc:sldMk cId="11776531" sldId="260"/>
            <ac:grpSpMk id="43" creationId="{A179405B-0D1D-4788-9433-90C7486A62E9}"/>
          </ac:grpSpMkLst>
        </pc:grpChg>
        <pc:grpChg chg="mod">
          <ac:chgData name="Nguyen Hoang" userId="6db64537-d52e-458d-beaa-2404c214fbb0" providerId="ADAL" clId="{55A74A77-3747-433D-9A2D-D421FF0A3597}" dt="2021-10-09T06:35:10.583" v="42" actId="1076"/>
          <ac:grpSpMkLst>
            <pc:docMk/>
            <pc:sldMk cId="11776531" sldId="260"/>
            <ac:grpSpMk id="48" creationId="{201A0D7B-A42C-410B-AB8F-1349A62173D1}"/>
          </ac:grpSpMkLst>
        </pc:grpChg>
        <pc:grpChg chg="add mod">
          <ac:chgData name="Nguyen Hoang" userId="6db64537-d52e-458d-beaa-2404c214fbb0" providerId="ADAL" clId="{55A74A77-3747-433D-9A2D-D421FF0A3597}" dt="2021-10-09T06:35:10.583" v="42" actId="1076"/>
          <ac:grpSpMkLst>
            <pc:docMk/>
            <pc:sldMk cId="11776531" sldId="260"/>
            <ac:grpSpMk id="59" creationId="{339B205F-D417-4B49-A885-6C055907408B}"/>
          </ac:grpSpMkLst>
        </pc:grpChg>
      </pc:sldChg>
      <pc:sldChg chg="modSp mod modNotesTx">
        <pc:chgData name="Nguyen Hoang" userId="6db64537-d52e-458d-beaa-2404c214fbb0" providerId="ADAL" clId="{55A74A77-3747-433D-9A2D-D421FF0A3597}" dt="2021-10-09T07:13:19.251" v="3999" actId="1076"/>
        <pc:sldMkLst>
          <pc:docMk/>
          <pc:sldMk cId="2831301539" sldId="420"/>
        </pc:sldMkLst>
        <pc:spChg chg="mod">
          <ac:chgData name="Nguyen Hoang" userId="6db64537-d52e-458d-beaa-2404c214fbb0" providerId="ADAL" clId="{55A74A77-3747-433D-9A2D-D421FF0A3597}" dt="2021-10-09T07:13:19.251" v="3999" actId="1076"/>
          <ac:spMkLst>
            <pc:docMk/>
            <pc:sldMk cId="2831301539" sldId="420"/>
            <ac:spMk id="5" creationId="{287C6829-142C-40F5-A43C-7CC71E616F1F}"/>
          </ac:spMkLst>
        </pc:spChg>
      </pc:sldChg>
      <pc:sldChg chg="addSp delSp modSp mod delAnim modAnim">
        <pc:chgData name="Nguyen Hoang" userId="6db64537-d52e-458d-beaa-2404c214fbb0" providerId="ADAL" clId="{55A74A77-3747-433D-9A2D-D421FF0A3597}" dt="2021-10-09T06:52:10.433" v="1564" actId="1076"/>
        <pc:sldMkLst>
          <pc:docMk/>
          <pc:sldMk cId="589819331" sldId="423"/>
        </pc:sldMkLst>
        <pc:spChg chg="mod">
          <ac:chgData name="Nguyen Hoang" userId="6db64537-d52e-458d-beaa-2404c214fbb0" providerId="ADAL" clId="{55A74A77-3747-433D-9A2D-D421FF0A3597}" dt="2021-10-09T06:36:55.094" v="482" actId="20577"/>
          <ac:spMkLst>
            <pc:docMk/>
            <pc:sldMk cId="589819331" sldId="423"/>
            <ac:spMk id="2" creationId="{48F83870-77EE-422F-A539-839434E5D1D0}"/>
          </ac:spMkLst>
        </pc:spChg>
        <pc:spChg chg="add mod">
          <ac:chgData name="Nguyen Hoang" userId="6db64537-d52e-458d-beaa-2404c214fbb0" providerId="ADAL" clId="{55A74A77-3747-433D-9A2D-D421FF0A3597}" dt="2021-10-09T06:41:31.698" v="921" actId="208"/>
          <ac:spMkLst>
            <pc:docMk/>
            <pc:sldMk cId="589819331" sldId="423"/>
            <ac:spMk id="3" creationId="{30FAEDC8-F1F2-4914-9C24-9157675CB568}"/>
          </ac:spMkLst>
        </pc:spChg>
        <pc:spChg chg="add mod">
          <ac:chgData name="Nguyen Hoang" userId="6db64537-d52e-458d-beaa-2404c214fbb0" providerId="ADAL" clId="{55A74A77-3747-433D-9A2D-D421FF0A3597}" dt="2021-10-09T06:49:57.667" v="1538" actId="1076"/>
          <ac:spMkLst>
            <pc:docMk/>
            <pc:sldMk cId="589819331" sldId="423"/>
            <ac:spMk id="5" creationId="{076AE22B-2E08-4606-B0D6-B83521A70973}"/>
          </ac:spMkLst>
        </pc:spChg>
        <pc:spChg chg="add mod">
          <ac:chgData name="Nguyen Hoang" userId="6db64537-d52e-458d-beaa-2404c214fbb0" providerId="ADAL" clId="{55A74A77-3747-433D-9A2D-D421FF0A3597}" dt="2021-10-09T06:52:10.433" v="1564" actId="1076"/>
          <ac:spMkLst>
            <pc:docMk/>
            <pc:sldMk cId="589819331" sldId="423"/>
            <ac:spMk id="6" creationId="{C4B5AC97-0525-47F8-A9BF-B8D9EF562F2D}"/>
          </ac:spMkLst>
        </pc:spChg>
        <pc:spChg chg="del">
          <ac:chgData name="Nguyen Hoang" userId="6db64537-d52e-458d-beaa-2404c214fbb0" providerId="ADAL" clId="{55A74A77-3747-433D-9A2D-D421FF0A3597}" dt="2021-10-09T06:37:53.206" v="483" actId="478"/>
          <ac:spMkLst>
            <pc:docMk/>
            <pc:sldMk cId="589819331" sldId="423"/>
            <ac:spMk id="13" creationId="{1EF96686-C30B-4EFB-9901-B0A675B0A0BB}"/>
          </ac:spMkLst>
        </pc:spChg>
        <pc:spChg chg="del">
          <ac:chgData name="Nguyen Hoang" userId="6db64537-d52e-458d-beaa-2404c214fbb0" providerId="ADAL" clId="{55A74A77-3747-433D-9A2D-D421FF0A3597}" dt="2021-10-09T06:37:53.206" v="483" actId="478"/>
          <ac:spMkLst>
            <pc:docMk/>
            <pc:sldMk cId="589819331" sldId="423"/>
            <ac:spMk id="14" creationId="{6BD81EED-7FF3-4C5B-8AAF-EBA2E892AF86}"/>
          </ac:spMkLst>
        </pc:spChg>
        <pc:spChg chg="del">
          <ac:chgData name="Nguyen Hoang" userId="6db64537-d52e-458d-beaa-2404c214fbb0" providerId="ADAL" clId="{55A74A77-3747-433D-9A2D-D421FF0A3597}" dt="2021-10-09T06:37:55.260" v="484" actId="478"/>
          <ac:spMkLst>
            <pc:docMk/>
            <pc:sldMk cId="589819331" sldId="423"/>
            <ac:spMk id="20" creationId="{8458E1FC-0E09-4695-A050-89D7AD65FBEE}"/>
          </ac:spMkLst>
        </pc:spChg>
        <pc:picChg chg="add mod modCrop">
          <ac:chgData name="Nguyen Hoang" userId="6db64537-d52e-458d-beaa-2404c214fbb0" providerId="ADAL" clId="{55A74A77-3747-433D-9A2D-D421FF0A3597}" dt="2021-10-09T06:51:50.430" v="1539" actId="1076"/>
          <ac:picMkLst>
            <pc:docMk/>
            <pc:sldMk cId="589819331" sldId="423"/>
            <ac:picMk id="10" creationId="{7C1018CE-A978-4897-91F1-31E3B2AE5FA7}"/>
          </ac:picMkLst>
        </pc:picChg>
        <pc:picChg chg="del">
          <ac:chgData name="Nguyen Hoang" userId="6db64537-d52e-458d-beaa-2404c214fbb0" providerId="ADAL" clId="{55A74A77-3747-433D-9A2D-D421FF0A3597}" dt="2021-10-09T06:37:53.206" v="483" actId="478"/>
          <ac:picMkLst>
            <pc:docMk/>
            <pc:sldMk cId="589819331" sldId="423"/>
            <ac:picMk id="12" creationId="{5138CFD9-06EF-478F-AB44-02F8FA1664C9}"/>
          </ac:picMkLst>
        </pc:picChg>
        <pc:picChg chg="del">
          <ac:chgData name="Nguyen Hoang" userId="6db64537-d52e-458d-beaa-2404c214fbb0" providerId="ADAL" clId="{55A74A77-3747-433D-9A2D-D421FF0A3597}" dt="2021-10-09T06:37:53.206" v="483" actId="478"/>
          <ac:picMkLst>
            <pc:docMk/>
            <pc:sldMk cId="589819331" sldId="423"/>
            <ac:picMk id="15" creationId="{BF18B7EB-ADEF-428E-A256-067BA5D090B8}"/>
          </ac:picMkLst>
        </pc:picChg>
        <pc:cxnChg chg="del mod">
          <ac:chgData name="Nguyen Hoang" userId="6db64537-d52e-458d-beaa-2404c214fbb0" providerId="ADAL" clId="{55A74A77-3747-433D-9A2D-D421FF0A3597}" dt="2021-10-09T06:37:53.206" v="483" actId="478"/>
          <ac:cxnSpMkLst>
            <pc:docMk/>
            <pc:sldMk cId="589819331" sldId="423"/>
            <ac:cxnSpMk id="19" creationId="{752144D7-9FEB-452E-B5EC-E672B63624EB}"/>
          </ac:cxnSpMkLst>
        </pc:cxnChg>
      </pc:sldChg>
      <pc:sldChg chg="del">
        <pc:chgData name="Nguyen Hoang" userId="6db64537-d52e-458d-beaa-2404c214fbb0" providerId="ADAL" clId="{55A74A77-3747-433D-9A2D-D421FF0A3597}" dt="2021-10-09T07:10:24.554" v="3368" actId="47"/>
        <pc:sldMkLst>
          <pc:docMk/>
          <pc:sldMk cId="2907989700" sldId="424"/>
        </pc:sldMkLst>
      </pc:sldChg>
      <pc:sldChg chg="modSp">
        <pc:chgData name="Nguyen Hoang" userId="6db64537-d52e-458d-beaa-2404c214fbb0" providerId="ADAL" clId="{55A74A77-3747-433D-9A2D-D421FF0A3597}" dt="2021-10-09T07:12:16.220" v="3809" actId="404"/>
        <pc:sldMkLst>
          <pc:docMk/>
          <pc:sldMk cId="525020397" sldId="430"/>
        </pc:sldMkLst>
        <pc:spChg chg="mod">
          <ac:chgData name="Nguyen Hoang" userId="6db64537-d52e-458d-beaa-2404c214fbb0" providerId="ADAL" clId="{55A74A77-3747-433D-9A2D-D421FF0A3597}" dt="2021-10-09T07:12:16.220" v="3809" actId="404"/>
          <ac:spMkLst>
            <pc:docMk/>
            <pc:sldMk cId="525020397" sldId="430"/>
            <ac:spMk id="5" creationId="{287C6829-142C-40F5-A43C-7CC71E616F1F}"/>
          </ac:spMkLst>
        </pc:spChg>
      </pc:sldChg>
      <pc:sldChg chg="del">
        <pc:chgData name="Nguyen Hoang" userId="6db64537-d52e-458d-beaa-2404c214fbb0" providerId="ADAL" clId="{55A74A77-3747-433D-9A2D-D421FF0A3597}" dt="2021-10-09T06:31:01.142" v="0" actId="47"/>
        <pc:sldMkLst>
          <pc:docMk/>
          <pc:sldMk cId="117892018" sldId="432"/>
        </pc:sldMkLst>
      </pc:sldChg>
      <pc:sldChg chg="del">
        <pc:chgData name="Nguyen Hoang" userId="6db64537-d52e-458d-beaa-2404c214fbb0" providerId="ADAL" clId="{55A74A77-3747-433D-9A2D-D421FF0A3597}" dt="2021-10-09T07:10:24.554" v="3368" actId="47"/>
        <pc:sldMkLst>
          <pc:docMk/>
          <pc:sldMk cId="2594717190" sldId="443"/>
        </pc:sldMkLst>
      </pc:sldChg>
      <pc:sldChg chg="del">
        <pc:chgData name="Nguyen Hoang" userId="6db64537-d52e-458d-beaa-2404c214fbb0" providerId="ADAL" clId="{55A74A77-3747-433D-9A2D-D421FF0A3597}" dt="2021-10-09T07:12:59.107" v="3971" actId="47"/>
        <pc:sldMkLst>
          <pc:docMk/>
          <pc:sldMk cId="989214488" sldId="446"/>
        </pc:sldMkLst>
      </pc:sldChg>
      <pc:sldChg chg="del">
        <pc:chgData name="Nguyen Hoang" userId="6db64537-d52e-458d-beaa-2404c214fbb0" providerId="ADAL" clId="{55A74A77-3747-433D-9A2D-D421FF0A3597}" dt="2021-10-09T07:10:24.554" v="3368" actId="47"/>
        <pc:sldMkLst>
          <pc:docMk/>
          <pc:sldMk cId="411473500" sldId="447"/>
        </pc:sldMkLst>
      </pc:sldChg>
      <pc:sldChg chg="modSp">
        <pc:chgData name="Nguyen Hoang" userId="6db64537-d52e-458d-beaa-2404c214fbb0" providerId="ADAL" clId="{55A74A77-3747-433D-9A2D-D421FF0A3597}" dt="2021-10-09T07:12:54.095" v="3970" actId="20577"/>
        <pc:sldMkLst>
          <pc:docMk/>
          <pc:sldMk cId="2369194068" sldId="449"/>
        </pc:sldMkLst>
        <pc:spChg chg="mod">
          <ac:chgData name="Nguyen Hoang" userId="6db64537-d52e-458d-beaa-2404c214fbb0" providerId="ADAL" clId="{55A74A77-3747-433D-9A2D-D421FF0A3597}" dt="2021-10-09T07:12:54.095" v="3970" actId="20577"/>
          <ac:spMkLst>
            <pc:docMk/>
            <pc:sldMk cId="2369194068" sldId="449"/>
            <ac:spMk id="5" creationId="{287C6829-142C-40F5-A43C-7CC71E616F1F}"/>
          </ac:spMkLst>
        </pc:spChg>
      </pc:sldChg>
      <pc:sldChg chg="del">
        <pc:chgData name="Nguyen Hoang" userId="6db64537-d52e-458d-beaa-2404c214fbb0" providerId="ADAL" clId="{55A74A77-3747-433D-9A2D-D421FF0A3597}" dt="2021-10-09T06:31:03.185" v="1" actId="47"/>
        <pc:sldMkLst>
          <pc:docMk/>
          <pc:sldMk cId="2690091696" sldId="450"/>
        </pc:sldMkLst>
      </pc:sldChg>
      <pc:sldChg chg="modSp mod ord">
        <pc:chgData name="Nguyen Hoang" userId="6db64537-d52e-458d-beaa-2404c214fbb0" providerId="ADAL" clId="{55A74A77-3747-433D-9A2D-D421FF0A3597}" dt="2021-10-09T07:10:41.524" v="3398" actId="1076"/>
        <pc:sldMkLst>
          <pc:docMk/>
          <pc:sldMk cId="238105010" sldId="451"/>
        </pc:sldMkLst>
        <pc:spChg chg="mod">
          <ac:chgData name="Nguyen Hoang" userId="6db64537-d52e-458d-beaa-2404c214fbb0" providerId="ADAL" clId="{55A74A77-3747-433D-9A2D-D421FF0A3597}" dt="2021-10-09T07:10:41.524" v="3398" actId="1076"/>
          <ac:spMkLst>
            <pc:docMk/>
            <pc:sldMk cId="238105010" sldId="451"/>
            <ac:spMk id="8" creationId="{A3F31A56-ECCD-4B60-A936-0516D562AB59}"/>
          </ac:spMkLst>
        </pc:spChg>
        <pc:picChg chg="mod">
          <ac:chgData name="Nguyen Hoang" userId="6db64537-d52e-458d-beaa-2404c214fbb0" providerId="ADAL" clId="{55A74A77-3747-433D-9A2D-D421FF0A3597}" dt="2021-10-09T07:10:39.854" v="3397" actId="1076"/>
          <ac:picMkLst>
            <pc:docMk/>
            <pc:sldMk cId="238105010" sldId="451"/>
            <ac:picMk id="7" creationId="{FEB7A078-B42D-4996-BFEA-75D63F213825}"/>
          </ac:picMkLst>
        </pc:picChg>
      </pc:sldChg>
      <pc:sldChg chg="addSp delSp modSp add mod modAnim">
        <pc:chgData name="Nguyen Hoang" userId="6db64537-d52e-458d-beaa-2404c214fbb0" providerId="ADAL" clId="{55A74A77-3747-433D-9A2D-D421FF0A3597}" dt="2021-10-09T06:52:46.778" v="1566"/>
        <pc:sldMkLst>
          <pc:docMk/>
          <pc:sldMk cId="1671667672" sldId="452"/>
        </pc:sldMkLst>
        <pc:spChg chg="mod">
          <ac:chgData name="Nguyen Hoang" userId="6db64537-d52e-458d-beaa-2404c214fbb0" providerId="ADAL" clId="{55A74A77-3747-433D-9A2D-D421FF0A3597}" dt="2021-10-09T06:46:23.091" v="1481" actId="14100"/>
          <ac:spMkLst>
            <pc:docMk/>
            <pc:sldMk cId="1671667672" sldId="452"/>
            <ac:spMk id="3" creationId="{30FAEDC8-F1F2-4914-9C24-9157675CB568}"/>
          </ac:spMkLst>
        </pc:spChg>
        <pc:spChg chg="mod">
          <ac:chgData name="Nguyen Hoang" userId="6db64537-d52e-458d-beaa-2404c214fbb0" providerId="ADAL" clId="{55A74A77-3747-433D-9A2D-D421FF0A3597}" dt="2021-10-09T06:49:28.082" v="1531" actId="207"/>
          <ac:spMkLst>
            <pc:docMk/>
            <pc:sldMk cId="1671667672" sldId="452"/>
            <ac:spMk id="5" creationId="{076AE22B-2E08-4606-B0D6-B83521A70973}"/>
          </ac:spMkLst>
        </pc:spChg>
        <pc:spChg chg="add del mod">
          <ac:chgData name="Nguyen Hoang" userId="6db64537-d52e-458d-beaa-2404c214fbb0" providerId="ADAL" clId="{55A74A77-3747-433D-9A2D-D421FF0A3597}" dt="2021-10-09T06:45:43.969" v="1465" actId="478"/>
          <ac:spMkLst>
            <pc:docMk/>
            <pc:sldMk cId="1671667672" sldId="452"/>
            <ac:spMk id="7" creationId="{EF34DD26-3829-4657-AAB1-422C77BCDDA9}"/>
          </ac:spMkLst>
        </pc:spChg>
        <pc:spChg chg="add mod">
          <ac:chgData name="Nguyen Hoang" userId="6db64537-d52e-458d-beaa-2404c214fbb0" providerId="ADAL" clId="{55A74A77-3747-433D-9A2D-D421FF0A3597}" dt="2021-10-09T06:48:20.656" v="1519" actId="1076"/>
          <ac:spMkLst>
            <pc:docMk/>
            <pc:sldMk cId="1671667672" sldId="452"/>
            <ac:spMk id="22" creationId="{6F04B916-9DF9-4CD8-B185-2F8CAA5AA2EE}"/>
          </ac:spMkLst>
        </pc:spChg>
        <pc:picChg chg="add mod modCrop">
          <ac:chgData name="Nguyen Hoang" userId="6db64537-d52e-458d-beaa-2404c214fbb0" providerId="ADAL" clId="{55A74A77-3747-433D-9A2D-D421FF0A3597}" dt="2021-10-09T06:46:16.484" v="1478" actId="1076"/>
          <ac:picMkLst>
            <pc:docMk/>
            <pc:sldMk cId="1671667672" sldId="452"/>
            <ac:picMk id="9" creationId="{010780FF-2579-4B10-8086-B53E023B6E1B}"/>
          </ac:picMkLst>
        </pc:picChg>
        <pc:picChg chg="del">
          <ac:chgData name="Nguyen Hoang" userId="6db64537-d52e-458d-beaa-2404c214fbb0" providerId="ADAL" clId="{55A74A77-3747-433D-9A2D-D421FF0A3597}" dt="2021-10-09T06:44:15.618" v="1464" actId="478"/>
          <ac:picMkLst>
            <pc:docMk/>
            <pc:sldMk cId="1671667672" sldId="452"/>
            <ac:picMk id="10" creationId="{7C1018CE-A978-4897-91F1-31E3B2AE5FA7}"/>
          </ac:picMkLst>
        </pc:picChg>
        <pc:cxnChg chg="add del mod">
          <ac:chgData name="Nguyen Hoang" userId="6db64537-d52e-458d-beaa-2404c214fbb0" providerId="ADAL" clId="{55A74A77-3747-433D-9A2D-D421FF0A3597}" dt="2021-10-09T06:46:55.553" v="1484" actId="21"/>
          <ac:cxnSpMkLst>
            <pc:docMk/>
            <pc:sldMk cId="1671667672" sldId="452"/>
            <ac:cxnSpMk id="12" creationId="{5F60059F-980B-402E-AF8D-20FB099B7F00}"/>
          </ac:cxnSpMkLst>
        </pc:cxnChg>
        <pc:cxnChg chg="add mod">
          <ac:chgData name="Nguyen Hoang" userId="6db64537-d52e-458d-beaa-2404c214fbb0" providerId="ADAL" clId="{55A74A77-3747-433D-9A2D-D421FF0A3597}" dt="2021-10-09T06:47:29.982" v="1497" actId="1582"/>
          <ac:cxnSpMkLst>
            <pc:docMk/>
            <pc:sldMk cId="1671667672" sldId="452"/>
            <ac:cxnSpMk id="13" creationId="{66508FD5-575E-4AB1-A536-AE51678D114B}"/>
          </ac:cxnSpMkLst>
        </pc:cxnChg>
        <pc:cxnChg chg="add mod">
          <ac:chgData name="Nguyen Hoang" userId="6db64537-d52e-458d-beaa-2404c214fbb0" providerId="ADAL" clId="{55A74A77-3747-433D-9A2D-D421FF0A3597}" dt="2021-10-09T06:47:29.982" v="1497" actId="1582"/>
          <ac:cxnSpMkLst>
            <pc:docMk/>
            <pc:sldMk cId="1671667672" sldId="452"/>
            <ac:cxnSpMk id="14" creationId="{67B5F149-EEFC-4B8C-BF57-36E9AD9D6017}"/>
          </ac:cxnSpMkLst>
        </pc:cxnChg>
        <pc:cxnChg chg="add mod">
          <ac:chgData name="Nguyen Hoang" userId="6db64537-d52e-458d-beaa-2404c214fbb0" providerId="ADAL" clId="{55A74A77-3747-433D-9A2D-D421FF0A3597}" dt="2021-10-09T06:47:34.832" v="1498" actId="14100"/>
          <ac:cxnSpMkLst>
            <pc:docMk/>
            <pc:sldMk cId="1671667672" sldId="452"/>
            <ac:cxnSpMk id="16" creationId="{0AD75E1D-06E4-4019-A1FC-3CAA14F5F940}"/>
          </ac:cxnSpMkLst>
        </pc:cxnChg>
        <pc:cxnChg chg="add mod">
          <ac:chgData name="Nguyen Hoang" userId="6db64537-d52e-458d-beaa-2404c214fbb0" providerId="ADAL" clId="{55A74A77-3747-433D-9A2D-D421FF0A3597}" dt="2021-10-09T06:47:29.982" v="1497" actId="1582"/>
          <ac:cxnSpMkLst>
            <pc:docMk/>
            <pc:sldMk cId="1671667672" sldId="452"/>
            <ac:cxnSpMk id="18" creationId="{C6B51ADB-57CD-4CCF-AF09-848B8CE2AE44}"/>
          </ac:cxnSpMkLst>
        </pc:cxnChg>
        <pc:cxnChg chg="add del mod">
          <ac:chgData name="Nguyen Hoang" userId="6db64537-d52e-458d-beaa-2404c214fbb0" providerId="ADAL" clId="{55A74A77-3747-433D-9A2D-D421FF0A3597}" dt="2021-10-09T06:52:46.778" v="1566"/>
          <ac:cxnSpMkLst>
            <pc:docMk/>
            <pc:sldMk cId="1671667672" sldId="452"/>
            <ac:cxnSpMk id="23" creationId="{AC83AE3D-444E-49FE-B88F-25BC833F48CB}"/>
          </ac:cxnSpMkLst>
        </pc:cxnChg>
      </pc:sldChg>
      <pc:sldChg chg="addSp delSp modSp add mod delAnim modAnim modNotesTx">
        <pc:chgData name="Nguyen Hoang" userId="6db64537-d52e-458d-beaa-2404c214fbb0" providerId="ADAL" clId="{55A74A77-3747-433D-9A2D-D421FF0A3597}" dt="2021-10-09T06:56:49.331" v="1957"/>
        <pc:sldMkLst>
          <pc:docMk/>
          <pc:sldMk cId="3790933107" sldId="453"/>
        </pc:sldMkLst>
        <pc:spChg chg="del">
          <ac:chgData name="Nguyen Hoang" userId="6db64537-d52e-458d-beaa-2404c214fbb0" providerId="ADAL" clId="{55A74A77-3747-433D-9A2D-D421FF0A3597}" dt="2021-10-09T06:52:52.213" v="1569" actId="478"/>
          <ac:spMkLst>
            <pc:docMk/>
            <pc:sldMk cId="3790933107" sldId="453"/>
            <ac:spMk id="3" creationId="{30FAEDC8-F1F2-4914-9C24-9157675CB568}"/>
          </ac:spMkLst>
        </pc:spChg>
        <pc:spChg chg="del">
          <ac:chgData name="Nguyen Hoang" userId="6db64537-d52e-458d-beaa-2404c214fbb0" providerId="ADAL" clId="{55A74A77-3747-433D-9A2D-D421FF0A3597}" dt="2021-10-09T06:52:54.430" v="1571" actId="478"/>
          <ac:spMkLst>
            <pc:docMk/>
            <pc:sldMk cId="3790933107" sldId="453"/>
            <ac:spMk id="5" creationId="{076AE22B-2E08-4606-B0D6-B83521A70973}"/>
          </ac:spMkLst>
        </pc:spChg>
        <pc:spChg chg="add mod">
          <ac:chgData name="Nguyen Hoang" userId="6db64537-d52e-458d-beaa-2404c214fbb0" providerId="ADAL" clId="{55A74A77-3747-433D-9A2D-D421FF0A3597}" dt="2021-10-09T06:56:21.907" v="1952" actId="1076"/>
          <ac:spMkLst>
            <pc:docMk/>
            <pc:sldMk cId="3790933107" sldId="453"/>
            <ac:spMk id="12" creationId="{AE5C6556-850C-4753-9EC2-91F7B8A09EF8}"/>
          </ac:spMkLst>
        </pc:spChg>
        <pc:spChg chg="add mod">
          <ac:chgData name="Nguyen Hoang" userId="6db64537-d52e-458d-beaa-2404c214fbb0" providerId="ADAL" clId="{55A74A77-3747-433D-9A2D-D421FF0A3597}" dt="2021-10-09T06:55:43.418" v="1939" actId="1076"/>
          <ac:spMkLst>
            <pc:docMk/>
            <pc:sldMk cId="3790933107" sldId="453"/>
            <ac:spMk id="15" creationId="{E7ACFEC4-5022-482D-91BE-00CAF2157B40}"/>
          </ac:spMkLst>
        </pc:spChg>
        <pc:spChg chg="del">
          <ac:chgData name="Nguyen Hoang" userId="6db64537-d52e-458d-beaa-2404c214fbb0" providerId="ADAL" clId="{55A74A77-3747-433D-9A2D-D421FF0A3597}" dt="2021-10-09T06:52:53.255" v="1570" actId="478"/>
          <ac:spMkLst>
            <pc:docMk/>
            <pc:sldMk cId="3790933107" sldId="453"/>
            <ac:spMk id="22" creationId="{6F04B916-9DF9-4CD8-B185-2F8CAA5AA2EE}"/>
          </ac:spMkLst>
        </pc:spChg>
        <pc:picChg chg="add mod">
          <ac:chgData name="Nguyen Hoang" userId="6db64537-d52e-458d-beaa-2404c214fbb0" providerId="ADAL" clId="{55A74A77-3747-433D-9A2D-D421FF0A3597}" dt="2021-10-09T06:56:42.433" v="1955" actId="1076"/>
          <ac:picMkLst>
            <pc:docMk/>
            <pc:sldMk cId="3790933107" sldId="453"/>
            <ac:picMk id="7" creationId="{DB15DBEF-E1B0-4B1E-B8FD-1DFC675BBA63}"/>
          </ac:picMkLst>
        </pc:picChg>
        <pc:picChg chg="del">
          <ac:chgData name="Nguyen Hoang" userId="6db64537-d52e-458d-beaa-2404c214fbb0" providerId="ADAL" clId="{55A74A77-3747-433D-9A2D-D421FF0A3597}" dt="2021-10-09T06:52:51.309" v="1568" actId="478"/>
          <ac:picMkLst>
            <pc:docMk/>
            <pc:sldMk cId="3790933107" sldId="453"/>
            <ac:picMk id="9" creationId="{010780FF-2579-4B10-8086-B53E023B6E1B}"/>
          </ac:picMkLst>
        </pc:picChg>
        <pc:picChg chg="add mod">
          <ac:chgData name="Nguyen Hoang" userId="6db64537-d52e-458d-beaa-2404c214fbb0" providerId="ADAL" clId="{55A74A77-3747-433D-9A2D-D421FF0A3597}" dt="2021-10-09T06:56:42.433" v="1955" actId="1076"/>
          <ac:picMkLst>
            <pc:docMk/>
            <pc:sldMk cId="3790933107" sldId="453"/>
            <ac:picMk id="17" creationId="{6AEEB78A-F7AD-4F55-B1A8-9BEEBAC70441}"/>
          </ac:picMkLst>
        </pc:picChg>
        <pc:picChg chg="add del mod">
          <ac:chgData name="Nguyen Hoang" userId="6db64537-d52e-458d-beaa-2404c214fbb0" providerId="ADAL" clId="{55A74A77-3747-433D-9A2D-D421FF0A3597}" dt="2021-10-09T06:55:50.740" v="1945" actId="478"/>
          <ac:picMkLst>
            <pc:docMk/>
            <pc:sldMk cId="3790933107" sldId="453"/>
            <ac:picMk id="19" creationId="{25F7CBD7-F235-4925-82D2-4A1DFFED3673}"/>
          </ac:picMkLst>
        </pc:picChg>
        <pc:picChg chg="add mod">
          <ac:chgData name="Nguyen Hoang" userId="6db64537-d52e-458d-beaa-2404c214fbb0" providerId="ADAL" clId="{55A74A77-3747-433D-9A2D-D421FF0A3597}" dt="2021-10-09T06:56:42.433" v="1955" actId="1076"/>
          <ac:picMkLst>
            <pc:docMk/>
            <pc:sldMk cId="3790933107" sldId="453"/>
            <ac:picMk id="20" creationId="{092B8791-CDC2-4EA9-B69A-33E2AB7C5FB2}"/>
          </ac:picMkLst>
        </pc:picChg>
        <pc:picChg chg="add del mod">
          <ac:chgData name="Nguyen Hoang" userId="6db64537-d52e-458d-beaa-2404c214fbb0" providerId="ADAL" clId="{55A74A77-3747-433D-9A2D-D421FF0A3597}" dt="2021-10-09T06:55:48.845" v="1942" actId="478"/>
          <ac:picMkLst>
            <pc:docMk/>
            <pc:sldMk cId="3790933107" sldId="453"/>
            <ac:picMk id="21" creationId="{C48972F9-5CC1-4F35-B35C-17251602307D}"/>
          </ac:picMkLst>
        </pc:picChg>
        <pc:cxnChg chg="del">
          <ac:chgData name="Nguyen Hoang" userId="6db64537-d52e-458d-beaa-2404c214fbb0" providerId="ADAL" clId="{55A74A77-3747-433D-9A2D-D421FF0A3597}" dt="2021-10-09T06:52:53.255" v="1570" actId="478"/>
          <ac:cxnSpMkLst>
            <pc:docMk/>
            <pc:sldMk cId="3790933107" sldId="453"/>
            <ac:cxnSpMk id="13" creationId="{66508FD5-575E-4AB1-A536-AE51678D114B}"/>
          </ac:cxnSpMkLst>
        </pc:cxnChg>
        <pc:cxnChg chg="del">
          <ac:chgData name="Nguyen Hoang" userId="6db64537-d52e-458d-beaa-2404c214fbb0" providerId="ADAL" clId="{55A74A77-3747-433D-9A2D-D421FF0A3597}" dt="2021-10-09T06:52:53.255" v="1570" actId="478"/>
          <ac:cxnSpMkLst>
            <pc:docMk/>
            <pc:sldMk cId="3790933107" sldId="453"/>
            <ac:cxnSpMk id="14" creationId="{67B5F149-EEFC-4B8C-BF57-36E9AD9D6017}"/>
          </ac:cxnSpMkLst>
        </pc:cxnChg>
        <pc:cxnChg chg="del">
          <ac:chgData name="Nguyen Hoang" userId="6db64537-d52e-458d-beaa-2404c214fbb0" providerId="ADAL" clId="{55A74A77-3747-433D-9A2D-D421FF0A3597}" dt="2021-10-09T06:52:53.255" v="1570" actId="478"/>
          <ac:cxnSpMkLst>
            <pc:docMk/>
            <pc:sldMk cId="3790933107" sldId="453"/>
            <ac:cxnSpMk id="16" creationId="{0AD75E1D-06E4-4019-A1FC-3CAA14F5F940}"/>
          </ac:cxnSpMkLst>
        </pc:cxnChg>
        <pc:cxnChg chg="del">
          <ac:chgData name="Nguyen Hoang" userId="6db64537-d52e-458d-beaa-2404c214fbb0" providerId="ADAL" clId="{55A74A77-3747-433D-9A2D-D421FF0A3597}" dt="2021-10-09T06:52:53.255" v="1570" actId="478"/>
          <ac:cxnSpMkLst>
            <pc:docMk/>
            <pc:sldMk cId="3790933107" sldId="453"/>
            <ac:cxnSpMk id="18" creationId="{C6B51ADB-57CD-4CCF-AF09-848B8CE2AE44}"/>
          </ac:cxnSpMkLst>
        </pc:cxnChg>
      </pc:sldChg>
      <pc:sldChg chg="addSp delSp modSp add mod delAnim modAnim modNotesTx">
        <pc:chgData name="Nguyen Hoang" userId="6db64537-d52e-458d-beaa-2404c214fbb0" providerId="ADAL" clId="{55A74A77-3747-433D-9A2D-D421FF0A3597}" dt="2021-10-09T07:02:18.150" v="2658" actId="1076"/>
        <pc:sldMkLst>
          <pc:docMk/>
          <pc:sldMk cId="2741897177" sldId="454"/>
        </pc:sldMkLst>
        <pc:spChg chg="mod">
          <ac:chgData name="Nguyen Hoang" userId="6db64537-d52e-458d-beaa-2404c214fbb0" providerId="ADAL" clId="{55A74A77-3747-433D-9A2D-D421FF0A3597}" dt="2021-10-09T06:58:27.173" v="2192" actId="20577"/>
          <ac:spMkLst>
            <pc:docMk/>
            <pc:sldMk cId="2741897177" sldId="454"/>
            <ac:spMk id="2" creationId="{48F83870-77EE-422F-A539-839434E5D1D0}"/>
          </ac:spMkLst>
        </pc:spChg>
        <pc:spChg chg="add del mod">
          <ac:chgData name="Nguyen Hoang" userId="6db64537-d52e-458d-beaa-2404c214fbb0" providerId="ADAL" clId="{55A74A77-3747-433D-9A2D-D421FF0A3597}" dt="2021-10-09T06:58:32.040" v="2194" actId="478"/>
          <ac:spMkLst>
            <pc:docMk/>
            <pc:sldMk cId="2741897177" sldId="454"/>
            <ac:spMk id="5" creationId="{730CCACB-3A34-432C-B48F-7418C8DEBCBE}"/>
          </ac:spMkLst>
        </pc:spChg>
        <pc:spChg chg="add mod">
          <ac:chgData name="Nguyen Hoang" userId="6db64537-d52e-458d-beaa-2404c214fbb0" providerId="ADAL" clId="{55A74A77-3747-433D-9A2D-D421FF0A3597}" dt="2021-10-09T07:02:18.150" v="2658" actId="1076"/>
          <ac:spMkLst>
            <pc:docMk/>
            <pc:sldMk cId="2741897177" sldId="454"/>
            <ac:spMk id="6" creationId="{22248DAA-A28D-41CE-9758-14335EFF8ABA}"/>
          </ac:spMkLst>
        </pc:spChg>
        <pc:spChg chg="add mod">
          <ac:chgData name="Nguyen Hoang" userId="6db64537-d52e-458d-beaa-2404c214fbb0" providerId="ADAL" clId="{55A74A77-3747-433D-9A2D-D421FF0A3597}" dt="2021-10-09T07:02:18.150" v="2658" actId="1076"/>
          <ac:spMkLst>
            <pc:docMk/>
            <pc:sldMk cId="2741897177" sldId="454"/>
            <ac:spMk id="11" creationId="{9BB6522C-34F7-4D21-AE29-C9F0A45B26C3}"/>
          </ac:spMkLst>
        </pc:spChg>
        <pc:spChg chg="del">
          <ac:chgData name="Nguyen Hoang" userId="6db64537-d52e-458d-beaa-2404c214fbb0" providerId="ADAL" clId="{55A74A77-3747-433D-9A2D-D421FF0A3597}" dt="2021-10-09T06:58:30.221" v="2193" actId="478"/>
          <ac:spMkLst>
            <pc:docMk/>
            <pc:sldMk cId="2741897177" sldId="454"/>
            <ac:spMk id="12" creationId="{AE5C6556-850C-4753-9EC2-91F7B8A09EF8}"/>
          </ac:spMkLst>
        </pc:spChg>
        <pc:spChg chg="del">
          <ac:chgData name="Nguyen Hoang" userId="6db64537-d52e-458d-beaa-2404c214fbb0" providerId="ADAL" clId="{55A74A77-3747-433D-9A2D-D421FF0A3597}" dt="2021-10-09T06:58:30.221" v="2193" actId="478"/>
          <ac:spMkLst>
            <pc:docMk/>
            <pc:sldMk cId="2741897177" sldId="454"/>
            <ac:spMk id="15" creationId="{E7ACFEC4-5022-482D-91BE-00CAF2157B40}"/>
          </ac:spMkLst>
        </pc:spChg>
        <pc:picChg chg="del">
          <ac:chgData name="Nguyen Hoang" userId="6db64537-d52e-458d-beaa-2404c214fbb0" providerId="ADAL" clId="{55A74A77-3747-433D-9A2D-D421FF0A3597}" dt="2021-10-09T06:58:45.895" v="2197" actId="478"/>
          <ac:picMkLst>
            <pc:docMk/>
            <pc:sldMk cId="2741897177" sldId="454"/>
            <ac:picMk id="7" creationId="{DB15DBEF-E1B0-4B1E-B8FD-1DFC675BBA63}"/>
          </ac:picMkLst>
        </pc:picChg>
        <pc:picChg chg="del">
          <ac:chgData name="Nguyen Hoang" userId="6db64537-d52e-458d-beaa-2404c214fbb0" providerId="ADAL" clId="{55A74A77-3747-433D-9A2D-D421FF0A3597}" dt="2021-10-09T06:58:46.247" v="2198" actId="478"/>
          <ac:picMkLst>
            <pc:docMk/>
            <pc:sldMk cId="2741897177" sldId="454"/>
            <ac:picMk id="17" creationId="{6AEEB78A-F7AD-4F55-B1A8-9BEEBAC70441}"/>
          </ac:picMkLst>
        </pc:picChg>
        <pc:picChg chg="del">
          <ac:chgData name="Nguyen Hoang" userId="6db64537-d52e-458d-beaa-2404c214fbb0" providerId="ADAL" clId="{55A74A77-3747-433D-9A2D-D421FF0A3597}" dt="2021-10-09T06:58:46.579" v="2199" actId="478"/>
          <ac:picMkLst>
            <pc:docMk/>
            <pc:sldMk cId="2741897177" sldId="454"/>
            <ac:picMk id="20" creationId="{092B8791-CDC2-4EA9-B69A-33E2AB7C5FB2}"/>
          </ac:picMkLst>
        </pc:picChg>
      </pc:sldChg>
      <pc:sldChg chg="modSp add mod">
        <pc:chgData name="Nguyen Hoang" userId="6db64537-d52e-458d-beaa-2404c214fbb0" providerId="ADAL" clId="{55A74A77-3747-433D-9A2D-D421FF0A3597}" dt="2021-10-09T07:04:17.918" v="2883" actId="1076"/>
        <pc:sldMkLst>
          <pc:docMk/>
          <pc:sldMk cId="1517115079" sldId="455"/>
        </pc:sldMkLst>
        <pc:spChg chg="mod">
          <ac:chgData name="Nguyen Hoang" userId="6db64537-d52e-458d-beaa-2404c214fbb0" providerId="ADAL" clId="{55A74A77-3747-433D-9A2D-D421FF0A3597}" dt="2021-10-09T07:03:02.503" v="2681" actId="20577"/>
          <ac:spMkLst>
            <pc:docMk/>
            <pc:sldMk cId="1517115079" sldId="455"/>
            <ac:spMk id="2" creationId="{48F83870-77EE-422F-A539-839434E5D1D0}"/>
          </ac:spMkLst>
        </pc:spChg>
        <pc:spChg chg="mod">
          <ac:chgData name="Nguyen Hoang" userId="6db64537-d52e-458d-beaa-2404c214fbb0" providerId="ADAL" clId="{55A74A77-3747-433D-9A2D-D421FF0A3597}" dt="2021-10-09T07:04:17.918" v="2883" actId="1076"/>
          <ac:spMkLst>
            <pc:docMk/>
            <pc:sldMk cId="1517115079" sldId="455"/>
            <ac:spMk id="6" creationId="{22248DAA-A28D-41CE-9758-14335EFF8ABA}"/>
          </ac:spMkLst>
        </pc:spChg>
        <pc:spChg chg="mod">
          <ac:chgData name="Nguyen Hoang" userId="6db64537-d52e-458d-beaa-2404c214fbb0" providerId="ADAL" clId="{55A74A77-3747-433D-9A2D-D421FF0A3597}" dt="2021-10-09T07:04:15.326" v="2882" actId="14100"/>
          <ac:spMkLst>
            <pc:docMk/>
            <pc:sldMk cId="1517115079" sldId="455"/>
            <ac:spMk id="11" creationId="{9BB6522C-34F7-4D21-AE29-C9F0A45B26C3}"/>
          </ac:spMkLst>
        </pc:spChg>
      </pc:sldChg>
      <pc:sldChg chg="addSp modSp add mod">
        <pc:chgData name="Nguyen Hoang" userId="6db64537-d52e-458d-beaa-2404c214fbb0" providerId="ADAL" clId="{55A74A77-3747-433D-9A2D-D421FF0A3597}" dt="2021-10-09T07:10:57.843" v="3407" actId="1076"/>
        <pc:sldMkLst>
          <pc:docMk/>
          <pc:sldMk cId="2733709263" sldId="456"/>
        </pc:sldMkLst>
        <pc:spChg chg="mod">
          <ac:chgData name="Nguyen Hoang" userId="6db64537-d52e-458d-beaa-2404c214fbb0" providerId="ADAL" clId="{55A74A77-3747-433D-9A2D-D421FF0A3597}" dt="2021-10-09T07:10:57.843" v="3407" actId="1076"/>
          <ac:spMkLst>
            <pc:docMk/>
            <pc:sldMk cId="2733709263" sldId="456"/>
            <ac:spMk id="2" creationId="{48F83870-77EE-422F-A539-839434E5D1D0}"/>
          </ac:spMkLst>
        </pc:spChg>
        <pc:spChg chg="mod">
          <ac:chgData name="Nguyen Hoang" userId="6db64537-d52e-458d-beaa-2404c214fbb0" providerId="ADAL" clId="{55A74A77-3747-433D-9A2D-D421FF0A3597}" dt="2021-10-09T07:07:28.451" v="3150" actId="1076"/>
          <ac:spMkLst>
            <pc:docMk/>
            <pc:sldMk cId="2733709263" sldId="456"/>
            <ac:spMk id="6" creationId="{22248DAA-A28D-41CE-9758-14335EFF8ABA}"/>
          </ac:spMkLst>
        </pc:spChg>
        <pc:spChg chg="mod">
          <ac:chgData name="Nguyen Hoang" userId="6db64537-d52e-458d-beaa-2404c214fbb0" providerId="ADAL" clId="{55A74A77-3747-433D-9A2D-D421FF0A3597}" dt="2021-10-09T07:07:28.451" v="3150" actId="1076"/>
          <ac:spMkLst>
            <pc:docMk/>
            <pc:sldMk cId="2733709263" sldId="456"/>
            <ac:spMk id="11" creationId="{9BB6522C-34F7-4D21-AE29-C9F0A45B26C3}"/>
          </ac:spMkLst>
        </pc:spChg>
        <pc:picChg chg="add mod modCrop">
          <ac:chgData name="Nguyen Hoang" userId="6db64537-d52e-458d-beaa-2404c214fbb0" providerId="ADAL" clId="{55A74A77-3747-433D-9A2D-D421FF0A3597}" dt="2021-10-09T07:07:28.451" v="3150" actId="1076"/>
          <ac:picMkLst>
            <pc:docMk/>
            <pc:sldMk cId="2733709263" sldId="456"/>
            <ac:picMk id="5" creationId="{288B7F39-DC2C-4789-AA36-95FF6F5F58EE}"/>
          </ac:picMkLst>
        </pc:picChg>
      </pc:sldChg>
      <pc:sldChg chg="modSp add mod ord">
        <pc:chgData name="Nguyen Hoang" userId="6db64537-d52e-458d-beaa-2404c214fbb0" providerId="ADAL" clId="{55A74A77-3747-433D-9A2D-D421FF0A3597}" dt="2021-10-09T07:09:42.232" v="3367" actId="1076"/>
        <pc:sldMkLst>
          <pc:docMk/>
          <pc:sldMk cId="894885257" sldId="457"/>
        </pc:sldMkLst>
        <pc:spChg chg="mod">
          <ac:chgData name="Nguyen Hoang" userId="6db64537-d52e-458d-beaa-2404c214fbb0" providerId="ADAL" clId="{55A74A77-3747-433D-9A2D-D421FF0A3597}" dt="2021-10-09T07:07:58.471" v="3180" actId="20577"/>
          <ac:spMkLst>
            <pc:docMk/>
            <pc:sldMk cId="894885257" sldId="457"/>
            <ac:spMk id="2" creationId="{48F83870-77EE-422F-A539-839434E5D1D0}"/>
          </ac:spMkLst>
        </pc:spChg>
        <pc:spChg chg="mod">
          <ac:chgData name="Nguyen Hoang" userId="6db64537-d52e-458d-beaa-2404c214fbb0" providerId="ADAL" clId="{55A74A77-3747-433D-9A2D-D421FF0A3597}" dt="2021-10-09T07:09:42.232" v="3367" actId="1076"/>
          <ac:spMkLst>
            <pc:docMk/>
            <pc:sldMk cId="894885257" sldId="457"/>
            <ac:spMk id="6" creationId="{22248DAA-A28D-41CE-9758-14335EFF8ABA}"/>
          </ac:spMkLst>
        </pc:spChg>
      </pc:sldChg>
      <pc:sldChg chg="modSp add mod">
        <pc:chgData name="Nguyen Hoang" userId="6db64537-d52e-458d-beaa-2404c214fbb0" providerId="ADAL" clId="{55A74A77-3747-433D-9A2D-D421FF0A3597}" dt="2021-10-09T07:11:01.333" v="3419" actId="20577"/>
        <pc:sldMkLst>
          <pc:docMk/>
          <pc:sldMk cId="787620858" sldId="458"/>
        </pc:sldMkLst>
        <pc:spChg chg="mod">
          <ac:chgData name="Nguyen Hoang" userId="6db64537-d52e-458d-beaa-2404c214fbb0" providerId="ADAL" clId="{55A74A77-3747-433D-9A2D-D421FF0A3597}" dt="2021-10-09T07:11:01.333" v="3419" actId="20577"/>
          <ac:spMkLst>
            <pc:docMk/>
            <pc:sldMk cId="787620858" sldId="458"/>
            <ac:spMk id="8" creationId="{A3F31A56-ECCD-4B60-A936-0516D562AB59}"/>
          </ac:spMkLst>
        </pc:spChg>
      </pc:sldChg>
      <pc:sldChg chg="add">
        <pc:chgData name="Nguyen Hoang" userId="6db64537-d52e-458d-beaa-2404c214fbb0" providerId="ADAL" clId="{55A74A77-3747-433D-9A2D-D421FF0A3597}" dt="2021-10-09T07:10:53.357" v="3406" actId="22"/>
        <pc:sldMkLst>
          <pc:docMk/>
          <pc:sldMk cId="3241511413" sldId="459"/>
        </pc:sldMkLst>
      </pc:sldChg>
      <pc:sldChg chg="modSp add mod">
        <pc:chgData name="Nguyen Hoang" userId="6db64537-d52e-458d-beaa-2404c214fbb0" providerId="ADAL" clId="{55A74A77-3747-433D-9A2D-D421FF0A3597}" dt="2021-10-09T07:11:08.322" v="3427" actId="20577"/>
        <pc:sldMkLst>
          <pc:docMk/>
          <pc:sldMk cId="1265671567" sldId="460"/>
        </pc:sldMkLst>
        <pc:spChg chg="mod">
          <ac:chgData name="Nguyen Hoang" userId="6db64537-d52e-458d-beaa-2404c214fbb0" providerId="ADAL" clId="{55A74A77-3747-433D-9A2D-D421FF0A3597}" dt="2021-10-09T07:11:08.322" v="3427" actId="20577"/>
          <ac:spMkLst>
            <pc:docMk/>
            <pc:sldMk cId="1265671567" sldId="460"/>
            <ac:spMk id="8" creationId="{A3F31A56-ECCD-4B60-A936-0516D562AB5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B900C4-8758-45E5-A72C-301FC75CD979}" type="datetimeFigureOut">
              <a:rPr lang="vi-VN" smtClean="0"/>
              <a:t>13/10/2021</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1105D1-5851-4CD4-A5D5-94855AD69EC9}" type="slidenum">
              <a:rPr lang="vi-VN" smtClean="0"/>
              <a:t>‹#›</a:t>
            </a:fld>
            <a:endParaRPr lang="vi-VN"/>
          </a:p>
        </p:txBody>
      </p:sp>
    </p:spTree>
    <p:extLst>
      <p:ext uri="{BB962C8B-B14F-4D97-AF65-F5344CB8AC3E}">
        <p14:creationId xmlns:p14="http://schemas.microsoft.com/office/powerpoint/2010/main" val="3487044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Chào mừng các em đến với môn tin học lớp 3</a:t>
            </a:r>
            <a:endParaRPr lang="vi-VN"/>
          </a:p>
        </p:txBody>
      </p:sp>
      <p:sp>
        <p:nvSpPr>
          <p:cNvPr id="4" name="Slide Number Placeholder 3"/>
          <p:cNvSpPr>
            <a:spLocks noGrp="1"/>
          </p:cNvSpPr>
          <p:nvPr>
            <p:ph type="sldNum" sz="quarter" idx="5"/>
          </p:nvPr>
        </p:nvSpPr>
        <p:spPr/>
        <p:txBody>
          <a:bodyPr/>
          <a:lstStyle/>
          <a:p>
            <a:fld id="{321105D1-5851-4CD4-A5D5-94855AD69EC9}" type="slidenum">
              <a:rPr lang="vi-VN" smtClean="0"/>
              <a:t>1</a:t>
            </a:fld>
            <a:endParaRPr lang="vi-VN"/>
          </a:p>
        </p:txBody>
      </p:sp>
    </p:spTree>
    <p:extLst>
      <p:ext uri="{BB962C8B-B14F-4D97-AF65-F5344CB8AC3E}">
        <p14:creationId xmlns:p14="http://schemas.microsoft.com/office/powerpoint/2010/main" val="3039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a:p>
        </p:txBody>
      </p:sp>
      <p:sp>
        <p:nvSpPr>
          <p:cNvPr id="4" name="Slide Number Placeholder 3"/>
          <p:cNvSpPr>
            <a:spLocks noGrp="1"/>
          </p:cNvSpPr>
          <p:nvPr>
            <p:ph type="sldNum" sz="quarter" idx="5"/>
          </p:nvPr>
        </p:nvSpPr>
        <p:spPr/>
        <p:txBody>
          <a:bodyPr/>
          <a:lstStyle/>
          <a:p>
            <a:fld id="{321105D1-5851-4CD4-A5D5-94855AD69EC9}" type="slidenum">
              <a:rPr lang="vi-VN" smtClean="0"/>
              <a:t>10</a:t>
            </a:fld>
            <a:endParaRPr lang="vi-VN"/>
          </a:p>
        </p:txBody>
      </p:sp>
    </p:spTree>
    <p:extLst>
      <p:ext uri="{BB962C8B-B14F-4D97-AF65-F5344CB8AC3E}">
        <p14:creationId xmlns:p14="http://schemas.microsoft.com/office/powerpoint/2010/main" val="1171722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a:p>
        </p:txBody>
      </p:sp>
      <p:sp>
        <p:nvSpPr>
          <p:cNvPr id="4" name="Slide Number Placeholder 3"/>
          <p:cNvSpPr>
            <a:spLocks noGrp="1"/>
          </p:cNvSpPr>
          <p:nvPr>
            <p:ph type="sldNum" sz="quarter" idx="5"/>
          </p:nvPr>
        </p:nvSpPr>
        <p:spPr/>
        <p:txBody>
          <a:bodyPr/>
          <a:lstStyle/>
          <a:p>
            <a:fld id="{321105D1-5851-4CD4-A5D5-94855AD69EC9}" type="slidenum">
              <a:rPr lang="vi-VN" smtClean="0"/>
              <a:t>11</a:t>
            </a:fld>
            <a:endParaRPr lang="vi-VN"/>
          </a:p>
        </p:txBody>
      </p:sp>
    </p:spTree>
    <p:extLst>
      <p:ext uri="{BB962C8B-B14F-4D97-AF65-F5344CB8AC3E}">
        <p14:creationId xmlns:p14="http://schemas.microsoft.com/office/powerpoint/2010/main" val="1171722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a:p>
        </p:txBody>
      </p:sp>
      <p:sp>
        <p:nvSpPr>
          <p:cNvPr id="4" name="Slide Number Placeholder 3"/>
          <p:cNvSpPr>
            <a:spLocks noGrp="1"/>
          </p:cNvSpPr>
          <p:nvPr>
            <p:ph type="sldNum" sz="quarter" idx="5"/>
          </p:nvPr>
        </p:nvSpPr>
        <p:spPr/>
        <p:txBody>
          <a:bodyPr/>
          <a:lstStyle/>
          <a:p>
            <a:fld id="{321105D1-5851-4CD4-A5D5-94855AD69EC9}" type="slidenum">
              <a:rPr lang="vi-VN" smtClean="0"/>
              <a:t>12</a:t>
            </a:fld>
            <a:endParaRPr lang="vi-VN"/>
          </a:p>
        </p:txBody>
      </p:sp>
    </p:spTree>
    <p:extLst>
      <p:ext uri="{BB962C8B-B14F-4D97-AF65-F5344CB8AC3E}">
        <p14:creationId xmlns:p14="http://schemas.microsoft.com/office/powerpoint/2010/main" val="1410085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Trước khi kết thúc bài học Các em cần ghi nhớ</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375E1033-07A4-4BDB-A70C-4A695DD94185}" type="slidenum">
              <a:rPr kumimoji="0" lang="en-US" sz="1200" b="0" i="0" u="none" strike="noStrike" kern="1200" cap="none" spc="0" normalizeH="0" baseline="0" noProof="0" smtClean="0">
                <a:ln>
                  <a:noFill/>
                </a:ln>
                <a:solidFill>
                  <a:prstClr val="black"/>
                </a:solidFill>
                <a:effectLst/>
                <a:uLnTx/>
                <a:uFillTx/>
                <a:latin typeface="Tw Cen MT"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Tw Cen MT" pitchFamily="34" charset="0"/>
              <a:ea typeface="+mn-ea"/>
              <a:cs typeface="+mn-cs"/>
            </a:endParaRPr>
          </a:p>
        </p:txBody>
      </p:sp>
    </p:spTree>
    <p:extLst>
      <p:ext uri="{BB962C8B-B14F-4D97-AF65-F5344CB8AC3E}">
        <p14:creationId xmlns:p14="http://schemas.microsoft.com/office/powerpoint/2010/main" val="3092894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375E1033-07A4-4BDB-A70C-4A695DD94185}" type="slidenum">
              <a:rPr kumimoji="0" lang="en-US" sz="1200" b="0" i="0" u="none" strike="noStrike" kern="1200" cap="none" spc="0" normalizeH="0" baseline="0" noProof="0" smtClean="0">
                <a:ln>
                  <a:noFill/>
                </a:ln>
                <a:solidFill>
                  <a:prstClr val="black"/>
                </a:solidFill>
                <a:effectLst/>
                <a:uLnTx/>
                <a:uFillTx/>
                <a:latin typeface="Tw Cen MT"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Tw Cen MT" pitchFamily="34" charset="0"/>
              <a:ea typeface="+mn-ea"/>
              <a:cs typeface="+mn-cs"/>
            </a:endParaRPr>
          </a:p>
        </p:txBody>
      </p:sp>
    </p:spTree>
    <p:extLst>
      <p:ext uri="{BB962C8B-B14F-4D97-AF65-F5344CB8AC3E}">
        <p14:creationId xmlns:p14="http://schemas.microsoft.com/office/powerpoint/2010/main" val="3092894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r>
              <a:rPr lang="en-US"/>
              <a:t>Bài học ngày hôm nay đến đây là kết thúc, Các em hãy ôn bài, ghi nhớ cách đặt tay trên bàn phím sao cho đúng cách, thực hành cách đặt tay đúng ở nhà, làm các bài tập trong SGK và chuẩn bị bài mới là bài 7 SGK trang 31. Thầy chúc các em chăm ngoan, học giỏi, tạm biệt các em</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375E1033-07A4-4BDB-A70C-4A695DD94185}" type="slidenum">
              <a:rPr kumimoji="0" lang="en-US" sz="1200" b="0" i="0" u="none" strike="noStrike" kern="1200" cap="none" spc="0" normalizeH="0" baseline="0" noProof="0" smtClean="0">
                <a:ln>
                  <a:noFill/>
                </a:ln>
                <a:solidFill>
                  <a:prstClr val="black"/>
                </a:solidFill>
                <a:effectLst/>
                <a:uLnTx/>
                <a:uFillTx/>
                <a:latin typeface="Tw Cen MT"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Tw Cen MT" pitchFamily="34" charset="0"/>
              <a:ea typeface="+mn-ea"/>
              <a:cs typeface="+mn-cs"/>
            </a:endParaRPr>
          </a:p>
        </p:txBody>
      </p:sp>
    </p:spTree>
    <p:extLst>
      <p:ext uri="{BB962C8B-B14F-4D97-AF65-F5344CB8AC3E}">
        <p14:creationId xmlns:p14="http://schemas.microsoft.com/office/powerpoint/2010/main" val="3705942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Để cùng học bài, các em chuẩn bị cho thầy sách giáo khoa và máy tính</a:t>
            </a:r>
          </a:p>
        </p:txBody>
      </p:sp>
      <p:sp>
        <p:nvSpPr>
          <p:cNvPr id="4" name="Slide Number Placeholder 3"/>
          <p:cNvSpPr>
            <a:spLocks noGrp="1"/>
          </p:cNvSpPr>
          <p:nvPr>
            <p:ph type="sldNum" sz="quarter" idx="5"/>
          </p:nvPr>
        </p:nvSpPr>
        <p:spPr/>
        <p:txBody>
          <a:bodyPr/>
          <a:lstStyle/>
          <a:p>
            <a:fld id="{321105D1-5851-4CD4-A5D5-94855AD69EC9}" type="slidenum">
              <a:rPr lang="vi-VN" smtClean="0"/>
              <a:t>2</a:t>
            </a:fld>
            <a:endParaRPr lang="vi-VN"/>
          </a:p>
        </p:txBody>
      </p:sp>
    </p:spTree>
    <p:extLst>
      <p:ext uri="{BB962C8B-B14F-4D97-AF65-F5344CB8AC3E}">
        <p14:creationId xmlns:p14="http://schemas.microsoft.com/office/powerpoint/2010/main" val="3073939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Hôm nay thầy và các em sẽ cùng học bài số 6: Thư mục, Các em hãy cùng mở sgk trang 23 để cùng học nhé</a:t>
            </a:r>
            <a:endParaRPr lang="vi-VN"/>
          </a:p>
        </p:txBody>
      </p:sp>
      <p:sp>
        <p:nvSpPr>
          <p:cNvPr id="4" name="Slide Number Placeholder 3"/>
          <p:cNvSpPr>
            <a:spLocks noGrp="1"/>
          </p:cNvSpPr>
          <p:nvPr>
            <p:ph type="sldNum" sz="quarter" idx="5"/>
          </p:nvPr>
        </p:nvSpPr>
        <p:spPr/>
        <p:txBody>
          <a:bodyPr/>
          <a:lstStyle/>
          <a:p>
            <a:fld id="{321105D1-5851-4CD4-A5D5-94855AD69EC9}" type="slidenum">
              <a:rPr lang="vi-VN" smtClean="0"/>
              <a:t>3</a:t>
            </a:fld>
            <a:endParaRPr lang="vi-VN"/>
          </a:p>
        </p:txBody>
      </p:sp>
    </p:spTree>
    <p:extLst>
      <p:ext uri="{BB962C8B-B14F-4D97-AF65-F5344CB8AC3E}">
        <p14:creationId xmlns:p14="http://schemas.microsoft.com/office/powerpoint/2010/main" val="2986790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Trong bài học này, các em cần lưu ý cho thầy các mục tiêu đó là: các em cần nhận biết…..................................................................................................................................</a:t>
            </a:r>
          </a:p>
        </p:txBody>
      </p:sp>
      <p:sp>
        <p:nvSpPr>
          <p:cNvPr id="4" name="Slide Number Placeholder 3"/>
          <p:cNvSpPr>
            <a:spLocks noGrp="1"/>
          </p:cNvSpPr>
          <p:nvPr>
            <p:ph type="sldNum" sz="quarter" idx="5"/>
          </p:nvPr>
        </p:nvSpPr>
        <p:spPr/>
        <p:txBody>
          <a:bodyPr/>
          <a:lstStyle/>
          <a:p>
            <a:fld id="{321105D1-5851-4CD4-A5D5-94855AD69EC9}" type="slidenum">
              <a:rPr lang="vi-VN" smtClean="0"/>
              <a:t>4</a:t>
            </a:fld>
            <a:endParaRPr lang="vi-VN"/>
          </a:p>
        </p:txBody>
      </p:sp>
    </p:spTree>
    <p:extLst>
      <p:ext uri="{BB962C8B-B14F-4D97-AF65-F5344CB8AC3E}">
        <p14:creationId xmlns:p14="http://schemas.microsoft.com/office/powerpoint/2010/main" val="1541034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sz="1000"/>
          </a:p>
        </p:txBody>
      </p:sp>
      <p:sp>
        <p:nvSpPr>
          <p:cNvPr id="4" name="Slide Number Placeholder 3"/>
          <p:cNvSpPr>
            <a:spLocks noGrp="1"/>
          </p:cNvSpPr>
          <p:nvPr>
            <p:ph type="sldNum" sz="quarter" idx="5"/>
          </p:nvPr>
        </p:nvSpPr>
        <p:spPr/>
        <p:txBody>
          <a:bodyPr/>
          <a:lstStyle/>
          <a:p>
            <a:fld id="{321105D1-5851-4CD4-A5D5-94855AD69EC9}" type="slidenum">
              <a:rPr lang="vi-VN" smtClean="0"/>
              <a:t>5</a:t>
            </a:fld>
            <a:endParaRPr lang="vi-VN"/>
          </a:p>
        </p:txBody>
      </p:sp>
    </p:spTree>
    <p:extLst>
      <p:ext uri="{BB962C8B-B14F-4D97-AF65-F5344CB8AC3E}">
        <p14:creationId xmlns:p14="http://schemas.microsoft.com/office/powerpoint/2010/main" val="3971948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sz="1000"/>
          </a:p>
        </p:txBody>
      </p:sp>
      <p:sp>
        <p:nvSpPr>
          <p:cNvPr id="4" name="Slide Number Placeholder 3"/>
          <p:cNvSpPr>
            <a:spLocks noGrp="1"/>
          </p:cNvSpPr>
          <p:nvPr>
            <p:ph type="sldNum" sz="quarter" idx="5"/>
          </p:nvPr>
        </p:nvSpPr>
        <p:spPr/>
        <p:txBody>
          <a:bodyPr/>
          <a:lstStyle/>
          <a:p>
            <a:fld id="{321105D1-5851-4CD4-A5D5-94855AD69EC9}" type="slidenum">
              <a:rPr lang="vi-VN" smtClean="0"/>
              <a:t>6</a:t>
            </a:fld>
            <a:endParaRPr lang="vi-VN"/>
          </a:p>
        </p:txBody>
      </p:sp>
    </p:spTree>
    <p:extLst>
      <p:ext uri="{BB962C8B-B14F-4D97-AF65-F5344CB8AC3E}">
        <p14:creationId xmlns:p14="http://schemas.microsoft.com/office/powerpoint/2010/main" val="3971948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a:p>
        </p:txBody>
      </p:sp>
      <p:sp>
        <p:nvSpPr>
          <p:cNvPr id="4" name="Slide Number Placeholder 3"/>
          <p:cNvSpPr>
            <a:spLocks noGrp="1"/>
          </p:cNvSpPr>
          <p:nvPr>
            <p:ph type="sldNum" sz="quarter" idx="5"/>
          </p:nvPr>
        </p:nvSpPr>
        <p:spPr/>
        <p:txBody>
          <a:bodyPr/>
          <a:lstStyle/>
          <a:p>
            <a:fld id="{321105D1-5851-4CD4-A5D5-94855AD69EC9}" type="slidenum">
              <a:rPr lang="vi-VN" smtClean="0"/>
              <a:t>7</a:t>
            </a:fld>
            <a:endParaRPr lang="vi-VN"/>
          </a:p>
        </p:txBody>
      </p:sp>
    </p:spTree>
    <p:extLst>
      <p:ext uri="{BB962C8B-B14F-4D97-AF65-F5344CB8AC3E}">
        <p14:creationId xmlns:p14="http://schemas.microsoft.com/office/powerpoint/2010/main" val="1171722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a:p>
        </p:txBody>
      </p:sp>
      <p:sp>
        <p:nvSpPr>
          <p:cNvPr id="4" name="Slide Number Placeholder 3"/>
          <p:cNvSpPr>
            <a:spLocks noGrp="1"/>
          </p:cNvSpPr>
          <p:nvPr>
            <p:ph type="sldNum" sz="quarter" idx="5"/>
          </p:nvPr>
        </p:nvSpPr>
        <p:spPr/>
        <p:txBody>
          <a:bodyPr/>
          <a:lstStyle/>
          <a:p>
            <a:fld id="{321105D1-5851-4CD4-A5D5-94855AD69EC9}" type="slidenum">
              <a:rPr lang="vi-VN" smtClean="0"/>
              <a:t>8</a:t>
            </a:fld>
            <a:endParaRPr lang="vi-VN"/>
          </a:p>
        </p:txBody>
      </p:sp>
    </p:spTree>
    <p:extLst>
      <p:ext uri="{BB962C8B-B14F-4D97-AF65-F5344CB8AC3E}">
        <p14:creationId xmlns:p14="http://schemas.microsoft.com/office/powerpoint/2010/main" val="1171722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a:p>
        </p:txBody>
      </p:sp>
      <p:sp>
        <p:nvSpPr>
          <p:cNvPr id="4" name="Slide Number Placeholder 3"/>
          <p:cNvSpPr>
            <a:spLocks noGrp="1"/>
          </p:cNvSpPr>
          <p:nvPr>
            <p:ph type="sldNum" sz="quarter" idx="5"/>
          </p:nvPr>
        </p:nvSpPr>
        <p:spPr/>
        <p:txBody>
          <a:bodyPr/>
          <a:lstStyle/>
          <a:p>
            <a:fld id="{321105D1-5851-4CD4-A5D5-94855AD69EC9}" type="slidenum">
              <a:rPr lang="vi-VN" smtClean="0"/>
              <a:t>9</a:t>
            </a:fld>
            <a:endParaRPr lang="vi-VN"/>
          </a:p>
        </p:txBody>
      </p:sp>
    </p:spTree>
    <p:extLst>
      <p:ext uri="{BB962C8B-B14F-4D97-AF65-F5344CB8AC3E}">
        <p14:creationId xmlns:p14="http://schemas.microsoft.com/office/powerpoint/2010/main" val="1171722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68523-4F6C-4248-859A-6A46031455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BED72B6A-5FAF-4EFD-8FDA-B0885CF7AF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1F85894C-4361-498C-8DB3-935C1A9AB39B}"/>
              </a:ext>
            </a:extLst>
          </p:cNvPr>
          <p:cNvSpPr>
            <a:spLocks noGrp="1"/>
          </p:cNvSpPr>
          <p:nvPr>
            <p:ph type="dt" sz="half" idx="10"/>
          </p:nvPr>
        </p:nvSpPr>
        <p:spPr/>
        <p:txBody>
          <a:bodyPr/>
          <a:lstStyle/>
          <a:p>
            <a:fld id="{C677CBB8-A559-4250-940A-A241BBE3D11E}" type="datetimeFigureOut">
              <a:rPr lang="vi-VN" smtClean="0"/>
              <a:t>13/10/2021</a:t>
            </a:fld>
            <a:endParaRPr lang="vi-VN"/>
          </a:p>
        </p:txBody>
      </p:sp>
      <p:sp>
        <p:nvSpPr>
          <p:cNvPr id="5" name="Footer Placeholder 4">
            <a:extLst>
              <a:ext uri="{FF2B5EF4-FFF2-40B4-BE49-F238E27FC236}">
                <a16:creationId xmlns:a16="http://schemas.microsoft.com/office/drawing/2014/main" id="{D650A5D2-5BCF-4ECC-B5F7-E534565CE56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EA5BCD8-D895-4A30-A115-63B916FBEA8C}"/>
              </a:ext>
            </a:extLst>
          </p:cNvPr>
          <p:cNvSpPr>
            <a:spLocks noGrp="1"/>
          </p:cNvSpPr>
          <p:nvPr>
            <p:ph type="sldNum" sz="quarter" idx="12"/>
          </p:nvPr>
        </p:nvSpPr>
        <p:spPr/>
        <p:txBody>
          <a:bodyPr/>
          <a:lstStyle/>
          <a:p>
            <a:fld id="{B2584CA3-A445-4121-A0B3-9E252C87AD4E}" type="slidenum">
              <a:rPr lang="vi-VN" smtClean="0"/>
              <a:t>‹#›</a:t>
            </a:fld>
            <a:endParaRPr lang="vi-VN"/>
          </a:p>
        </p:txBody>
      </p:sp>
    </p:spTree>
    <p:extLst>
      <p:ext uri="{BB962C8B-B14F-4D97-AF65-F5344CB8AC3E}">
        <p14:creationId xmlns:p14="http://schemas.microsoft.com/office/powerpoint/2010/main" val="1689931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4B860-BCE4-4FDE-ACE4-FDDF475AA389}"/>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D5961E94-D571-43FC-9519-88E5C4CEF7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5BE0BEB-C674-44B0-93A9-C1E53BE4232E}"/>
              </a:ext>
            </a:extLst>
          </p:cNvPr>
          <p:cNvSpPr>
            <a:spLocks noGrp="1"/>
          </p:cNvSpPr>
          <p:nvPr>
            <p:ph type="dt" sz="half" idx="10"/>
          </p:nvPr>
        </p:nvSpPr>
        <p:spPr/>
        <p:txBody>
          <a:bodyPr/>
          <a:lstStyle/>
          <a:p>
            <a:fld id="{C677CBB8-A559-4250-940A-A241BBE3D11E}" type="datetimeFigureOut">
              <a:rPr lang="vi-VN" smtClean="0"/>
              <a:t>13/10/2021</a:t>
            </a:fld>
            <a:endParaRPr lang="vi-VN"/>
          </a:p>
        </p:txBody>
      </p:sp>
      <p:sp>
        <p:nvSpPr>
          <p:cNvPr id="5" name="Footer Placeholder 4">
            <a:extLst>
              <a:ext uri="{FF2B5EF4-FFF2-40B4-BE49-F238E27FC236}">
                <a16:creationId xmlns:a16="http://schemas.microsoft.com/office/drawing/2014/main" id="{55F22E52-D847-43FE-9939-C8B08316C69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75D8332-53B1-4694-9F0B-999EAB94E913}"/>
              </a:ext>
            </a:extLst>
          </p:cNvPr>
          <p:cNvSpPr>
            <a:spLocks noGrp="1"/>
          </p:cNvSpPr>
          <p:nvPr>
            <p:ph type="sldNum" sz="quarter" idx="12"/>
          </p:nvPr>
        </p:nvSpPr>
        <p:spPr/>
        <p:txBody>
          <a:bodyPr/>
          <a:lstStyle/>
          <a:p>
            <a:fld id="{B2584CA3-A445-4121-A0B3-9E252C87AD4E}" type="slidenum">
              <a:rPr lang="vi-VN" smtClean="0"/>
              <a:t>‹#›</a:t>
            </a:fld>
            <a:endParaRPr lang="vi-VN"/>
          </a:p>
        </p:txBody>
      </p:sp>
    </p:spTree>
    <p:extLst>
      <p:ext uri="{BB962C8B-B14F-4D97-AF65-F5344CB8AC3E}">
        <p14:creationId xmlns:p14="http://schemas.microsoft.com/office/powerpoint/2010/main" val="2273817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6FF737-BBD1-4F5E-A6B2-2A324AF1F1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182F0307-6A85-4033-B9AC-A43DF1199B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5A8EBBE-2253-47D0-A2B5-0A8B18FBB4F3}"/>
              </a:ext>
            </a:extLst>
          </p:cNvPr>
          <p:cNvSpPr>
            <a:spLocks noGrp="1"/>
          </p:cNvSpPr>
          <p:nvPr>
            <p:ph type="dt" sz="half" idx="10"/>
          </p:nvPr>
        </p:nvSpPr>
        <p:spPr/>
        <p:txBody>
          <a:bodyPr/>
          <a:lstStyle/>
          <a:p>
            <a:fld id="{C677CBB8-A559-4250-940A-A241BBE3D11E}" type="datetimeFigureOut">
              <a:rPr lang="vi-VN" smtClean="0"/>
              <a:t>13/10/2021</a:t>
            </a:fld>
            <a:endParaRPr lang="vi-VN"/>
          </a:p>
        </p:txBody>
      </p:sp>
      <p:sp>
        <p:nvSpPr>
          <p:cNvPr id="5" name="Footer Placeholder 4">
            <a:extLst>
              <a:ext uri="{FF2B5EF4-FFF2-40B4-BE49-F238E27FC236}">
                <a16:creationId xmlns:a16="http://schemas.microsoft.com/office/drawing/2014/main" id="{109C3A92-DFC5-45F9-99BE-92F9A04D489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88B9955-C021-44AD-B45D-D64144F29202}"/>
              </a:ext>
            </a:extLst>
          </p:cNvPr>
          <p:cNvSpPr>
            <a:spLocks noGrp="1"/>
          </p:cNvSpPr>
          <p:nvPr>
            <p:ph type="sldNum" sz="quarter" idx="12"/>
          </p:nvPr>
        </p:nvSpPr>
        <p:spPr/>
        <p:txBody>
          <a:bodyPr/>
          <a:lstStyle/>
          <a:p>
            <a:fld id="{B2584CA3-A445-4121-A0B3-9E252C87AD4E}" type="slidenum">
              <a:rPr lang="vi-VN" smtClean="0"/>
              <a:t>‹#›</a:t>
            </a:fld>
            <a:endParaRPr lang="vi-VN"/>
          </a:p>
        </p:txBody>
      </p:sp>
    </p:spTree>
    <p:extLst>
      <p:ext uri="{BB962C8B-B14F-4D97-AF65-F5344CB8AC3E}">
        <p14:creationId xmlns:p14="http://schemas.microsoft.com/office/powerpoint/2010/main" val="1512103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09825279-D822-41C1-8EAB-9E722D0C5337}" type="datetimeFigureOut">
              <a:rPr lang="en-US" smtClean="0"/>
              <a:pPr>
                <a:defRPr/>
              </a:pPr>
              <a:t>10/13/2021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A0B8FAE-0175-426D-A35A-D50FF68C2DB3}" type="slidenum">
              <a:rPr lang="en-US" smtClean="0"/>
              <a:pPr>
                <a:defRPr/>
              </a:pPr>
              <a:t>‹#›</a:t>
            </a:fld>
            <a:endParaRPr lang="en-US"/>
          </a:p>
        </p:txBody>
      </p:sp>
    </p:spTree>
    <p:extLst>
      <p:ext uri="{BB962C8B-B14F-4D97-AF65-F5344CB8AC3E}">
        <p14:creationId xmlns:p14="http://schemas.microsoft.com/office/powerpoint/2010/main" val="815268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EEFEFBB3-D7D4-408D-BAFC-F0CB42F85388}" type="datetimeFigureOut">
              <a:rPr lang="en-US" smtClean="0"/>
              <a:pPr>
                <a:defRPr/>
              </a:pPr>
              <a:t>10/13/2021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86411A2-BF5B-4F84-8A36-941A846E2340}" type="slidenum">
              <a:rPr lang="en-US" smtClean="0"/>
              <a:pPr>
                <a:defRPr/>
              </a:pPr>
              <a:t>‹#›</a:t>
            </a:fld>
            <a:endParaRPr lang="en-US"/>
          </a:p>
        </p:txBody>
      </p:sp>
    </p:spTree>
    <p:extLst>
      <p:ext uri="{BB962C8B-B14F-4D97-AF65-F5344CB8AC3E}">
        <p14:creationId xmlns:p14="http://schemas.microsoft.com/office/powerpoint/2010/main" val="3888084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3E4A828B-3A33-4823-AC9B-7BDC8D312F7B}" type="datetimeFigureOut">
              <a:rPr lang="en-US" smtClean="0"/>
              <a:pPr>
                <a:defRPr/>
              </a:pPr>
              <a:t>10/13/2021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7F53C9D-7352-4500-807D-A13014161636}" type="slidenum">
              <a:rPr lang="en-US" smtClean="0"/>
              <a:pPr>
                <a:defRPr/>
              </a:pPr>
              <a:t>‹#›</a:t>
            </a:fld>
            <a:endParaRPr lang="en-US"/>
          </a:p>
        </p:txBody>
      </p:sp>
    </p:spTree>
    <p:extLst>
      <p:ext uri="{BB962C8B-B14F-4D97-AF65-F5344CB8AC3E}">
        <p14:creationId xmlns:p14="http://schemas.microsoft.com/office/powerpoint/2010/main" val="204619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99189D63-B0D8-4EB5-B628-D7A04F52A7C0}" type="datetimeFigureOut">
              <a:rPr lang="en-US" smtClean="0"/>
              <a:pPr>
                <a:defRPr/>
              </a:pPr>
              <a:t>10/13/2021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5C1CABE-AB4E-41C0-A257-D28AD1D20AED}" type="slidenum">
              <a:rPr lang="en-US" smtClean="0"/>
              <a:pPr>
                <a:defRPr/>
              </a:pPr>
              <a:t>‹#›</a:t>
            </a:fld>
            <a:endParaRPr lang="en-US"/>
          </a:p>
        </p:txBody>
      </p:sp>
    </p:spTree>
    <p:extLst>
      <p:ext uri="{BB962C8B-B14F-4D97-AF65-F5344CB8AC3E}">
        <p14:creationId xmlns:p14="http://schemas.microsoft.com/office/powerpoint/2010/main" val="3550031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2179A4CA-CD19-48DD-9E97-77C74BC01032}" type="datetimeFigureOut">
              <a:rPr lang="en-US" smtClean="0"/>
              <a:pPr>
                <a:defRPr/>
              </a:pPr>
              <a:t>10/13/2021</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2C6D9BA-B98E-4D39-9FB7-E79B41BFE7B7}" type="slidenum">
              <a:rPr lang="en-US" smtClean="0"/>
              <a:pPr>
                <a:defRPr/>
              </a:pPr>
              <a:t>‹#›</a:t>
            </a:fld>
            <a:endParaRPr lang="en-US"/>
          </a:p>
        </p:txBody>
      </p:sp>
    </p:spTree>
    <p:extLst>
      <p:ext uri="{BB962C8B-B14F-4D97-AF65-F5344CB8AC3E}">
        <p14:creationId xmlns:p14="http://schemas.microsoft.com/office/powerpoint/2010/main" val="4102819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439EAF09-1108-4057-AB4B-E11B95B35D6B}" type="datetimeFigureOut">
              <a:rPr lang="en-US" smtClean="0"/>
              <a:pPr>
                <a:defRPr/>
              </a:pPr>
              <a:t>10/13/2021</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BF4C09-187E-492C-815A-FC880149E8C4}" type="slidenum">
              <a:rPr lang="en-US" smtClean="0"/>
              <a:pPr>
                <a:defRPr/>
              </a:pPr>
              <a:t>‹#›</a:t>
            </a:fld>
            <a:endParaRPr lang="en-US"/>
          </a:p>
        </p:txBody>
      </p:sp>
    </p:spTree>
    <p:extLst>
      <p:ext uri="{BB962C8B-B14F-4D97-AF65-F5344CB8AC3E}">
        <p14:creationId xmlns:p14="http://schemas.microsoft.com/office/powerpoint/2010/main" val="14089515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14F4DD8-63AA-4D30-B1E7-B614CC3960AF}" type="datetimeFigureOut">
              <a:rPr lang="en-US" smtClean="0"/>
              <a:pPr>
                <a:defRPr/>
              </a:pPr>
              <a:t>10/13/2021</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A1FCC85-D578-4A13-9312-95379F492774}" type="slidenum">
              <a:rPr lang="en-US" smtClean="0"/>
              <a:pPr>
                <a:defRPr/>
              </a:pPr>
              <a:t>‹#›</a:t>
            </a:fld>
            <a:endParaRPr lang="en-US"/>
          </a:p>
        </p:txBody>
      </p:sp>
    </p:spTree>
    <p:extLst>
      <p:ext uri="{BB962C8B-B14F-4D97-AF65-F5344CB8AC3E}">
        <p14:creationId xmlns:p14="http://schemas.microsoft.com/office/powerpoint/2010/main" val="31959767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135D6A1E-B38F-463E-882E-A8C9AD53729A}" type="datetimeFigureOut">
              <a:rPr lang="en-US" smtClean="0"/>
              <a:pPr>
                <a:defRPr/>
              </a:pPr>
              <a:t>10/13/2021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98CF0C6-5F84-4491-B9AD-07BA6B85F42D}" type="slidenum">
              <a:rPr lang="en-US" smtClean="0"/>
              <a:pPr>
                <a:defRPr/>
              </a:pPr>
              <a:t>‹#›</a:t>
            </a:fld>
            <a:endParaRPr lang="en-US"/>
          </a:p>
        </p:txBody>
      </p:sp>
    </p:spTree>
    <p:extLst>
      <p:ext uri="{BB962C8B-B14F-4D97-AF65-F5344CB8AC3E}">
        <p14:creationId xmlns:p14="http://schemas.microsoft.com/office/powerpoint/2010/main" val="871248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BAD5E-0D65-4881-B6DA-A0EB65AA658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F967FCD-30EE-4580-97E1-D18020E734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2ADF83B-1FB5-4820-9EE5-3860E7B5360D}"/>
              </a:ext>
            </a:extLst>
          </p:cNvPr>
          <p:cNvSpPr>
            <a:spLocks noGrp="1"/>
          </p:cNvSpPr>
          <p:nvPr>
            <p:ph type="dt" sz="half" idx="10"/>
          </p:nvPr>
        </p:nvSpPr>
        <p:spPr/>
        <p:txBody>
          <a:bodyPr/>
          <a:lstStyle/>
          <a:p>
            <a:fld id="{C677CBB8-A559-4250-940A-A241BBE3D11E}" type="datetimeFigureOut">
              <a:rPr lang="vi-VN" smtClean="0"/>
              <a:t>13/10/2021</a:t>
            </a:fld>
            <a:endParaRPr lang="vi-VN"/>
          </a:p>
        </p:txBody>
      </p:sp>
      <p:sp>
        <p:nvSpPr>
          <p:cNvPr id="5" name="Footer Placeholder 4">
            <a:extLst>
              <a:ext uri="{FF2B5EF4-FFF2-40B4-BE49-F238E27FC236}">
                <a16:creationId xmlns:a16="http://schemas.microsoft.com/office/drawing/2014/main" id="{30C12141-4116-4D43-B406-6A8617F91D9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BA3CDBB-2995-424D-9711-D6C2ACBE26CD}"/>
              </a:ext>
            </a:extLst>
          </p:cNvPr>
          <p:cNvSpPr>
            <a:spLocks noGrp="1"/>
          </p:cNvSpPr>
          <p:nvPr>
            <p:ph type="sldNum" sz="quarter" idx="12"/>
          </p:nvPr>
        </p:nvSpPr>
        <p:spPr/>
        <p:txBody>
          <a:bodyPr/>
          <a:lstStyle/>
          <a:p>
            <a:fld id="{B2584CA3-A445-4121-A0B3-9E252C87AD4E}" type="slidenum">
              <a:rPr lang="vi-VN" smtClean="0"/>
              <a:t>‹#›</a:t>
            </a:fld>
            <a:endParaRPr lang="vi-VN"/>
          </a:p>
        </p:txBody>
      </p:sp>
    </p:spTree>
    <p:extLst>
      <p:ext uri="{BB962C8B-B14F-4D97-AF65-F5344CB8AC3E}">
        <p14:creationId xmlns:p14="http://schemas.microsoft.com/office/powerpoint/2010/main" val="3367382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51D26D06-FF68-4BEE-86E3-576C4BC980A1}" type="datetimeFigureOut">
              <a:rPr lang="en-US" smtClean="0"/>
              <a:pPr>
                <a:defRPr/>
              </a:pPr>
              <a:t>10/13/2021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9D56D19-6FAF-47A5-916A-541807368861}" type="slidenum">
              <a:rPr lang="en-US" smtClean="0"/>
              <a:pPr>
                <a:defRPr/>
              </a:pPr>
              <a:t>‹#›</a:t>
            </a:fld>
            <a:endParaRPr lang="en-US"/>
          </a:p>
        </p:txBody>
      </p:sp>
    </p:spTree>
    <p:extLst>
      <p:ext uri="{BB962C8B-B14F-4D97-AF65-F5344CB8AC3E}">
        <p14:creationId xmlns:p14="http://schemas.microsoft.com/office/powerpoint/2010/main" val="282562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6BDA9D0-B5C9-48CB-B9EF-A782E723B923}" type="datetimeFigureOut">
              <a:rPr lang="en-US" smtClean="0"/>
              <a:pPr>
                <a:defRPr/>
              </a:pPr>
              <a:t>10/13/2021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08C8D0B-5093-4609-A2FE-6ADC3747BB32}" type="slidenum">
              <a:rPr lang="en-US" smtClean="0"/>
              <a:pPr>
                <a:defRPr/>
              </a:pPr>
              <a:t>‹#›</a:t>
            </a:fld>
            <a:endParaRPr lang="en-US"/>
          </a:p>
        </p:txBody>
      </p:sp>
    </p:spTree>
    <p:extLst>
      <p:ext uri="{BB962C8B-B14F-4D97-AF65-F5344CB8AC3E}">
        <p14:creationId xmlns:p14="http://schemas.microsoft.com/office/powerpoint/2010/main" val="2549856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85D28C50-3D30-4F18-87D6-5177C93129F6}" type="datetimeFigureOut">
              <a:rPr lang="en-US" smtClean="0"/>
              <a:pPr>
                <a:defRPr/>
              </a:pPr>
              <a:t>10/13/2021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4BFC32E-2502-41CC-8DC2-C13340452506}" type="slidenum">
              <a:rPr lang="en-US" smtClean="0"/>
              <a:pPr>
                <a:defRPr/>
              </a:pPr>
              <a:t>‹#›</a:t>
            </a:fld>
            <a:endParaRPr lang="en-US"/>
          </a:p>
        </p:txBody>
      </p:sp>
    </p:spTree>
    <p:extLst>
      <p:ext uri="{BB962C8B-B14F-4D97-AF65-F5344CB8AC3E}">
        <p14:creationId xmlns:p14="http://schemas.microsoft.com/office/powerpoint/2010/main" val="3967934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ABED5-F455-4230-84A1-58F6257B3F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3C9A3B83-97BB-4EA6-8B18-7B65E8348E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5BAD1A-50CB-44A3-A27B-8D65F71879D9}"/>
              </a:ext>
            </a:extLst>
          </p:cNvPr>
          <p:cNvSpPr>
            <a:spLocks noGrp="1"/>
          </p:cNvSpPr>
          <p:nvPr>
            <p:ph type="dt" sz="half" idx="10"/>
          </p:nvPr>
        </p:nvSpPr>
        <p:spPr/>
        <p:txBody>
          <a:bodyPr/>
          <a:lstStyle/>
          <a:p>
            <a:fld id="{C677CBB8-A559-4250-940A-A241BBE3D11E}" type="datetimeFigureOut">
              <a:rPr lang="vi-VN" smtClean="0"/>
              <a:t>13/10/2021</a:t>
            </a:fld>
            <a:endParaRPr lang="vi-VN"/>
          </a:p>
        </p:txBody>
      </p:sp>
      <p:sp>
        <p:nvSpPr>
          <p:cNvPr id="5" name="Footer Placeholder 4">
            <a:extLst>
              <a:ext uri="{FF2B5EF4-FFF2-40B4-BE49-F238E27FC236}">
                <a16:creationId xmlns:a16="http://schemas.microsoft.com/office/drawing/2014/main" id="{73F9DFEF-F333-4F8E-AD2B-C5D5F8DB8CD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AED2C97-B561-461B-A227-4C2840D64DED}"/>
              </a:ext>
            </a:extLst>
          </p:cNvPr>
          <p:cNvSpPr>
            <a:spLocks noGrp="1"/>
          </p:cNvSpPr>
          <p:nvPr>
            <p:ph type="sldNum" sz="quarter" idx="12"/>
          </p:nvPr>
        </p:nvSpPr>
        <p:spPr/>
        <p:txBody>
          <a:bodyPr/>
          <a:lstStyle/>
          <a:p>
            <a:fld id="{B2584CA3-A445-4121-A0B3-9E252C87AD4E}" type="slidenum">
              <a:rPr lang="vi-VN" smtClean="0"/>
              <a:t>‹#›</a:t>
            </a:fld>
            <a:endParaRPr lang="vi-VN"/>
          </a:p>
        </p:txBody>
      </p:sp>
    </p:spTree>
    <p:extLst>
      <p:ext uri="{BB962C8B-B14F-4D97-AF65-F5344CB8AC3E}">
        <p14:creationId xmlns:p14="http://schemas.microsoft.com/office/powerpoint/2010/main" val="2566173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81E03-4E76-41CF-B103-7D965A76671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810BBA6-71B7-463D-AFC4-A71063AC27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77D90C36-A3D2-4D45-9A6D-F0B44F0F04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EB55BCAA-32C4-4B0C-B160-E3C031CA2DF9}"/>
              </a:ext>
            </a:extLst>
          </p:cNvPr>
          <p:cNvSpPr>
            <a:spLocks noGrp="1"/>
          </p:cNvSpPr>
          <p:nvPr>
            <p:ph type="dt" sz="half" idx="10"/>
          </p:nvPr>
        </p:nvSpPr>
        <p:spPr/>
        <p:txBody>
          <a:bodyPr/>
          <a:lstStyle/>
          <a:p>
            <a:fld id="{C677CBB8-A559-4250-940A-A241BBE3D11E}" type="datetimeFigureOut">
              <a:rPr lang="vi-VN" smtClean="0"/>
              <a:t>13/10/2021</a:t>
            </a:fld>
            <a:endParaRPr lang="vi-VN"/>
          </a:p>
        </p:txBody>
      </p:sp>
      <p:sp>
        <p:nvSpPr>
          <p:cNvPr id="6" name="Footer Placeholder 5">
            <a:extLst>
              <a:ext uri="{FF2B5EF4-FFF2-40B4-BE49-F238E27FC236}">
                <a16:creationId xmlns:a16="http://schemas.microsoft.com/office/drawing/2014/main" id="{AE020790-D181-4D40-A2D7-A4E440E4A43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38B76C2-9DF0-413F-B431-4C7860D5BFFA}"/>
              </a:ext>
            </a:extLst>
          </p:cNvPr>
          <p:cNvSpPr>
            <a:spLocks noGrp="1"/>
          </p:cNvSpPr>
          <p:nvPr>
            <p:ph type="sldNum" sz="quarter" idx="12"/>
          </p:nvPr>
        </p:nvSpPr>
        <p:spPr/>
        <p:txBody>
          <a:bodyPr/>
          <a:lstStyle/>
          <a:p>
            <a:fld id="{B2584CA3-A445-4121-A0B3-9E252C87AD4E}" type="slidenum">
              <a:rPr lang="vi-VN" smtClean="0"/>
              <a:t>‹#›</a:t>
            </a:fld>
            <a:endParaRPr lang="vi-VN"/>
          </a:p>
        </p:txBody>
      </p:sp>
    </p:spTree>
    <p:extLst>
      <p:ext uri="{BB962C8B-B14F-4D97-AF65-F5344CB8AC3E}">
        <p14:creationId xmlns:p14="http://schemas.microsoft.com/office/powerpoint/2010/main" val="3742619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E101F-3FA8-4DA2-9ACD-E7CF96333CA6}"/>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162A1AE2-F475-47C9-96C7-90AE7DE164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E716EE-6BFC-45BD-8BDA-6F843D043A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E4F9EBD8-268C-40D1-8A03-AF6DDD3287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BF29D4-2FE4-492E-BD84-2FA9CC7F46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7BA849C5-2C73-421A-8089-27D7057903B7}"/>
              </a:ext>
            </a:extLst>
          </p:cNvPr>
          <p:cNvSpPr>
            <a:spLocks noGrp="1"/>
          </p:cNvSpPr>
          <p:nvPr>
            <p:ph type="dt" sz="half" idx="10"/>
          </p:nvPr>
        </p:nvSpPr>
        <p:spPr/>
        <p:txBody>
          <a:bodyPr/>
          <a:lstStyle/>
          <a:p>
            <a:fld id="{C677CBB8-A559-4250-940A-A241BBE3D11E}" type="datetimeFigureOut">
              <a:rPr lang="vi-VN" smtClean="0"/>
              <a:t>13/10/2021</a:t>
            </a:fld>
            <a:endParaRPr lang="vi-VN"/>
          </a:p>
        </p:txBody>
      </p:sp>
      <p:sp>
        <p:nvSpPr>
          <p:cNvPr id="8" name="Footer Placeholder 7">
            <a:extLst>
              <a:ext uri="{FF2B5EF4-FFF2-40B4-BE49-F238E27FC236}">
                <a16:creationId xmlns:a16="http://schemas.microsoft.com/office/drawing/2014/main" id="{CBC495DC-84C0-4F8A-B059-12B5CC56A84C}"/>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DA1A932E-E2F6-4A0A-A316-EC8980B7B8DA}"/>
              </a:ext>
            </a:extLst>
          </p:cNvPr>
          <p:cNvSpPr>
            <a:spLocks noGrp="1"/>
          </p:cNvSpPr>
          <p:nvPr>
            <p:ph type="sldNum" sz="quarter" idx="12"/>
          </p:nvPr>
        </p:nvSpPr>
        <p:spPr/>
        <p:txBody>
          <a:bodyPr/>
          <a:lstStyle/>
          <a:p>
            <a:fld id="{B2584CA3-A445-4121-A0B3-9E252C87AD4E}" type="slidenum">
              <a:rPr lang="vi-VN" smtClean="0"/>
              <a:t>‹#›</a:t>
            </a:fld>
            <a:endParaRPr lang="vi-VN"/>
          </a:p>
        </p:txBody>
      </p:sp>
    </p:spTree>
    <p:extLst>
      <p:ext uri="{BB962C8B-B14F-4D97-AF65-F5344CB8AC3E}">
        <p14:creationId xmlns:p14="http://schemas.microsoft.com/office/powerpoint/2010/main" val="54553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CDEF1-A3EB-465C-8BD7-34A04F479D6A}"/>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6414AAA6-59A1-42F2-A0CB-61F41D885198}"/>
              </a:ext>
            </a:extLst>
          </p:cNvPr>
          <p:cNvSpPr>
            <a:spLocks noGrp="1"/>
          </p:cNvSpPr>
          <p:nvPr>
            <p:ph type="dt" sz="half" idx="10"/>
          </p:nvPr>
        </p:nvSpPr>
        <p:spPr/>
        <p:txBody>
          <a:bodyPr/>
          <a:lstStyle/>
          <a:p>
            <a:fld id="{C677CBB8-A559-4250-940A-A241BBE3D11E}" type="datetimeFigureOut">
              <a:rPr lang="vi-VN" smtClean="0"/>
              <a:t>13/10/2021</a:t>
            </a:fld>
            <a:endParaRPr lang="vi-VN"/>
          </a:p>
        </p:txBody>
      </p:sp>
      <p:sp>
        <p:nvSpPr>
          <p:cNvPr id="4" name="Footer Placeholder 3">
            <a:extLst>
              <a:ext uri="{FF2B5EF4-FFF2-40B4-BE49-F238E27FC236}">
                <a16:creationId xmlns:a16="http://schemas.microsoft.com/office/drawing/2014/main" id="{3A737CF5-F326-424C-A670-CEA9047DC45F}"/>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D3D6C33B-387A-48AB-905A-5F82C2D7FFA1}"/>
              </a:ext>
            </a:extLst>
          </p:cNvPr>
          <p:cNvSpPr>
            <a:spLocks noGrp="1"/>
          </p:cNvSpPr>
          <p:nvPr>
            <p:ph type="sldNum" sz="quarter" idx="12"/>
          </p:nvPr>
        </p:nvSpPr>
        <p:spPr/>
        <p:txBody>
          <a:bodyPr/>
          <a:lstStyle/>
          <a:p>
            <a:fld id="{B2584CA3-A445-4121-A0B3-9E252C87AD4E}" type="slidenum">
              <a:rPr lang="vi-VN" smtClean="0"/>
              <a:t>‹#›</a:t>
            </a:fld>
            <a:endParaRPr lang="vi-VN"/>
          </a:p>
        </p:txBody>
      </p:sp>
    </p:spTree>
    <p:extLst>
      <p:ext uri="{BB962C8B-B14F-4D97-AF65-F5344CB8AC3E}">
        <p14:creationId xmlns:p14="http://schemas.microsoft.com/office/powerpoint/2010/main" val="3606340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D0ED67-AEBC-4E0D-8164-6A481884D2D9}"/>
              </a:ext>
            </a:extLst>
          </p:cNvPr>
          <p:cNvSpPr>
            <a:spLocks noGrp="1"/>
          </p:cNvSpPr>
          <p:nvPr>
            <p:ph type="dt" sz="half" idx="10"/>
          </p:nvPr>
        </p:nvSpPr>
        <p:spPr/>
        <p:txBody>
          <a:bodyPr/>
          <a:lstStyle/>
          <a:p>
            <a:fld id="{C677CBB8-A559-4250-940A-A241BBE3D11E}" type="datetimeFigureOut">
              <a:rPr lang="vi-VN" smtClean="0"/>
              <a:t>13/10/2021</a:t>
            </a:fld>
            <a:endParaRPr lang="vi-VN"/>
          </a:p>
        </p:txBody>
      </p:sp>
      <p:sp>
        <p:nvSpPr>
          <p:cNvPr id="3" name="Footer Placeholder 2">
            <a:extLst>
              <a:ext uri="{FF2B5EF4-FFF2-40B4-BE49-F238E27FC236}">
                <a16:creationId xmlns:a16="http://schemas.microsoft.com/office/drawing/2014/main" id="{D419FAD3-F013-440E-B976-80DF5B5461F2}"/>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76CB7E0A-9741-4FE0-8C64-A3070C2ED988}"/>
              </a:ext>
            </a:extLst>
          </p:cNvPr>
          <p:cNvSpPr>
            <a:spLocks noGrp="1"/>
          </p:cNvSpPr>
          <p:nvPr>
            <p:ph type="sldNum" sz="quarter" idx="12"/>
          </p:nvPr>
        </p:nvSpPr>
        <p:spPr/>
        <p:txBody>
          <a:bodyPr/>
          <a:lstStyle/>
          <a:p>
            <a:fld id="{B2584CA3-A445-4121-A0B3-9E252C87AD4E}" type="slidenum">
              <a:rPr lang="vi-VN" smtClean="0"/>
              <a:t>‹#›</a:t>
            </a:fld>
            <a:endParaRPr lang="vi-VN"/>
          </a:p>
        </p:txBody>
      </p:sp>
    </p:spTree>
    <p:extLst>
      <p:ext uri="{BB962C8B-B14F-4D97-AF65-F5344CB8AC3E}">
        <p14:creationId xmlns:p14="http://schemas.microsoft.com/office/powerpoint/2010/main" val="1458166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87B93-C370-4D9B-8724-CBE9A7943B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FD2BF7E9-C812-4401-86DD-664207D406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F9C609ED-E56E-4D60-9F8D-F421E2119E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82D083-2BC1-484D-AD49-8F1CB1893257}"/>
              </a:ext>
            </a:extLst>
          </p:cNvPr>
          <p:cNvSpPr>
            <a:spLocks noGrp="1"/>
          </p:cNvSpPr>
          <p:nvPr>
            <p:ph type="dt" sz="half" idx="10"/>
          </p:nvPr>
        </p:nvSpPr>
        <p:spPr/>
        <p:txBody>
          <a:bodyPr/>
          <a:lstStyle/>
          <a:p>
            <a:fld id="{C677CBB8-A559-4250-940A-A241BBE3D11E}" type="datetimeFigureOut">
              <a:rPr lang="vi-VN" smtClean="0"/>
              <a:t>13/10/2021</a:t>
            </a:fld>
            <a:endParaRPr lang="vi-VN"/>
          </a:p>
        </p:txBody>
      </p:sp>
      <p:sp>
        <p:nvSpPr>
          <p:cNvPr id="6" name="Footer Placeholder 5">
            <a:extLst>
              <a:ext uri="{FF2B5EF4-FFF2-40B4-BE49-F238E27FC236}">
                <a16:creationId xmlns:a16="http://schemas.microsoft.com/office/drawing/2014/main" id="{191994B5-4215-4D5F-B3F6-0A96E8545CE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B2530082-6570-4479-A2C4-D9ED51EA8F3A}"/>
              </a:ext>
            </a:extLst>
          </p:cNvPr>
          <p:cNvSpPr>
            <a:spLocks noGrp="1"/>
          </p:cNvSpPr>
          <p:nvPr>
            <p:ph type="sldNum" sz="quarter" idx="12"/>
          </p:nvPr>
        </p:nvSpPr>
        <p:spPr/>
        <p:txBody>
          <a:bodyPr/>
          <a:lstStyle/>
          <a:p>
            <a:fld id="{B2584CA3-A445-4121-A0B3-9E252C87AD4E}" type="slidenum">
              <a:rPr lang="vi-VN" smtClean="0"/>
              <a:t>‹#›</a:t>
            </a:fld>
            <a:endParaRPr lang="vi-VN"/>
          </a:p>
        </p:txBody>
      </p:sp>
    </p:spTree>
    <p:extLst>
      <p:ext uri="{BB962C8B-B14F-4D97-AF65-F5344CB8AC3E}">
        <p14:creationId xmlns:p14="http://schemas.microsoft.com/office/powerpoint/2010/main" val="3189514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880D1-8DE6-478D-A006-77479DACB5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6116E890-15D6-4195-B7D0-52E7E97646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08760109-3620-49D3-83ED-DC2F3A1BAB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9EF0E6-70EA-490F-B265-0543276C41EC}"/>
              </a:ext>
            </a:extLst>
          </p:cNvPr>
          <p:cNvSpPr>
            <a:spLocks noGrp="1"/>
          </p:cNvSpPr>
          <p:nvPr>
            <p:ph type="dt" sz="half" idx="10"/>
          </p:nvPr>
        </p:nvSpPr>
        <p:spPr/>
        <p:txBody>
          <a:bodyPr/>
          <a:lstStyle/>
          <a:p>
            <a:fld id="{C677CBB8-A559-4250-940A-A241BBE3D11E}" type="datetimeFigureOut">
              <a:rPr lang="vi-VN" smtClean="0"/>
              <a:t>13/10/2021</a:t>
            </a:fld>
            <a:endParaRPr lang="vi-VN"/>
          </a:p>
        </p:txBody>
      </p:sp>
      <p:sp>
        <p:nvSpPr>
          <p:cNvPr id="6" name="Footer Placeholder 5">
            <a:extLst>
              <a:ext uri="{FF2B5EF4-FFF2-40B4-BE49-F238E27FC236}">
                <a16:creationId xmlns:a16="http://schemas.microsoft.com/office/drawing/2014/main" id="{B6ED3DA8-B39B-453E-9F23-1FADE16BFA1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48D4701-E36E-4157-9452-0952425F8051}"/>
              </a:ext>
            </a:extLst>
          </p:cNvPr>
          <p:cNvSpPr>
            <a:spLocks noGrp="1"/>
          </p:cNvSpPr>
          <p:nvPr>
            <p:ph type="sldNum" sz="quarter" idx="12"/>
          </p:nvPr>
        </p:nvSpPr>
        <p:spPr/>
        <p:txBody>
          <a:bodyPr/>
          <a:lstStyle/>
          <a:p>
            <a:fld id="{B2584CA3-A445-4121-A0B3-9E252C87AD4E}" type="slidenum">
              <a:rPr lang="vi-VN" smtClean="0"/>
              <a:t>‹#›</a:t>
            </a:fld>
            <a:endParaRPr lang="vi-VN"/>
          </a:p>
        </p:txBody>
      </p:sp>
    </p:spTree>
    <p:extLst>
      <p:ext uri="{BB962C8B-B14F-4D97-AF65-F5344CB8AC3E}">
        <p14:creationId xmlns:p14="http://schemas.microsoft.com/office/powerpoint/2010/main" val="598581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D03CA4-6D35-4658-9D5F-39185DF548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85CCCD28-EEA5-4BA6-8668-4811FB4D85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3884997-DF1B-4B37-A598-73BB866DCF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77CBB8-A559-4250-940A-A241BBE3D11E}" type="datetimeFigureOut">
              <a:rPr lang="vi-VN" smtClean="0"/>
              <a:t>13/10/2021</a:t>
            </a:fld>
            <a:endParaRPr lang="vi-VN"/>
          </a:p>
        </p:txBody>
      </p:sp>
      <p:sp>
        <p:nvSpPr>
          <p:cNvPr id="5" name="Footer Placeholder 4">
            <a:extLst>
              <a:ext uri="{FF2B5EF4-FFF2-40B4-BE49-F238E27FC236}">
                <a16:creationId xmlns:a16="http://schemas.microsoft.com/office/drawing/2014/main" id="{583342E8-17F3-4D6F-BD1A-5039DB8789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5DFD7705-78C8-4E72-9044-086F784BB7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584CA3-A445-4121-A0B3-9E252C87AD4E}" type="slidenum">
              <a:rPr lang="vi-VN" smtClean="0"/>
              <a:t>‹#›</a:t>
            </a:fld>
            <a:endParaRPr lang="vi-VN"/>
          </a:p>
        </p:txBody>
      </p:sp>
    </p:spTree>
    <p:extLst>
      <p:ext uri="{BB962C8B-B14F-4D97-AF65-F5344CB8AC3E}">
        <p14:creationId xmlns:p14="http://schemas.microsoft.com/office/powerpoint/2010/main" val="626430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88FE711-4949-44C0-8A3F-29888A321251}" type="datetimeFigureOut">
              <a:rPr lang="en-US" smtClean="0"/>
              <a:pPr>
                <a:defRPr/>
              </a:pPr>
              <a:t>10/13/2021</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732B9AC-045D-4572-8A12-0E164A22AAAD}" type="slidenum">
              <a:rPr lang="en-US" smtClean="0"/>
              <a:pPr>
                <a:defRPr/>
              </a:pPr>
              <a:t>‹#›</a:t>
            </a:fld>
            <a:endParaRPr lang="en-US"/>
          </a:p>
        </p:txBody>
      </p:sp>
    </p:spTree>
    <p:extLst>
      <p:ext uri="{BB962C8B-B14F-4D97-AF65-F5344CB8AC3E}">
        <p14:creationId xmlns:p14="http://schemas.microsoft.com/office/powerpoint/2010/main" val="6892476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7.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Timeline&#10;&#10;Description automatically generated with low confidence">
            <a:extLst>
              <a:ext uri="{FF2B5EF4-FFF2-40B4-BE49-F238E27FC236}">
                <a16:creationId xmlns:a16="http://schemas.microsoft.com/office/drawing/2014/main" id="{FEB7A078-B42D-4996-BFEA-75D63F213825}"/>
              </a:ext>
            </a:extLst>
          </p:cNvPr>
          <p:cNvPicPr>
            <a:picLocks noChangeAspect="1"/>
          </p:cNvPicPr>
          <p:nvPr/>
        </p:nvPicPr>
        <p:blipFill rotWithShape="1">
          <a:blip r:embed="rId3">
            <a:extLst>
              <a:ext uri="{28A0092B-C50C-407E-A947-70E740481C1C}">
                <a14:useLocalDpi xmlns:a14="http://schemas.microsoft.com/office/drawing/2010/main" val="0"/>
              </a:ext>
            </a:extLst>
          </a:blip>
          <a:srcRect b="10596"/>
          <a:stretch/>
        </p:blipFill>
        <p:spPr>
          <a:xfrm>
            <a:off x="0" y="-245097"/>
            <a:ext cx="12192000" cy="7103097"/>
          </a:xfrm>
          <a:prstGeom prst="rect">
            <a:avLst/>
          </a:prstGeom>
        </p:spPr>
      </p:pic>
      <p:sp>
        <p:nvSpPr>
          <p:cNvPr id="8" name="TextBox 7">
            <a:extLst>
              <a:ext uri="{FF2B5EF4-FFF2-40B4-BE49-F238E27FC236}">
                <a16:creationId xmlns:a16="http://schemas.microsoft.com/office/drawing/2014/main" id="{A3F31A56-ECCD-4B60-A936-0516D562AB59}"/>
              </a:ext>
            </a:extLst>
          </p:cNvPr>
          <p:cNvSpPr txBox="1"/>
          <p:nvPr/>
        </p:nvSpPr>
        <p:spPr>
          <a:xfrm>
            <a:off x="1007292" y="1490008"/>
            <a:ext cx="9832157" cy="1938992"/>
          </a:xfrm>
          <a:prstGeom prst="rect">
            <a:avLst/>
          </a:prstGeom>
          <a:noFill/>
        </p:spPr>
        <p:txBody>
          <a:bodyPr wrap="square" rtlCol="0">
            <a:spAutoFit/>
          </a:bodyPr>
          <a:lstStyle/>
          <a:p>
            <a:pPr algn="ctr"/>
            <a:r>
              <a:rPr lang="en-US" sz="6000">
                <a:solidFill>
                  <a:srgbClr val="0070C0"/>
                </a:solidFill>
                <a:latin typeface="#9Slide07 Cadena" panose="02000503000000020004" pitchFamily="2" charset="0"/>
              </a:rPr>
              <a:t>CHÀO MỪNG CÁC EM ĐẾN VỚI MÔN TIN HỌC LỚP 3</a:t>
            </a:r>
            <a:endParaRPr lang="vi-VN" sz="6000">
              <a:solidFill>
                <a:srgbClr val="0070C0"/>
              </a:solidFill>
              <a:latin typeface="#9Slide07 Cadena" panose="02000503000000020004" pitchFamily="2" charset="0"/>
            </a:endParaRPr>
          </a:p>
        </p:txBody>
      </p:sp>
    </p:spTree>
    <p:extLst>
      <p:ext uri="{BB962C8B-B14F-4D97-AF65-F5344CB8AC3E}">
        <p14:creationId xmlns:p14="http://schemas.microsoft.com/office/powerpoint/2010/main" val="4091214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9FB01A-4610-48AB-93B3-DF276F6292FC}"/>
              </a:ext>
            </a:extLst>
          </p:cNvPr>
          <p:cNvSpPr txBox="1"/>
          <p:nvPr/>
        </p:nvSpPr>
        <p:spPr>
          <a:xfrm>
            <a:off x="3131162" y="129663"/>
            <a:ext cx="5929676" cy="830997"/>
          </a:xfrm>
          <a:prstGeom prst="rect">
            <a:avLst/>
          </a:prstGeom>
          <a:noFill/>
        </p:spPr>
        <p:txBody>
          <a:bodyPr wrap="square" rtlCol="0">
            <a:spAutoFit/>
          </a:bodyPr>
          <a:lstStyle/>
          <a:p>
            <a:pPr algn="ctr"/>
            <a:r>
              <a:rPr lang="en-US" sz="4800">
                <a:solidFill>
                  <a:srgbClr val="0070C0"/>
                </a:solidFill>
                <a:latin typeface="#9Slide07 Cadena" panose="02000503000000020004" pitchFamily="2" charset="0"/>
              </a:rPr>
              <a:t>HOẠT ĐỘNG CƠ BẢN</a:t>
            </a:r>
            <a:endParaRPr lang="vi-VN" sz="4800">
              <a:solidFill>
                <a:srgbClr val="0070C0"/>
              </a:solidFill>
              <a:latin typeface="#9Slide07 Cadena" panose="02000503000000020004" pitchFamily="2" charset="0"/>
            </a:endParaRPr>
          </a:p>
        </p:txBody>
      </p:sp>
      <p:sp>
        <p:nvSpPr>
          <p:cNvPr id="2" name="TextBox 1">
            <a:extLst>
              <a:ext uri="{FF2B5EF4-FFF2-40B4-BE49-F238E27FC236}">
                <a16:creationId xmlns:a16="http://schemas.microsoft.com/office/drawing/2014/main" id="{48F83870-77EE-422F-A539-839434E5D1D0}"/>
              </a:ext>
            </a:extLst>
          </p:cNvPr>
          <p:cNvSpPr txBox="1"/>
          <p:nvPr/>
        </p:nvSpPr>
        <p:spPr>
          <a:xfrm>
            <a:off x="488731" y="882796"/>
            <a:ext cx="7886700"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2. Truy cập Internet</a:t>
            </a:r>
            <a:endParaRPr lang="vi-VN" sz="2800" b="1">
              <a:solidFill>
                <a:srgbClr val="FF0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5B5EE271-2EC8-4E62-B235-E6AC6BB9891B}"/>
              </a:ext>
            </a:extLst>
          </p:cNvPr>
          <p:cNvSpPr txBox="1"/>
          <p:nvPr/>
        </p:nvSpPr>
        <p:spPr>
          <a:xfrm>
            <a:off x="903400" y="1345194"/>
            <a:ext cx="4288832" cy="523220"/>
          </a:xfrm>
          <a:prstGeom prst="rect">
            <a:avLst/>
          </a:prstGeom>
          <a:noFill/>
        </p:spPr>
        <p:txBody>
          <a:bodyPr wrap="square" rtlCol="0">
            <a:spAutoFit/>
          </a:bodyPr>
          <a:lstStyle/>
          <a:p>
            <a:r>
              <a:rPr lang="en-US" sz="2800" b="1">
                <a:solidFill>
                  <a:srgbClr val="0070C0"/>
                </a:solidFill>
                <a:latin typeface="Times New Roman" panose="02020603050405020304" pitchFamily="18" charset="0"/>
                <a:cs typeface="Times New Roman" panose="02020603050405020304" pitchFamily="18" charset="0"/>
              </a:rPr>
              <a:t>d. Một số nút lệnh</a:t>
            </a:r>
            <a:endParaRPr lang="vi-VN" sz="2800" b="1">
              <a:solidFill>
                <a:srgbClr val="0070C0"/>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389E11A2-C452-4B27-BC5F-FD9EFC146665}"/>
              </a:ext>
            </a:extLst>
          </p:cNvPr>
          <p:cNvPicPr>
            <a:picLocks noChangeAspect="1"/>
          </p:cNvPicPr>
          <p:nvPr/>
        </p:nvPicPr>
        <p:blipFill rotWithShape="1">
          <a:blip r:embed="rId3"/>
          <a:srcRect r="40328" b="37090"/>
          <a:stretch/>
        </p:blipFill>
        <p:spPr>
          <a:xfrm>
            <a:off x="3131162" y="2159149"/>
            <a:ext cx="8477249" cy="4385801"/>
          </a:xfrm>
          <a:prstGeom prst="rect">
            <a:avLst/>
          </a:prstGeom>
          <a:ln w="28575">
            <a:solidFill>
              <a:srgbClr val="0070C0"/>
            </a:solidFill>
          </a:ln>
        </p:spPr>
      </p:pic>
      <p:sp>
        <p:nvSpPr>
          <p:cNvPr id="10" name="Speech Bubble: Rectangle with Corners Rounded 9">
            <a:extLst>
              <a:ext uri="{FF2B5EF4-FFF2-40B4-BE49-F238E27FC236}">
                <a16:creationId xmlns:a16="http://schemas.microsoft.com/office/drawing/2014/main" id="{725CC0D6-48A9-4631-95D5-BB2DC5DA9591}"/>
              </a:ext>
            </a:extLst>
          </p:cNvPr>
          <p:cNvSpPr/>
          <p:nvPr/>
        </p:nvSpPr>
        <p:spPr>
          <a:xfrm>
            <a:off x="371475" y="2504199"/>
            <a:ext cx="1943100" cy="800100"/>
          </a:xfrm>
          <a:prstGeom prst="wedgeRoundRectCallout">
            <a:avLst>
              <a:gd name="adj1" fmla="val 101433"/>
              <a:gd name="adj2" fmla="val -329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Tiến trang</a:t>
            </a:r>
            <a:endParaRPr lang="vi-VN"/>
          </a:p>
        </p:txBody>
      </p:sp>
      <p:sp>
        <p:nvSpPr>
          <p:cNvPr id="11" name="Speech Bubble: Rectangle with Corners Rounded 10">
            <a:extLst>
              <a:ext uri="{FF2B5EF4-FFF2-40B4-BE49-F238E27FC236}">
                <a16:creationId xmlns:a16="http://schemas.microsoft.com/office/drawing/2014/main" id="{9205B1E3-C459-440D-ADC1-78BDD06A1A2C}"/>
              </a:ext>
            </a:extLst>
          </p:cNvPr>
          <p:cNvSpPr/>
          <p:nvPr/>
        </p:nvSpPr>
        <p:spPr>
          <a:xfrm>
            <a:off x="304800" y="4116732"/>
            <a:ext cx="1943100" cy="800100"/>
          </a:xfrm>
          <a:prstGeom prst="wedgeRoundRectCallout">
            <a:avLst>
              <a:gd name="adj1" fmla="val 122511"/>
              <a:gd name="adj2" fmla="val -22582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Quay lại</a:t>
            </a:r>
            <a:endParaRPr lang="vi-VN"/>
          </a:p>
        </p:txBody>
      </p:sp>
      <p:sp>
        <p:nvSpPr>
          <p:cNvPr id="13" name="Speech Bubble: Rectangle with Corners Rounded 12">
            <a:extLst>
              <a:ext uri="{FF2B5EF4-FFF2-40B4-BE49-F238E27FC236}">
                <a16:creationId xmlns:a16="http://schemas.microsoft.com/office/drawing/2014/main" id="{332CDE75-A556-44AA-A5F5-082C54E77A58}"/>
              </a:ext>
            </a:extLst>
          </p:cNvPr>
          <p:cNvSpPr/>
          <p:nvPr/>
        </p:nvSpPr>
        <p:spPr>
          <a:xfrm>
            <a:off x="5192232" y="3304299"/>
            <a:ext cx="1943100" cy="800100"/>
          </a:xfrm>
          <a:prstGeom prst="wedgeRoundRectCallout">
            <a:avLst>
              <a:gd name="adj1" fmla="val -108862"/>
              <a:gd name="adj2" fmla="val -1162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Tải lại trang</a:t>
            </a:r>
            <a:endParaRPr lang="vi-VN"/>
          </a:p>
        </p:txBody>
      </p:sp>
    </p:spTree>
    <p:extLst>
      <p:ext uri="{BB962C8B-B14F-4D97-AF65-F5344CB8AC3E}">
        <p14:creationId xmlns:p14="http://schemas.microsoft.com/office/powerpoint/2010/main" val="39511292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9FB01A-4610-48AB-93B3-DF276F6292FC}"/>
              </a:ext>
            </a:extLst>
          </p:cNvPr>
          <p:cNvSpPr txBox="1"/>
          <p:nvPr/>
        </p:nvSpPr>
        <p:spPr>
          <a:xfrm>
            <a:off x="3131162" y="129663"/>
            <a:ext cx="6870088" cy="830997"/>
          </a:xfrm>
          <a:prstGeom prst="rect">
            <a:avLst/>
          </a:prstGeom>
          <a:noFill/>
        </p:spPr>
        <p:txBody>
          <a:bodyPr wrap="square" rtlCol="0">
            <a:spAutoFit/>
          </a:bodyPr>
          <a:lstStyle/>
          <a:p>
            <a:pPr algn="ctr"/>
            <a:r>
              <a:rPr lang="en-US" sz="4800">
                <a:solidFill>
                  <a:srgbClr val="0070C0"/>
                </a:solidFill>
                <a:latin typeface="#9Slide07 Cadena" panose="02000503000000020004" pitchFamily="2" charset="0"/>
              </a:rPr>
              <a:t>HOẠT ĐỘNG THỰC HÀNH</a:t>
            </a:r>
            <a:endParaRPr lang="vi-VN" sz="4800">
              <a:solidFill>
                <a:srgbClr val="0070C0"/>
              </a:solidFill>
              <a:latin typeface="#9Slide07 Cadena" panose="02000503000000020004" pitchFamily="2" charset="0"/>
            </a:endParaRPr>
          </a:p>
        </p:txBody>
      </p:sp>
      <p:sp>
        <p:nvSpPr>
          <p:cNvPr id="2" name="TextBox 1">
            <a:extLst>
              <a:ext uri="{FF2B5EF4-FFF2-40B4-BE49-F238E27FC236}">
                <a16:creationId xmlns:a16="http://schemas.microsoft.com/office/drawing/2014/main" id="{48F83870-77EE-422F-A539-839434E5D1D0}"/>
              </a:ext>
            </a:extLst>
          </p:cNvPr>
          <p:cNvSpPr txBox="1"/>
          <p:nvPr/>
        </p:nvSpPr>
        <p:spPr>
          <a:xfrm>
            <a:off x="488731" y="1233670"/>
            <a:ext cx="11409102" cy="954107"/>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1. Em truy cập vào trang web violympic, di chuyển con trỏ chuột trên trang web, quan sát trao đổi với bạn về sự thay đổi hình dạng của con trỏ chuột.</a:t>
            </a:r>
            <a:endParaRPr lang="vi-VN" sz="2800" b="1">
              <a:solidFill>
                <a:srgbClr val="FF0000"/>
              </a:solidFill>
              <a:latin typeface="Times New Roman" panose="02020603050405020304" pitchFamily="18" charset="0"/>
              <a:cs typeface="Times New Roman" panose="02020603050405020304" pitchFamily="18" charset="0"/>
            </a:endParaRPr>
          </a:p>
        </p:txBody>
      </p:sp>
      <p:sp>
        <p:nvSpPr>
          <p:cNvPr id="9" name="Rectangle 5">
            <a:extLst>
              <a:ext uri="{FF2B5EF4-FFF2-40B4-BE49-F238E27FC236}">
                <a16:creationId xmlns:a16="http://schemas.microsoft.com/office/drawing/2014/main" id="{25C21AE1-8EAB-49B4-8C0F-474997F10BBA}"/>
              </a:ext>
            </a:extLst>
          </p:cNvPr>
          <p:cNvSpPr>
            <a:spLocks noChangeArrowheads="1"/>
          </p:cNvSpPr>
          <p:nvPr/>
        </p:nvSpPr>
        <p:spPr bwMode="auto">
          <a:xfrm>
            <a:off x="963902" y="3013691"/>
            <a:ext cx="10497996"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3200" dirty="0">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3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Muốn</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xem</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chi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tiết</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một</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mục</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nào</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đó</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trang</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web,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em</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thực</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hiện</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thao</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tác</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sau</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Di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con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trỏ</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chuột</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tới</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mục</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đó</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R="0" lvl="0" algn="just" defTabSz="914400" rtl="0" eaLnBrk="0" fontAlgn="base" latinLnBrk="0" hangingPunct="0">
              <a:lnSpc>
                <a:spcPct val="100000"/>
              </a:lnSpc>
              <a:spcBef>
                <a:spcPct val="0"/>
              </a:spcBef>
              <a:spcAft>
                <a:spcPct val="0"/>
              </a:spcAft>
              <a:buClrTx/>
              <a:buSzTx/>
              <a:tabLst/>
            </a:pPr>
            <a:r>
              <a:rPr kumimoji="0" lang="en-US" altLang="en-US" sz="3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Khi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hình</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dạng</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con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trỏ</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chuột</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thay</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đổi</a:t>
            </a: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thành</a:t>
            </a:r>
            <a:r>
              <a:rPr kumimoji="0" lang="en-US" altLang="en-US" sz="3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a:latin typeface="Times New Roman" panose="02020603050405020304" pitchFamily="18" charset="0"/>
                <a:cs typeface="Times New Roman" panose="02020603050405020304" pitchFamily="18" charset="0"/>
              </a:rPr>
              <a:t>t</a:t>
            </a:r>
            <a:r>
              <a:rPr kumimoji="0" lang="en-US" altLang="en-US" sz="3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hì </a:t>
            </a:r>
            <a:r>
              <a:rPr kumimoji="0" lang="en-US" alt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nháy</a:t>
            </a:r>
            <a:r>
              <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chuột</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14" name="Object 13">
            <a:extLst>
              <a:ext uri="{FF2B5EF4-FFF2-40B4-BE49-F238E27FC236}">
                <a16:creationId xmlns:a16="http://schemas.microsoft.com/office/drawing/2014/main" id="{913069EE-8932-4AD5-9E5B-3311B4BC77C9}"/>
              </a:ext>
            </a:extLst>
          </p:cNvPr>
          <p:cNvGraphicFramePr>
            <a:graphicFrameLocks noChangeAspect="1"/>
          </p:cNvGraphicFramePr>
          <p:nvPr>
            <p:extLst>
              <p:ext uri="{D42A27DB-BD31-4B8C-83A1-F6EECF244321}">
                <p14:modId xmlns:p14="http://schemas.microsoft.com/office/powerpoint/2010/main" val="2630068660"/>
              </p:ext>
            </p:extLst>
          </p:nvPr>
        </p:nvGraphicFramePr>
        <p:xfrm>
          <a:off x="8370355" y="4435979"/>
          <a:ext cx="539728" cy="639815"/>
        </p:xfrm>
        <a:graphic>
          <a:graphicData uri="http://schemas.openxmlformats.org/presentationml/2006/ole">
            <mc:AlternateContent xmlns:mc="http://schemas.openxmlformats.org/markup-compatibility/2006">
              <mc:Choice xmlns:v="urn:schemas-microsoft-com:vml" Requires="v">
                <p:oleObj name="Bitmap Image" r:id="rId3" imgW="209524" imgH="257007" progId="Paint.Picture">
                  <p:embed/>
                </p:oleObj>
              </mc:Choice>
              <mc:Fallback>
                <p:oleObj name="Bitmap Image" r:id="rId3" imgW="209524" imgH="257007" progId="Paint.Picture">
                  <p:embed/>
                  <p:pic>
                    <p:nvPicPr>
                      <p:cNvPr id="14" name="Object 13">
                        <a:extLst>
                          <a:ext uri="{FF2B5EF4-FFF2-40B4-BE49-F238E27FC236}">
                            <a16:creationId xmlns:a16="http://schemas.microsoft.com/office/drawing/2014/main" id="{913069EE-8932-4AD5-9E5B-3311B4BC77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0355" y="4435979"/>
                        <a:ext cx="539728" cy="639815"/>
                      </a:xfrm>
                      <a:prstGeom prst="rect">
                        <a:avLst/>
                      </a:prstGeom>
                      <a:noFill/>
                    </p:spPr>
                  </p:pic>
                </p:oleObj>
              </mc:Fallback>
            </mc:AlternateContent>
          </a:graphicData>
        </a:graphic>
      </p:graphicFrame>
    </p:spTree>
    <p:extLst>
      <p:ext uri="{BB962C8B-B14F-4D97-AF65-F5344CB8AC3E}">
        <p14:creationId xmlns:p14="http://schemas.microsoft.com/office/powerpoint/2010/main" val="35098678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9FB01A-4610-48AB-93B3-DF276F6292FC}"/>
              </a:ext>
            </a:extLst>
          </p:cNvPr>
          <p:cNvSpPr txBox="1"/>
          <p:nvPr/>
        </p:nvSpPr>
        <p:spPr>
          <a:xfrm>
            <a:off x="3131162" y="129663"/>
            <a:ext cx="6870088" cy="830997"/>
          </a:xfrm>
          <a:prstGeom prst="rect">
            <a:avLst/>
          </a:prstGeom>
          <a:noFill/>
        </p:spPr>
        <p:txBody>
          <a:bodyPr wrap="square" rtlCol="0">
            <a:spAutoFit/>
          </a:bodyPr>
          <a:lstStyle/>
          <a:p>
            <a:pPr algn="ctr"/>
            <a:r>
              <a:rPr lang="en-US" sz="4800">
                <a:solidFill>
                  <a:srgbClr val="0070C0"/>
                </a:solidFill>
                <a:latin typeface="#9Slide07 Cadena" panose="02000503000000020004" pitchFamily="2" charset="0"/>
              </a:rPr>
              <a:t>HOẠT ĐỘNG THỰC HÀNH</a:t>
            </a:r>
            <a:endParaRPr lang="vi-VN" sz="4800">
              <a:solidFill>
                <a:srgbClr val="0070C0"/>
              </a:solidFill>
              <a:latin typeface="#9Slide07 Cadena" panose="02000503000000020004" pitchFamily="2" charset="0"/>
            </a:endParaRPr>
          </a:p>
        </p:txBody>
      </p:sp>
      <p:sp>
        <p:nvSpPr>
          <p:cNvPr id="6" name="Subtitle 2">
            <a:extLst>
              <a:ext uri="{FF2B5EF4-FFF2-40B4-BE49-F238E27FC236}">
                <a16:creationId xmlns:a16="http://schemas.microsoft.com/office/drawing/2014/main" id="{EEE82C6C-924B-4537-9CD7-72577E0AF91D}"/>
              </a:ext>
            </a:extLst>
          </p:cNvPr>
          <p:cNvSpPr txBox="1">
            <a:spLocks/>
          </p:cNvSpPr>
          <p:nvPr/>
        </p:nvSpPr>
        <p:spPr>
          <a:xfrm>
            <a:off x="1376862" y="1037127"/>
            <a:ext cx="9680998" cy="1378407"/>
          </a:xfrm>
          <a:prstGeom prst="rect">
            <a:avLst/>
          </a:prstGeom>
        </p:spPr>
        <p:txBody>
          <a:bodyPr vert="horz" lIns="91440" tIns="45720" rIns="91440" bIns="45720" rtlCol="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700" dirty="0">
                <a:latin typeface="Times New Roman" panose="02020603050405020304" pitchFamily="18" charset="0"/>
                <a:cs typeface="Times New Roman" panose="02020603050405020304" pitchFamily="18" charset="0"/>
              </a:rPr>
              <a:t> </a:t>
            </a:r>
            <a:r>
              <a:rPr lang="en-US" sz="2700" b="1" dirty="0">
                <a:latin typeface="Times New Roman" panose="02020603050405020304" pitchFamily="18" charset="0"/>
                <a:cs typeface="Times New Roman" panose="02020603050405020304" pitchFamily="18" charset="0"/>
              </a:rPr>
              <a:t>3. </a:t>
            </a:r>
            <a:r>
              <a:rPr lang="en-US" sz="2700" dirty="0" err="1">
                <a:latin typeface="Times New Roman" panose="02020603050405020304" pitchFamily="18" charset="0"/>
                <a:cs typeface="Times New Roman" panose="02020603050405020304" pitchFamily="18" charset="0"/>
              </a:rPr>
              <a:t>Trao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đổi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chọn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thao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rồi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sắp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xếp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thứ</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tự</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thao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truy</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cập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vào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trang</a:t>
            </a:r>
            <a:r>
              <a:rPr lang="en-US" sz="2700" dirty="0">
                <a:latin typeface="Times New Roman" panose="02020603050405020304" pitchFamily="18" charset="0"/>
                <a:cs typeface="Times New Roman" panose="02020603050405020304" pitchFamily="18" charset="0"/>
              </a:rPr>
              <a:t> web.</a:t>
            </a:r>
          </a:p>
        </p:txBody>
      </p:sp>
      <p:sp>
        <p:nvSpPr>
          <p:cNvPr id="7" name="Rectangle 5">
            <a:extLst>
              <a:ext uri="{FF2B5EF4-FFF2-40B4-BE49-F238E27FC236}">
                <a16:creationId xmlns:a16="http://schemas.microsoft.com/office/drawing/2014/main" id="{7CBEFA72-58DF-4588-841E-8A8E832F8B00}"/>
              </a:ext>
            </a:extLst>
          </p:cNvPr>
          <p:cNvSpPr>
            <a:spLocks noChangeArrowheads="1"/>
          </p:cNvSpPr>
          <p:nvPr/>
        </p:nvSpPr>
        <p:spPr bwMode="auto">
          <a:xfrm>
            <a:off x="1520748" y="2027619"/>
            <a:ext cx="9726621"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buFontTx/>
              <a:buChar char="-"/>
              <a:tabLst/>
            </a:pPr>
            <a:r>
              <a:rPr kumimoji="0" lang="en-US" altLang="en-US" sz="26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Khởi</a:t>
            </a:r>
            <a:r>
              <a:rPr kumimoji="0" lang="en-US" altLang="en-US" sz="2600" b="0" i="0" u="none" strike="noStrike" cap="none" normalizeH="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600" b="0" i="0" u="none" strike="noStrike" cap="none" normalizeH="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kumimoji="0" lang="en-US" altLang="en-US" sz="2600" b="0" i="0" u="none" strike="noStrike" cap="none" normalizeH="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600" b="0" i="0" u="none" strike="noStrike" cap="none" normalizeH="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trình</a:t>
            </a:r>
            <a:r>
              <a:rPr kumimoji="0" lang="en-US" altLang="en-US" sz="2600" b="0" i="0" u="none" strike="noStrike" cap="none" normalizeH="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600" b="0" i="0" u="none" strike="noStrike" cap="none" normalizeH="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duyệt</a:t>
            </a:r>
            <a:r>
              <a:rPr lang="en-US" altLang="en-US" sz="2600" dirty="0">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2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457200" marR="0" lvl="0" indent="-457200" algn="just" defTabSz="914400" rtl="0" eaLnBrk="0" fontAlgn="base" latinLnBrk="0" hangingPunct="0">
              <a:lnSpc>
                <a:spcPct val="100000"/>
              </a:lnSpc>
              <a:spcBef>
                <a:spcPct val="0"/>
              </a:spcBef>
              <a:spcAft>
                <a:spcPct val="0"/>
              </a:spcAft>
              <a:buClrTx/>
              <a:buSzTx/>
              <a:buFontTx/>
              <a:buChar char="-"/>
              <a:tabLst/>
            </a:pPr>
            <a:r>
              <a:rPr kumimoji="0" lang="en-US" altLang="en-US" sz="26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Nháy</a:t>
            </a:r>
            <a:r>
              <a:rPr kumimoji="0" lang="en-US" altLang="en-US" sz="2600" b="0" i="0" u="none" strike="noStrike" cap="none" normalizeH="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600" b="0" i="0" u="none" strike="noStrike" cap="none" normalizeH="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a:t>
            </a:r>
            <a:r>
              <a:rPr kumimoji="0" lang="en-US" altLang="en-US" sz="2600" b="0" i="0" u="none" strike="noStrike" cap="none" normalizeH="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600" b="0" i="0" u="none" strike="noStrike" cap="none" normalizeH="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nút</a:t>
            </a:r>
            <a:r>
              <a:rPr kumimoji="0" lang="en-US" altLang="en-US" sz="2600" b="0" i="0" u="none" strike="noStrike" cap="none" normalizeH="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600" b="0" i="0" u="none" strike="noStrike" cap="none" normalizeH="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lệnh</a:t>
            </a:r>
            <a:r>
              <a:rPr kumimoji="0" lang="en-US" altLang="en-US" sz="2600" b="0" i="0" u="none" strike="noStrike" cap="none" normalizeH="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600" b="0" i="0" u="none" strike="noStrike" cap="none" normalizeH="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kumimoji="0" lang="en-US" altLang="en-US" sz="2600" b="0" i="0" u="none" strike="noStrike" cap="none" normalizeH="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600" b="0" i="0" u="none" strike="noStrike" cap="none" normalizeH="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khiển</a:t>
            </a:r>
            <a:r>
              <a:rPr kumimoji="0" lang="en-US" altLang="en-US" sz="2600" b="0" i="0" u="none" strike="noStrike" cap="none" normalizeH="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600" b="0" i="0" u="none" strike="noStrike" cap="none" normalizeH="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cửa</a:t>
            </a:r>
            <a:r>
              <a:rPr kumimoji="0" lang="en-US" altLang="en-US" sz="2600" b="0" i="0" u="none" strike="noStrike" cap="none" normalizeH="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600" b="0" i="0" u="none" strike="noStrike" cap="none" normalizeH="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sổ</a:t>
            </a:r>
            <a:r>
              <a:rPr kumimoji="0" lang="en-US" altLang="en-US" sz="2600" b="0" i="0" u="none" strike="noStrike" cap="none" normalizeH="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600" b="0" i="0" u="none" strike="noStrike" cap="none" normalizeH="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trang</a:t>
            </a:r>
            <a:r>
              <a:rPr kumimoji="0" lang="en-US" altLang="en-US" sz="2600" b="0" i="0" u="none" strike="noStrike" cap="none" normalizeH="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web.</a:t>
            </a:r>
          </a:p>
          <a:p>
            <a:pPr marL="457200" marR="0" lvl="0" indent="-457200" algn="just" defTabSz="914400" rtl="0" eaLnBrk="0" fontAlgn="base" latinLnBrk="0" hangingPunct="0">
              <a:lnSpc>
                <a:spcPct val="100000"/>
              </a:lnSpc>
              <a:spcBef>
                <a:spcPct val="0"/>
              </a:spcBef>
              <a:spcAft>
                <a:spcPct val="0"/>
              </a:spcAft>
              <a:buClrTx/>
              <a:buSzTx/>
              <a:buFontTx/>
              <a:buChar char="-"/>
              <a:tabLst/>
            </a:pPr>
            <a:r>
              <a:rPr lang="en-US" altLang="en-US" sz="2600" baseline="0" dirty="0" err="1">
                <a:latin typeface="Times New Roman" panose="02020603050405020304" pitchFamily="18" charset="0"/>
                <a:cs typeface="Times New Roman" panose="02020603050405020304" pitchFamily="18" charset="0"/>
              </a:rPr>
              <a:t>Nhấn</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phím</a:t>
            </a:r>
            <a:r>
              <a:rPr lang="en-US" altLang="en-US" sz="2600" dirty="0">
                <a:latin typeface="Times New Roman" panose="02020603050405020304" pitchFamily="18" charset="0"/>
                <a:cs typeface="Times New Roman" panose="02020603050405020304" pitchFamily="18" charset="0"/>
              </a:rPr>
              <a:t> Enter.</a:t>
            </a:r>
          </a:p>
          <a:p>
            <a:pPr marL="457200" marR="0" lvl="0" indent="-457200" algn="just" defTabSz="914400" rtl="0" eaLnBrk="0" fontAlgn="base" latinLnBrk="0" hangingPunct="0">
              <a:lnSpc>
                <a:spcPct val="100000"/>
              </a:lnSpc>
              <a:spcBef>
                <a:spcPct val="0"/>
              </a:spcBef>
              <a:spcAft>
                <a:spcPct val="0"/>
              </a:spcAft>
              <a:buClrTx/>
              <a:buSzTx/>
              <a:buFontTx/>
              <a:buChar char="-"/>
              <a:tabLst/>
            </a:pPr>
            <a:r>
              <a:rPr kumimoji="0" lang="en-US" altLang="en-US" sz="2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Gõ</a:t>
            </a:r>
            <a:r>
              <a:rPr kumimoji="0" lang="en-US" altLang="en-US" sz="2600" b="0" i="0" u="none" strike="noStrike" cap="none" normalizeH="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dirty="0" err="1">
                <a:ln>
                  <a:noFill/>
                </a:ln>
                <a:solidFill>
                  <a:schemeClr val="tx1"/>
                </a:solidFill>
                <a:effectLst/>
                <a:latin typeface="Times New Roman" panose="02020603050405020304" pitchFamily="18" charset="0"/>
                <a:cs typeface="Times New Roman" panose="02020603050405020304" pitchFamily="18" charset="0"/>
              </a:rPr>
              <a:t>địa</a:t>
            </a:r>
            <a:r>
              <a:rPr kumimoji="0" lang="en-US" altLang="en-US" sz="2600" b="0" i="0" u="none" strike="noStrike" cap="none" normalizeH="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dirty="0" err="1">
                <a:ln>
                  <a:noFill/>
                </a:ln>
                <a:solidFill>
                  <a:schemeClr val="tx1"/>
                </a:solidFill>
                <a:effectLst/>
                <a:latin typeface="Times New Roman" panose="02020603050405020304" pitchFamily="18" charset="0"/>
                <a:cs typeface="Times New Roman" panose="02020603050405020304" pitchFamily="18" charset="0"/>
              </a:rPr>
              <a:t>chỉ</a:t>
            </a:r>
            <a:r>
              <a:rPr kumimoji="0" lang="en-US" altLang="en-US" sz="2600" b="0" i="0" u="none" strike="noStrike" cap="none" normalizeH="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dirty="0" err="1">
                <a:ln>
                  <a:noFill/>
                </a:ln>
                <a:solidFill>
                  <a:schemeClr val="tx1"/>
                </a:solidFill>
                <a:effectLst/>
                <a:latin typeface="Times New Roman" panose="02020603050405020304" pitchFamily="18" charset="0"/>
                <a:cs typeface="Times New Roman" panose="02020603050405020304" pitchFamily="18" charset="0"/>
              </a:rPr>
              <a:t>tran</a:t>
            </a:r>
            <a:r>
              <a:rPr lang="en-US" altLang="en-US" sz="2600" dirty="0" err="1">
                <a:latin typeface="Times New Roman" panose="02020603050405020304" pitchFamily="18" charset="0"/>
                <a:cs typeface="Times New Roman" panose="02020603050405020304" pitchFamily="18" charset="0"/>
              </a:rPr>
              <a:t>g</a:t>
            </a:r>
            <a:r>
              <a:rPr lang="en-US" altLang="en-US" sz="2600" dirty="0">
                <a:latin typeface="Times New Roman" panose="02020603050405020304" pitchFamily="18" charset="0"/>
                <a:cs typeface="Times New Roman" panose="02020603050405020304" pitchFamily="18" charset="0"/>
              </a:rPr>
              <a:t> web </a:t>
            </a:r>
            <a:r>
              <a:rPr lang="en-US" altLang="en-US" sz="2600" dirty="0" err="1">
                <a:latin typeface="Times New Roman" panose="02020603050405020304" pitchFamily="18" charset="0"/>
                <a:cs typeface="Times New Roman" panose="02020603050405020304" pitchFamily="18" charset="0"/>
              </a:rPr>
              <a:t>vào</a:t>
            </a:r>
            <a:r>
              <a:rPr lang="en-US" altLang="en-US" sz="2600" dirty="0">
                <a:latin typeface="Times New Roman" panose="02020603050405020304" pitchFamily="18" charset="0"/>
                <a:cs typeface="Times New Roman" panose="02020603050405020304" pitchFamily="18" charset="0"/>
              </a:rPr>
              <a:t> ô </a:t>
            </a:r>
            <a:r>
              <a:rPr lang="en-US" altLang="en-US" sz="2600" dirty="0" err="1">
                <a:latin typeface="Times New Roman" panose="02020603050405020304" pitchFamily="18" charset="0"/>
                <a:cs typeface="Times New Roman" panose="02020603050405020304" pitchFamily="18" charset="0"/>
              </a:rPr>
              <a:t>địa</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chỉ</a:t>
            </a:r>
            <a:r>
              <a:rPr lang="en-US" altLang="en-US" sz="2600" dirty="0">
                <a:latin typeface="Times New Roman" panose="02020603050405020304" pitchFamily="18" charset="0"/>
                <a:cs typeface="Times New Roman" panose="02020603050405020304" pitchFamily="18" charset="0"/>
              </a:rPr>
              <a:t>.</a:t>
            </a:r>
            <a:endParaRPr kumimoji="0" lang="en-US" altLang="en-US" sz="2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10" name="Table 9">
            <a:extLst>
              <a:ext uri="{FF2B5EF4-FFF2-40B4-BE49-F238E27FC236}">
                <a16:creationId xmlns:a16="http://schemas.microsoft.com/office/drawing/2014/main" id="{4035F3F2-1936-47A5-B1E6-328BB044047D}"/>
              </a:ext>
            </a:extLst>
          </p:cNvPr>
          <p:cNvGraphicFramePr>
            <a:graphicFrameLocks noGrp="1"/>
          </p:cNvGraphicFramePr>
          <p:nvPr>
            <p:extLst>
              <p:ext uri="{D42A27DB-BD31-4B8C-83A1-F6EECF244321}">
                <p14:modId xmlns:p14="http://schemas.microsoft.com/office/powerpoint/2010/main" val="4161905166"/>
              </p:ext>
            </p:extLst>
          </p:nvPr>
        </p:nvGraphicFramePr>
        <p:xfrm>
          <a:off x="2520655" y="3741640"/>
          <a:ext cx="7632848" cy="2986697"/>
        </p:xfrm>
        <a:graphic>
          <a:graphicData uri="http://schemas.openxmlformats.org/drawingml/2006/table">
            <a:tbl>
              <a:tblPr firstRow="1" firstCol="1" bandRow="1">
                <a:tableStyleId>{5C22544A-7EE6-4342-B048-85BDC9FD1C3A}</a:tableStyleId>
              </a:tblPr>
              <a:tblGrid>
                <a:gridCol w="1875979">
                  <a:extLst>
                    <a:ext uri="{9D8B030D-6E8A-4147-A177-3AD203B41FA5}">
                      <a16:colId xmlns:a16="http://schemas.microsoft.com/office/drawing/2014/main" val="359939237"/>
                    </a:ext>
                  </a:extLst>
                </a:gridCol>
                <a:gridCol w="5756869">
                  <a:extLst>
                    <a:ext uri="{9D8B030D-6E8A-4147-A177-3AD203B41FA5}">
                      <a16:colId xmlns:a16="http://schemas.microsoft.com/office/drawing/2014/main" val="3010671099"/>
                    </a:ext>
                  </a:extLst>
                </a:gridCol>
              </a:tblGrid>
              <a:tr h="649366">
                <a:tc>
                  <a:txBody>
                    <a:bodyPr/>
                    <a:lstStyle/>
                    <a:p>
                      <a:pPr algn="ctr">
                        <a:spcBef>
                          <a:spcPts val="300"/>
                        </a:spcBef>
                        <a:spcAft>
                          <a:spcPts val="0"/>
                        </a:spcAft>
                      </a:pPr>
                      <a:r>
                        <a:rPr lang="en-US" sz="2800" dirty="0" err="1">
                          <a:effectLst/>
                          <a:latin typeface="Times New Roman" panose="02020603050405020304" pitchFamily="18" charset="0"/>
                          <a:cs typeface="Times New Roman" panose="02020603050405020304" pitchFamily="18" charset="0"/>
                        </a:rPr>
                        <a:t>Thứ</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tự</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300"/>
                        </a:spcBef>
                        <a:spcAft>
                          <a:spcPts val="0"/>
                        </a:spcAft>
                      </a:pPr>
                      <a:r>
                        <a:rPr lang="en-US" sz="2800">
                          <a:effectLst/>
                          <a:latin typeface="Times New Roman" panose="02020603050405020304" pitchFamily="18" charset="0"/>
                          <a:cs typeface="Times New Roman" panose="02020603050405020304" pitchFamily="18" charset="0"/>
                        </a:rPr>
                        <a:t>Thao tác cần thực hiện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1799957"/>
                  </a:ext>
                </a:extLst>
              </a:tr>
              <a:tr h="828799">
                <a:tc>
                  <a:txBody>
                    <a:bodyPr/>
                    <a:lstStyle/>
                    <a:p>
                      <a:pPr algn="ctr">
                        <a:spcBef>
                          <a:spcPts val="300"/>
                        </a:spcBef>
                        <a:spcAft>
                          <a:spcPts val="0"/>
                        </a:spcAft>
                      </a:pPr>
                      <a:r>
                        <a:rPr lang="en-US" sz="2800" dirty="0">
                          <a:effectLst/>
                          <a:latin typeface="Times New Roman" panose="02020603050405020304" pitchFamily="18" charset="0"/>
                          <a:cs typeface="Times New Roman" panose="02020603050405020304" pitchFamily="18" charset="0"/>
                        </a:rPr>
                        <a:t>1</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Bef>
                          <a:spcPts val="30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15348055"/>
                  </a:ext>
                </a:extLst>
              </a:tr>
              <a:tr h="859166">
                <a:tc>
                  <a:txBody>
                    <a:bodyPr/>
                    <a:lstStyle/>
                    <a:p>
                      <a:pPr algn="ctr">
                        <a:spcBef>
                          <a:spcPts val="300"/>
                        </a:spcBef>
                        <a:spcAft>
                          <a:spcPts val="0"/>
                        </a:spcAft>
                      </a:pPr>
                      <a:r>
                        <a:rPr lang="en-US" sz="2800" dirty="0">
                          <a:effectLst/>
                          <a:latin typeface="Times New Roman" panose="02020603050405020304" pitchFamily="18" charset="0"/>
                          <a:cs typeface="Times New Roman" panose="02020603050405020304" pitchFamily="18" charset="0"/>
                        </a:rPr>
                        <a:t>2</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Bef>
                          <a:spcPts val="30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5768132"/>
                  </a:ext>
                </a:extLst>
              </a:tr>
              <a:tr h="649366">
                <a:tc>
                  <a:txBody>
                    <a:bodyPr/>
                    <a:lstStyle/>
                    <a:p>
                      <a:pPr algn="ctr">
                        <a:spcBef>
                          <a:spcPts val="300"/>
                        </a:spcBef>
                        <a:spcAft>
                          <a:spcPts val="0"/>
                        </a:spcAft>
                      </a:pPr>
                      <a:r>
                        <a:rPr lang="en-US" sz="2800" dirty="0">
                          <a:effectLst/>
                          <a:latin typeface="Times New Roman" panose="02020603050405020304" pitchFamily="18" charset="0"/>
                          <a:cs typeface="Times New Roman" panose="02020603050405020304" pitchFamily="18" charset="0"/>
                        </a:rPr>
                        <a:t>3</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Bef>
                          <a:spcPts val="30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844345"/>
                  </a:ext>
                </a:extLst>
              </a:tr>
            </a:tbl>
          </a:graphicData>
        </a:graphic>
      </p:graphicFrame>
      <p:sp>
        <p:nvSpPr>
          <p:cNvPr id="11" name="TextBox 10">
            <a:extLst>
              <a:ext uri="{FF2B5EF4-FFF2-40B4-BE49-F238E27FC236}">
                <a16:creationId xmlns:a16="http://schemas.microsoft.com/office/drawing/2014/main" id="{6CFD723E-360B-4C33-9AE9-04AC3D92C163}"/>
              </a:ext>
            </a:extLst>
          </p:cNvPr>
          <p:cNvSpPr txBox="1"/>
          <p:nvPr/>
        </p:nvSpPr>
        <p:spPr>
          <a:xfrm>
            <a:off x="4378162" y="4476925"/>
            <a:ext cx="576064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duyệt</a:t>
            </a:r>
            <a:r>
              <a:rPr lang="en-US" sz="28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C62A3C66-0DD0-4025-A1CA-816BCA4CF41F}"/>
              </a:ext>
            </a:extLst>
          </p:cNvPr>
          <p:cNvSpPr txBox="1"/>
          <p:nvPr/>
        </p:nvSpPr>
        <p:spPr>
          <a:xfrm>
            <a:off x="4378162" y="5288177"/>
            <a:ext cx="554453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Gõ</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web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ô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7D065FEA-EDA3-430B-A0F0-AB4609C9A9B9}"/>
              </a:ext>
            </a:extLst>
          </p:cNvPr>
          <p:cNvSpPr txBox="1"/>
          <p:nvPr/>
        </p:nvSpPr>
        <p:spPr>
          <a:xfrm>
            <a:off x="4378162" y="6082005"/>
            <a:ext cx="5256584" cy="523220"/>
          </a:xfrm>
          <a:prstGeom prst="rect">
            <a:avLst/>
          </a:prstGeom>
          <a:noFill/>
        </p:spPr>
        <p:txBody>
          <a:bodyPr wrap="square" rtlCol="0">
            <a:spAutoFit/>
          </a:bodyPr>
          <a:lstStyle/>
          <a:p>
            <a:pPr algn="just">
              <a:spcBef>
                <a:spcPts val="300"/>
              </a:spcBef>
              <a:spcAft>
                <a:spcPts val="0"/>
              </a:spcAft>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phím</a:t>
            </a:r>
            <a:r>
              <a:rPr lang="en-US" sz="2800" dirty="0">
                <a:latin typeface="Times New Roman" panose="02020603050405020304" pitchFamily="18" charset="0"/>
                <a:cs typeface="Times New Roman" panose="02020603050405020304" pitchFamily="18" charset="0"/>
              </a:rPr>
              <a:t> Enter</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92460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5"/>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914400" y="-762000"/>
            <a:ext cx="13620750" cy="7759700"/>
          </a:xfrm>
          <a:prstGeom prst="rect">
            <a:avLst/>
          </a:prstGeom>
        </p:spPr>
      </p:pic>
      <p:sp>
        <p:nvSpPr>
          <p:cNvPr id="3" name="Text Box 30">
            <a:extLst>
              <a:ext uri="{FF2B5EF4-FFF2-40B4-BE49-F238E27FC236}">
                <a16:creationId xmlns:a16="http://schemas.microsoft.com/office/drawing/2014/main" id="{814F368E-7221-44AE-9F6C-647196A04428}"/>
              </a:ext>
            </a:extLst>
          </p:cNvPr>
          <p:cNvSpPr txBox="1">
            <a:spLocks noChangeArrowheads="1"/>
          </p:cNvSpPr>
          <p:nvPr/>
        </p:nvSpPr>
        <p:spPr bwMode="gray">
          <a:xfrm>
            <a:off x="1068471" y="939690"/>
            <a:ext cx="10190079" cy="707886"/>
          </a:xfrm>
          <a:prstGeom prst="rect">
            <a:avLst/>
          </a:prstGeom>
          <a:noFill/>
          <a:ln w="9525" algn="ctr">
            <a:noFill/>
            <a:miter lim="800000"/>
            <a:headEnd/>
            <a:tailEnd/>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Arial" charset="0"/>
                <a:ea typeface="+mn-ea"/>
                <a:cs typeface="Arial" charset="0"/>
              </a:rPr>
              <a:t>EM CẦN</a:t>
            </a:r>
            <a:r>
              <a:rPr kumimoji="0" lang="en-US" sz="4000" b="1" i="0" u="none" strike="noStrike" kern="1200" cap="none" spc="0" normalizeH="0" noProof="0">
                <a:ln>
                  <a:noFill/>
                </a:ln>
                <a:solidFill>
                  <a:srgbClr val="FF0000"/>
                </a:solidFill>
                <a:effectLst/>
                <a:uLnTx/>
                <a:uFillTx/>
                <a:latin typeface="Arial" charset="0"/>
                <a:ea typeface="+mn-ea"/>
                <a:cs typeface="Arial" charset="0"/>
              </a:rPr>
              <a:t> GHI NHỚ</a:t>
            </a:r>
            <a:endParaRPr kumimoji="0" lang="en-US" sz="4000" b="1" i="0" u="none" strike="noStrike" kern="1200" cap="none" spc="0" normalizeH="0" baseline="0" noProof="0" dirty="0">
              <a:ln>
                <a:noFill/>
              </a:ln>
              <a:solidFill>
                <a:srgbClr val="FF0000"/>
              </a:solidFill>
              <a:effectLst/>
              <a:uLnTx/>
              <a:uFillTx/>
              <a:latin typeface="Arial" charset="0"/>
              <a:ea typeface="+mn-ea"/>
              <a:cs typeface="Arial" charset="0"/>
            </a:endParaRPr>
          </a:p>
        </p:txBody>
      </p:sp>
      <p:sp>
        <p:nvSpPr>
          <p:cNvPr id="5" name="Text Box 30">
            <a:extLst>
              <a:ext uri="{FF2B5EF4-FFF2-40B4-BE49-F238E27FC236}">
                <a16:creationId xmlns:a16="http://schemas.microsoft.com/office/drawing/2014/main" id="{287C6829-142C-40F5-A43C-7CC71E616F1F}"/>
              </a:ext>
            </a:extLst>
          </p:cNvPr>
          <p:cNvSpPr txBox="1">
            <a:spLocks noChangeArrowheads="1"/>
          </p:cNvSpPr>
          <p:nvPr/>
        </p:nvSpPr>
        <p:spPr bwMode="gray">
          <a:xfrm>
            <a:off x="1303388" y="1575006"/>
            <a:ext cx="9820141" cy="5017592"/>
          </a:xfrm>
          <a:prstGeom prst="rect">
            <a:avLst/>
          </a:prstGeom>
          <a:noFill/>
          <a:ln w="9525" algn="ctr">
            <a:noFill/>
            <a:miter lim="800000"/>
            <a:headEnd/>
            <a:tailEnd/>
          </a:ln>
          <a:effectLst/>
        </p:spPr>
        <p:txBody>
          <a:bodyPr wrap="square">
            <a:spAutoFit/>
          </a:bodyPr>
          <a:lstStyle/>
          <a:p>
            <a:pPr algn="just">
              <a:lnSpc>
                <a:spcPct val="110000"/>
              </a:lnSpc>
              <a:buFont typeface="Wingdings" pitchFamily="2" charset="2"/>
              <a:buChar char="ü"/>
            </a:pPr>
            <a:r>
              <a:rPr lang="en-US" sz="4100">
                <a:solidFill>
                  <a:srgbClr val="0070C0"/>
                </a:solidFill>
                <a:latin typeface="Times New Roman" panose="02020603050405020304" pitchFamily="18" charset="0"/>
                <a:cs typeface="Times New Roman" panose="02020603050405020304" pitchFamily="18" charset="0"/>
              </a:rPr>
              <a:t> Internet giúp em học tập, giải trí, liên lạc với bạn bè,..</a:t>
            </a:r>
          </a:p>
          <a:p>
            <a:pPr algn="just">
              <a:lnSpc>
                <a:spcPct val="110000"/>
              </a:lnSpc>
              <a:buFont typeface="Wingdings" pitchFamily="2" charset="2"/>
              <a:buChar char="ü"/>
            </a:pPr>
            <a:r>
              <a:rPr lang="en-US" sz="4100">
                <a:solidFill>
                  <a:srgbClr val="0070C0"/>
                </a:solidFill>
                <a:latin typeface="Times New Roman" panose="02020603050405020304" pitchFamily="18" charset="0"/>
                <a:cs typeface="Times New Roman" panose="02020603050405020304" pitchFamily="18" charset="0"/>
              </a:rPr>
              <a:t>Để truy cập một trang web khi biết địa chỉ ta thực hiện các bước sau:</a:t>
            </a:r>
          </a:p>
          <a:p>
            <a:pPr algn="just">
              <a:lnSpc>
                <a:spcPct val="110000"/>
              </a:lnSpc>
            </a:pPr>
            <a:r>
              <a:rPr lang="en-US" sz="4100">
                <a:solidFill>
                  <a:srgbClr val="0070C0"/>
                </a:solidFill>
                <a:latin typeface="Times New Roman" panose="02020603050405020304" pitchFamily="18" charset="0"/>
                <a:cs typeface="Times New Roman" panose="02020603050405020304" pitchFamily="18" charset="0"/>
              </a:rPr>
              <a:t>+ B1: Khởi động trình duyệt</a:t>
            </a:r>
          </a:p>
          <a:p>
            <a:pPr algn="just">
              <a:lnSpc>
                <a:spcPct val="110000"/>
              </a:lnSpc>
            </a:pPr>
            <a:r>
              <a:rPr lang="en-US" sz="4100">
                <a:solidFill>
                  <a:srgbClr val="0070C0"/>
                </a:solidFill>
                <a:latin typeface="Times New Roman" panose="02020603050405020304" pitchFamily="18" charset="0"/>
                <a:cs typeface="Times New Roman" panose="02020603050405020304" pitchFamily="18" charset="0"/>
              </a:rPr>
              <a:t>+ B2: Gõ địa chỉ trang web vào ô địa chỉ rồi nhấn phím Enter.</a:t>
            </a:r>
          </a:p>
        </p:txBody>
      </p:sp>
    </p:spTree>
    <p:extLst>
      <p:ext uri="{BB962C8B-B14F-4D97-AF65-F5344CB8AC3E}">
        <p14:creationId xmlns:p14="http://schemas.microsoft.com/office/powerpoint/2010/main" val="525020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5"/>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914400" y="-762000"/>
            <a:ext cx="13620750" cy="7759700"/>
          </a:xfrm>
          <a:prstGeom prst="rect">
            <a:avLst/>
          </a:prstGeom>
        </p:spPr>
      </p:pic>
      <p:sp>
        <p:nvSpPr>
          <p:cNvPr id="3" name="Text Box 30">
            <a:extLst>
              <a:ext uri="{FF2B5EF4-FFF2-40B4-BE49-F238E27FC236}">
                <a16:creationId xmlns:a16="http://schemas.microsoft.com/office/drawing/2014/main" id="{814F368E-7221-44AE-9F6C-647196A04428}"/>
              </a:ext>
            </a:extLst>
          </p:cNvPr>
          <p:cNvSpPr txBox="1">
            <a:spLocks noChangeArrowheads="1"/>
          </p:cNvSpPr>
          <p:nvPr/>
        </p:nvSpPr>
        <p:spPr bwMode="gray">
          <a:xfrm>
            <a:off x="1068471" y="939690"/>
            <a:ext cx="10190079" cy="707886"/>
          </a:xfrm>
          <a:prstGeom prst="rect">
            <a:avLst/>
          </a:prstGeom>
          <a:noFill/>
          <a:ln w="9525" algn="ctr">
            <a:noFill/>
            <a:miter lim="800000"/>
            <a:headEnd/>
            <a:tailEnd/>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Arial" charset="0"/>
                <a:ea typeface="+mn-ea"/>
                <a:cs typeface="Arial" charset="0"/>
              </a:rPr>
              <a:t>DẶN</a:t>
            </a:r>
            <a:r>
              <a:rPr kumimoji="0" lang="en-US" sz="4000" b="1" i="0" u="none" strike="noStrike" kern="1200" cap="none" spc="0" normalizeH="0" noProof="0">
                <a:ln>
                  <a:noFill/>
                </a:ln>
                <a:solidFill>
                  <a:srgbClr val="FF0000"/>
                </a:solidFill>
                <a:effectLst/>
                <a:uLnTx/>
                <a:uFillTx/>
                <a:latin typeface="Arial" charset="0"/>
                <a:ea typeface="+mn-ea"/>
                <a:cs typeface="Arial" charset="0"/>
              </a:rPr>
              <a:t> DÒ</a:t>
            </a:r>
            <a:endParaRPr kumimoji="0" lang="en-US" sz="4000" b="1" i="0" u="none" strike="noStrike" kern="1200" cap="none" spc="0" normalizeH="0" baseline="0" noProof="0" dirty="0">
              <a:ln>
                <a:noFill/>
              </a:ln>
              <a:solidFill>
                <a:srgbClr val="FF0000"/>
              </a:solidFill>
              <a:effectLst/>
              <a:uLnTx/>
              <a:uFillTx/>
              <a:latin typeface="Arial" charset="0"/>
              <a:ea typeface="+mn-ea"/>
              <a:cs typeface="Arial" charset="0"/>
            </a:endParaRPr>
          </a:p>
        </p:txBody>
      </p:sp>
      <p:sp>
        <p:nvSpPr>
          <p:cNvPr id="5" name="Text Box 30">
            <a:extLst>
              <a:ext uri="{FF2B5EF4-FFF2-40B4-BE49-F238E27FC236}">
                <a16:creationId xmlns:a16="http://schemas.microsoft.com/office/drawing/2014/main" id="{287C6829-142C-40F5-A43C-7CC71E616F1F}"/>
              </a:ext>
            </a:extLst>
          </p:cNvPr>
          <p:cNvSpPr txBox="1">
            <a:spLocks noChangeArrowheads="1"/>
          </p:cNvSpPr>
          <p:nvPr/>
        </p:nvSpPr>
        <p:spPr bwMode="gray">
          <a:xfrm>
            <a:off x="1303388" y="1647576"/>
            <a:ext cx="9820141" cy="4596579"/>
          </a:xfrm>
          <a:prstGeom prst="rect">
            <a:avLst/>
          </a:prstGeom>
          <a:noFill/>
          <a:ln w="9525" algn="ctr">
            <a:noFill/>
            <a:miter lim="800000"/>
            <a:headEnd/>
            <a:tailEnd/>
          </a:ln>
          <a:effectLst/>
        </p:spPr>
        <p:txBody>
          <a:bodyPr wrap="square">
            <a:spAutoFit/>
          </a:bodyPr>
          <a:lstStyle/>
          <a:p>
            <a:pPr algn="just">
              <a:lnSpc>
                <a:spcPct val="110000"/>
              </a:lnSpc>
              <a:buFont typeface="Wingdings" pitchFamily="2" charset="2"/>
              <a:buChar char="ü"/>
            </a:pPr>
            <a:r>
              <a:rPr lang="en-US" sz="5400">
                <a:solidFill>
                  <a:srgbClr val="0070C0"/>
                </a:solidFill>
                <a:latin typeface="Times New Roman" panose="02020603050405020304" pitchFamily="18" charset="0"/>
                <a:cs typeface="Times New Roman" panose="02020603050405020304" pitchFamily="18" charset="0"/>
              </a:rPr>
              <a:t> Các em sẽ làm bài tập trong SGK và sách bài tập.</a:t>
            </a:r>
          </a:p>
          <a:p>
            <a:pPr algn="just">
              <a:lnSpc>
                <a:spcPct val="110000"/>
              </a:lnSpc>
              <a:buFont typeface="Wingdings" pitchFamily="2" charset="2"/>
              <a:buChar char="ü"/>
            </a:pPr>
            <a:r>
              <a:rPr lang="en-US" sz="5400">
                <a:solidFill>
                  <a:srgbClr val="0070C0"/>
                </a:solidFill>
                <a:latin typeface="Times New Roman" panose="02020603050405020304" pitchFamily="18" charset="0"/>
                <a:cs typeface="Times New Roman" panose="02020603050405020304" pitchFamily="18" charset="0"/>
              </a:rPr>
              <a:t> Thực hành mở một trang web học tập bất kì và đọc nội dung của trang web đó.</a:t>
            </a:r>
          </a:p>
        </p:txBody>
      </p:sp>
    </p:spTree>
    <p:extLst>
      <p:ext uri="{BB962C8B-B14F-4D97-AF65-F5344CB8AC3E}">
        <p14:creationId xmlns:p14="http://schemas.microsoft.com/office/powerpoint/2010/main" val="23691940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5"/>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914400" y="-762000"/>
            <a:ext cx="13620750" cy="7759700"/>
          </a:xfrm>
          <a:prstGeom prst="rect">
            <a:avLst/>
          </a:prstGeom>
        </p:spPr>
      </p:pic>
      <p:sp>
        <p:nvSpPr>
          <p:cNvPr id="5" name="Text Box 30">
            <a:extLst>
              <a:ext uri="{FF2B5EF4-FFF2-40B4-BE49-F238E27FC236}">
                <a16:creationId xmlns:a16="http://schemas.microsoft.com/office/drawing/2014/main" id="{287C6829-142C-40F5-A43C-7CC71E616F1F}"/>
              </a:ext>
            </a:extLst>
          </p:cNvPr>
          <p:cNvSpPr txBox="1">
            <a:spLocks noChangeArrowheads="1"/>
          </p:cNvSpPr>
          <p:nvPr/>
        </p:nvSpPr>
        <p:spPr bwMode="gray">
          <a:xfrm>
            <a:off x="1313013" y="2513850"/>
            <a:ext cx="9820141" cy="1658531"/>
          </a:xfrm>
          <a:prstGeom prst="rect">
            <a:avLst/>
          </a:prstGeom>
          <a:noFill/>
          <a:ln w="9525" algn="ctr">
            <a:noFill/>
            <a:miter lim="800000"/>
            <a:headEnd/>
            <a:tailEnd/>
          </a:ln>
          <a:effectLst/>
        </p:spPr>
        <p:txBody>
          <a:bodyPr wrap="square">
            <a:spAutoFit/>
          </a:bodyPr>
          <a:lstStyle/>
          <a:p>
            <a:pPr algn="ctr">
              <a:lnSpc>
                <a:spcPct val="110000"/>
              </a:lnSpc>
            </a:pPr>
            <a:r>
              <a:rPr lang="en-US" sz="4800" b="1">
                <a:solidFill>
                  <a:srgbClr val="0070C0"/>
                </a:solidFill>
                <a:latin typeface="Times New Roman" panose="02020603050405020304" pitchFamily="18" charset="0"/>
                <a:cs typeface="Times New Roman" panose="02020603050405020304" pitchFamily="18" charset="0"/>
              </a:rPr>
              <a:t>THẦY CHÚC CÁC EM </a:t>
            </a:r>
          </a:p>
          <a:p>
            <a:pPr algn="ctr">
              <a:lnSpc>
                <a:spcPct val="110000"/>
              </a:lnSpc>
            </a:pPr>
            <a:r>
              <a:rPr lang="en-US" sz="4800" b="1">
                <a:solidFill>
                  <a:srgbClr val="0070C0"/>
                </a:solidFill>
                <a:latin typeface="Times New Roman" panose="02020603050405020304" pitchFamily="18" charset="0"/>
                <a:cs typeface="Times New Roman" panose="02020603050405020304" pitchFamily="18" charset="0"/>
              </a:rPr>
              <a:t>CHĂM NGOAN HỌC GIỎI</a:t>
            </a:r>
            <a:endParaRPr lang="en-US" sz="48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1301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A5D747-7769-4281-9B68-04172DE32D5B}"/>
              </a:ext>
            </a:extLst>
          </p:cNvPr>
          <p:cNvSpPr txBox="1"/>
          <p:nvPr/>
        </p:nvSpPr>
        <p:spPr>
          <a:xfrm>
            <a:off x="2095308" y="5406007"/>
            <a:ext cx="3821229" cy="461665"/>
          </a:xfrm>
          <a:prstGeom prst="rect">
            <a:avLst/>
          </a:prstGeom>
          <a:noFill/>
        </p:spPr>
        <p:txBody>
          <a:bodyPr wrap="square" rtlCol="0">
            <a:spAutoFit/>
          </a:bodyPr>
          <a:lstStyle/>
          <a:p>
            <a:pPr algn="ctr"/>
            <a:r>
              <a:rPr lang="en-US" sz="2400" b="1">
                <a:solidFill>
                  <a:srgbClr val="FF0000"/>
                </a:solidFill>
                <a:latin typeface="Arial" panose="020B0604020202020204" pitchFamily="34" charset="0"/>
                <a:cs typeface="Arial" panose="020B0604020202020204" pitchFamily="34" charset="0"/>
              </a:rPr>
              <a:t>SÁCH GIÁO KHOA</a:t>
            </a:r>
            <a:endParaRPr lang="vi-VN" sz="2400" b="1">
              <a:solidFill>
                <a:srgbClr val="FF0000"/>
              </a:solidFill>
              <a:latin typeface="Arial" panose="020B0604020202020204" pitchFamily="34" charset="0"/>
              <a:cs typeface="Arial" panose="020B0604020202020204" pitchFamily="34" charset="0"/>
            </a:endParaRPr>
          </a:p>
        </p:txBody>
      </p:sp>
      <p:pic>
        <p:nvPicPr>
          <p:cNvPr id="10" name="Picture 9" descr="Text&#10;&#10;Description automatically generated">
            <a:extLst>
              <a:ext uri="{FF2B5EF4-FFF2-40B4-BE49-F238E27FC236}">
                <a16:creationId xmlns:a16="http://schemas.microsoft.com/office/drawing/2014/main" id="{CF89CD05-19C6-4824-B38C-74A88A77BF82}"/>
              </a:ext>
            </a:extLst>
          </p:cNvPr>
          <p:cNvPicPr>
            <a:picLocks noChangeAspect="1"/>
          </p:cNvPicPr>
          <p:nvPr/>
        </p:nvPicPr>
        <p:blipFill rotWithShape="1">
          <a:blip r:embed="rId3">
            <a:extLst>
              <a:ext uri="{28A0092B-C50C-407E-A947-70E740481C1C}">
                <a14:useLocalDpi xmlns:a14="http://schemas.microsoft.com/office/drawing/2010/main" val="0"/>
              </a:ext>
            </a:extLst>
          </a:blip>
          <a:srcRect b="8867"/>
          <a:stretch/>
        </p:blipFill>
        <p:spPr>
          <a:xfrm>
            <a:off x="135644" y="4953000"/>
            <a:ext cx="2033785" cy="1829345"/>
          </a:xfrm>
          <a:prstGeom prst="rect">
            <a:avLst/>
          </a:prstGeom>
        </p:spPr>
      </p:pic>
      <p:pic>
        <p:nvPicPr>
          <p:cNvPr id="14" name="Picture 13" descr="Graphical user interface, website&#10;&#10;Description automatically generated">
            <a:extLst>
              <a:ext uri="{FF2B5EF4-FFF2-40B4-BE49-F238E27FC236}">
                <a16:creationId xmlns:a16="http://schemas.microsoft.com/office/drawing/2014/main" id="{BEAB4D5C-385D-45A0-B26E-35AF3A2FB2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3894" y="1073715"/>
            <a:ext cx="3024056" cy="4184059"/>
          </a:xfrm>
          <a:prstGeom prst="rect">
            <a:avLst/>
          </a:prstGeom>
        </p:spPr>
      </p:pic>
      <p:pic>
        <p:nvPicPr>
          <p:cNvPr id="16" name="Picture 15" descr="Chart&#10;&#10;Description automatically generated with low confidence">
            <a:extLst>
              <a:ext uri="{FF2B5EF4-FFF2-40B4-BE49-F238E27FC236}">
                <a16:creationId xmlns:a16="http://schemas.microsoft.com/office/drawing/2014/main" id="{0A3A74E7-2A9E-4611-9EF9-6C6F37C58D5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6897" b="98621" l="575" r="95115">
                        <a14:foregroundMark x1="43391" y1="8276" x2="56322" y2="8046"/>
                        <a14:foregroundMark x1="42241" y1="9195" x2="45690" y2="7356"/>
                        <a14:foregroundMark x1="35920" y1="46437" x2="35345" y2="57471"/>
                        <a14:foregroundMark x1="33908" y1="46207" x2="30460" y2="57241"/>
                        <a14:foregroundMark x1="7184" y1="58621" x2="10920" y2="71264"/>
                        <a14:foregroundMark x1="2874" y1="57471" x2="575" y2="56782"/>
                        <a14:foregroundMark x1="92529" y1="56092" x2="95402" y2="74023"/>
                        <a14:foregroundMark x1="49138" y1="42759" x2="52874" y2="57241"/>
                        <a14:foregroundMark x1="47414" y1="48736" x2="48276" y2="60460"/>
                        <a14:foregroundMark x1="93391" y1="93563" x2="93391" y2="93563"/>
                        <a14:foregroundMark x1="87931" y1="94483" x2="87931" y2="94483"/>
                        <a14:foregroundMark x1="92529" y1="97241" x2="92529" y2="97241"/>
                        <a14:foregroundMark x1="5747" y1="98621" x2="5747" y2="98621"/>
                        <a14:foregroundMark x1="89655" y1="36092" x2="89655" y2="36092"/>
                        <a14:foregroundMark x1="81897" y1="19770" x2="81897" y2="19770"/>
                        <a14:foregroundMark x1="78448" y1="19770" x2="83908" y2="16092"/>
                        <a14:foregroundMark x1="81897" y1="16552" x2="84483" y2="15172"/>
                      </a14:backgroundRemoval>
                    </a14:imgEffect>
                  </a14:imgLayer>
                </a14:imgProps>
              </a:ext>
              <a:ext uri="{28A0092B-C50C-407E-A947-70E740481C1C}">
                <a14:useLocalDpi xmlns:a14="http://schemas.microsoft.com/office/drawing/2010/main" val="0"/>
              </a:ext>
            </a:extLst>
          </a:blip>
          <a:stretch>
            <a:fillRect/>
          </a:stretch>
        </p:blipFill>
        <p:spPr>
          <a:xfrm>
            <a:off x="342943" y="429915"/>
            <a:ext cx="1619186" cy="2023983"/>
          </a:xfrm>
          <a:prstGeom prst="rect">
            <a:avLst/>
          </a:prstGeom>
        </p:spPr>
      </p:pic>
      <p:sp>
        <p:nvSpPr>
          <p:cNvPr id="8" name="TextBox 7">
            <a:extLst>
              <a:ext uri="{FF2B5EF4-FFF2-40B4-BE49-F238E27FC236}">
                <a16:creationId xmlns:a16="http://schemas.microsoft.com/office/drawing/2014/main" id="{8CA7D00B-306B-4854-9B19-9B8FF5EF394D}"/>
              </a:ext>
            </a:extLst>
          </p:cNvPr>
          <p:cNvSpPr txBox="1"/>
          <p:nvPr/>
        </p:nvSpPr>
        <p:spPr>
          <a:xfrm>
            <a:off x="6456246" y="4491335"/>
            <a:ext cx="3821229" cy="461665"/>
          </a:xfrm>
          <a:prstGeom prst="rect">
            <a:avLst/>
          </a:prstGeom>
          <a:noFill/>
        </p:spPr>
        <p:txBody>
          <a:bodyPr wrap="square" rtlCol="0">
            <a:spAutoFit/>
          </a:bodyPr>
          <a:lstStyle/>
          <a:p>
            <a:pPr algn="ctr"/>
            <a:r>
              <a:rPr lang="en-US" sz="2400" b="1">
                <a:solidFill>
                  <a:srgbClr val="FF0000"/>
                </a:solidFill>
                <a:latin typeface="Arial" panose="020B0604020202020204" pitchFamily="34" charset="0"/>
                <a:cs typeface="Arial" panose="020B0604020202020204" pitchFamily="34" charset="0"/>
              </a:rPr>
              <a:t>MÁY TÍNH (nếu có)</a:t>
            </a:r>
            <a:endParaRPr lang="vi-VN" sz="2400" b="1">
              <a:solidFill>
                <a:srgbClr val="FF0000"/>
              </a:solidFill>
              <a:latin typeface="Arial" panose="020B0604020202020204" pitchFamily="34" charset="0"/>
              <a:cs typeface="Arial" panose="020B0604020202020204" pitchFamily="34" charset="0"/>
            </a:endParaRPr>
          </a:p>
        </p:txBody>
      </p:sp>
      <p:pic>
        <p:nvPicPr>
          <p:cNvPr id="9" name="Picture 7">
            <a:extLst>
              <a:ext uri="{FF2B5EF4-FFF2-40B4-BE49-F238E27FC236}">
                <a16:creationId xmlns:a16="http://schemas.microsoft.com/office/drawing/2014/main" id="{59DE0D46-DA8F-46AB-A444-F8DBA233C629}"/>
              </a:ext>
            </a:extLst>
          </p:cNvPr>
          <p:cNvPicPr>
            <a:picLocks noChangeAspect="1" noChangeArrowheads="1"/>
          </p:cNvPicPr>
          <p:nvPr/>
        </p:nvPicPr>
        <p:blipFill>
          <a:blip r:embed="rId7" cstate="print"/>
          <a:srcRect/>
          <a:stretch>
            <a:fillRect/>
          </a:stretch>
        </p:blipFill>
        <p:spPr bwMode="auto">
          <a:xfrm>
            <a:off x="6456246" y="865036"/>
            <a:ext cx="4106371" cy="3437901"/>
          </a:xfrm>
          <a:prstGeom prst="rect">
            <a:avLst/>
          </a:prstGeom>
          <a:noFill/>
          <a:ln w="9525">
            <a:noFill/>
            <a:miter lim="800000"/>
            <a:headEnd/>
            <a:tailEnd/>
          </a:ln>
        </p:spPr>
      </p:pic>
    </p:spTree>
    <p:extLst>
      <p:ext uri="{BB962C8B-B14F-4D97-AF65-F5344CB8AC3E}">
        <p14:creationId xmlns:p14="http://schemas.microsoft.com/office/powerpoint/2010/main" val="1000622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meline&#10;&#10;Description automatically generated with low confidence">
            <a:extLst>
              <a:ext uri="{FF2B5EF4-FFF2-40B4-BE49-F238E27FC236}">
                <a16:creationId xmlns:a16="http://schemas.microsoft.com/office/drawing/2014/main" id="{37A688F6-D9F9-4FBC-90B4-A41E924DD570}"/>
              </a:ext>
            </a:extLst>
          </p:cNvPr>
          <p:cNvPicPr>
            <a:picLocks noChangeAspect="1"/>
          </p:cNvPicPr>
          <p:nvPr/>
        </p:nvPicPr>
        <p:blipFill rotWithShape="1">
          <a:blip r:embed="rId3">
            <a:extLst>
              <a:ext uri="{28A0092B-C50C-407E-A947-70E740481C1C}">
                <a14:useLocalDpi xmlns:a14="http://schemas.microsoft.com/office/drawing/2010/main" val="0"/>
              </a:ext>
            </a:extLst>
          </a:blip>
          <a:srcRect b="10596"/>
          <a:stretch/>
        </p:blipFill>
        <p:spPr>
          <a:xfrm>
            <a:off x="0" y="-292100"/>
            <a:ext cx="12192000" cy="7150100"/>
          </a:xfrm>
          <a:prstGeom prst="rect">
            <a:avLst/>
          </a:prstGeom>
        </p:spPr>
      </p:pic>
      <p:sp>
        <p:nvSpPr>
          <p:cNvPr id="5" name="TextBox 4">
            <a:extLst>
              <a:ext uri="{FF2B5EF4-FFF2-40B4-BE49-F238E27FC236}">
                <a16:creationId xmlns:a16="http://schemas.microsoft.com/office/drawing/2014/main" id="{F5AE07D3-7FE3-472E-A51B-213A231416E3}"/>
              </a:ext>
            </a:extLst>
          </p:cNvPr>
          <p:cNvSpPr txBox="1"/>
          <p:nvPr/>
        </p:nvSpPr>
        <p:spPr>
          <a:xfrm>
            <a:off x="714373" y="922323"/>
            <a:ext cx="10763252" cy="830997"/>
          </a:xfrm>
          <a:prstGeom prst="rect">
            <a:avLst/>
          </a:prstGeom>
          <a:noFill/>
        </p:spPr>
        <p:txBody>
          <a:bodyPr wrap="square" rtlCol="0">
            <a:spAutoFit/>
          </a:bodyPr>
          <a:lstStyle/>
          <a:p>
            <a:pPr algn="ctr"/>
            <a:r>
              <a:rPr lang="en-US" sz="4800">
                <a:solidFill>
                  <a:srgbClr val="0070C0"/>
                </a:solidFill>
                <a:latin typeface="#9Slide07 Cadena" panose="02000503000000020004" pitchFamily="2" charset="0"/>
              </a:rPr>
              <a:t>CHỦ ĐỀ 1: LÀM QUEN VỚI MÁY TÍNH </a:t>
            </a:r>
            <a:endParaRPr lang="vi-VN" sz="4800">
              <a:solidFill>
                <a:srgbClr val="0070C0"/>
              </a:solidFill>
              <a:latin typeface="#9Slide07 Cadena" panose="02000503000000020004" pitchFamily="2" charset="0"/>
            </a:endParaRPr>
          </a:p>
        </p:txBody>
      </p:sp>
      <p:sp>
        <p:nvSpPr>
          <p:cNvPr id="6" name="TextBox 5">
            <a:extLst>
              <a:ext uri="{FF2B5EF4-FFF2-40B4-BE49-F238E27FC236}">
                <a16:creationId xmlns:a16="http://schemas.microsoft.com/office/drawing/2014/main" id="{AEDE376A-1D71-45D7-BFBC-86E9206DDF11}"/>
              </a:ext>
            </a:extLst>
          </p:cNvPr>
          <p:cNvSpPr txBox="1"/>
          <p:nvPr/>
        </p:nvSpPr>
        <p:spPr>
          <a:xfrm>
            <a:off x="1390650" y="2051771"/>
            <a:ext cx="9410699" cy="1569660"/>
          </a:xfrm>
          <a:prstGeom prst="rect">
            <a:avLst/>
          </a:prstGeom>
          <a:noFill/>
        </p:spPr>
        <p:txBody>
          <a:bodyPr wrap="square" rtlCol="0">
            <a:spAutoFit/>
          </a:bodyPr>
          <a:lstStyle/>
          <a:p>
            <a:pPr algn="ctr"/>
            <a:r>
              <a:rPr lang="en-US" sz="4800">
                <a:solidFill>
                  <a:schemeClr val="accent2">
                    <a:lumMod val="75000"/>
                  </a:schemeClr>
                </a:solidFill>
                <a:latin typeface="#9Slide07 Cadena" panose="02000503000000020004" pitchFamily="2" charset="0"/>
              </a:rPr>
              <a:t>Bài 7: LÀM QUEN VỚI INTERNET </a:t>
            </a:r>
          </a:p>
          <a:p>
            <a:pPr algn="ctr"/>
            <a:r>
              <a:rPr lang="en-US" sz="4800">
                <a:solidFill>
                  <a:schemeClr val="accent2">
                    <a:lumMod val="75000"/>
                  </a:schemeClr>
                </a:solidFill>
                <a:latin typeface="#9Slide07 Cadena" panose="02000503000000020004" pitchFamily="2" charset="0"/>
              </a:rPr>
              <a:t>(SGK trang 31)</a:t>
            </a:r>
          </a:p>
        </p:txBody>
      </p:sp>
    </p:spTree>
    <p:extLst>
      <p:ext uri="{BB962C8B-B14F-4D97-AF65-F5344CB8AC3E}">
        <p14:creationId xmlns:p14="http://schemas.microsoft.com/office/powerpoint/2010/main" val="21341961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descr="A picture containing text, businesscard, vector graphics&#10;&#10;Description automatically generated">
            <a:extLst>
              <a:ext uri="{FF2B5EF4-FFF2-40B4-BE49-F238E27FC236}">
                <a16:creationId xmlns:a16="http://schemas.microsoft.com/office/drawing/2014/main" id="{9C22D4D1-AD97-4950-97DF-81FC96E6BAA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374096" y="4908857"/>
            <a:ext cx="2526650" cy="2526650"/>
          </a:xfrm>
          <a:prstGeom prst="rect">
            <a:avLst/>
          </a:prstGeom>
        </p:spPr>
      </p:pic>
      <p:pic>
        <p:nvPicPr>
          <p:cNvPr id="56" name="Picture 55" descr="A picture containing text, businesscard, vector graphics&#10;&#10;Description automatically generated">
            <a:extLst>
              <a:ext uri="{FF2B5EF4-FFF2-40B4-BE49-F238E27FC236}">
                <a16:creationId xmlns:a16="http://schemas.microsoft.com/office/drawing/2014/main" id="{0C7CBA22-6182-4834-AD19-27674FBBF29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027437" y="-446522"/>
            <a:ext cx="2299308" cy="2299308"/>
          </a:xfrm>
          <a:prstGeom prst="rect">
            <a:avLst/>
          </a:prstGeom>
        </p:spPr>
      </p:pic>
      <p:sp>
        <p:nvSpPr>
          <p:cNvPr id="4" name="TextBox 3">
            <a:extLst>
              <a:ext uri="{FF2B5EF4-FFF2-40B4-BE49-F238E27FC236}">
                <a16:creationId xmlns:a16="http://schemas.microsoft.com/office/drawing/2014/main" id="{F89FB01A-4610-48AB-93B3-DF276F6292FC}"/>
              </a:ext>
            </a:extLst>
          </p:cNvPr>
          <p:cNvSpPr txBox="1"/>
          <p:nvPr/>
        </p:nvSpPr>
        <p:spPr>
          <a:xfrm>
            <a:off x="3131162" y="56296"/>
            <a:ext cx="5929676" cy="830997"/>
          </a:xfrm>
          <a:prstGeom prst="rect">
            <a:avLst/>
          </a:prstGeom>
          <a:noFill/>
        </p:spPr>
        <p:txBody>
          <a:bodyPr wrap="square" rtlCol="0">
            <a:spAutoFit/>
          </a:bodyPr>
          <a:lstStyle/>
          <a:p>
            <a:pPr algn="ctr"/>
            <a:r>
              <a:rPr lang="en-US" sz="4800">
                <a:solidFill>
                  <a:srgbClr val="00B050"/>
                </a:solidFill>
                <a:latin typeface="#9Slide07 Cadena" panose="02000503000000020004" pitchFamily="2" charset="0"/>
              </a:rPr>
              <a:t>MỤC TIÊU</a:t>
            </a:r>
            <a:endParaRPr lang="vi-VN" sz="4800">
              <a:solidFill>
                <a:srgbClr val="00B050"/>
              </a:solidFill>
              <a:latin typeface="#9Slide07 Cadena" panose="02000503000000020004" pitchFamily="2" charset="0"/>
            </a:endParaRPr>
          </a:p>
        </p:txBody>
      </p:sp>
      <p:grpSp>
        <p:nvGrpSpPr>
          <p:cNvPr id="23" name="Google Shape;777;p30">
            <a:extLst>
              <a:ext uri="{FF2B5EF4-FFF2-40B4-BE49-F238E27FC236}">
                <a16:creationId xmlns:a16="http://schemas.microsoft.com/office/drawing/2014/main" id="{6A50BC09-44E3-4FB8-B023-A3E390B9F77E}"/>
              </a:ext>
            </a:extLst>
          </p:cNvPr>
          <p:cNvGrpSpPr/>
          <p:nvPr/>
        </p:nvGrpSpPr>
        <p:grpSpPr>
          <a:xfrm>
            <a:off x="1842916" y="6102953"/>
            <a:ext cx="745903" cy="698751"/>
            <a:chOff x="2753373" y="2902523"/>
            <a:chExt cx="347552" cy="325557"/>
          </a:xfrm>
        </p:grpSpPr>
        <p:sp>
          <p:nvSpPr>
            <p:cNvPr id="24" name="Google Shape;778;p30">
              <a:extLst>
                <a:ext uri="{FF2B5EF4-FFF2-40B4-BE49-F238E27FC236}">
                  <a16:creationId xmlns:a16="http://schemas.microsoft.com/office/drawing/2014/main" id="{1D933AAB-B555-46B1-9AEF-D24378F901DE}"/>
                </a:ext>
              </a:extLst>
            </p:cNvPr>
            <p:cNvSpPr/>
            <p:nvPr/>
          </p:nvSpPr>
          <p:spPr>
            <a:xfrm>
              <a:off x="2807962" y="3018575"/>
              <a:ext cx="86418" cy="29506"/>
            </a:xfrm>
            <a:custGeom>
              <a:avLst/>
              <a:gdLst/>
              <a:ahLst/>
              <a:cxnLst/>
              <a:rect l="l" t="t" r="r" b="b"/>
              <a:pathLst>
                <a:path w="2715" h="927" extrusionOk="0">
                  <a:moveTo>
                    <a:pt x="1070" y="0"/>
                  </a:moveTo>
                  <a:cubicBezTo>
                    <a:pt x="752" y="0"/>
                    <a:pt x="464" y="31"/>
                    <a:pt x="274" y="57"/>
                  </a:cubicBezTo>
                  <a:cubicBezTo>
                    <a:pt x="107" y="93"/>
                    <a:pt x="0" y="224"/>
                    <a:pt x="0" y="390"/>
                  </a:cubicBezTo>
                  <a:lnTo>
                    <a:pt x="0" y="759"/>
                  </a:lnTo>
                  <a:cubicBezTo>
                    <a:pt x="0" y="843"/>
                    <a:pt x="72" y="926"/>
                    <a:pt x="155" y="926"/>
                  </a:cubicBezTo>
                  <a:cubicBezTo>
                    <a:pt x="250" y="926"/>
                    <a:pt x="322" y="843"/>
                    <a:pt x="322" y="759"/>
                  </a:cubicBezTo>
                  <a:lnTo>
                    <a:pt x="322" y="390"/>
                  </a:lnTo>
                  <a:cubicBezTo>
                    <a:pt x="322" y="390"/>
                    <a:pt x="322" y="367"/>
                    <a:pt x="334" y="367"/>
                  </a:cubicBezTo>
                  <a:cubicBezTo>
                    <a:pt x="493" y="349"/>
                    <a:pt x="758" y="318"/>
                    <a:pt x="1059" y="318"/>
                  </a:cubicBezTo>
                  <a:cubicBezTo>
                    <a:pt x="1163" y="318"/>
                    <a:pt x="1271" y="322"/>
                    <a:pt x="1381" y="331"/>
                  </a:cubicBezTo>
                  <a:cubicBezTo>
                    <a:pt x="1870" y="355"/>
                    <a:pt x="2239" y="486"/>
                    <a:pt x="2453" y="700"/>
                  </a:cubicBezTo>
                  <a:cubicBezTo>
                    <a:pt x="2483" y="730"/>
                    <a:pt x="2524" y="745"/>
                    <a:pt x="2566" y="745"/>
                  </a:cubicBezTo>
                  <a:cubicBezTo>
                    <a:pt x="2608" y="745"/>
                    <a:pt x="2649" y="730"/>
                    <a:pt x="2679" y="700"/>
                  </a:cubicBezTo>
                  <a:cubicBezTo>
                    <a:pt x="2715" y="640"/>
                    <a:pt x="2715" y="533"/>
                    <a:pt x="2655" y="474"/>
                  </a:cubicBezTo>
                  <a:cubicBezTo>
                    <a:pt x="2276" y="95"/>
                    <a:pt x="1627" y="0"/>
                    <a:pt x="10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Times New Roman" panose="02020603050405020304" pitchFamily="18" charset="0"/>
                <a:cs typeface="Times New Roman" panose="02020603050405020304" pitchFamily="18" charset="0"/>
              </a:endParaRPr>
            </a:p>
          </p:txBody>
        </p:sp>
        <p:sp>
          <p:nvSpPr>
            <p:cNvPr id="25" name="Google Shape;779;p30">
              <a:extLst>
                <a:ext uri="{FF2B5EF4-FFF2-40B4-BE49-F238E27FC236}">
                  <a16:creationId xmlns:a16="http://schemas.microsoft.com/office/drawing/2014/main" id="{EF1D291E-B21D-4A0C-8BEC-B91904FA4111}"/>
                </a:ext>
              </a:extLst>
            </p:cNvPr>
            <p:cNvSpPr/>
            <p:nvPr/>
          </p:nvSpPr>
          <p:spPr>
            <a:xfrm>
              <a:off x="2753373" y="2973376"/>
              <a:ext cx="195213" cy="254704"/>
            </a:xfrm>
            <a:custGeom>
              <a:avLst/>
              <a:gdLst/>
              <a:ahLst/>
              <a:cxnLst/>
              <a:rect l="l" t="t" r="r" b="b"/>
              <a:pathLst>
                <a:path w="6133" h="8002" extrusionOk="0">
                  <a:moveTo>
                    <a:pt x="4787" y="298"/>
                  </a:moveTo>
                  <a:lnTo>
                    <a:pt x="4787" y="1846"/>
                  </a:lnTo>
                  <a:cubicBezTo>
                    <a:pt x="4787" y="2084"/>
                    <a:pt x="4751" y="2310"/>
                    <a:pt x="4644" y="2513"/>
                  </a:cubicBezTo>
                  <a:cubicBezTo>
                    <a:pt x="4632" y="2537"/>
                    <a:pt x="4632" y="2560"/>
                    <a:pt x="4632" y="2596"/>
                  </a:cubicBezTo>
                  <a:lnTo>
                    <a:pt x="4632" y="3037"/>
                  </a:lnTo>
                  <a:cubicBezTo>
                    <a:pt x="4632" y="3465"/>
                    <a:pt x="4442" y="3870"/>
                    <a:pt x="4132" y="4168"/>
                  </a:cubicBezTo>
                  <a:cubicBezTo>
                    <a:pt x="3852" y="4437"/>
                    <a:pt x="3484" y="4590"/>
                    <a:pt x="3099" y="4590"/>
                  </a:cubicBezTo>
                  <a:cubicBezTo>
                    <a:pt x="3059" y="4590"/>
                    <a:pt x="3018" y="4588"/>
                    <a:pt x="2977" y="4584"/>
                  </a:cubicBezTo>
                  <a:cubicBezTo>
                    <a:pt x="2156" y="4525"/>
                    <a:pt x="1513" y="3811"/>
                    <a:pt x="1513" y="2977"/>
                  </a:cubicBezTo>
                  <a:lnTo>
                    <a:pt x="1513" y="2572"/>
                  </a:lnTo>
                  <a:cubicBezTo>
                    <a:pt x="1513" y="2549"/>
                    <a:pt x="1513" y="2537"/>
                    <a:pt x="1501" y="2501"/>
                  </a:cubicBezTo>
                  <a:cubicBezTo>
                    <a:pt x="1394" y="2298"/>
                    <a:pt x="1358" y="2072"/>
                    <a:pt x="1358" y="1834"/>
                  </a:cubicBezTo>
                  <a:lnTo>
                    <a:pt x="1358" y="1513"/>
                  </a:lnTo>
                  <a:cubicBezTo>
                    <a:pt x="1358" y="834"/>
                    <a:pt x="1894" y="298"/>
                    <a:pt x="2561" y="298"/>
                  </a:cubicBezTo>
                  <a:close/>
                  <a:moveTo>
                    <a:pt x="3930" y="4680"/>
                  </a:moveTo>
                  <a:lnTo>
                    <a:pt x="3930" y="4977"/>
                  </a:lnTo>
                  <a:lnTo>
                    <a:pt x="3061" y="5573"/>
                  </a:lnTo>
                  <a:lnTo>
                    <a:pt x="2203" y="4977"/>
                  </a:lnTo>
                  <a:lnTo>
                    <a:pt x="2203" y="4680"/>
                  </a:lnTo>
                  <a:cubicBezTo>
                    <a:pt x="2430" y="4799"/>
                    <a:pt x="2680" y="4870"/>
                    <a:pt x="2942" y="4882"/>
                  </a:cubicBezTo>
                  <a:lnTo>
                    <a:pt x="3061" y="4882"/>
                  </a:lnTo>
                  <a:cubicBezTo>
                    <a:pt x="3358" y="4882"/>
                    <a:pt x="3656" y="4811"/>
                    <a:pt x="3930" y="4680"/>
                  </a:cubicBezTo>
                  <a:close/>
                  <a:moveTo>
                    <a:pt x="2084" y="5275"/>
                  </a:moveTo>
                  <a:lnTo>
                    <a:pt x="2846" y="5787"/>
                  </a:lnTo>
                  <a:lnTo>
                    <a:pt x="2430" y="6180"/>
                  </a:lnTo>
                  <a:lnTo>
                    <a:pt x="2406" y="6180"/>
                  </a:lnTo>
                  <a:lnTo>
                    <a:pt x="1918" y="5442"/>
                  </a:lnTo>
                  <a:lnTo>
                    <a:pt x="2084" y="5275"/>
                  </a:lnTo>
                  <a:close/>
                  <a:moveTo>
                    <a:pt x="4073" y="5251"/>
                  </a:moveTo>
                  <a:lnTo>
                    <a:pt x="4239" y="5418"/>
                  </a:lnTo>
                  <a:lnTo>
                    <a:pt x="3739" y="6180"/>
                  </a:lnTo>
                  <a:lnTo>
                    <a:pt x="3716" y="6180"/>
                  </a:lnTo>
                  <a:lnTo>
                    <a:pt x="3311" y="5775"/>
                  </a:lnTo>
                  <a:lnTo>
                    <a:pt x="4073" y="5251"/>
                  </a:lnTo>
                  <a:close/>
                  <a:moveTo>
                    <a:pt x="2549" y="1"/>
                  </a:moveTo>
                  <a:cubicBezTo>
                    <a:pt x="1715" y="1"/>
                    <a:pt x="1025" y="691"/>
                    <a:pt x="1025" y="1525"/>
                  </a:cubicBezTo>
                  <a:lnTo>
                    <a:pt x="1025" y="1870"/>
                  </a:lnTo>
                  <a:cubicBezTo>
                    <a:pt x="1025" y="2132"/>
                    <a:pt x="1084" y="2406"/>
                    <a:pt x="1191" y="2644"/>
                  </a:cubicBezTo>
                  <a:lnTo>
                    <a:pt x="1191" y="3001"/>
                  </a:lnTo>
                  <a:cubicBezTo>
                    <a:pt x="1191" y="3596"/>
                    <a:pt x="1453" y="4132"/>
                    <a:pt x="1870" y="4489"/>
                  </a:cubicBezTo>
                  <a:lnTo>
                    <a:pt x="1870" y="5025"/>
                  </a:lnTo>
                  <a:lnTo>
                    <a:pt x="1572" y="5335"/>
                  </a:lnTo>
                  <a:cubicBezTo>
                    <a:pt x="1549" y="5358"/>
                    <a:pt x="1537" y="5406"/>
                    <a:pt x="1537" y="5454"/>
                  </a:cubicBezTo>
                  <a:lnTo>
                    <a:pt x="548" y="5811"/>
                  </a:lnTo>
                  <a:cubicBezTo>
                    <a:pt x="227" y="5930"/>
                    <a:pt x="1" y="6239"/>
                    <a:pt x="1" y="6597"/>
                  </a:cubicBezTo>
                  <a:lnTo>
                    <a:pt x="1" y="7823"/>
                  </a:lnTo>
                  <a:cubicBezTo>
                    <a:pt x="1" y="7906"/>
                    <a:pt x="72" y="7978"/>
                    <a:pt x="167" y="7978"/>
                  </a:cubicBezTo>
                  <a:cubicBezTo>
                    <a:pt x="251" y="7978"/>
                    <a:pt x="322" y="7906"/>
                    <a:pt x="322" y="7823"/>
                  </a:cubicBezTo>
                  <a:lnTo>
                    <a:pt x="322" y="6597"/>
                  </a:lnTo>
                  <a:cubicBezTo>
                    <a:pt x="322" y="6370"/>
                    <a:pt x="465" y="6180"/>
                    <a:pt x="668" y="6108"/>
                  </a:cubicBezTo>
                  <a:lnTo>
                    <a:pt x="1691" y="5739"/>
                  </a:lnTo>
                  <a:lnTo>
                    <a:pt x="2120" y="6370"/>
                  </a:lnTo>
                  <a:cubicBezTo>
                    <a:pt x="2180" y="6466"/>
                    <a:pt x="2275" y="6501"/>
                    <a:pt x="2358" y="6525"/>
                  </a:cubicBezTo>
                  <a:lnTo>
                    <a:pt x="2394" y="6525"/>
                  </a:lnTo>
                  <a:cubicBezTo>
                    <a:pt x="2489" y="6525"/>
                    <a:pt x="2561" y="6489"/>
                    <a:pt x="2632" y="6430"/>
                  </a:cubicBezTo>
                  <a:lnTo>
                    <a:pt x="2906" y="6168"/>
                  </a:lnTo>
                  <a:lnTo>
                    <a:pt x="2906" y="7835"/>
                  </a:lnTo>
                  <a:cubicBezTo>
                    <a:pt x="2906" y="7918"/>
                    <a:pt x="2977" y="8002"/>
                    <a:pt x="3061" y="8002"/>
                  </a:cubicBezTo>
                  <a:cubicBezTo>
                    <a:pt x="3156" y="8002"/>
                    <a:pt x="3227" y="7918"/>
                    <a:pt x="3227" y="7835"/>
                  </a:cubicBezTo>
                  <a:lnTo>
                    <a:pt x="3227" y="6168"/>
                  </a:lnTo>
                  <a:lnTo>
                    <a:pt x="3501" y="6430"/>
                  </a:lnTo>
                  <a:cubicBezTo>
                    <a:pt x="3549" y="6489"/>
                    <a:pt x="3644" y="6525"/>
                    <a:pt x="3739" y="6525"/>
                  </a:cubicBezTo>
                  <a:lnTo>
                    <a:pt x="3763" y="6525"/>
                  </a:lnTo>
                  <a:cubicBezTo>
                    <a:pt x="3870" y="6501"/>
                    <a:pt x="3954" y="6466"/>
                    <a:pt x="4001" y="6370"/>
                  </a:cubicBezTo>
                  <a:lnTo>
                    <a:pt x="4430" y="5739"/>
                  </a:lnTo>
                  <a:lnTo>
                    <a:pt x="5466" y="6108"/>
                  </a:lnTo>
                  <a:cubicBezTo>
                    <a:pt x="5668" y="6180"/>
                    <a:pt x="5799" y="6370"/>
                    <a:pt x="5799" y="6597"/>
                  </a:cubicBezTo>
                  <a:lnTo>
                    <a:pt x="5799" y="7823"/>
                  </a:lnTo>
                  <a:cubicBezTo>
                    <a:pt x="5799" y="7906"/>
                    <a:pt x="5882" y="7978"/>
                    <a:pt x="5966" y="7978"/>
                  </a:cubicBezTo>
                  <a:cubicBezTo>
                    <a:pt x="6061" y="7978"/>
                    <a:pt x="6133" y="7906"/>
                    <a:pt x="6133" y="7823"/>
                  </a:cubicBezTo>
                  <a:lnTo>
                    <a:pt x="6133" y="6597"/>
                  </a:lnTo>
                  <a:cubicBezTo>
                    <a:pt x="6121" y="6228"/>
                    <a:pt x="5894" y="5918"/>
                    <a:pt x="5561" y="5787"/>
                  </a:cubicBezTo>
                  <a:lnTo>
                    <a:pt x="4585" y="5442"/>
                  </a:lnTo>
                  <a:cubicBezTo>
                    <a:pt x="4585" y="5394"/>
                    <a:pt x="4561" y="5346"/>
                    <a:pt x="4537" y="5323"/>
                  </a:cubicBezTo>
                  <a:lnTo>
                    <a:pt x="4239" y="5001"/>
                  </a:lnTo>
                  <a:lnTo>
                    <a:pt x="4239" y="4489"/>
                  </a:lnTo>
                  <a:cubicBezTo>
                    <a:pt x="4275" y="4454"/>
                    <a:pt x="4299" y="4430"/>
                    <a:pt x="4335" y="4406"/>
                  </a:cubicBezTo>
                  <a:cubicBezTo>
                    <a:pt x="4704" y="4049"/>
                    <a:pt x="4930" y="3561"/>
                    <a:pt x="4930" y="3060"/>
                  </a:cubicBezTo>
                  <a:lnTo>
                    <a:pt x="4930" y="2644"/>
                  </a:lnTo>
                  <a:cubicBezTo>
                    <a:pt x="5037" y="2382"/>
                    <a:pt x="5085" y="2132"/>
                    <a:pt x="5085" y="1870"/>
                  </a:cubicBezTo>
                  <a:lnTo>
                    <a:pt x="5085" y="167"/>
                  </a:lnTo>
                  <a:cubicBezTo>
                    <a:pt x="5085" y="84"/>
                    <a:pt x="5013" y="1"/>
                    <a:pt x="49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Times New Roman" panose="02020603050405020304" pitchFamily="18" charset="0"/>
                <a:cs typeface="Times New Roman" panose="02020603050405020304" pitchFamily="18" charset="0"/>
              </a:endParaRPr>
            </a:p>
          </p:txBody>
        </p:sp>
        <p:sp>
          <p:nvSpPr>
            <p:cNvPr id="26" name="Google Shape;780;p30">
              <a:extLst>
                <a:ext uri="{FF2B5EF4-FFF2-40B4-BE49-F238E27FC236}">
                  <a16:creationId xmlns:a16="http://schemas.microsoft.com/office/drawing/2014/main" id="{ADB01684-32AC-42C0-827D-21C4E11C60D0}"/>
                </a:ext>
              </a:extLst>
            </p:cNvPr>
            <p:cNvSpPr/>
            <p:nvPr/>
          </p:nvSpPr>
          <p:spPr>
            <a:xfrm>
              <a:off x="2905361" y="3195072"/>
              <a:ext cx="10631" cy="32244"/>
            </a:xfrm>
            <a:custGeom>
              <a:avLst/>
              <a:gdLst/>
              <a:ahLst/>
              <a:cxnLst/>
              <a:rect l="l" t="t" r="r" b="b"/>
              <a:pathLst>
                <a:path w="334" h="1013" extrusionOk="0">
                  <a:moveTo>
                    <a:pt x="167" y="1"/>
                  </a:moveTo>
                  <a:cubicBezTo>
                    <a:pt x="72" y="1"/>
                    <a:pt x="0" y="84"/>
                    <a:pt x="0" y="167"/>
                  </a:cubicBezTo>
                  <a:lnTo>
                    <a:pt x="0" y="858"/>
                  </a:lnTo>
                  <a:cubicBezTo>
                    <a:pt x="0" y="941"/>
                    <a:pt x="72" y="1013"/>
                    <a:pt x="167" y="1013"/>
                  </a:cubicBezTo>
                  <a:cubicBezTo>
                    <a:pt x="250" y="1013"/>
                    <a:pt x="334" y="941"/>
                    <a:pt x="334" y="858"/>
                  </a:cubicBezTo>
                  <a:lnTo>
                    <a:pt x="334" y="167"/>
                  </a:lnTo>
                  <a:cubicBezTo>
                    <a:pt x="334" y="60"/>
                    <a:pt x="250" y="1"/>
                    <a:pt x="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Times New Roman" panose="02020603050405020304" pitchFamily="18" charset="0"/>
                <a:cs typeface="Times New Roman" panose="02020603050405020304" pitchFamily="18" charset="0"/>
              </a:endParaRPr>
            </a:p>
          </p:txBody>
        </p:sp>
        <p:sp>
          <p:nvSpPr>
            <p:cNvPr id="27" name="Google Shape;781;p30">
              <a:extLst>
                <a:ext uri="{FF2B5EF4-FFF2-40B4-BE49-F238E27FC236}">
                  <a16:creationId xmlns:a16="http://schemas.microsoft.com/office/drawing/2014/main" id="{8E52D161-6B1F-4D57-B607-F24BDB4514D5}"/>
                </a:ext>
              </a:extLst>
            </p:cNvPr>
            <p:cNvSpPr/>
            <p:nvPr/>
          </p:nvSpPr>
          <p:spPr>
            <a:xfrm>
              <a:off x="2939069" y="2934735"/>
              <a:ext cx="161856" cy="169049"/>
            </a:xfrm>
            <a:custGeom>
              <a:avLst/>
              <a:gdLst/>
              <a:ahLst/>
              <a:cxnLst/>
              <a:rect l="l" t="t" r="r" b="b"/>
              <a:pathLst>
                <a:path w="5085" h="5311" extrusionOk="0">
                  <a:moveTo>
                    <a:pt x="668" y="0"/>
                  </a:moveTo>
                  <a:cubicBezTo>
                    <a:pt x="299" y="0"/>
                    <a:pt x="1" y="298"/>
                    <a:pt x="1" y="667"/>
                  </a:cubicBezTo>
                  <a:lnTo>
                    <a:pt x="1" y="3393"/>
                  </a:lnTo>
                  <a:cubicBezTo>
                    <a:pt x="1" y="3763"/>
                    <a:pt x="299" y="4060"/>
                    <a:pt x="668" y="4060"/>
                  </a:cubicBezTo>
                  <a:lnTo>
                    <a:pt x="977" y="4060"/>
                  </a:lnTo>
                  <a:lnTo>
                    <a:pt x="739" y="5001"/>
                  </a:lnTo>
                  <a:cubicBezTo>
                    <a:pt x="715" y="5108"/>
                    <a:pt x="763" y="5203"/>
                    <a:pt x="846" y="5263"/>
                  </a:cubicBezTo>
                  <a:cubicBezTo>
                    <a:pt x="894" y="5298"/>
                    <a:pt x="941" y="5310"/>
                    <a:pt x="977" y="5310"/>
                  </a:cubicBezTo>
                  <a:cubicBezTo>
                    <a:pt x="1025" y="5310"/>
                    <a:pt x="1084" y="5298"/>
                    <a:pt x="1132" y="5263"/>
                  </a:cubicBezTo>
                  <a:lnTo>
                    <a:pt x="2763" y="4072"/>
                  </a:lnTo>
                  <a:lnTo>
                    <a:pt x="4418" y="4072"/>
                  </a:lnTo>
                  <a:cubicBezTo>
                    <a:pt x="4787" y="4072"/>
                    <a:pt x="5085" y="3774"/>
                    <a:pt x="5085" y="3405"/>
                  </a:cubicBezTo>
                  <a:lnTo>
                    <a:pt x="5085" y="679"/>
                  </a:lnTo>
                  <a:cubicBezTo>
                    <a:pt x="5061" y="298"/>
                    <a:pt x="4751" y="0"/>
                    <a:pt x="4394" y="0"/>
                  </a:cubicBezTo>
                  <a:lnTo>
                    <a:pt x="3537" y="0"/>
                  </a:lnTo>
                  <a:cubicBezTo>
                    <a:pt x="3454" y="0"/>
                    <a:pt x="3370" y="72"/>
                    <a:pt x="3370" y="167"/>
                  </a:cubicBezTo>
                  <a:cubicBezTo>
                    <a:pt x="3370" y="250"/>
                    <a:pt x="3454" y="322"/>
                    <a:pt x="3537" y="322"/>
                  </a:cubicBezTo>
                  <a:lnTo>
                    <a:pt x="4394" y="322"/>
                  </a:lnTo>
                  <a:cubicBezTo>
                    <a:pt x="4585" y="322"/>
                    <a:pt x="4751" y="488"/>
                    <a:pt x="4751" y="679"/>
                  </a:cubicBezTo>
                  <a:lnTo>
                    <a:pt x="4751" y="3405"/>
                  </a:lnTo>
                  <a:cubicBezTo>
                    <a:pt x="4751" y="3596"/>
                    <a:pt x="4585" y="3763"/>
                    <a:pt x="4394" y="3763"/>
                  </a:cubicBezTo>
                  <a:lnTo>
                    <a:pt x="2692" y="3763"/>
                  </a:lnTo>
                  <a:cubicBezTo>
                    <a:pt x="2668" y="3763"/>
                    <a:pt x="2632" y="3774"/>
                    <a:pt x="2608" y="3798"/>
                  </a:cubicBezTo>
                  <a:lnTo>
                    <a:pt x="1084" y="4894"/>
                  </a:lnTo>
                  <a:lnTo>
                    <a:pt x="1322" y="3953"/>
                  </a:lnTo>
                  <a:cubicBezTo>
                    <a:pt x="1334" y="3917"/>
                    <a:pt x="1322" y="3858"/>
                    <a:pt x="1287" y="3822"/>
                  </a:cubicBezTo>
                  <a:cubicBezTo>
                    <a:pt x="1263" y="3774"/>
                    <a:pt x="1215" y="3763"/>
                    <a:pt x="1180" y="3763"/>
                  </a:cubicBezTo>
                  <a:lnTo>
                    <a:pt x="668" y="3763"/>
                  </a:lnTo>
                  <a:cubicBezTo>
                    <a:pt x="477" y="3763"/>
                    <a:pt x="310" y="3596"/>
                    <a:pt x="310" y="3405"/>
                  </a:cubicBezTo>
                  <a:lnTo>
                    <a:pt x="310" y="679"/>
                  </a:lnTo>
                  <a:cubicBezTo>
                    <a:pt x="310" y="488"/>
                    <a:pt x="477" y="322"/>
                    <a:pt x="668" y="322"/>
                  </a:cubicBezTo>
                  <a:lnTo>
                    <a:pt x="1513" y="322"/>
                  </a:lnTo>
                  <a:cubicBezTo>
                    <a:pt x="1608" y="322"/>
                    <a:pt x="1680" y="250"/>
                    <a:pt x="1680" y="167"/>
                  </a:cubicBezTo>
                  <a:cubicBezTo>
                    <a:pt x="1680" y="72"/>
                    <a:pt x="1608" y="0"/>
                    <a:pt x="15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Times New Roman" panose="02020603050405020304" pitchFamily="18" charset="0"/>
                <a:cs typeface="Times New Roman" panose="02020603050405020304" pitchFamily="18" charset="0"/>
              </a:endParaRPr>
            </a:p>
          </p:txBody>
        </p:sp>
        <p:sp>
          <p:nvSpPr>
            <p:cNvPr id="28" name="Google Shape;782;p30">
              <a:extLst>
                <a:ext uri="{FF2B5EF4-FFF2-40B4-BE49-F238E27FC236}">
                  <a16:creationId xmlns:a16="http://schemas.microsoft.com/office/drawing/2014/main" id="{965F3F59-073D-43E8-8084-E9842C1F0724}"/>
                </a:ext>
              </a:extLst>
            </p:cNvPr>
            <p:cNvSpPr/>
            <p:nvPr/>
          </p:nvSpPr>
          <p:spPr>
            <a:xfrm>
              <a:off x="3002379" y="2902523"/>
              <a:ext cx="32244" cy="96668"/>
            </a:xfrm>
            <a:custGeom>
              <a:avLst/>
              <a:gdLst/>
              <a:ahLst/>
              <a:cxnLst/>
              <a:rect l="l" t="t" r="r" b="b"/>
              <a:pathLst>
                <a:path w="1013" h="3037" extrusionOk="0">
                  <a:moveTo>
                    <a:pt x="691" y="310"/>
                  </a:moveTo>
                  <a:lnTo>
                    <a:pt x="536" y="2727"/>
                  </a:lnTo>
                  <a:lnTo>
                    <a:pt x="500" y="2727"/>
                  </a:lnTo>
                  <a:lnTo>
                    <a:pt x="345" y="310"/>
                  </a:lnTo>
                  <a:close/>
                  <a:moveTo>
                    <a:pt x="167" y="0"/>
                  </a:moveTo>
                  <a:cubicBezTo>
                    <a:pt x="119" y="0"/>
                    <a:pt x="84" y="12"/>
                    <a:pt x="48" y="48"/>
                  </a:cubicBezTo>
                  <a:cubicBezTo>
                    <a:pt x="24" y="72"/>
                    <a:pt x="0" y="119"/>
                    <a:pt x="0" y="167"/>
                  </a:cubicBezTo>
                  <a:lnTo>
                    <a:pt x="167" y="2881"/>
                  </a:lnTo>
                  <a:cubicBezTo>
                    <a:pt x="167" y="2977"/>
                    <a:pt x="238" y="3036"/>
                    <a:pt x="334" y="3036"/>
                  </a:cubicBezTo>
                  <a:lnTo>
                    <a:pt x="679" y="3036"/>
                  </a:lnTo>
                  <a:cubicBezTo>
                    <a:pt x="762" y="3036"/>
                    <a:pt x="822" y="2977"/>
                    <a:pt x="834" y="2881"/>
                  </a:cubicBezTo>
                  <a:lnTo>
                    <a:pt x="1000" y="167"/>
                  </a:lnTo>
                  <a:cubicBezTo>
                    <a:pt x="1012" y="119"/>
                    <a:pt x="1000" y="72"/>
                    <a:pt x="977" y="48"/>
                  </a:cubicBezTo>
                  <a:cubicBezTo>
                    <a:pt x="941" y="12"/>
                    <a:pt x="893" y="0"/>
                    <a:pt x="8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Times New Roman" panose="02020603050405020304" pitchFamily="18" charset="0"/>
                <a:cs typeface="Times New Roman" panose="02020603050405020304" pitchFamily="18" charset="0"/>
              </a:endParaRPr>
            </a:p>
          </p:txBody>
        </p:sp>
        <p:sp>
          <p:nvSpPr>
            <p:cNvPr id="29" name="Google Shape;783;p30">
              <a:extLst>
                <a:ext uri="{FF2B5EF4-FFF2-40B4-BE49-F238E27FC236}">
                  <a16:creationId xmlns:a16="http://schemas.microsoft.com/office/drawing/2014/main" id="{C70089C3-8571-4EE8-A4F5-D823F5555666}"/>
                </a:ext>
              </a:extLst>
            </p:cNvPr>
            <p:cNvSpPr/>
            <p:nvPr/>
          </p:nvSpPr>
          <p:spPr>
            <a:xfrm>
              <a:off x="3003143" y="3005206"/>
              <a:ext cx="32244" cy="32244"/>
            </a:xfrm>
            <a:custGeom>
              <a:avLst/>
              <a:gdLst/>
              <a:ahLst/>
              <a:cxnLst/>
              <a:rect l="l" t="t" r="r" b="b"/>
              <a:pathLst>
                <a:path w="1013" h="1013" extrusionOk="0">
                  <a:moveTo>
                    <a:pt x="500" y="322"/>
                  </a:moveTo>
                  <a:cubicBezTo>
                    <a:pt x="607" y="322"/>
                    <a:pt x="679" y="406"/>
                    <a:pt x="679" y="513"/>
                  </a:cubicBezTo>
                  <a:cubicBezTo>
                    <a:pt x="679" y="608"/>
                    <a:pt x="595" y="691"/>
                    <a:pt x="500" y="691"/>
                  </a:cubicBezTo>
                  <a:cubicBezTo>
                    <a:pt x="393" y="691"/>
                    <a:pt x="321" y="608"/>
                    <a:pt x="321" y="513"/>
                  </a:cubicBezTo>
                  <a:cubicBezTo>
                    <a:pt x="321" y="406"/>
                    <a:pt x="393" y="322"/>
                    <a:pt x="500" y="322"/>
                  </a:cubicBezTo>
                  <a:close/>
                  <a:moveTo>
                    <a:pt x="500" y="1"/>
                  </a:moveTo>
                  <a:cubicBezTo>
                    <a:pt x="214" y="1"/>
                    <a:pt x="0" y="227"/>
                    <a:pt x="0" y="513"/>
                  </a:cubicBezTo>
                  <a:cubicBezTo>
                    <a:pt x="0" y="787"/>
                    <a:pt x="214" y="1013"/>
                    <a:pt x="500" y="1013"/>
                  </a:cubicBezTo>
                  <a:cubicBezTo>
                    <a:pt x="786" y="1013"/>
                    <a:pt x="1012" y="787"/>
                    <a:pt x="1012" y="513"/>
                  </a:cubicBezTo>
                  <a:cubicBezTo>
                    <a:pt x="988" y="227"/>
                    <a:pt x="762" y="1"/>
                    <a:pt x="5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Times New Roman" panose="02020603050405020304" pitchFamily="18" charset="0"/>
                <a:cs typeface="Times New Roman" panose="02020603050405020304" pitchFamily="18" charset="0"/>
              </a:endParaRPr>
            </a:p>
          </p:txBody>
        </p:sp>
      </p:grpSp>
      <p:grpSp>
        <p:nvGrpSpPr>
          <p:cNvPr id="41" name="Google Shape;795;p30">
            <a:extLst>
              <a:ext uri="{FF2B5EF4-FFF2-40B4-BE49-F238E27FC236}">
                <a16:creationId xmlns:a16="http://schemas.microsoft.com/office/drawing/2014/main" id="{35D57C3C-58DB-4383-8245-A57139F7CF8E}"/>
              </a:ext>
            </a:extLst>
          </p:cNvPr>
          <p:cNvGrpSpPr/>
          <p:nvPr/>
        </p:nvGrpSpPr>
        <p:grpSpPr>
          <a:xfrm>
            <a:off x="1412250" y="1205599"/>
            <a:ext cx="9141720" cy="1250895"/>
            <a:chOff x="1698738" y="1217550"/>
            <a:chExt cx="5746575" cy="786325"/>
          </a:xfrm>
        </p:grpSpPr>
        <p:sp>
          <p:nvSpPr>
            <p:cNvPr id="42" name="Google Shape;796;p30">
              <a:extLst>
                <a:ext uri="{FF2B5EF4-FFF2-40B4-BE49-F238E27FC236}">
                  <a16:creationId xmlns:a16="http://schemas.microsoft.com/office/drawing/2014/main" id="{C88C7DD3-A277-4E96-92E3-C9592835B19A}"/>
                </a:ext>
              </a:extLst>
            </p:cNvPr>
            <p:cNvSpPr/>
            <p:nvPr/>
          </p:nvSpPr>
          <p:spPr>
            <a:xfrm rot="-5400000">
              <a:off x="3856938" y="-939125"/>
              <a:ext cx="784800" cy="5101200"/>
            </a:xfrm>
            <a:prstGeom prst="round2SameRect">
              <a:avLst>
                <a:gd name="adj1" fmla="val 50000"/>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Times New Roman" panose="02020603050405020304" pitchFamily="18" charset="0"/>
                <a:cs typeface="Times New Roman" panose="02020603050405020304" pitchFamily="18" charset="0"/>
              </a:endParaRPr>
            </a:p>
          </p:txBody>
        </p:sp>
        <p:sp>
          <p:nvSpPr>
            <p:cNvPr id="46" name="Google Shape;798;p30">
              <a:extLst>
                <a:ext uri="{FF2B5EF4-FFF2-40B4-BE49-F238E27FC236}">
                  <a16:creationId xmlns:a16="http://schemas.microsoft.com/office/drawing/2014/main" id="{F6314681-ED94-4530-A650-2858C877003B}"/>
                </a:ext>
              </a:extLst>
            </p:cNvPr>
            <p:cNvSpPr txBox="1"/>
            <p:nvPr/>
          </p:nvSpPr>
          <p:spPr>
            <a:xfrm>
              <a:off x="2523555" y="1427311"/>
              <a:ext cx="4017980" cy="337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a:solidFill>
                    <a:srgbClr val="434343"/>
                  </a:solidFill>
                  <a:latin typeface="Times New Roman" panose="02020603050405020304" pitchFamily="18" charset="0"/>
                  <a:ea typeface="Fira Sans Extra Condensed Medium"/>
                  <a:cs typeface="Times New Roman" panose="02020603050405020304" pitchFamily="18" charset="0"/>
                  <a:sym typeface="Fira Sans Extra Condensed Medium"/>
                </a:rPr>
                <a:t>Làm quen với Internet</a:t>
              </a:r>
              <a:endParaRPr sz="3000">
                <a:solidFill>
                  <a:srgbClr val="434343"/>
                </a:solidFill>
                <a:latin typeface="Times New Roman" panose="02020603050405020304" pitchFamily="18" charset="0"/>
                <a:ea typeface="Fira Sans Extra Condensed Medium"/>
                <a:cs typeface="Times New Roman" panose="02020603050405020304" pitchFamily="18" charset="0"/>
                <a:sym typeface="Fira Sans Extra Condensed Medium"/>
              </a:endParaRPr>
            </a:p>
          </p:txBody>
        </p:sp>
        <p:sp>
          <p:nvSpPr>
            <p:cNvPr id="44" name="Google Shape;800;p30">
              <a:extLst>
                <a:ext uri="{FF2B5EF4-FFF2-40B4-BE49-F238E27FC236}">
                  <a16:creationId xmlns:a16="http://schemas.microsoft.com/office/drawing/2014/main" id="{60084C9A-4C97-4CAD-B982-0A88B6F4C31E}"/>
                </a:ext>
              </a:extLst>
            </p:cNvPr>
            <p:cNvSpPr/>
            <p:nvPr/>
          </p:nvSpPr>
          <p:spPr>
            <a:xfrm>
              <a:off x="6659013" y="1217550"/>
              <a:ext cx="786300" cy="786300"/>
            </a:xfrm>
            <a:prstGeom prst="rect">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3000">
                  <a:solidFill>
                    <a:srgbClr val="FFFFFF"/>
                  </a:solidFill>
                  <a:latin typeface="Times New Roman" panose="02020603050405020304" pitchFamily="18" charset="0"/>
                  <a:ea typeface="Fira Sans Extra Condensed Medium"/>
                  <a:cs typeface="Times New Roman" panose="02020603050405020304" pitchFamily="18" charset="0"/>
                  <a:sym typeface="Fira Sans Extra Condensed Medium"/>
                </a:rPr>
                <a:t>01</a:t>
              </a:r>
              <a:endParaRPr sz="3000">
                <a:latin typeface="Times New Roman" panose="02020603050405020304" pitchFamily="18" charset="0"/>
                <a:cs typeface="Times New Roman" panose="02020603050405020304" pitchFamily="18" charset="0"/>
              </a:endParaRPr>
            </a:p>
          </p:txBody>
        </p:sp>
        <p:sp>
          <p:nvSpPr>
            <p:cNvPr id="45" name="Google Shape;801;p30">
              <a:extLst>
                <a:ext uri="{FF2B5EF4-FFF2-40B4-BE49-F238E27FC236}">
                  <a16:creationId xmlns:a16="http://schemas.microsoft.com/office/drawing/2014/main" id="{F94658A8-739C-47F0-8188-88CB962656B4}"/>
                </a:ext>
              </a:extLst>
            </p:cNvPr>
            <p:cNvSpPr/>
            <p:nvPr/>
          </p:nvSpPr>
          <p:spPr>
            <a:xfrm>
              <a:off x="1779688" y="1276200"/>
              <a:ext cx="669000" cy="669000"/>
            </a:xfrm>
            <a:prstGeom prst="ellipse">
              <a:avLst/>
            </a:pr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Times New Roman" panose="02020603050405020304" pitchFamily="18" charset="0"/>
                <a:cs typeface="Times New Roman" panose="02020603050405020304" pitchFamily="18" charset="0"/>
              </a:endParaRPr>
            </a:p>
          </p:txBody>
        </p:sp>
      </p:grpSp>
      <p:grpSp>
        <p:nvGrpSpPr>
          <p:cNvPr id="48" name="Google Shape;802;p30">
            <a:extLst>
              <a:ext uri="{FF2B5EF4-FFF2-40B4-BE49-F238E27FC236}">
                <a16:creationId xmlns:a16="http://schemas.microsoft.com/office/drawing/2014/main" id="{201A0D7B-A42C-410B-AB8F-1349A62173D1}"/>
              </a:ext>
            </a:extLst>
          </p:cNvPr>
          <p:cNvGrpSpPr/>
          <p:nvPr/>
        </p:nvGrpSpPr>
        <p:grpSpPr>
          <a:xfrm>
            <a:off x="1727913" y="1492827"/>
            <a:ext cx="690482" cy="682776"/>
            <a:chOff x="7528096" y="2450059"/>
            <a:chExt cx="327976" cy="324316"/>
          </a:xfrm>
        </p:grpSpPr>
        <p:sp>
          <p:nvSpPr>
            <p:cNvPr id="49" name="Google Shape;803;p30">
              <a:extLst>
                <a:ext uri="{FF2B5EF4-FFF2-40B4-BE49-F238E27FC236}">
                  <a16:creationId xmlns:a16="http://schemas.microsoft.com/office/drawing/2014/main" id="{7953DAFF-6E1D-4BE5-A083-58CABDF94407}"/>
                </a:ext>
              </a:extLst>
            </p:cNvPr>
            <p:cNvSpPr/>
            <p:nvPr/>
          </p:nvSpPr>
          <p:spPr>
            <a:xfrm>
              <a:off x="7569411" y="2697187"/>
              <a:ext cx="26928" cy="25623"/>
            </a:xfrm>
            <a:custGeom>
              <a:avLst/>
              <a:gdLst/>
              <a:ahLst/>
              <a:cxnLst/>
              <a:rect l="l" t="t" r="r" b="b"/>
              <a:pathLst>
                <a:path w="846" h="805" extrusionOk="0">
                  <a:moveTo>
                    <a:pt x="679" y="1"/>
                  </a:moveTo>
                  <a:cubicBezTo>
                    <a:pt x="640" y="1"/>
                    <a:pt x="602" y="16"/>
                    <a:pt x="572" y="46"/>
                  </a:cubicBezTo>
                  <a:lnTo>
                    <a:pt x="60" y="558"/>
                  </a:lnTo>
                  <a:cubicBezTo>
                    <a:pt x="0" y="617"/>
                    <a:pt x="0" y="700"/>
                    <a:pt x="60" y="760"/>
                  </a:cubicBezTo>
                  <a:cubicBezTo>
                    <a:pt x="96" y="790"/>
                    <a:pt x="134" y="805"/>
                    <a:pt x="172" y="805"/>
                  </a:cubicBezTo>
                  <a:cubicBezTo>
                    <a:pt x="209" y="805"/>
                    <a:pt x="244" y="790"/>
                    <a:pt x="274" y="760"/>
                  </a:cubicBezTo>
                  <a:lnTo>
                    <a:pt x="786" y="260"/>
                  </a:lnTo>
                  <a:cubicBezTo>
                    <a:pt x="846" y="200"/>
                    <a:pt x="846" y="105"/>
                    <a:pt x="786" y="46"/>
                  </a:cubicBezTo>
                  <a:cubicBezTo>
                    <a:pt x="756" y="16"/>
                    <a:pt x="718" y="1"/>
                    <a:pt x="6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Times New Roman" panose="02020603050405020304" pitchFamily="18" charset="0"/>
                <a:cs typeface="Times New Roman" panose="02020603050405020304" pitchFamily="18" charset="0"/>
              </a:endParaRPr>
            </a:p>
          </p:txBody>
        </p:sp>
        <p:sp>
          <p:nvSpPr>
            <p:cNvPr id="50" name="Google Shape;804;p30">
              <a:extLst>
                <a:ext uri="{FF2B5EF4-FFF2-40B4-BE49-F238E27FC236}">
                  <a16:creationId xmlns:a16="http://schemas.microsoft.com/office/drawing/2014/main" id="{920CB444-17CF-4764-BC85-E81691E4A645}"/>
                </a:ext>
              </a:extLst>
            </p:cNvPr>
            <p:cNvSpPr/>
            <p:nvPr/>
          </p:nvSpPr>
          <p:spPr>
            <a:xfrm>
              <a:off x="7600859" y="2728667"/>
              <a:ext cx="26578" cy="25591"/>
            </a:xfrm>
            <a:custGeom>
              <a:avLst/>
              <a:gdLst/>
              <a:ahLst/>
              <a:cxnLst/>
              <a:rect l="l" t="t" r="r" b="b"/>
              <a:pathLst>
                <a:path w="835" h="804" extrusionOk="0">
                  <a:moveTo>
                    <a:pt x="673" y="0"/>
                  </a:moveTo>
                  <a:cubicBezTo>
                    <a:pt x="638" y="0"/>
                    <a:pt x="602" y="15"/>
                    <a:pt x="572" y="45"/>
                  </a:cubicBezTo>
                  <a:lnTo>
                    <a:pt x="60" y="545"/>
                  </a:lnTo>
                  <a:cubicBezTo>
                    <a:pt x="1" y="604"/>
                    <a:pt x="1" y="700"/>
                    <a:pt x="60" y="759"/>
                  </a:cubicBezTo>
                  <a:cubicBezTo>
                    <a:pt x="90" y="789"/>
                    <a:pt x="129" y="804"/>
                    <a:pt x="167" y="804"/>
                  </a:cubicBezTo>
                  <a:cubicBezTo>
                    <a:pt x="206" y="804"/>
                    <a:pt x="245" y="789"/>
                    <a:pt x="274" y="759"/>
                  </a:cubicBezTo>
                  <a:lnTo>
                    <a:pt x="775" y="247"/>
                  </a:lnTo>
                  <a:cubicBezTo>
                    <a:pt x="834" y="188"/>
                    <a:pt x="834" y="104"/>
                    <a:pt x="775" y="45"/>
                  </a:cubicBezTo>
                  <a:cubicBezTo>
                    <a:pt x="745" y="15"/>
                    <a:pt x="709" y="0"/>
                    <a:pt x="6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Times New Roman" panose="02020603050405020304" pitchFamily="18" charset="0"/>
                <a:cs typeface="Times New Roman" panose="02020603050405020304" pitchFamily="18" charset="0"/>
              </a:endParaRPr>
            </a:p>
          </p:txBody>
        </p:sp>
        <p:sp>
          <p:nvSpPr>
            <p:cNvPr id="51" name="Google Shape;805;p30">
              <a:extLst>
                <a:ext uri="{FF2B5EF4-FFF2-40B4-BE49-F238E27FC236}">
                  <a16:creationId xmlns:a16="http://schemas.microsoft.com/office/drawing/2014/main" id="{DA909AEB-9E17-4F64-83A9-D97A1D8FF6E5}"/>
                </a:ext>
              </a:extLst>
            </p:cNvPr>
            <p:cNvSpPr/>
            <p:nvPr/>
          </p:nvSpPr>
          <p:spPr>
            <a:xfrm>
              <a:off x="7585326" y="2713102"/>
              <a:ext cx="26546" cy="25241"/>
            </a:xfrm>
            <a:custGeom>
              <a:avLst/>
              <a:gdLst/>
              <a:ahLst/>
              <a:cxnLst/>
              <a:rect l="l" t="t" r="r" b="b"/>
              <a:pathLst>
                <a:path w="834" h="793" extrusionOk="0">
                  <a:moveTo>
                    <a:pt x="667" y="1"/>
                  </a:moveTo>
                  <a:cubicBezTo>
                    <a:pt x="629" y="1"/>
                    <a:pt x="590" y="16"/>
                    <a:pt x="560" y="46"/>
                  </a:cubicBezTo>
                  <a:lnTo>
                    <a:pt x="60" y="546"/>
                  </a:lnTo>
                  <a:cubicBezTo>
                    <a:pt x="0" y="605"/>
                    <a:pt x="0" y="700"/>
                    <a:pt x="60" y="748"/>
                  </a:cubicBezTo>
                  <a:cubicBezTo>
                    <a:pt x="90" y="778"/>
                    <a:pt x="125" y="793"/>
                    <a:pt x="161" y="793"/>
                  </a:cubicBezTo>
                  <a:cubicBezTo>
                    <a:pt x="197" y="793"/>
                    <a:pt x="233" y="778"/>
                    <a:pt x="262" y="748"/>
                  </a:cubicBezTo>
                  <a:lnTo>
                    <a:pt x="774" y="248"/>
                  </a:lnTo>
                  <a:cubicBezTo>
                    <a:pt x="834" y="189"/>
                    <a:pt x="834" y="105"/>
                    <a:pt x="774" y="46"/>
                  </a:cubicBezTo>
                  <a:cubicBezTo>
                    <a:pt x="745" y="16"/>
                    <a:pt x="706" y="1"/>
                    <a:pt x="6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Times New Roman" panose="02020603050405020304" pitchFamily="18" charset="0"/>
                <a:cs typeface="Times New Roman" panose="02020603050405020304" pitchFamily="18" charset="0"/>
              </a:endParaRPr>
            </a:p>
          </p:txBody>
        </p:sp>
        <p:sp>
          <p:nvSpPr>
            <p:cNvPr id="52" name="Google Shape;806;p30">
              <a:extLst>
                <a:ext uri="{FF2B5EF4-FFF2-40B4-BE49-F238E27FC236}">
                  <a16:creationId xmlns:a16="http://schemas.microsoft.com/office/drawing/2014/main" id="{1CB10C15-CFB5-494B-9A25-6BF1E23B4979}"/>
                </a:ext>
              </a:extLst>
            </p:cNvPr>
            <p:cNvSpPr/>
            <p:nvPr/>
          </p:nvSpPr>
          <p:spPr>
            <a:xfrm>
              <a:off x="7528096" y="2450059"/>
              <a:ext cx="327976" cy="324316"/>
            </a:xfrm>
            <a:custGeom>
              <a:avLst/>
              <a:gdLst/>
              <a:ahLst/>
              <a:cxnLst/>
              <a:rect l="l" t="t" r="r" b="b"/>
              <a:pathLst>
                <a:path w="10304" h="10189" extrusionOk="0">
                  <a:moveTo>
                    <a:pt x="9954" y="309"/>
                  </a:moveTo>
                  <a:lnTo>
                    <a:pt x="9538" y="1761"/>
                  </a:lnTo>
                  <a:lnTo>
                    <a:pt x="8514" y="725"/>
                  </a:lnTo>
                  <a:lnTo>
                    <a:pt x="9954" y="309"/>
                  </a:lnTo>
                  <a:close/>
                  <a:moveTo>
                    <a:pt x="4311" y="3369"/>
                  </a:moveTo>
                  <a:lnTo>
                    <a:pt x="2501" y="5178"/>
                  </a:lnTo>
                  <a:lnTo>
                    <a:pt x="429" y="5012"/>
                  </a:lnTo>
                  <a:cubicBezTo>
                    <a:pt x="394" y="5012"/>
                    <a:pt x="382" y="4988"/>
                    <a:pt x="417" y="4952"/>
                  </a:cubicBezTo>
                  <a:cubicBezTo>
                    <a:pt x="1310" y="4059"/>
                    <a:pt x="2477" y="3523"/>
                    <a:pt x="3727" y="3404"/>
                  </a:cubicBezTo>
                  <a:lnTo>
                    <a:pt x="4311" y="3369"/>
                  </a:lnTo>
                  <a:close/>
                  <a:moveTo>
                    <a:pt x="2537" y="5571"/>
                  </a:moveTo>
                  <a:lnTo>
                    <a:pt x="3358" y="6381"/>
                  </a:lnTo>
                  <a:lnTo>
                    <a:pt x="3049" y="6702"/>
                  </a:lnTo>
                  <a:cubicBezTo>
                    <a:pt x="2715" y="6369"/>
                    <a:pt x="2299" y="5952"/>
                    <a:pt x="2227" y="5893"/>
                  </a:cubicBezTo>
                  <a:lnTo>
                    <a:pt x="2537" y="5571"/>
                  </a:lnTo>
                  <a:close/>
                  <a:moveTo>
                    <a:pt x="2418" y="6464"/>
                  </a:moveTo>
                  <a:lnTo>
                    <a:pt x="2834" y="6881"/>
                  </a:lnTo>
                  <a:lnTo>
                    <a:pt x="2465" y="7250"/>
                  </a:lnTo>
                  <a:cubicBezTo>
                    <a:pt x="2453" y="7262"/>
                    <a:pt x="2441" y="7298"/>
                    <a:pt x="2418" y="7310"/>
                  </a:cubicBezTo>
                  <a:lnTo>
                    <a:pt x="2049" y="6940"/>
                  </a:lnTo>
                  <a:cubicBezTo>
                    <a:pt x="2025" y="6905"/>
                    <a:pt x="2025" y="6857"/>
                    <a:pt x="2049" y="6833"/>
                  </a:cubicBezTo>
                  <a:lnTo>
                    <a:pt x="2418" y="6464"/>
                  </a:lnTo>
                  <a:close/>
                  <a:moveTo>
                    <a:pt x="8168" y="821"/>
                  </a:moveTo>
                  <a:lnTo>
                    <a:pt x="9418" y="2071"/>
                  </a:lnTo>
                  <a:lnTo>
                    <a:pt x="9061" y="3380"/>
                  </a:lnTo>
                  <a:lnTo>
                    <a:pt x="4906" y="7536"/>
                  </a:lnTo>
                  <a:lnTo>
                    <a:pt x="4084" y="6714"/>
                  </a:lnTo>
                  <a:lnTo>
                    <a:pt x="5978" y="4821"/>
                  </a:lnTo>
                  <a:cubicBezTo>
                    <a:pt x="6109" y="4690"/>
                    <a:pt x="6144" y="4452"/>
                    <a:pt x="5966" y="4273"/>
                  </a:cubicBezTo>
                  <a:cubicBezTo>
                    <a:pt x="5888" y="4196"/>
                    <a:pt x="5790" y="4157"/>
                    <a:pt x="5693" y="4157"/>
                  </a:cubicBezTo>
                  <a:cubicBezTo>
                    <a:pt x="5597" y="4157"/>
                    <a:pt x="5501" y="4196"/>
                    <a:pt x="5430" y="4273"/>
                  </a:cubicBezTo>
                  <a:lnTo>
                    <a:pt x="3537" y="6167"/>
                  </a:lnTo>
                  <a:lnTo>
                    <a:pt x="2715" y="5345"/>
                  </a:lnTo>
                  <a:lnTo>
                    <a:pt x="6871" y="1190"/>
                  </a:lnTo>
                  <a:lnTo>
                    <a:pt x="8168" y="821"/>
                  </a:lnTo>
                  <a:close/>
                  <a:moveTo>
                    <a:pt x="5711" y="4485"/>
                  </a:moveTo>
                  <a:cubicBezTo>
                    <a:pt x="5733" y="4485"/>
                    <a:pt x="5757" y="4494"/>
                    <a:pt x="5775" y="4512"/>
                  </a:cubicBezTo>
                  <a:cubicBezTo>
                    <a:pt x="5799" y="4535"/>
                    <a:pt x="5799" y="4595"/>
                    <a:pt x="5775" y="4631"/>
                  </a:cubicBezTo>
                  <a:lnTo>
                    <a:pt x="3775" y="6619"/>
                  </a:lnTo>
                  <a:cubicBezTo>
                    <a:pt x="3692" y="6714"/>
                    <a:pt x="2894" y="7488"/>
                    <a:pt x="2811" y="7595"/>
                  </a:cubicBezTo>
                  <a:cubicBezTo>
                    <a:pt x="2793" y="7607"/>
                    <a:pt x="2769" y="7613"/>
                    <a:pt x="2747" y="7613"/>
                  </a:cubicBezTo>
                  <a:cubicBezTo>
                    <a:pt x="2724" y="7613"/>
                    <a:pt x="2703" y="7607"/>
                    <a:pt x="2691" y="7595"/>
                  </a:cubicBezTo>
                  <a:cubicBezTo>
                    <a:pt x="2656" y="7560"/>
                    <a:pt x="2656" y="7500"/>
                    <a:pt x="2691" y="7476"/>
                  </a:cubicBezTo>
                  <a:lnTo>
                    <a:pt x="5656" y="4512"/>
                  </a:lnTo>
                  <a:cubicBezTo>
                    <a:pt x="5668" y="4494"/>
                    <a:pt x="5689" y="4485"/>
                    <a:pt x="5711" y="4485"/>
                  </a:cubicBezTo>
                  <a:close/>
                  <a:moveTo>
                    <a:pt x="3894" y="6917"/>
                  </a:moveTo>
                  <a:lnTo>
                    <a:pt x="4716" y="7738"/>
                  </a:lnTo>
                  <a:lnTo>
                    <a:pt x="4406" y="8036"/>
                  </a:lnTo>
                  <a:lnTo>
                    <a:pt x="4382" y="8036"/>
                  </a:lnTo>
                  <a:lnTo>
                    <a:pt x="3584" y="7238"/>
                  </a:lnTo>
                  <a:lnTo>
                    <a:pt x="3894" y="6917"/>
                  </a:lnTo>
                  <a:close/>
                  <a:moveTo>
                    <a:pt x="3394" y="7452"/>
                  </a:moveTo>
                  <a:lnTo>
                    <a:pt x="3811" y="7869"/>
                  </a:lnTo>
                  <a:lnTo>
                    <a:pt x="3430" y="8226"/>
                  </a:lnTo>
                  <a:cubicBezTo>
                    <a:pt x="3418" y="8250"/>
                    <a:pt x="3394" y="8250"/>
                    <a:pt x="3394" y="8250"/>
                  </a:cubicBezTo>
                  <a:cubicBezTo>
                    <a:pt x="3370" y="8250"/>
                    <a:pt x="3358" y="8250"/>
                    <a:pt x="3346" y="8226"/>
                  </a:cubicBezTo>
                  <a:lnTo>
                    <a:pt x="2977" y="7857"/>
                  </a:lnTo>
                  <a:cubicBezTo>
                    <a:pt x="2989" y="7845"/>
                    <a:pt x="3013" y="7833"/>
                    <a:pt x="3037" y="7810"/>
                  </a:cubicBezTo>
                  <a:lnTo>
                    <a:pt x="3394" y="7452"/>
                  </a:lnTo>
                  <a:close/>
                  <a:moveTo>
                    <a:pt x="9971" y="1"/>
                  </a:moveTo>
                  <a:cubicBezTo>
                    <a:pt x="9946" y="1"/>
                    <a:pt x="9921" y="4"/>
                    <a:pt x="9895" y="11"/>
                  </a:cubicBezTo>
                  <a:cubicBezTo>
                    <a:pt x="9252" y="213"/>
                    <a:pt x="7394" y="749"/>
                    <a:pt x="6787" y="928"/>
                  </a:cubicBezTo>
                  <a:cubicBezTo>
                    <a:pt x="6751" y="928"/>
                    <a:pt x="6740" y="940"/>
                    <a:pt x="6716" y="963"/>
                  </a:cubicBezTo>
                  <a:lnTo>
                    <a:pt x="4632" y="3047"/>
                  </a:lnTo>
                  <a:lnTo>
                    <a:pt x="3703" y="3130"/>
                  </a:lnTo>
                  <a:cubicBezTo>
                    <a:pt x="2370" y="3226"/>
                    <a:pt x="1144" y="3809"/>
                    <a:pt x="191" y="4750"/>
                  </a:cubicBezTo>
                  <a:cubicBezTo>
                    <a:pt x="1" y="4940"/>
                    <a:pt x="120" y="5285"/>
                    <a:pt x="394" y="5309"/>
                  </a:cubicBezTo>
                  <a:lnTo>
                    <a:pt x="2215" y="5476"/>
                  </a:lnTo>
                  <a:lnTo>
                    <a:pt x="2025" y="5666"/>
                  </a:lnTo>
                  <a:cubicBezTo>
                    <a:pt x="1906" y="5786"/>
                    <a:pt x="1906" y="5964"/>
                    <a:pt x="2025" y="6083"/>
                  </a:cubicBezTo>
                  <a:lnTo>
                    <a:pt x="2203" y="6262"/>
                  </a:lnTo>
                  <a:lnTo>
                    <a:pt x="1822" y="6643"/>
                  </a:lnTo>
                  <a:cubicBezTo>
                    <a:pt x="1679" y="6786"/>
                    <a:pt x="1679" y="7012"/>
                    <a:pt x="1822" y="7155"/>
                  </a:cubicBezTo>
                  <a:lnTo>
                    <a:pt x="3108" y="8441"/>
                  </a:lnTo>
                  <a:cubicBezTo>
                    <a:pt x="3180" y="8512"/>
                    <a:pt x="3272" y="8548"/>
                    <a:pt x="3366" y="8548"/>
                  </a:cubicBezTo>
                  <a:cubicBezTo>
                    <a:pt x="3459" y="8548"/>
                    <a:pt x="3555" y="8512"/>
                    <a:pt x="3632" y="8441"/>
                  </a:cubicBezTo>
                  <a:lnTo>
                    <a:pt x="4001" y="8072"/>
                  </a:lnTo>
                  <a:lnTo>
                    <a:pt x="4180" y="8250"/>
                  </a:lnTo>
                  <a:cubicBezTo>
                    <a:pt x="4239" y="8310"/>
                    <a:pt x="4317" y="8339"/>
                    <a:pt x="4396" y="8339"/>
                  </a:cubicBezTo>
                  <a:cubicBezTo>
                    <a:pt x="4474" y="8339"/>
                    <a:pt x="4555" y="8310"/>
                    <a:pt x="4620" y="8250"/>
                  </a:cubicBezTo>
                  <a:lnTo>
                    <a:pt x="4799" y="8072"/>
                  </a:lnTo>
                  <a:lnTo>
                    <a:pt x="4966" y="9881"/>
                  </a:lnTo>
                  <a:cubicBezTo>
                    <a:pt x="4977" y="10012"/>
                    <a:pt x="5061" y="10119"/>
                    <a:pt x="5180" y="10167"/>
                  </a:cubicBezTo>
                  <a:cubicBezTo>
                    <a:pt x="5216" y="10182"/>
                    <a:pt x="5254" y="10188"/>
                    <a:pt x="5291" y="10188"/>
                  </a:cubicBezTo>
                  <a:cubicBezTo>
                    <a:pt x="5375" y="10188"/>
                    <a:pt x="5455" y="10153"/>
                    <a:pt x="5513" y="10096"/>
                  </a:cubicBezTo>
                  <a:cubicBezTo>
                    <a:pt x="6097" y="9512"/>
                    <a:pt x="6525" y="8822"/>
                    <a:pt x="6811" y="8072"/>
                  </a:cubicBezTo>
                  <a:cubicBezTo>
                    <a:pt x="6847" y="7988"/>
                    <a:pt x="6799" y="7905"/>
                    <a:pt x="6728" y="7869"/>
                  </a:cubicBezTo>
                  <a:cubicBezTo>
                    <a:pt x="6713" y="7865"/>
                    <a:pt x="6698" y="7863"/>
                    <a:pt x="6684" y="7863"/>
                  </a:cubicBezTo>
                  <a:cubicBezTo>
                    <a:pt x="6616" y="7863"/>
                    <a:pt x="6555" y="7906"/>
                    <a:pt x="6525" y="7964"/>
                  </a:cubicBezTo>
                  <a:cubicBezTo>
                    <a:pt x="6263" y="8691"/>
                    <a:pt x="5847" y="9334"/>
                    <a:pt x="5299" y="9881"/>
                  </a:cubicBezTo>
                  <a:cubicBezTo>
                    <a:pt x="5292" y="9885"/>
                    <a:pt x="5285" y="9886"/>
                    <a:pt x="5278" y="9886"/>
                  </a:cubicBezTo>
                  <a:cubicBezTo>
                    <a:pt x="5262" y="9886"/>
                    <a:pt x="5248" y="9878"/>
                    <a:pt x="5239" y="9869"/>
                  </a:cubicBezTo>
                  <a:lnTo>
                    <a:pt x="5061" y="7810"/>
                  </a:lnTo>
                  <a:lnTo>
                    <a:pt x="6871" y="6000"/>
                  </a:lnTo>
                  <a:lnTo>
                    <a:pt x="6871" y="6000"/>
                  </a:lnTo>
                  <a:cubicBezTo>
                    <a:pt x="6811" y="6738"/>
                    <a:pt x="6799" y="6940"/>
                    <a:pt x="6704" y="7310"/>
                  </a:cubicBezTo>
                  <a:cubicBezTo>
                    <a:pt x="6692" y="7381"/>
                    <a:pt x="6740" y="7476"/>
                    <a:pt x="6823" y="7488"/>
                  </a:cubicBezTo>
                  <a:cubicBezTo>
                    <a:pt x="6831" y="7489"/>
                    <a:pt x="6840" y="7490"/>
                    <a:pt x="6848" y="7490"/>
                  </a:cubicBezTo>
                  <a:cubicBezTo>
                    <a:pt x="6923" y="7490"/>
                    <a:pt x="6991" y="7444"/>
                    <a:pt x="7002" y="7369"/>
                  </a:cubicBezTo>
                  <a:cubicBezTo>
                    <a:pt x="7109" y="6905"/>
                    <a:pt x="7109" y="6702"/>
                    <a:pt x="7204" y="5666"/>
                  </a:cubicBezTo>
                  <a:lnTo>
                    <a:pt x="9288" y="3583"/>
                  </a:lnTo>
                  <a:cubicBezTo>
                    <a:pt x="9299" y="3571"/>
                    <a:pt x="9311" y="3547"/>
                    <a:pt x="9323" y="3523"/>
                  </a:cubicBezTo>
                  <a:lnTo>
                    <a:pt x="9740" y="2118"/>
                  </a:lnTo>
                  <a:lnTo>
                    <a:pt x="10240" y="416"/>
                  </a:lnTo>
                  <a:cubicBezTo>
                    <a:pt x="10303" y="194"/>
                    <a:pt x="10161" y="1"/>
                    <a:pt x="99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Times New Roman" panose="02020603050405020304" pitchFamily="18" charset="0"/>
                <a:cs typeface="Times New Roman" panose="02020603050405020304" pitchFamily="18" charset="0"/>
              </a:endParaRPr>
            </a:p>
          </p:txBody>
        </p:sp>
        <p:sp>
          <p:nvSpPr>
            <p:cNvPr id="53" name="Google Shape;807;p30">
              <a:extLst>
                <a:ext uri="{FF2B5EF4-FFF2-40B4-BE49-F238E27FC236}">
                  <a16:creationId xmlns:a16="http://schemas.microsoft.com/office/drawing/2014/main" id="{94437126-21F3-4B99-B326-3CA21BED9570}"/>
                </a:ext>
              </a:extLst>
            </p:cNvPr>
            <p:cNvSpPr/>
            <p:nvPr/>
          </p:nvSpPr>
          <p:spPr>
            <a:xfrm>
              <a:off x="7712296" y="2525528"/>
              <a:ext cx="79989" cy="60954"/>
            </a:xfrm>
            <a:custGeom>
              <a:avLst/>
              <a:gdLst/>
              <a:ahLst/>
              <a:cxnLst/>
              <a:rect l="l" t="t" r="r" b="b"/>
              <a:pathLst>
                <a:path w="2513" h="1915" extrusionOk="0">
                  <a:moveTo>
                    <a:pt x="842" y="0"/>
                  </a:moveTo>
                  <a:cubicBezTo>
                    <a:pt x="823" y="0"/>
                    <a:pt x="804" y="3"/>
                    <a:pt x="786" y="9"/>
                  </a:cubicBezTo>
                  <a:cubicBezTo>
                    <a:pt x="167" y="295"/>
                    <a:pt x="0" y="1129"/>
                    <a:pt x="488" y="1617"/>
                  </a:cubicBezTo>
                  <a:cubicBezTo>
                    <a:pt x="679" y="1807"/>
                    <a:pt x="941" y="1914"/>
                    <a:pt x="1191" y="1914"/>
                  </a:cubicBezTo>
                  <a:cubicBezTo>
                    <a:pt x="2072" y="1914"/>
                    <a:pt x="2512" y="843"/>
                    <a:pt x="1893" y="224"/>
                  </a:cubicBezTo>
                  <a:cubicBezTo>
                    <a:pt x="1798" y="128"/>
                    <a:pt x="1715" y="69"/>
                    <a:pt x="1596" y="9"/>
                  </a:cubicBezTo>
                  <a:cubicBezTo>
                    <a:pt x="1575" y="3"/>
                    <a:pt x="1554" y="0"/>
                    <a:pt x="1534" y="0"/>
                  </a:cubicBezTo>
                  <a:cubicBezTo>
                    <a:pt x="1473" y="0"/>
                    <a:pt x="1420" y="27"/>
                    <a:pt x="1393" y="81"/>
                  </a:cubicBezTo>
                  <a:cubicBezTo>
                    <a:pt x="1369" y="164"/>
                    <a:pt x="1393" y="247"/>
                    <a:pt x="1476" y="283"/>
                  </a:cubicBezTo>
                  <a:cubicBezTo>
                    <a:pt x="1917" y="474"/>
                    <a:pt x="2024" y="1069"/>
                    <a:pt x="1679" y="1414"/>
                  </a:cubicBezTo>
                  <a:cubicBezTo>
                    <a:pt x="1548" y="1545"/>
                    <a:pt x="1369" y="1611"/>
                    <a:pt x="1191" y="1611"/>
                  </a:cubicBezTo>
                  <a:cubicBezTo>
                    <a:pt x="1012" y="1611"/>
                    <a:pt x="834" y="1545"/>
                    <a:pt x="703" y="1414"/>
                  </a:cubicBezTo>
                  <a:cubicBezTo>
                    <a:pt x="357" y="1069"/>
                    <a:pt x="464" y="486"/>
                    <a:pt x="905" y="283"/>
                  </a:cubicBezTo>
                  <a:cubicBezTo>
                    <a:pt x="976" y="247"/>
                    <a:pt x="1012" y="164"/>
                    <a:pt x="976" y="81"/>
                  </a:cubicBezTo>
                  <a:cubicBezTo>
                    <a:pt x="959" y="27"/>
                    <a:pt x="900" y="0"/>
                    <a:pt x="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Times New Roman" panose="02020603050405020304" pitchFamily="18" charset="0"/>
                <a:cs typeface="Times New Roman" panose="02020603050405020304" pitchFamily="18" charset="0"/>
              </a:endParaRPr>
            </a:p>
          </p:txBody>
        </p:sp>
      </p:grpSp>
      <p:grpSp>
        <p:nvGrpSpPr>
          <p:cNvPr id="30" name="Google Shape;795;p30">
            <a:extLst>
              <a:ext uri="{FF2B5EF4-FFF2-40B4-BE49-F238E27FC236}">
                <a16:creationId xmlns:a16="http://schemas.microsoft.com/office/drawing/2014/main" id="{E6E30017-F53E-4FEC-8005-05CAA5AECABD}"/>
              </a:ext>
            </a:extLst>
          </p:cNvPr>
          <p:cNvGrpSpPr/>
          <p:nvPr/>
        </p:nvGrpSpPr>
        <p:grpSpPr>
          <a:xfrm>
            <a:off x="1412250" y="2841487"/>
            <a:ext cx="9141722" cy="1250896"/>
            <a:chOff x="1698737" y="1217550"/>
            <a:chExt cx="5746576" cy="786326"/>
          </a:xfrm>
        </p:grpSpPr>
        <p:sp>
          <p:nvSpPr>
            <p:cNvPr id="31" name="Google Shape;796;p30">
              <a:extLst>
                <a:ext uri="{FF2B5EF4-FFF2-40B4-BE49-F238E27FC236}">
                  <a16:creationId xmlns:a16="http://schemas.microsoft.com/office/drawing/2014/main" id="{C82012B7-F2BF-46FD-BF47-358F064B0094}"/>
                </a:ext>
              </a:extLst>
            </p:cNvPr>
            <p:cNvSpPr/>
            <p:nvPr/>
          </p:nvSpPr>
          <p:spPr>
            <a:xfrm rot="16200000">
              <a:off x="3856937" y="-939124"/>
              <a:ext cx="784800" cy="5101200"/>
            </a:xfrm>
            <a:prstGeom prst="round2SameRect">
              <a:avLst>
                <a:gd name="adj1" fmla="val 50000"/>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Times New Roman" panose="02020603050405020304" pitchFamily="18" charset="0"/>
                <a:cs typeface="Times New Roman" panose="02020603050405020304" pitchFamily="18" charset="0"/>
              </a:endParaRPr>
            </a:p>
          </p:txBody>
        </p:sp>
        <p:sp>
          <p:nvSpPr>
            <p:cNvPr id="32" name="Google Shape;798;p30">
              <a:extLst>
                <a:ext uri="{FF2B5EF4-FFF2-40B4-BE49-F238E27FC236}">
                  <a16:creationId xmlns:a16="http://schemas.microsoft.com/office/drawing/2014/main" id="{273EF153-E412-440A-87CC-6103DC4D0F53}"/>
                </a:ext>
              </a:extLst>
            </p:cNvPr>
            <p:cNvSpPr txBox="1"/>
            <p:nvPr/>
          </p:nvSpPr>
          <p:spPr>
            <a:xfrm>
              <a:off x="2523555" y="1427311"/>
              <a:ext cx="4017980" cy="337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a:solidFill>
                    <a:srgbClr val="434343"/>
                  </a:solidFill>
                  <a:latin typeface="Times New Roman" panose="02020603050405020304" pitchFamily="18" charset="0"/>
                  <a:ea typeface="Fira Sans Extra Condensed Medium"/>
                  <a:cs typeface="Times New Roman" panose="02020603050405020304" pitchFamily="18" charset="0"/>
                  <a:sym typeface="Fira Sans Extra Condensed Medium"/>
                </a:rPr>
                <a:t>Biết máy tính có thể truy cập Internet khi được kết nối Internet</a:t>
              </a:r>
              <a:endParaRPr sz="3000">
                <a:solidFill>
                  <a:srgbClr val="434343"/>
                </a:solidFill>
                <a:latin typeface="Times New Roman" panose="02020603050405020304" pitchFamily="18" charset="0"/>
                <a:ea typeface="Fira Sans Extra Condensed Medium"/>
                <a:cs typeface="Times New Roman" panose="02020603050405020304" pitchFamily="18" charset="0"/>
                <a:sym typeface="Fira Sans Extra Condensed Medium"/>
              </a:endParaRPr>
            </a:p>
          </p:txBody>
        </p:sp>
        <p:sp>
          <p:nvSpPr>
            <p:cNvPr id="33" name="Google Shape;800;p30">
              <a:extLst>
                <a:ext uri="{FF2B5EF4-FFF2-40B4-BE49-F238E27FC236}">
                  <a16:creationId xmlns:a16="http://schemas.microsoft.com/office/drawing/2014/main" id="{1000B5AA-48C6-425A-8D9D-7735FF1C591B}"/>
                </a:ext>
              </a:extLst>
            </p:cNvPr>
            <p:cNvSpPr/>
            <p:nvPr/>
          </p:nvSpPr>
          <p:spPr>
            <a:xfrm>
              <a:off x="6659013" y="1217550"/>
              <a:ext cx="786300" cy="786300"/>
            </a:xfrm>
            <a:prstGeom prst="rect">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3000">
                  <a:solidFill>
                    <a:srgbClr val="FFFFFF"/>
                  </a:solidFill>
                  <a:latin typeface="Times New Roman" panose="02020603050405020304" pitchFamily="18" charset="0"/>
                  <a:ea typeface="Fira Sans Extra Condensed Medium"/>
                  <a:cs typeface="Times New Roman" panose="02020603050405020304" pitchFamily="18" charset="0"/>
                  <a:sym typeface="Fira Sans Extra Condensed Medium"/>
                </a:rPr>
                <a:t>01</a:t>
              </a:r>
              <a:endParaRPr sz="3000">
                <a:latin typeface="Times New Roman" panose="02020603050405020304" pitchFamily="18" charset="0"/>
                <a:cs typeface="Times New Roman" panose="02020603050405020304" pitchFamily="18" charset="0"/>
              </a:endParaRPr>
            </a:p>
          </p:txBody>
        </p:sp>
        <p:sp>
          <p:nvSpPr>
            <p:cNvPr id="34" name="Google Shape;801;p30">
              <a:extLst>
                <a:ext uri="{FF2B5EF4-FFF2-40B4-BE49-F238E27FC236}">
                  <a16:creationId xmlns:a16="http://schemas.microsoft.com/office/drawing/2014/main" id="{A60F86F5-0DB5-414F-9EAC-4D1FB81E9C10}"/>
                </a:ext>
              </a:extLst>
            </p:cNvPr>
            <p:cNvSpPr/>
            <p:nvPr/>
          </p:nvSpPr>
          <p:spPr>
            <a:xfrm>
              <a:off x="1779688" y="1276200"/>
              <a:ext cx="669000" cy="669000"/>
            </a:xfrm>
            <a:prstGeom prst="ellipse">
              <a:avLst/>
            </a:pr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Times New Roman" panose="02020603050405020304" pitchFamily="18" charset="0"/>
                <a:cs typeface="Times New Roman" panose="02020603050405020304" pitchFamily="18" charset="0"/>
              </a:endParaRPr>
            </a:p>
          </p:txBody>
        </p:sp>
      </p:grpSp>
      <p:grpSp>
        <p:nvGrpSpPr>
          <p:cNvPr id="35" name="Google Shape;802;p30">
            <a:extLst>
              <a:ext uri="{FF2B5EF4-FFF2-40B4-BE49-F238E27FC236}">
                <a16:creationId xmlns:a16="http://schemas.microsoft.com/office/drawing/2014/main" id="{D42FD122-BB8D-49BA-81E8-2B07BEEE36B2}"/>
              </a:ext>
            </a:extLst>
          </p:cNvPr>
          <p:cNvGrpSpPr/>
          <p:nvPr/>
        </p:nvGrpSpPr>
        <p:grpSpPr>
          <a:xfrm>
            <a:off x="1727913" y="3125529"/>
            <a:ext cx="690482" cy="682776"/>
            <a:chOff x="7528096" y="2450059"/>
            <a:chExt cx="327976" cy="324316"/>
          </a:xfrm>
        </p:grpSpPr>
        <p:sp>
          <p:nvSpPr>
            <p:cNvPr id="36" name="Google Shape;803;p30">
              <a:extLst>
                <a:ext uri="{FF2B5EF4-FFF2-40B4-BE49-F238E27FC236}">
                  <a16:creationId xmlns:a16="http://schemas.microsoft.com/office/drawing/2014/main" id="{B6F1D1E7-5EED-44DC-A504-3A2ED16EF962}"/>
                </a:ext>
              </a:extLst>
            </p:cNvPr>
            <p:cNvSpPr/>
            <p:nvPr/>
          </p:nvSpPr>
          <p:spPr>
            <a:xfrm>
              <a:off x="7569411" y="2697187"/>
              <a:ext cx="26928" cy="25623"/>
            </a:xfrm>
            <a:custGeom>
              <a:avLst/>
              <a:gdLst/>
              <a:ahLst/>
              <a:cxnLst/>
              <a:rect l="l" t="t" r="r" b="b"/>
              <a:pathLst>
                <a:path w="846" h="805" extrusionOk="0">
                  <a:moveTo>
                    <a:pt x="679" y="1"/>
                  </a:moveTo>
                  <a:cubicBezTo>
                    <a:pt x="640" y="1"/>
                    <a:pt x="602" y="16"/>
                    <a:pt x="572" y="46"/>
                  </a:cubicBezTo>
                  <a:lnTo>
                    <a:pt x="60" y="558"/>
                  </a:lnTo>
                  <a:cubicBezTo>
                    <a:pt x="0" y="617"/>
                    <a:pt x="0" y="700"/>
                    <a:pt x="60" y="760"/>
                  </a:cubicBezTo>
                  <a:cubicBezTo>
                    <a:pt x="96" y="790"/>
                    <a:pt x="134" y="805"/>
                    <a:pt x="172" y="805"/>
                  </a:cubicBezTo>
                  <a:cubicBezTo>
                    <a:pt x="209" y="805"/>
                    <a:pt x="244" y="790"/>
                    <a:pt x="274" y="760"/>
                  </a:cubicBezTo>
                  <a:lnTo>
                    <a:pt x="786" y="260"/>
                  </a:lnTo>
                  <a:cubicBezTo>
                    <a:pt x="846" y="200"/>
                    <a:pt x="846" y="105"/>
                    <a:pt x="786" y="46"/>
                  </a:cubicBezTo>
                  <a:cubicBezTo>
                    <a:pt x="756" y="16"/>
                    <a:pt x="718" y="1"/>
                    <a:pt x="6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Times New Roman" panose="02020603050405020304" pitchFamily="18" charset="0"/>
                <a:cs typeface="Times New Roman" panose="02020603050405020304" pitchFamily="18" charset="0"/>
              </a:endParaRPr>
            </a:p>
          </p:txBody>
        </p:sp>
        <p:sp>
          <p:nvSpPr>
            <p:cNvPr id="37" name="Google Shape;804;p30">
              <a:extLst>
                <a:ext uri="{FF2B5EF4-FFF2-40B4-BE49-F238E27FC236}">
                  <a16:creationId xmlns:a16="http://schemas.microsoft.com/office/drawing/2014/main" id="{E4914894-FEEC-47C5-A170-2E5B9FEF93AA}"/>
                </a:ext>
              </a:extLst>
            </p:cNvPr>
            <p:cNvSpPr/>
            <p:nvPr/>
          </p:nvSpPr>
          <p:spPr>
            <a:xfrm>
              <a:off x="7600859" y="2728667"/>
              <a:ext cx="26578" cy="25591"/>
            </a:xfrm>
            <a:custGeom>
              <a:avLst/>
              <a:gdLst/>
              <a:ahLst/>
              <a:cxnLst/>
              <a:rect l="l" t="t" r="r" b="b"/>
              <a:pathLst>
                <a:path w="835" h="804" extrusionOk="0">
                  <a:moveTo>
                    <a:pt x="673" y="0"/>
                  </a:moveTo>
                  <a:cubicBezTo>
                    <a:pt x="638" y="0"/>
                    <a:pt x="602" y="15"/>
                    <a:pt x="572" y="45"/>
                  </a:cubicBezTo>
                  <a:lnTo>
                    <a:pt x="60" y="545"/>
                  </a:lnTo>
                  <a:cubicBezTo>
                    <a:pt x="1" y="604"/>
                    <a:pt x="1" y="700"/>
                    <a:pt x="60" y="759"/>
                  </a:cubicBezTo>
                  <a:cubicBezTo>
                    <a:pt x="90" y="789"/>
                    <a:pt x="129" y="804"/>
                    <a:pt x="167" y="804"/>
                  </a:cubicBezTo>
                  <a:cubicBezTo>
                    <a:pt x="206" y="804"/>
                    <a:pt x="245" y="789"/>
                    <a:pt x="274" y="759"/>
                  </a:cubicBezTo>
                  <a:lnTo>
                    <a:pt x="775" y="247"/>
                  </a:lnTo>
                  <a:cubicBezTo>
                    <a:pt x="834" y="188"/>
                    <a:pt x="834" y="104"/>
                    <a:pt x="775" y="45"/>
                  </a:cubicBezTo>
                  <a:cubicBezTo>
                    <a:pt x="745" y="15"/>
                    <a:pt x="709" y="0"/>
                    <a:pt x="6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Times New Roman" panose="02020603050405020304" pitchFamily="18" charset="0"/>
                <a:cs typeface="Times New Roman" panose="02020603050405020304" pitchFamily="18" charset="0"/>
              </a:endParaRPr>
            </a:p>
          </p:txBody>
        </p:sp>
        <p:sp>
          <p:nvSpPr>
            <p:cNvPr id="38" name="Google Shape;805;p30">
              <a:extLst>
                <a:ext uri="{FF2B5EF4-FFF2-40B4-BE49-F238E27FC236}">
                  <a16:creationId xmlns:a16="http://schemas.microsoft.com/office/drawing/2014/main" id="{AB9CACB1-2C78-4B74-AE70-2EC80EB58E17}"/>
                </a:ext>
              </a:extLst>
            </p:cNvPr>
            <p:cNvSpPr/>
            <p:nvPr/>
          </p:nvSpPr>
          <p:spPr>
            <a:xfrm>
              <a:off x="7585326" y="2713102"/>
              <a:ext cx="26546" cy="25241"/>
            </a:xfrm>
            <a:custGeom>
              <a:avLst/>
              <a:gdLst/>
              <a:ahLst/>
              <a:cxnLst/>
              <a:rect l="l" t="t" r="r" b="b"/>
              <a:pathLst>
                <a:path w="834" h="793" extrusionOk="0">
                  <a:moveTo>
                    <a:pt x="667" y="1"/>
                  </a:moveTo>
                  <a:cubicBezTo>
                    <a:pt x="629" y="1"/>
                    <a:pt x="590" y="16"/>
                    <a:pt x="560" y="46"/>
                  </a:cubicBezTo>
                  <a:lnTo>
                    <a:pt x="60" y="546"/>
                  </a:lnTo>
                  <a:cubicBezTo>
                    <a:pt x="0" y="605"/>
                    <a:pt x="0" y="700"/>
                    <a:pt x="60" y="748"/>
                  </a:cubicBezTo>
                  <a:cubicBezTo>
                    <a:pt x="90" y="778"/>
                    <a:pt x="125" y="793"/>
                    <a:pt x="161" y="793"/>
                  </a:cubicBezTo>
                  <a:cubicBezTo>
                    <a:pt x="197" y="793"/>
                    <a:pt x="233" y="778"/>
                    <a:pt x="262" y="748"/>
                  </a:cubicBezTo>
                  <a:lnTo>
                    <a:pt x="774" y="248"/>
                  </a:lnTo>
                  <a:cubicBezTo>
                    <a:pt x="834" y="189"/>
                    <a:pt x="834" y="105"/>
                    <a:pt x="774" y="46"/>
                  </a:cubicBezTo>
                  <a:cubicBezTo>
                    <a:pt x="745" y="16"/>
                    <a:pt x="706" y="1"/>
                    <a:pt x="6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Times New Roman" panose="02020603050405020304" pitchFamily="18" charset="0"/>
                <a:cs typeface="Times New Roman" panose="02020603050405020304" pitchFamily="18" charset="0"/>
              </a:endParaRPr>
            </a:p>
          </p:txBody>
        </p:sp>
        <p:sp>
          <p:nvSpPr>
            <p:cNvPr id="39" name="Google Shape;806;p30">
              <a:extLst>
                <a:ext uri="{FF2B5EF4-FFF2-40B4-BE49-F238E27FC236}">
                  <a16:creationId xmlns:a16="http://schemas.microsoft.com/office/drawing/2014/main" id="{B5573BE1-E9A8-4944-B238-191F52AEC071}"/>
                </a:ext>
              </a:extLst>
            </p:cNvPr>
            <p:cNvSpPr/>
            <p:nvPr/>
          </p:nvSpPr>
          <p:spPr>
            <a:xfrm>
              <a:off x="7528096" y="2450059"/>
              <a:ext cx="327976" cy="324316"/>
            </a:xfrm>
            <a:custGeom>
              <a:avLst/>
              <a:gdLst/>
              <a:ahLst/>
              <a:cxnLst/>
              <a:rect l="l" t="t" r="r" b="b"/>
              <a:pathLst>
                <a:path w="10304" h="10189" extrusionOk="0">
                  <a:moveTo>
                    <a:pt x="9954" y="309"/>
                  </a:moveTo>
                  <a:lnTo>
                    <a:pt x="9538" y="1761"/>
                  </a:lnTo>
                  <a:lnTo>
                    <a:pt x="8514" y="725"/>
                  </a:lnTo>
                  <a:lnTo>
                    <a:pt x="9954" y="309"/>
                  </a:lnTo>
                  <a:close/>
                  <a:moveTo>
                    <a:pt x="4311" y="3369"/>
                  </a:moveTo>
                  <a:lnTo>
                    <a:pt x="2501" y="5178"/>
                  </a:lnTo>
                  <a:lnTo>
                    <a:pt x="429" y="5012"/>
                  </a:lnTo>
                  <a:cubicBezTo>
                    <a:pt x="394" y="5012"/>
                    <a:pt x="382" y="4988"/>
                    <a:pt x="417" y="4952"/>
                  </a:cubicBezTo>
                  <a:cubicBezTo>
                    <a:pt x="1310" y="4059"/>
                    <a:pt x="2477" y="3523"/>
                    <a:pt x="3727" y="3404"/>
                  </a:cubicBezTo>
                  <a:lnTo>
                    <a:pt x="4311" y="3369"/>
                  </a:lnTo>
                  <a:close/>
                  <a:moveTo>
                    <a:pt x="2537" y="5571"/>
                  </a:moveTo>
                  <a:lnTo>
                    <a:pt x="3358" y="6381"/>
                  </a:lnTo>
                  <a:lnTo>
                    <a:pt x="3049" y="6702"/>
                  </a:lnTo>
                  <a:cubicBezTo>
                    <a:pt x="2715" y="6369"/>
                    <a:pt x="2299" y="5952"/>
                    <a:pt x="2227" y="5893"/>
                  </a:cubicBezTo>
                  <a:lnTo>
                    <a:pt x="2537" y="5571"/>
                  </a:lnTo>
                  <a:close/>
                  <a:moveTo>
                    <a:pt x="2418" y="6464"/>
                  </a:moveTo>
                  <a:lnTo>
                    <a:pt x="2834" y="6881"/>
                  </a:lnTo>
                  <a:lnTo>
                    <a:pt x="2465" y="7250"/>
                  </a:lnTo>
                  <a:cubicBezTo>
                    <a:pt x="2453" y="7262"/>
                    <a:pt x="2441" y="7298"/>
                    <a:pt x="2418" y="7310"/>
                  </a:cubicBezTo>
                  <a:lnTo>
                    <a:pt x="2049" y="6940"/>
                  </a:lnTo>
                  <a:cubicBezTo>
                    <a:pt x="2025" y="6905"/>
                    <a:pt x="2025" y="6857"/>
                    <a:pt x="2049" y="6833"/>
                  </a:cubicBezTo>
                  <a:lnTo>
                    <a:pt x="2418" y="6464"/>
                  </a:lnTo>
                  <a:close/>
                  <a:moveTo>
                    <a:pt x="8168" y="821"/>
                  </a:moveTo>
                  <a:lnTo>
                    <a:pt x="9418" y="2071"/>
                  </a:lnTo>
                  <a:lnTo>
                    <a:pt x="9061" y="3380"/>
                  </a:lnTo>
                  <a:lnTo>
                    <a:pt x="4906" y="7536"/>
                  </a:lnTo>
                  <a:lnTo>
                    <a:pt x="4084" y="6714"/>
                  </a:lnTo>
                  <a:lnTo>
                    <a:pt x="5978" y="4821"/>
                  </a:lnTo>
                  <a:cubicBezTo>
                    <a:pt x="6109" y="4690"/>
                    <a:pt x="6144" y="4452"/>
                    <a:pt x="5966" y="4273"/>
                  </a:cubicBezTo>
                  <a:cubicBezTo>
                    <a:pt x="5888" y="4196"/>
                    <a:pt x="5790" y="4157"/>
                    <a:pt x="5693" y="4157"/>
                  </a:cubicBezTo>
                  <a:cubicBezTo>
                    <a:pt x="5597" y="4157"/>
                    <a:pt x="5501" y="4196"/>
                    <a:pt x="5430" y="4273"/>
                  </a:cubicBezTo>
                  <a:lnTo>
                    <a:pt x="3537" y="6167"/>
                  </a:lnTo>
                  <a:lnTo>
                    <a:pt x="2715" y="5345"/>
                  </a:lnTo>
                  <a:lnTo>
                    <a:pt x="6871" y="1190"/>
                  </a:lnTo>
                  <a:lnTo>
                    <a:pt x="8168" y="821"/>
                  </a:lnTo>
                  <a:close/>
                  <a:moveTo>
                    <a:pt x="5711" y="4485"/>
                  </a:moveTo>
                  <a:cubicBezTo>
                    <a:pt x="5733" y="4485"/>
                    <a:pt x="5757" y="4494"/>
                    <a:pt x="5775" y="4512"/>
                  </a:cubicBezTo>
                  <a:cubicBezTo>
                    <a:pt x="5799" y="4535"/>
                    <a:pt x="5799" y="4595"/>
                    <a:pt x="5775" y="4631"/>
                  </a:cubicBezTo>
                  <a:lnTo>
                    <a:pt x="3775" y="6619"/>
                  </a:lnTo>
                  <a:cubicBezTo>
                    <a:pt x="3692" y="6714"/>
                    <a:pt x="2894" y="7488"/>
                    <a:pt x="2811" y="7595"/>
                  </a:cubicBezTo>
                  <a:cubicBezTo>
                    <a:pt x="2793" y="7607"/>
                    <a:pt x="2769" y="7613"/>
                    <a:pt x="2747" y="7613"/>
                  </a:cubicBezTo>
                  <a:cubicBezTo>
                    <a:pt x="2724" y="7613"/>
                    <a:pt x="2703" y="7607"/>
                    <a:pt x="2691" y="7595"/>
                  </a:cubicBezTo>
                  <a:cubicBezTo>
                    <a:pt x="2656" y="7560"/>
                    <a:pt x="2656" y="7500"/>
                    <a:pt x="2691" y="7476"/>
                  </a:cubicBezTo>
                  <a:lnTo>
                    <a:pt x="5656" y="4512"/>
                  </a:lnTo>
                  <a:cubicBezTo>
                    <a:pt x="5668" y="4494"/>
                    <a:pt x="5689" y="4485"/>
                    <a:pt x="5711" y="4485"/>
                  </a:cubicBezTo>
                  <a:close/>
                  <a:moveTo>
                    <a:pt x="3894" y="6917"/>
                  </a:moveTo>
                  <a:lnTo>
                    <a:pt x="4716" y="7738"/>
                  </a:lnTo>
                  <a:lnTo>
                    <a:pt x="4406" y="8036"/>
                  </a:lnTo>
                  <a:lnTo>
                    <a:pt x="4382" y="8036"/>
                  </a:lnTo>
                  <a:lnTo>
                    <a:pt x="3584" y="7238"/>
                  </a:lnTo>
                  <a:lnTo>
                    <a:pt x="3894" y="6917"/>
                  </a:lnTo>
                  <a:close/>
                  <a:moveTo>
                    <a:pt x="3394" y="7452"/>
                  </a:moveTo>
                  <a:lnTo>
                    <a:pt x="3811" y="7869"/>
                  </a:lnTo>
                  <a:lnTo>
                    <a:pt x="3430" y="8226"/>
                  </a:lnTo>
                  <a:cubicBezTo>
                    <a:pt x="3418" y="8250"/>
                    <a:pt x="3394" y="8250"/>
                    <a:pt x="3394" y="8250"/>
                  </a:cubicBezTo>
                  <a:cubicBezTo>
                    <a:pt x="3370" y="8250"/>
                    <a:pt x="3358" y="8250"/>
                    <a:pt x="3346" y="8226"/>
                  </a:cubicBezTo>
                  <a:lnTo>
                    <a:pt x="2977" y="7857"/>
                  </a:lnTo>
                  <a:cubicBezTo>
                    <a:pt x="2989" y="7845"/>
                    <a:pt x="3013" y="7833"/>
                    <a:pt x="3037" y="7810"/>
                  </a:cubicBezTo>
                  <a:lnTo>
                    <a:pt x="3394" y="7452"/>
                  </a:lnTo>
                  <a:close/>
                  <a:moveTo>
                    <a:pt x="9971" y="1"/>
                  </a:moveTo>
                  <a:cubicBezTo>
                    <a:pt x="9946" y="1"/>
                    <a:pt x="9921" y="4"/>
                    <a:pt x="9895" y="11"/>
                  </a:cubicBezTo>
                  <a:cubicBezTo>
                    <a:pt x="9252" y="213"/>
                    <a:pt x="7394" y="749"/>
                    <a:pt x="6787" y="928"/>
                  </a:cubicBezTo>
                  <a:cubicBezTo>
                    <a:pt x="6751" y="928"/>
                    <a:pt x="6740" y="940"/>
                    <a:pt x="6716" y="963"/>
                  </a:cubicBezTo>
                  <a:lnTo>
                    <a:pt x="4632" y="3047"/>
                  </a:lnTo>
                  <a:lnTo>
                    <a:pt x="3703" y="3130"/>
                  </a:lnTo>
                  <a:cubicBezTo>
                    <a:pt x="2370" y="3226"/>
                    <a:pt x="1144" y="3809"/>
                    <a:pt x="191" y="4750"/>
                  </a:cubicBezTo>
                  <a:cubicBezTo>
                    <a:pt x="1" y="4940"/>
                    <a:pt x="120" y="5285"/>
                    <a:pt x="394" y="5309"/>
                  </a:cubicBezTo>
                  <a:lnTo>
                    <a:pt x="2215" y="5476"/>
                  </a:lnTo>
                  <a:lnTo>
                    <a:pt x="2025" y="5666"/>
                  </a:lnTo>
                  <a:cubicBezTo>
                    <a:pt x="1906" y="5786"/>
                    <a:pt x="1906" y="5964"/>
                    <a:pt x="2025" y="6083"/>
                  </a:cubicBezTo>
                  <a:lnTo>
                    <a:pt x="2203" y="6262"/>
                  </a:lnTo>
                  <a:lnTo>
                    <a:pt x="1822" y="6643"/>
                  </a:lnTo>
                  <a:cubicBezTo>
                    <a:pt x="1679" y="6786"/>
                    <a:pt x="1679" y="7012"/>
                    <a:pt x="1822" y="7155"/>
                  </a:cubicBezTo>
                  <a:lnTo>
                    <a:pt x="3108" y="8441"/>
                  </a:lnTo>
                  <a:cubicBezTo>
                    <a:pt x="3180" y="8512"/>
                    <a:pt x="3272" y="8548"/>
                    <a:pt x="3366" y="8548"/>
                  </a:cubicBezTo>
                  <a:cubicBezTo>
                    <a:pt x="3459" y="8548"/>
                    <a:pt x="3555" y="8512"/>
                    <a:pt x="3632" y="8441"/>
                  </a:cubicBezTo>
                  <a:lnTo>
                    <a:pt x="4001" y="8072"/>
                  </a:lnTo>
                  <a:lnTo>
                    <a:pt x="4180" y="8250"/>
                  </a:lnTo>
                  <a:cubicBezTo>
                    <a:pt x="4239" y="8310"/>
                    <a:pt x="4317" y="8339"/>
                    <a:pt x="4396" y="8339"/>
                  </a:cubicBezTo>
                  <a:cubicBezTo>
                    <a:pt x="4474" y="8339"/>
                    <a:pt x="4555" y="8310"/>
                    <a:pt x="4620" y="8250"/>
                  </a:cubicBezTo>
                  <a:lnTo>
                    <a:pt x="4799" y="8072"/>
                  </a:lnTo>
                  <a:lnTo>
                    <a:pt x="4966" y="9881"/>
                  </a:lnTo>
                  <a:cubicBezTo>
                    <a:pt x="4977" y="10012"/>
                    <a:pt x="5061" y="10119"/>
                    <a:pt x="5180" y="10167"/>
                  </a:cubicBezTo>
                  <a:cubicBezTo>
                    <a:pt x="5216" y="10182"/>
                    <a:pt x="5254" y="10188"/>
                    <a:pt x="5291" y="10188"/>
                  </a:cubicBezTo>
                  <a:cubicBezTo>
                    <a:pt x="5375" y="10188"/>
                    <a:pt x="5455" y="10153"/>
                    <a:pt x="5513" y="10096"/>
                  </a:cubicBezTo>
                  <a:cubicBezTo>
                    <a:pt x="6097" y="9512"/>
                    <a:pt x="6525" y="8822"/>
                    <a:pt x="6811" y="8072"/>
                  </a:cubicBezTo>
                  <a:cubicBezTo>
                    <a:pt x="6847" y="7988"/>
                    <a:pt x="6799" y="7905"/>
                    <a:pt x="6728" y="7869"/>
                  </a:cubicBezTo>
                  <a:cubicBezTo>
                    <a:pt x="6713" y="7865"/>
                    <a:pt x="6698" y="7863"/>
                    <a:pt x="6684" y="7863"/>
                  </a:cubicBezTo>
                  <a:cubicBezTo>
                    <a:pt x="6616" y="7863"/>
                    <a:pt x="6555" y="7906"/>
                    <a:pt x="6525" y="7964"/>
                  </a:cubicBezTo>
                  <a:cubicBezTo>
                    <a:pt x="6263" y="8691"/>
                    <a:pt x="5847" y="9334"/>
                    <a:pt x="5299" y="9881"/>
                  </a:cubicBezTo>
                  <a:cubicBezTo>
                    <a:pt x="5292" y="9885"/>
                    <a:pt x="5285" y="9886"/>
                    <a:pt x="5278" y="9886"/>
                  </a:cubicBezTo>
                  <a:cubicBezTo>
                    <a:pt x="5262" y="9886"/>
                    <a:pt x="5248" y="9878"/>
                    <a:pt x="5239" y="9869"/>
                  </a:cubicBezTo>
                  <a:lnTo>
                    <a:pt x="5061" y="7810"/>
                  </a:lnTo>
                  <a:lnTo>
                    <a:pt x="6871" y="6000"/>
                  </a:lnTo>
                  <a:lnTo>
                    <a:pt x="6871" y="6000"/>
                  </a:lnTo>
                  <a:cubicBezTo>
                    <a:pt x="6811" y="6738"/>
                    <a:pt x="6799" y="6940"/>
                    <a:pt x="6704" y="7310"/>
                  </a:cubicBezTo>
                  <a:cubicBezTo>
                    <a:pt x="6692" y="7381"/>
                    <a:pt x="6740" y="7476"/>
                    <a:pt x="6823" y="7488"/>
                  </a:cubicBezTo>
                  <a:cubicBezTo>
                    <a:pt x="6831" y="7489"/>
                    <a:pt x="6840" y="7490"/>
                    <a:pt x="6848" y="7490"/>
                  </a:cubicBezTo>
                  <a:cubicBezTo>
                    <a:pt x="6923" y="7490"/>
                    <a:pt x="6991" y="7444"/>
                    <a:pt x="7002" y="7369"/>
                  </a:cubicBezTo>
                  <a:cubicBezTo>
                    <a:pt x="7109" y="6905"/>
                    <a:pt x="7109" y="6702"/>
                    <a:pt x="7204" y="5666"/>
                  </a:cubicBezTo>
                  <a:lnTo>
                    <a:pt x="9288" y="3583"/>
                  </a:lnTo>
                  <a:cubicBezTo>
                    <a:pt x="9299" y="3571"/>
                    <a:pt x="9311" y="3547"/>
                    <a:pt x="9323" y="3523"/>
                  </a:cubicBezTo>
                  <a:lnTo>
                    <a:pt x="9740" y="2118"/>
                  </a:lnTo>
                  <a:lnTo>
                    <a:pt x="10240" y="416"/>
                  </a:lnTo>
                  <a:cubicBezTo>
                    <a:pt x="10303" y="194"/>
                    <a:pt x="10161" y="1"/>
                    <a:pt x="99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Times New Roman" panose="02020603050405020304" pitchFamily="18" charset="0"/>
                <a:cs typeface="Times New Roman" panose="02020603050405020304" pitchFamily="18" charset="0"/>
              </a:endParaRPr>
            </a:p>
          </p:txBody>
        </p:sp>
        <p:sp>
          <p:nvSpPr>
            <p:cNvPr id="40" name="Google Shape;807;p30">
              <a:extLst>
                <a:ext uri="{FF2B5EF4-FFF2-40B4-BE49-F238E27FC236}">
                  <a16:creationId xmlns:a16="http://schemas.microsoft.com/office/drawing/2014/main" id="{E619FC1A-FD22-47C0-A953-E31DF370E5D7}"/>
                </a:ext>
              </a:extLst>
            </p:cNvPr>
            <p:cNvSpPr/>
            <p:nvPr/>
          </p:nvSpPr>
          <p:spPr>
            <a:xfrm>
              <a:off x="7712296" y="2525528"/>
              <a:ext cx="79989" cy="60954"/>
            </a:xfrm>
            <a:custGeom>
              <a:avLst/>
              <a:gdLst/>
              <a:ahLst/>
              <a:cxnLst/>
              <a:rect l="l" t="t" r="r" b="b"/>
              <a:pathLst>
                <a:path w="2513" h="1915" extrusionOk="0">
                  <a:moveTo>
                    <a:pt x="842" y="0"/>
                  </a:moveTo>
                  <a:cubicBezTo>
                    <a:pt x="823" y="0"/>
                    <a:pt x="804" y="3"/>
                    <a:pt x="786" y="9"/>
                  </a:cubicBezTo>
                  <a:cubicBezTo>
                    <a:pt x="167" y="295"/>
                    <a:pt x="0" y="1129"/>
                    <a:pt x="488" y="1617"/>
                  </a:cubicBezTo>
                  <a:cubicBezTo>
                    <a:pt x="679" y="1807"/>
                    <a:pt x="941" y="1914"/>
                    <a:pt x="1191" y="1914"/>
                  </a:cubicBezTo>
                  <a:cubicBezTo>
                    <a:pt x="2072" y="1914"/>
                    <a:pt x="2512" y="843"/>
                    <a:pt x="1893" y="224"/>
                  </a:cubicBezTo>
                  <a:cubicBezTo>
                    <a:pt x="1798" y="128"/>
                    <a:pt x="1715" y="69"/>
                    <a:pt x="1596" y="9"/>
                  </a:cubicBezTo>
                  <a:cubicBezTo>
                    <a:pt x="1575" y="3"/>
                    <a:pt x="1554" y="0"/>
                    <a:pt x="1534" y="0"/>
                  </a:cubicBezTo>
                  <a:cubicBezTo>
                    <a:pt x="1473" y="0"/>
                    <a:pt x="1420" y="27"/>
                    <a:pt x="1393" y="81"/>
                  </a:cubicBezTo>
                  <a:cubicBezTo>
                    <a:pt x="1369" y="164"/>
                    <a:pt x="1393" y="247"/>
                    <a:pt x="1476" y="283"/>
                  </a:cubicBezTo>
                  <a:cubicBezTo>
                    <a:pt x="1917" y="474"/>
                    <a:pt x="2024" y="1069"/>
                    <a:pt x="1679" y="1414"/>
                  </a:cubicBezTo>
                  <a:cubicBezTo>
                    <a:pt x="1548" y="1545"/>
                    <a:pt x="1369" y="1611"/>
                    <a:pt x="1191" y="1611"/>
                  </a:cubicBezTo>
                  <a:cubicBezTo>
                    <a:pt x="1012" y="1611"/>
                    <a:pt x="834" y="1545"/>
                    <a:pt x="703" y="1414"/>
                  </a:cubicBezTo>
                  <a:cubicBezTo>
                    <a:pt x="357" y="1069"/>
                    <a:pt x="464" y="486"/>
                    <a:pt x="905" y="283"/>
                  </a:cubicBezTo>
                  <a:cubicBezTo>
                    <a:pt x="976" y="247"/>
                    <a:pt x="1012" y="164"/>
                    <a:pt x="976" y="81"/>
                  </a:cubicBezTo>
                  <a:cubicBezTo>
                    <a:pt x="959" y="27"/>
                    <a:pt x="900" y="0"/>
                    <a:pt x="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Times New Roman" panose="02020603050405020304" pitchFamily="18" charset="0"/>
                <a:cs typeface="Times New Roman" panose="02020603050405020304" pitchFamily="18" charset="0"/>
              </a:endParaRPr>
            </a:p>
          </p:txBody>
        </p:sp>
      </p:grpSp>
      <p:grpSp>
        <p:nvGrpSpPr>
          <p:cNvPr id="43" name="Google Shape;795;p30">
            <a:extLst>
              <a:ext uri="{FF2B5EF4-FFF2-40B4-BE49-F238E27FC236}">
                <a16:creationId xmlns:a16="http://schemas.microsoft.com/office/drawing/2014/main" id="{A179405B-0D1D-4788-9433-90C7486A62E9}"/>
              </a:ext>
            </a:extLst>
          </p:cNvPr>
          <p:cNvGrpSpPr/>
          <p:nvPr/>
        </p:nvGrpSpPr>
        <p:grpSpPr>
          <a:xfrm>
            <a:off x="1412250" y="4463582"/>
            <a:ext cx="9141720" cy="1250895"/>
            <a:chOff x="1698738" y="1217550"/>
            <a:chExt cx="5746575" cy="786325"/>
          </a:xfrm>
        </p:grpSpPr>
        <p:sp>
          <p:nvSpPr>
            <p:cNvPr id="47" name="Google Shape;796;p30">
              <a:extLst>
                <a:ext uri="{FF2B5EF4-FFF2-40B4-BE49-F238E27FC236}">
                  <a16:creationId xmlns:a16="http://schemas.microsoft.com/office/drawing/2014/main" id="{D7119D3A-12AD-4B40-8E97-C1E468080201}"/>
                </a:ext>
              </a:extLst>
            </p:cNvPr>
            <p:cNvSpPr/>
            <p:nvPr/>
          </p:nvSpPr>
          <p:spPr>
            <a:xfrm rot="-5400000">
              <a:off x="3856938" y="-939125"/>
              <a:ext cx="784800" cy="5101200"/>
            </a:xfrm>
            <a:prstGeom prst="round2SameRect">
              <a:avLst>
                <a:gd name="adj1" fmla="val 50000"/>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Times New Roman" panose="02020603050405020304" pitchFamily="18" charset="0"/>
                <a:cs typeface="Times New Roman" panose="02020603050405020304" pitchFamily="18" charset="0"/>
              </a:endParaRPr>
            </a:p>
          </p:txBody>
        </p:sp>
        <p:sp>
          <p:nvSpPr>
            <p:cNvPr id="54" name="Google Shape;798;p30">
              <a:extLst>
                <a:ext uri="{FF2B5EF4-FFF2-40B4-BE49-F238E27FC236}">
                  <a16:creationId xmlns:a16="http://schemas.microsoft.com/office/drawing/2014/main" id="{8328EC88-62C7-4895-8923-B87EC204C4DF}"/>
                </a:ext>
              </a:extLst>
            </p:cNvPr>
            <p:cNvSpPr txBox="1"/>
            <p:nvPr/>
          </p:nvSpPr>
          <p:spPr>
            <a:xfrm>
              <a:off x="2523555" y="1427311"/>
              <a:ext cx="4017980" cy="337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a:solidFill>
                    <a:srgbClr val="434343"/>
                  </a:solidFill>
                  <a:latin typeface="Times New Roman" panose="02020603050405020304" pitchFamily="18" charset="0"/>
                  <a:ea typeface="Fira Sans Extra Condensed Medium"/>
                  <a:cs typeface="Times New Roman" panose="02020603050405020304" pitchFamily="18" charset="0"/>
                  <a:sym typeface="Fira Sans Extra Condensed Medium"/>
                </a:rPr>
                <a:t>Truy cập được trang web khi biết địa chỉ trang web</a:t>
              </a:r>
              <a:endParaRPr sz="3000">
                <a:solidFill>
                  <a:srgbClr val="434343"/>
                </a:solidFill>
                <a:latin typeface="Times New Roman" panose="02020603050405020304" pitchFamily="18" charset="0"/>
                <a:ea typeface="Fira Sans Extra Condensed Medium"/>
                <a:cs typeface="Times New Roman" panose="02020603050405020304" pitchFamily="18" charset="0"/>
                <a:sym typeface="Fira Sans Extra Condensed Medium"/>
              </a:endParaRPr>
            </a:p>
          </p:txBody>
        </p:sp>
        <p:sp>
          <p:nvSpPr>
            <p:cNvPr id="55" name="Google Shape;800;p30">
              <a:extLst>
                <a:ext uri="{FF2B5EF4-FFF2-40B4-BE49-F238E27FC236}">
                  <a16:creationId xmlns:a16="http://schemas.microsoft.com/office/drawing/2014/main" id="{CC7AF902-9E93-4B7B-B984-596B3B8830FB}"/>
                </a:ext>
              </a:extLst>
            </p:cNvPr>
            <p:cNvSpPr/>
            <p:nvPr/>
          </p:nvSpPr>
          <p:spPr>
            <a:xfrm>
              <a:off x="6659013" y="1217550"/>
              <a:ext cx="786300" cy="786300"/>
            </a:xfrm>
            <a:prstGeom prst="rect">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3000">
                  <a:solidFill>
                    <a:srgbClr val="FFFFFF"/>
                  </a:solidFill>
                  <a:latin typeface="Times New Roman" panose="02020603050405020304" pitchFamily="18" charset="0"/>
                  <a:ea typeface="Fira Sans Extra Condensed Medium"/>
                  <a:cs typeface="Times New Roman" panose="02020603050405020304" pitchFamily="18" charset="0"/>
                  <a:sym typeface="Fira Sans Extra Condensed Medium"/>
                </a:rPr>
                <a:t>01</a:t>
              </a:r>
              <a:endParaRPr sz="3000">
                <a:latin typeface="Times New Roman" panose="02020603050405020304" pitchFamily="18" charset="0"/>
                <a:cs typeface="Times New Roman" panose="02020603050405020304" pitchFamily="18" charset="0"/>
              </a:endParaRPr>
            </a:p>
          </p:txBody>
        </p:sp>
        <p:sp>
          <p:nvSpPr>
            <p:cNvPr id="58" name="Google Shape;801;p30">
              <a:extLst>
                <a:ext uri="{FF2B5EF4-FFF2-40B4-BE49-F238E27FC236}">
                  <a16:creationId xmlns:a16="http://schemas.microsoft.com/office/drawing/2014/main" id="{44A7AAE8-9361-4F6C-8253-EC9DF57DE84E}"/>
                </a:ext>
              </a:extLst>
            </p:cNvPr>
            <p:cNvSpPr/>
            <p:nvPr/>
          </p:nvSpPr>
          <p:spPr>
            <a:xfrm>
              <a:off x="1779688" y="1276200"/>
              <a:ext cx="669000" cy="669000"/>
            </a:xfrm>
            <a:prstGeom prst="ellipse">
              <a:avLst/>
            </a:pr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Times New Roman" panose="02020603050405020304" pitchFamily="18" charset="0"/>
                <a:cs typeface="Times New Roman" panose="02020603050405020304" pitchFamily="18" charset="0"/>
              </a:endParaRPr>
            </a:p>
          </p:txBody>
        </p:sp>
      </p:grpSp>
      <p:grpSp>
        <p:nvGrpSpPr>
          <p:cNvPr id="59" name="Google Shape;802;p30">
            <a:extLst>
              <a:ext uri="{FF2B5EF4-FFF2-40B4-BE49-F238E27FC236}">
                <a16:creationId xmlns:a16="http://schemas.microsoft.com/office/drawing/2014/main" id="{339B205F-D417-4B49-A885-6C055907408B}"/>
              </a:ext>
            </a:extLst>
          </p:cNvPr>
          <p:cNvGrpSpPr/>
          <p:nvPr/>
        </p:nvGrpSpPr>
        <p:grpSpPr>
          <a:xfrm>
            <a:off x="1727913" y="4678356"/>
            <a:ext cx="690482" cy="682776"/>
            <a:chOff x="7528096" y="2450059"/>
            <a:chExt cx="327976" cy="324316"/>
          </a:xfrm>
        </p:grpSpPr>
        <p:sp>
          <p:nvSpPr>
            <p:cNvPr id="60" name="Google Shape;803;p30">
              <a:extLst>
                <a:ext uri="{FF2B5EF4-FFF2-40B4-BE49-F238E27FC236}">
                  <a16:creationId xmlns:a16="http://schemas.microsoft.com/office/drawing/2014/main" id="{7409E12C-355D-4550-8222-D4F5F4E5D3E9}"/>
                </a:ext>
              </a:extLst>
            </p:cNvPr>
            <p:cNvSpPr/>
            <p:nvPr/>
          </p:nvSpPr>
          <p:spPr>
            <a:xfrm>
              <a:off x="7569411" y="2697187"/>
              <a:ext cx="26928" cy="25623"/>
            </a:xfrm>
            <a:custGeom>
              <a:avLst/>
              <a:gdLst/>
              <a:ahLst/>
              <a:cxnLst/>
              <a:rect l="l" t="t" r="r" b="b"/>
              <a:pathLst>
                <a:path w="846" h="805" extrusionOk="0">
                  <a:moveTo>
                    <a:pt x="679" y="1"/>
                  </a:moveTo>
                  <a:cubicBezTo>
                    <a:pt x="640" y="1"/>
                    <a:pt x="602" y="16"/>
                    <a:pt x="572" y="46"/>
                  </a:cubicBezTo>
                  <a:lnTo>
                    <a:pt x="60" y="558"/>
                  </a:lnTo>
                  <a:cubicBezTo>
                    <a:pt x="0" y="617"/>
                    <a:pt x="0" y="700"/>
                    <a:pt x="60" y="760"/>
                  </a:cubicBezTo>
                  <a:cubicBezTo>
                    <a:pt x="96" y="790"/>
                    <a:pt x="134" y="805"/>
                    <a:pt x="172" y="805"/>
                  </a:cubicBezTo>
                  <a:cubicBezTo>
                    <a:pt x="209" y="805"/>
                    <a:pt x="244" y="790"/>
                    <a:pt x="274" y="760"/>
                  </a:cubicBezTo>
                  <a:lnTo>
                    <a:pt x="786" y="260"/>
                  </a:lnTo>
                  <a:cubicBezTo>
                    <a:pt x="846" y="200"/>
                    <a:pt x="846" y="105"/>
                    <a:pt x="786" y="46"/>
                  </a:cubicBezTo>
                  <a:cubicBezTo>
                    <a:pt x="756" y="16"/>
                    <a:pt x="718" y="1"/>
                    <a:pt x="6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Times New Roman" panose="02020603050405020304" pitchFamily="18" charset="0"/>
                <a:cs typeface="Times New Roman" panose="02020603050405020304" pitchFamily="18" charset="0"/>
              </a:endParaRPr>
            </a:p>
          </p:txBody>
        </p:sp>
        <p:sp>
          <p:nvSpPr>
            <p:cNvPr id="61" name="Google Shape;804;p30">
              <a:extLst>
                <a:ext uri="{FF2B5EF4-FFF2-40B4-BE49-F238E27FC236}">
                  <a16:creationId xmlns:a16="http://schemas.microsoft.com/office/drawing/2014/main" id="{1B0374C5-B337-4AC5-BEAD-7D4016D97C5D}"/>
                </a:ext>
              </a:extLst>
            </p:cNvPr>
            <p:cNvSpPr/>
            <p:nvPr/>
          </p:nvSpPr>
          <p:spPr>
            <a:xfrm>
              <a:off x="7600859" y="2728667"/>
              <a:ext cx="26578" cy="25591"/>
            </a:xfrm>
            <a:custGeom>
              <a:avLst/>
              <a:gdLst/>
              <a:ahLst/>
              <a:cxnLst/>
              <a:rect l="l" t="t" r="r" b="b"/>
              <a:pathLst>
                <a:path w="835" h="804" extrusionOk="0">
                  <a:moveTo>
                    <a:pt x="673" y="0"/>
                  </a:moveTo>
                  <a:cubicBezTo>
                    <a:pt x="638" y="0"/>
                    <a:pt x="602" y="15"/>
                    <a:pt x="572" y="45"/>
                  </a:cubicBezTo>
                  <a:lnTo>
                    <a:pt x="60" y="545"/>
                  </a:lnTo>
                  <a:cubicBezTo>
                    <a:pt x="1" y="604"/>
                    <a:pt x="1" y="700"/>
                    <a:pt x="60" y="759"/>
                  </a:cubicBezTo>
                  <a:cubicBezTo>
                    <a:pt x="90" y="789"/>
                    <a:pt x="129" y="804"/>
                    <a:pt x="167" y="804"/>
                  </a:cubicBezTo>
                  <a:cubicBezTo>
                    <a:pt x="206" y="804"/>
                    <a:pt x="245" y="789"/>
                    <a:pt x="274" y="759"/>
                  </a:cubicBezTo>
                  <a:lnTo>
                    <a:pt x="775" y="247"/>
                  </a:lnTo>
                  <a:cubicBezTo>
                    <a:pt x="834" y="188"/>
                    <a:pt x="834" y="104"/>
                    <a:pt x="775" y="45"/>
                  </a:cubicBezTo>
                  <a:cubicBezTo>
                    <a:pt x="745" y="15"/>
                    <a:pt x="709" y="0"/>
                    <a:pt x="6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Times New Roman" panose="02020603050405020304" pitchFamily="18" charset="0"/>
                <a:cs typeface="Times New Roman" panose="02020603050405020304" pitchFamily="18" charset="0"/>
              </a:endParaRPr>
            </a:p>
          </p:txBody>
        </p:sp>
        <p:sp>
          <p:nvSpPr>
            <p:cNvPr id="62" name="Google Shape;805;p30">
              <a:extLst>
                <a:ext uri="{FF2B5EF4-FFF2-40B4-BE49-F238E27FC236}">
                  <a16:creationId xmlns:a16="http://schemas.microsoft.com/office/drawing/2014/main" id="{31E839FD-D3FB-4531-9A1A-49D5B157F7A7}"/>
                </a:ext>
              </a:extLst>
            </p:cNvPr>
            <p:cNvSpPr/>
            <p:nvPr/>
          </p:nvSpPr>
          <p:spPr>
            <a:xfrm>
              <a:off x="7585326" y="2713102"/>
              <a:ext cx="26546" cy="25241"/>
            </a:xfrm>
            <a:custGeom>
              <a:avLst/>
              <a:gdLst/>
              <a:ahLst/>
              <a:cxnLst/>
              <a:rect l="l" t="t" r="r" b="b"/>
              <a:pathLst>
                <a:path w="834" h="793" extrusionOk="0">
                  <a:moveTo>
                    <a:pt x="667" y="1"/>
                  </a:moveTo>
                  <a:cubicBezTo>
                    <a:pt x="629" y="1"/>
                    <a:pt x="590" y="16"/>
                    <a:pt x="560" y="46"/>
                  </a:cubicBezTo>
                  <a:lnTo>
                    <a:pt x="60" y="546"/>
                  </a:lnTo>
                  <a:cubicBezTo>
                    <a:pt x="0" y="605"/>
                    <a:pt x="0" y="700"/>
                    <a:pt x="60" y="748"/>
                  </a:cubicBezTo>
                  <a:cubicBezTo>
                    <a:pt x="90" y="778"/>
                    <a:pt x="125" y="793"/>
                    <a:pt x="161" y="793"/>
                  </a:cubicBezTo>
                  <a:cubicBezTo>
                    <a:pt x="197" y="793"/>
                    <a:pt x="233" y="778"/>
                    <a:pt x="262" y="748"/>
                  </a:cubicBezTo>
                  <a:lnTo>
                    <a:pt x="774" y="248"/>
                  </a:lnTo>
                  <a:cubicBezTo>
                    <a:pt x="834" y="189"/>
                    <a:pt x="834" y="105"/>
                    <a:pt x="774" y="46"/>
                  </a:cubicBezTo>
                  <a:cubicBezTo>
                    <a:pt x="745" y="16"/>
                    <a:pt x="706" y="1"/>
                    <a:pt x="6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Times New Roman" panose="02020603050405020304" pitchFamily="18" charset="0"/>
                <a:cs typeface="Times New Roman" panose="02020603050405020304" pitchFamily="18" charset="0"/>
              </a:endParaRPr>
            </a:p>
          </p:txBody>
        </p:sp>
        <p:sp>
          <p:nvSpPr>
            <p:cNvPr id="63" name="Google Shape;806;p30">
              <a:extLst>
                <a:ext uri="{FF2B5EF4-FFF2-40B4-BE49-F238E27FC236}">
                  <a16:creationId xmlns:a16="http://schemas.microsoft.com/office/drawing/2014/main" id="{96A78152-468A-49DE-8BA7-E5C3E2CC3C78}"/>
                </a:ext>
              </a:extLst>
            </p:cNvPr>
            <p:cNvSpPr/>
            <p:nvPr/>
          </p:nvSpPr>
          <p:spPr>
            <a:xfrm>
              <a:off x="7528096" y="2450059"/>
              <a:ext cx="327976" cy="324316"/>
            </a:xfrm>
            <a:custGeom>
              <a:avLst/>
              <a:gdLst/>
              <a:ahLst/>
              <a:cxnLst/>
              <a:rect l="l" t="t" r="r" b="b"/>
              <a:pathLst>
                <a:path w="10304" h="10189" extrusionOk="0">
                  <a:moveTo>
                    <a:pt x="9954" y="309"/>
                  </a:moveTo>
                  <a:lnTo>
                    <a:pt x="9538" y="1761"/>
                  </a:lnTo>
                  <a:lnTo>
                    <a:pt x="8514" y="725"/>
                  </a:lnTo>
                  <a:lnTo>
                    <a:pt x="9954" y="309"/>
                  </a:lnTo>
                  <a:close/>
                  <a:moveTo>
                    <a:pt x="4311" y="3369"/>
                  </a:moveTo>
                  <a:lnTo>
                    <a:pt x="2501" y="5178"/>
                  </a:lnTo>
                  <a:lnTo>
                    <a:pt x="429" y="5012"/>
                  </a:lnTo>
                  <a:cubicBezTo>
                    <a:pt x="394" y="5012"/>
                    <a:pt x="382" y="4988"/>
                    <a:pt x="417" y="4952"/>
                  </a:cubicBezTo>
                  <a:cubicBezTo>
                    <a:pt x="1310" y="4059"/>
                    <a:pt x="2477" y="3523"/>
                    <a:pt x="3727" y="3404"/>
                  </a:cubicBezTo>
                  <a:lnTo>
                    <a:pt x="4311" y="3369"/>
                  </a:lnTo>
                  <a:close/>
                  <a:moveTo>
                    <a:pt x="2537" y="5571"/>
                  </a:moveTo>
                  <a:lnTo>
                    <a:pt x="3358" y="6381"/>
                  </a:lnTo>
                  <a:lnTo>
                    <a:pt x="3049" y="6702"/>
                  </a:lnTo>
                  <a:cubicBezTo>
                    <a:pt x="2715" y="6369"/>
                    <a:pt x="2299" y="5952"/>
                    <a:pt x="2227" y="5893"/>
                  </a:cubicBezTo>
                  <a:lnTo>
                    <a:pt x="2537" y="5571"/>
                  </a:lnTo>
                  <a:close/>
                  <a:moveTo>
                    <a:pt x="2418" y="6464"/>
                  </a:moveTo>
                  <a:lnTo>
                    <a:pt x="2834" y="6881"/>
                  </a:lnTo>
                  <a:lnTo>
                    <a:pt x="2465" y="7250"/>
                  </a:lnTo>
                  <a:cubicBezTo>
                    <a:pt x="2453" y="7262"/>
                    <a:pt x="2441" y="7298"/>
                    <a:pt x="2418" y="7310"/>
                  </a:cubicBezTo>
                  <a:lnTo>
                    <a:pt x="2049" y="6940"/>
                  </a:lnTo>
                  <a:cubicBezTo>
                    <a:pt x="2025" y="6905"/>
                    <a:pt x="2025" y="6857"/>
                    <a:pt x="2049" y="6833"/>
                  </a:cubicBezTo>
                  <a:lnTo>
                    <a:pt x="2418" y="6464"/>
                  </a:lnTo>
                  <a:close/>
                  <a:moveTo>
                    <a:pt x="8168" y="821"/>
                  </a:moveTo>
                  <a:lnTo>
                    <a:pt x="9418" y="2071"/>
                  </a:lnTo>
                  <a:lnTo>
                    <a:pt x="9061" y="3380"/>
                  </a:lnTo>
                  <a:lnTo>
                    <a:pt x="4906" y="7536"/>
                  </a:lnTo>
                  <a:lnTo>
                    <a:pt x="4084" y="6714"/>
                  </a:lnTo>
                  <a:lnTo>
                    <a:pt x="5978" y="4821"/>
                  </a:lnTo>
                  <a:cubicBezTo>
                    <a:pt x="6109" y="4690"/>
                    <a:pt x="6144" y="4452"/>
                    <a:pt x="5966" y="4273"/>
                  </a:cubicBezTo>
                  <a:cubicBezTo>
                    <a:pt x="5888" y="4196"/>
                    <a:pt x="5790" y="4157"/>
                    <a:pt x="5693" y="4157"/>
                  </a:cubicBezTo>
                  <a:cubicBezTo>
                    <a:pt x="5597" y="4157"/>
                    <a:pt x="5501" y="4196"/>
                    <a:pt x="5430" y="4273"/>
                  </a:cubicBezTo>
                  <a:lnTo>
                    <a:pt x="3537" y="6167"/>
                  </a:lnTo>
                  <a:lnTo>
                    <a:pt x="2715" y="5345"/>
                  </a:lnTo>
                  <a:lnTo>
                    <a:pt x="6871" y="1190"/>
                  </a:lnTo>
                  <a:lnTo>
                    <a:pt x="8168" y="821"/>
                  </a:lnTo>
                  <a:close/>
                  <a:moveTo>
                    <a:pt x="5711" y="4485"/>
                  </a:moveTo>
                  <a:cubicBezTo>
                    <a:pt x="5733" y="4485"/>
                    <a:pt x="5757" y="4494"/>
                    <a:pt x="5775" y="4512"/>
                  </a:cubicBezTo>
                  <a:cubicBezTo>
                    <a:pt x="5799" y="4535"/>
                    <a:pt x="5799" y="4595"/>
                    <a:pt x="5775" y="4631"/>
                  </a:cubicBezTo>
                  <a:lnTo>
                    <a:pt x="3775" y="6619"/>
                  </a:lnTo>
                  <a:cubicBezTo>
                    <a:pt x="3692" y="6714"/>
                    <a:pt x="2894" y="7488"/>
                    <a:pt x="2811" y="7595"/>
                  </a:cubicBezTo>
                  <a:cubicBezTo>
                    <a:pt x="2793" y="7607"/>
                    <a:pt x="2769" y="7613"/>
                    <a:pt x="2747" y="7613"/>
                  </a:cubicBezTo>
                  <a:cubicBezTo>
                    <a:pt x="2724" y="7613"/>
                    <a:pt x="2703" y="7607"/>
                    <a:pt x="2691" y="7595"/>
                  </a:cubicBezTo>
                  <a:cubicBezTo>
                    <a:pt x="2656" y="7560"/>
                    <a:pt x="2656" y="7500"/>
                    <a:pt x="2691" y="7476"/>
                  </a:cubicBezTo>
                  <a:lnTo>
                    <a:pt x="5656" y="4512"/>
                  </a:lnTo>
                  <a:cubicBezTo>
                    <a:pt x="5668" y="4494"/>
                    <a:pt x="5689" y="4485"/>
                    <a:pt x="5711" y="4485"/>
                  </a:cubicBezTo>
                  <a:close/>
                  <a:moveTo>
                    <a:pt x="3894" y="6917"/>
                  </a:moveTo>
                  <a:lnTo>
                    <a:pt x="4716" y="7738"/>
                  </a:lnTo>
                  <a:lnTo>
                    <a:pt x="4406" y="8036"/>
                  </a:lnTo>
                  <a:lnTo>
                    <a:pt x="4382" y="8036"/>
                  </a:lnTo>
                  <a:lnTo>
                    <a:pt x="3584" y="7238"/>
                  </a:lnTo>
                  <a:lnTo>
                    <a:pt x="3894" y="6917"/>
                  </a:lnTo>
                  <a:close/>
                  <a:moveTo>
                    <a:pt x="3394" y="7452"/>
                  </a:moveTo>
                  <a:lnTo>
                    <a:pt x="3811" y="7869"/>
                  </a:lnTo>
                  <a:lnTo>
                    <a:pt x="3430" y="8226"/>
                  </a:lnTo>
                  <a:cubicBezTo>
                    <a:pt x="3418" y="8250"/>
                    <a:pt x="3394" y="8250"/>
                    <a:pt x="3394" y="8250"/>
                  </a:cubicBezTo>
                  <a:cubicBezTo>
                    <a:pt x="3370" y="8250"/>
                    <a:pt x="3358" y="8250"/>
                    <a:pt x="3346" y="8226"/>
                  </a:cubicBezTo>
                  <a:lnTo>
                    <a:pt x="2977" y="7857"/>
                  </a:lnTo>
                  <a:cubicBezTo>
                    <a:pt x="2989" y="7845"/>
                    <a:pt x="3013" y="7833"/>
                    <a:pt x="3037" y="7810"/>
                  </a:cubicBezTo>
                  <a:lnTo>
                    <a:pt x="3394" y="7452"/>
                  </a:lnTo>
                  <a:close/>
                  <a:moveTo>
                    <a:pt x="9971" y="1"/>
                  </a:moveTo>
                  <a:cubicBezTo>
                    <a:pt x="9946" y="1"/>
                    <a:pt x="9921" y="4"/>
                    <a:pt x="9895" y="11"/>
                  </a:cubicBezTo>
                  <a:cubicBezTo>
                    <a:pt x="9252" y="213"/>
                    <a:pt x="7394" y="749"/>
                    <a:pt x="6787" y="928"/>
                  </a:cubicBezTo>
                  <a:cubicBezTo>
                    <a:pt x="6751" y="928"/>
                    <a:pt x="6740" y="940"/>
                    <a:pt x="6716" y="963"/>
                  </a:cubicBezTo>
                  <a:lnTo>
                    <a:pt x="4632" y="3047"/>
                  </a:lnTo>
                  <a:lnTo>
                    <a:pt x="3703" y="3130"/>
                  </a:lnTo>
                  <a:cubicBezTo>
                    <a:pt x="2370" y="3226"/>
                    <a:pt x="1144" y="3809"/>
                    <a:pt x="191" y="4750"/>
                  </a:cubicBezTo>
                  <a:cubicBezTo>
                    <a:pt x="1" y="4940"/>
                    <a:pt x="120" y="5285"/>
                    <a:pt x="394" y="5309"/>
                  </a:cubicBezTo>
                  <a:lnTo>
                    <a:pt x="2215" y="5476"/>
                  </a:lnTo>
                  <a:lnTo>
                    <a:pt x="2025" y="5666"/>
                  </a:lnTo>
                  <a:cubicBezTo>
                    <a:pt x="1906" y="5786"/>
                    <a:pt x="1906" y="5964"/>
                    <a:pt x="2025" y="6083"/>
                  </a:cubicBezTo>
                  <a:lnTo>
                    <a:pt x="2203" y="6262"/>
                  </a:lnTo>
                  <a:lnTo>
                    <a:pt x="1822" y="6643"/>
                  </a:lnTo>
                  <a:cubicBezTo>
                    <a:pt x="1679" y="6786"/>
                    <a:pt x="1679" y="7012"/>
                    <a:pt x="1822" y="7155"/>
                  </a:cubicBezTo>
                  <a:lnTo>
                    <a:pt x="3108" y="8441"/>
                  </a:lnTo>
                  <a:cubicBezTo>
                    <a:pt x="3180" y="8512"/>
                    <a:pt x="3272" y="8548"/>
                    <a:pt x="3366" y="8548"/>
                  </a:cubicBezTo>
                  <a:cubicBezTo>
                    <a:pt x="3459" y="8548"/>
                    <a:pt x="3555" y="8512"/>
                    <a:pt x="3632" y="8441"/>
                  </a:cubicBezTo>
                  <a:lnTo>
                    <a:pt x="4001" y="8072"/>
                  </a:lnTo>
                  <a:lnTo>
                    <a:pt x="4180" y="8250"/>
                  </a:lnTo>
                  <a:cubicBezTo>
                    <a:pt x="4239" y="8310"/>
                    <a:pt x="4317" y="8339"/>
                    <a:pt x="4396" y="8339"/>
                  </a:cubicBezTo>
                  <a:cubicBezTo>
                    <a:pt x="4474" y="8339"/>
                    <a:pt x="4555" y="8310"/>
                    <a:pt x="4620" y="8250"/>
                  </a:cubicBezTo>
                  <a:lnTo>
                    <a:pt x="4799" y="8072"/>
                  </a:lnTo>
                  <a:lnTo>
                    <a:pt x="4966" y="9881"/>
                  </a:lnTo>
                  <a:cubicBezTo>
                    <a:pt x="4977" y="10012"/>
                    <a:pt x="5061" y="10119"/>
                    <a:pt x="5180" y="10167"/>
                  </a:cubicBezTo>
                  <a:cubicBezTo>
                    <a:pt x="5216" y="10182"/>
                    <a:pt x="5254" y="10188"/>
                    <a:pt x="5291" y="10188"/>
                  </a:cubicBezTo>
                  <a:cubicBezTo>
                    <a:pt x="5375" y="10188"/>
                    <a:pt x="5455" y="10153"/>
                    <a:pt x="5513" y="10096"/>
                  </a:cubicBezTo>
                  <a:cubicBezTo>
                    <a:pt x="6097" y="9512"/>
                    <a:pt x="6525" y="8822"/>
                    <a:pt x="6811" y="8072"/>
                  </a:cubicBezTo>
                  <a:cubicBezTo>
                    <a:pt x="6847" y="7988"/>
                    <a:pt x="6799" y="7905"/>
                    <a:pt x="6728" y="7869"/>
                  </a:cubicBezTo>
                  <a:cubicBezTo>
                    <a:pt x="6713" y="7865"/>
                    <a:pt x="6698" y="7863"/>
                    <a:pt x="6684" y="7863"/>
                  </a:cubicBezTo>
                  <a:cubicBezTo>
                    <a:pt x="6616" y="7863"/>
                    <a:pt x="6555" y="7906"/>
                    <a:pt x="6525" y="7964"/>
                  </a:cubicBezTo>
                  <a:cubicBezTo>
                    <a:pt x="6263" y="8691"/>
                    <a:pt x="5847" y="9334"/>
                    <a:pt x="5299" y="9881"/>
                  </a:cubicBezTo>
                  <a:cubicBezTo>
                    <a:pt x="5292" y="9885"/>
                    <a:pt x="5285" y="9886"/>
                    <a:pt x="5278" y="9886"/>
                  </a:cubicBezTo>
                  <a:cubicBezTo>
                    <a:pt x="5262" y="9886"/>
                    <a:pt x="5248" y="9878"/>
                    <a:pt x="5239" y="9869"/>
                  </a:cubicBezTo>
                  <a:lnTo>
                    <a:pt x="5061" y="7810"/>
                  </a:lnTo>
                  <a:lnTo>
                    <a:pt x="6871" y="6000"/>
                  </a:lnTo>
                  <a:lnTo>
                    <a:pt x="6871" y="6000"/>
                  </a:lnTo>
                  <a:cubicBezTo>
                    <a:pt x="6811" y="6738"/>
                    <a:pt x="6799" y="6940"/>
                    <a:pt x="6704" y="7310"/>
                  </a:cubicBezTo>
                  <a:cubicBezTo>
                    <a:pt x="6692" y="7381"/>
                    <a:pt x="6740" y="7476"/>
                    <a:pt x="6823" y="7488"/>
                  </a:cubicBezTo>
                  <a:cubicBezTo>
                    <a:pt x="6831" y="7489"/>
                    <a:pt x="6840" y="7490"/>
                    <a:pt x="6848" y="7490"/>
                  </a:cubicBezTo>
                  <a:cubicBezTo>
                    <a:pt x="6923" y="7490"/>
                    <a:pt x="6991" y="7444"/>
                    <a:pt x="7002" y="7369"/>
                  </a:cubicBezTo>
                  <a:cubicBezTo>
                    <a:pt x="7109" y="6905"/>
                    <a:pt x="7109" y="6702"/>
                    <a:pt x="7204" y="5666"/>
                  </a:cubicBezTo>
                  <a:lnTo>
                    <a:pt x="9288" y="3583"/>
                  </a:lnTo>
                  <a:cubicBezTo>
                    <a:pt x="9299" y="3571"/>
                    <a:pt x="9311" y="3547"/>
                    <a:pt x="9323" y="3523"/>
                  </a:cubicBezTo>
                  <a:lnTo>
                    <a:pt x="9740" y="2118"/>
                  </a:lnTo>
                  <a:lnTo>
                    <a:pt x="10240" y="416"/>
                  </a:lnTo>
                  <a:cubicBezTo>
                    <a:pt x="10303" y="194"/>
                    <a:pt x="10161" y="1"/>
                    <a:pt x="99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Times New Roman" panose="02020603050405020304" pitchFamily="18" charset="0"/>
                <a:cs typeface="Times New Roman" panose="02020603050405020304" pitchFamily="18" charset="0"/>
              </a:endParaRPr>
            </a:p>
          </p:txBody>
        </p:sp>
        <p:sp>
          <p:nvSpPr>
            <p:cNvPr id="64" name="Google Shape;807;p30">
              <a:extLst>
                <a:ext uri="{FF2B5EF4-FFF2-40B4-BE49-F238E27FC236}">
                  <a16:creationId xmlns:a16="http://schemas.microsoft.com/office/drawing/2014/main" id="{B1788749-C638-4C47-8160-51461DA93AA4}"/>
                </a:ext>
              </a:extLst>
            </p:cNvPr>
            <p:cNvSpPr/>
            <p:nvPr/>
          </p:nvSpPr>
          <p:spPr>
            <a:xfrm>
              <a:off x="7712296" y="2525528"/>
              <a:ext cx="79989" cy="60954"/>
            </a:xfrm>
            <a:custGeom>
              <a:avLst/>
              <a:gdLst/>
              <a:ahLst/>
              <a:cxnLst/>
              <a:rect l="l" t="t" r="r" b="b"/>
              <a:pathLst>
                <a:path w="2513" h="1915" extrusionOk="0">
                  <a:moveTo>
                    <a:pt x="842" y="0"/>
                  </a:moveTo>
                  <a:cubicBezTo>
                    <a:pt x="823" y="0"/>
                    <a:pt x="804" y="3"/>
                    <a:pt x="786" y="9"/>
                  </a:cubicBezTo>
                  <a:cubicBezTo>
                    <a:pt x="167" y="295"/>
                    <a:pt x="0" y="1129"/>
                    <a:pt x="488" y="1617"/>
                  </a:cubicBezTo>
                  <a:cubicBezTo>
                    <a:pt x="679" y="1807"/>
                    <a:pt x="941" y="1914"/>
                    <a:pt x="1191" y="1914"/>
                  </a:cubicBezTo>
                  <a:cubicBezTo>
                    <a:pt x="2072" y="1914"/>
                    <a:pt x="2512" y="843"/>
                    <a:pt x="1893" y="224"/>
                  </a:cubicBezTo>
                  <a:cubicBezTo>
                    <a:pt x="1798" y="128"/>
                    <a:pt x="1715" y="69"/>
                    <a:pt x="1596" y="9"/>
                  </a:cubicBezTo>
                  <a:cubicBezTo>
                    <a:pt x="1575" y="3"/>
                    <a:pt x="1554" y="0"/>
                    <a:pt x="1534" y="0"/>
                  </a:cubicBezTo>
                  <a:cubicBezTo>
                    <a:pt x="1473" y="0"/>
                    <a:pt x="1420" y="27"/>
                    <a:pt x="1393" y="81"/>
                  </a:cubicBezTo>
                  <a:cubicBezTo>
                    <a:pt x="1369" y="164"/>
                    <a:pt x="1393" y="247"/>
                    <a:pt x="1476" y="283"/>
                  </a:cubicBezTo>
                  <a:cubicBezTo>
                    <a:pt x="1917" y="474"/>
                    <a:pt x="2024" y="1069"/>
                    <a:pt x="1679" y="1414"/>
                  </a:cubicBezTo>
                  <a:cubicBezTo>
                    <a:pt x="1548" y="1545"/>
                    <a:pt x="1369" y="1611"/>
                    <a:pt x="1191" y="1611"/>
                  </a:cubicBezTo>
                  <a:cubicBezTo>
                    <a:pt x="1012" y="1611"/>
                    <a:pt x="834" y="1545"/>
                    <a:pt x="703" y="1414"/>
                  </a:cubicBezTo>
                  <a:cubicBezTo>
                    <a:pt x="357" y="1069"/>
                    <a:pt x="464" y="486"/>
                    <a:pt x="905" y="283"/>
                  </a:cubicBezTo>
                  <a:cubicBezTo>
                    <a:pt x="976" y="247"/>
                    <a:pt x="1012" y="164"/>
                    <a:pt x="976" y="81"/>
                  </a:cubicBezTo>
                  <a:cubicBezTo>
                    <a:pt x="959" y="27"/>
                    <a:pt x="900" y="0"/>
                    <a:pt x="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1776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9FB01A-4610-48AB-93B3-DF276F6292FC}"/>
              </a:ext>
            </a:extLst>
          </p:cNvPr>
          <p:cNvSpPr txBox="1"/>
          <p:nvPr/>
        </p:nvSpPr>
        <p:spPr>
          <a:xfrm>
            <a:off x="3131162" y="129663"/>
            <a:ext cx="5929676" cy="830997"/>
          </a:xfrm>
          <a:prstGeom prst="rect">
            <a:avLst/>
          </a:prstGeom>
          <a:noFill/>
        </p:spPr>
        <p:txBody>
          <a:bodyPr wrap="square" rtlCol="0">
            <a:spAutoFit/>
          </a:bodyPr>
          <a:lstStyle/>
          <a:p>
            <a:pPr algn="ctr"/>
            <a:r>
              <a:rPr lang="en-US" sz="4800">
                <a:solidFill>
                  <a:srgbClr val="0070C0"/>
                </a:solidFill>
                <a:latin typeface="#9Slide07 Cadena" panose="02000503000000020004" pitchFamily="2" charset="0"/>
              </a:rPr>
              <a:t>HOẠT ĐỘNG CƠ BẢN</a:t>
            </a:r>
            <a:endParaRPr lang="vi-VN" sz="4800">
              <a:solidFill>
                <a:srgbClr val="0070C0"/>
              </a:solidFill>
              <a:latin typeface="#9Slide07 Cadena" panose="02000503000000020004" pitchFamily="2" charset="0"/>
            </a:endParaRPr>
          </a:p>
        </p:txBody>
      </p:sp>
      <p:sp>
        <p:nvSpPr>
          <p:cNvPr id="2" name="TextBox 1">
            <a:extLst>
              <a:ext uri="{FF2B5EF4-FFF2-40B4-BE49-F238E27FC236}">
                <a16:creationId xmlns:a16="http://schemas.microsoft.com/office/drawing/2014/main" id="{48F83870-77EE-422F-A539-839434E5D1D0}"/>
              </a:ext>
            </a:extLst>
          </p:cNvPr>
          <p:cNvSpPr txBox="1"/>
          <p:nvPr/>
        </p:nvSpPr>
        <p:spPr>
          <a:xfrm>
            <a:off x="488731" y="882796"/>
            <a:ext cx="7886700"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1. Internet</a:t>
            </a:r>
            <a:endParaRPr lang="vi-VN" sz="2800" b="1">
              <a:solidFill>
                <a:srgbClr val="FF0000"/>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30FAEDC8-F1F2-4914-9C24-9157675CB568}"/>
              </a:ext>
            </a:extLst>
          </p:cNvPr>
          <p:cNvSpPr/>
          <p:nvPr/>
        </p:nvSpPr>
        <p:spPr>
          <a:xfrm>
            <a:off x="6942667" y="1952978"/>
            <a:ext cx="4775200" cy="4154312"/>
          </a:xfrm>
          <a:prstGeom prst="roundRect">
            <a:avLst>
              <a:gd name="adj" fmla="val 5797"/>
            </a:avLst>
          </a:prstGeom>
          <a:noFill/>
          <a:ln w="28575">
            <a:solidFill>
              <a:srgbClr val="0089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TextBox 4">
            <a:extLst>
              <a:ext uri="{FF2B5EF4-FFF2-40B4-BE49-F238E27FC236}">
                <a16:creationId xmlns:a16="http://schemas.microsoft.com/office/drawing/2014/main" id="{076AE22B-2E08-4606-B0D6-B83521A70973}"/>
              </a:ext>
            </a:extLst>
          </p:cNvPr>
          <p:cNvSpPr txBox="1"/>
          <p:nvPr/>
        </p:nvSpPr>
        <p:spPr>
          <a:xfrm>
            <a:off x="7274901" y="2253733"/>
            <a:ext cx="4110732" cy="3554819"/>
          </a:xfrm>
          <a:prstGeom prst="rect">
            <a:avLst/>
          </a:prstGeom>
          <a:noFill/>
        </p:spPr>
        <p:txBody>
          <a:bodyPr wrap="square" rtlCol="0">
            <a:spAutoFit/>
          </a:bodyPr>
          <a:lstStyle/>
          <a:p>
            <a:pPr algn="just"/>
            <a:r>
              <a:rPr lang="en-US" sz="2500">
                <a:solidFill>
                  <a:srgbClr val="0089D1"/>
                </a:solidFill>
                <a:latin typeface="Times New Roman" panose="02020603050405020304" pitchFamily="18" charset="0"/>
                <a:cs typeface="Times New Roman" panose="02020603050405020304" pitchFamily="18" charset="0"/>
              </a:rPr>
              <a:t>Rất nhiều máy tính trên thế giới kết nối với nhau tạo thành các </a:t>
            </a:r>
            <a:r>
              <a:rPr lang="en-US" sz="2500">
                <a:solidFill>
                  <a:srgbClr val="FF0000"/>
                </a:solidFill>
                <a:latin typeface="Times New Roman" panose="02020603050405020304" pitchFamily="18" charset="0"/>
                <a:cs typeface="Times New Roman" panose="02020603050405020304" pitchFamily="18" charset="0"/>
              </a:rPr>
              <a:t>mạng máy tính</a:t>
            </a:r>
            <a:r>
              <a:rPr lang="en-US" sz="2500">
                <a:solidFill>
                  <a:srgbClr val="0089D1"/>
                </a:solidFill>
                <a:latin typeface="Times New Roman" panose="02020603050405020304" pitchFamily="18" charset="0"/>
                <a:cs typeface="Times New Roman" panose="02020603050405020304" pitchFamily="18" charset="0"/>
              </a:rPr>
              <a:t>. Mạng máy tính lớn nhất trong số đó được gọi là </a:t>
            </a:r>
            <a:r>
              <a:rPr lang="en-US" sz="2500">
                <a:solidFill>
                  <a:srgbClr val="FF0000"/>
                </a:solidFill>
                <a:latin typeface="Times New Roman" panose="02020603050405020304" pitchFamily="18" charset="0"/>
                <a:cs typeface="Times New Roman" panose="02020603050405020304" pitchFamily="18" charset="0"/>
              </a:rPr>
              <a:t>Internet</a:t>
            </a:r>
            <a:r>
              <a:rPr lang="en-US" sz="2500">
                <a:solidFill>
                  <a:srgbClr val="0089D1"/>
                </a:solidFill>
                <a:latin typeface="Times New Roman" panose="02020603050405020304" pitchFamily="18" charset="0"/>
                <a:cs typeface="Times New Roman" panose="02020603050405020304" pitchFamily="18" charset="0"/>
              </a:rPr>
              <a:t>. Dùng máy tính </a:t>
            </a:r>
            <a:r>
              <a:rPr lang="en-US" sz="2500">
                <a:solidFill>
                  <a:srgbClr val="FF0000"/>
                </a:solidFill>
                <a:latin typeface="Times New Roman" panose="02020603050405020304" pitchFamily="18" charset="0"/>
                <a:cs typeface="Times New Roman" panose="02020603050405020304" pitchFamily="18" charset="0"/>
              </a:rPr>
              <a:t>kết nối Internet </a:t>
            </a:r>
            <a:r>
              <a:rPr lang="en-US" sz="2500">
                <a:solidFill>
                  <a:srgbClr val="0089D1"/>
                </a:solidFill>
                <a:latin typeface="Times New Roman" panose="02020603050405020304" pitchFamily="18" charset="0"/>
                <a:cs typeface="Times New Roman" panose="02020603050405020304" pitchFamily="18" charset="0"/>
              </a:rPr>
              <a:t>em có thể đọc báo, xem phim, tìm kiếm thông tin, gửi thư, liên lạc với bạn bè,…..</a:t>
            </a:r>
            <a:endParaRPr lang="vi-VN" sz="2500">
              <a:solidFill>
                <a:srgbClr val="0089D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4B5AC97-0525-47F8-A9BF-B8D9EF562F2D}"/>
              </a:ext>
            </a:extLst>
          </p:cNvPr>
          <p:cNvSpPr txBox="1"/>
          <p:nvPr/>
        </p:nvSpPr>
        <p:spPr>
          <a:xfrm>
            <a:off x="1644898" y="5975204"/>
            <a:ext cx="3604436" cy="523220"/>
          </a:xfrm>
          <a:prstGeom prst="rect">
            <a:avLst/>
          </a:prstGeom>
          <a:noFill/>
        </p:spPr>
        <p:txBody>
          <a:bodyPr wrap="square" rtlCol="0">
            <a:spAutoFit/>
          </a:bodyPr>
          <a:lstStyle/>
          <a:p>
            <a:pPr algn="ctr"/>
            <a:r>
              <a:rPr lang="en-US" sz="2800" b="1">
                <a:solidFill>
                  <a:srgbClr val="FF0000"/>
                </a:solidFill>
                <a:latin typeface="Times New Roman" panose="02020603050405020304" pitchFamily="18" charset="0"/>
                <a:cs typeface="Times New Roman" panose="02020603050405020304" pitchFamily="18" charset="0"/>
              </a:rPr>
              <a:t>MẠNG INTERNET</a:t>
            </a:r>
            <a:endParaRPr lang="vi-VN" sz="2800" b="1">
              <a:solidFill>
                <a:srgbClr val="FF0000"/>
              </a:solidFill>
              <a:latin typeface="Times New Roman" panose="02020603050405020304" pitchFamily="18" charset="0"/>
              <a:cs typeface="Times New Roman" panose="02020603050405020304" pitchFamily="18" charset="0"/>
            </a:endParaRPr>
          </a:p>
        </p:txBody>
      </p:sp>
      <p:pic>
        <p:nvPicPr>
          <p:cNvPr id="8" name="Picture 7" descr="Diagram, engineering drawing&#10;&#10;Description automatically generated">
            <a:extLst>
              <a:ext uri="{FF2B5EF4-FFF2-40B4-BE49-F238E27FC236}">
                <a16:creationId xmlns:a16="http://schemas.microsoft.com/office/drawing/2014/main" id="{A2365CF6-CE7B-4534-93B3-E7629AEB76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248" y="2069936"/>
            <a:ext cx="6431479" cy="3687547"/>
          </a:xfrm>
          <a:prstGeom prst="rect">
            <a:avLst/>
          </a:prstGeom>
        </p:spPr>
      </p:pic>
    </p:spTree>
    <p:extLst>
      <p:ext uri="{BB962C8B-B14F-4D97-AF65-F5344CB8AC3E}">
        <p14:creationId xmlns:p14="http://schemas.microsoft.com/office/powerpoint/2010/main" val="589819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9FB01A-4610-48AB-93B3-DF276F6292FC}"/>
              </a:ext>
            </a:extLst>
          </p:cNvPr>
          <p:cNvSpPr txBox="1"/>
          <p:nvPr/>
        </p:nvSpPr>
        <p:spPr>
          <a:xfrm>
            <a:off x="3131162" y="129663"/>
            <a:ext cx="5929676" cy="830997"/>
          </a:xfrm>
          <a:prstGeom prst="rect">
            <a:avLst/>
          </a:prstGeom>
          <a:noFill/>
        </p:spPr>
        <p:txBody>
          <a:bodyPr wrap="square" rtlCol="0">
            <a:spAutoFit/>
          </a:bodyPr>
          <a:lstStyle/>
          <a:p>
            <a:pPr algn="ctr"/>
            <a:r>
              <a:rPr lang="en-US" sz="4800">
                <a:solidFill>
                  <a:srgbClr val="0070C0"/>
                </a:solidFill>
                <a:latin typeface="#9Slide07 Cadena" panose="02000503000000020004" pitchFamily="2" charset="0"/>
              </a:rPr>
              <a:t>HOẠT ĐỘNG CƠ BẢN</a:t>
            </a:r>
            <a:endParaRPr lang="vi-VN" sz="4800">
              <a:solidFill>
                <a:srgbClr val="0070C0"/>
              </a:solidFill>
              <a:latin typeface="#9Slide07 Cadena" panose="02000503000000020004" pitchFamily="2" charset="0"/>
            </a:endParaRPr>
          </a:p>
        </p:txBody>
      </p:sp>
      <p:sp>
        <p:nvSpPr>
          <p:cNvPr id="3" name="Rectangle: Rounded Corners 2">
            <a:extLst>
              <a:ext uri="{FF2B5EF4-FFF2-40B4-BE49-F238E27FC236}">
                <a16:creationId xmlns:a16="http://schemas.microsoft.com/office/drawing/2014/main" id="{30FAEDC8-F1F2-4914-9C24-9157675CB568}"/>
              </a:ext>
            </a:extLst>
          </p:cNvPr>
          <p:cNvSpPr/>
          <p:nvPr/>
        </p:nvSpPr>
        <p:spPr>
          <a:xfrm>
            <a:off x="5287926" y="1952978"/>
            <a:ext cx="5621867" cy="3395199"/>
          </a:xfrm>
          <a:prstGeom prst="roundRect">
            <a:avLst>
              <a:gd name="adj" fmla="val 5797"/>
            </a:avLst>
          </a:prstGeom>
          <a:noFill/>
          <a:ln w="28575">
            <a:solidFill>
              <a:srgbClr val="0089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TextBox 4">
            <a:extLst>
              <a:ext uri="{FF2B5EF4-FFF2-40B4-BE49-F238E27FC236}">
                <a16:creationId xmlns:a16="http://schemas.microsoft.com/office/drawing/2014/main" id="{076AE22B-2E08-4606-B0D6-B83521A70973}"/>
              </a:ext>
            </a:extLst>
          </p:cNvPr>
          <p:cNvSpPr txBox="1"/>
          <p:nvPr/>
        </p:nvSpPr>
        <p:spPr>
          <a:xfrm>
            <a:off x="5560828" y="2159149"/>
            <a:ext cx="5016731" cy="2862322"/>
          </a:xfrm>
          <a:prstGeom prst="rect">
            <a:avLst/>
          </a:prstGeom>
          <a:noFill/>
        </p:spPr>
        <p:txBody>
          <a:bodyPr wrap="square" rtlCol="0">
            <a:spAutoFit/>
          </a:bodyPr>
          <a:lstStyle/>
          <a:p>
            <a:pPr algn="just"/>
            <a:r>
              <a:rPr lang="en-US" sz="3600">
                <a:solidFill>
                  <a:srgbClr val="0089D1"/>
                </a:solidFill>
                <a:latin typeface="Times New Roman" panose="02020603050405020304" pitchFamily="18" charset="0"/>
                <a:cs typeface="Times New Roman" panose="02020603050405020304" pitchFamily="18" charset="0"/>
              </a:rPr>
              <a:t>Em hãy đọc thông tin SGK trang số 31 và cho biết để truy cập được Internet thì cần những </a:t>
            </a:r>
            <a:r>
              <a:rPr lang="en-US" sz="3600">
                <a:solidFill>
                  <a:srgbClr val="FF0000"/>
                </a:solidFill>
                <a:latin typeface="Times New Roman" panose="02020603050405020304" pitchFamily="18" charset="0"/>
                <a:cs typeface="Times New Roman" panose="02020603050405020304" pitchFamily="18" charset="0"/>
              </a:rPr>
              <a:t>trình duyệt</a:t>
            </a:r>
            <a:r>
              <a:rPr lang="en-US" sz="3600">
                <a:solidFill>
                  <a:srgbClr val="0089D1"/>
                </a:solidFill>
                <a:latin typeface="Times New Roman" panose="02020603050405020304" pitchFamily="18" charset="0"/>
                <a:cs typeface="Times New Roman" panose="02020603050405020304" pitchFamily="18" charset="0"/>
              </a:rPr>
              <a:t> nào?</a:t>
            </a:r>
            <a:endParaRPr lang="vi-VN" sz="3600">
              <a:solidFill>
                <a:srgbClr val="0089D1"/>
              </a:solidFill>
              <a:latin typeface="Times New Roman" panose="02020603050405020304" pitchFamily="18" charset="0"/>
              <a:cs typeface="Times New Roman" panose="02020603050405020304" pitchFamily="18" charset="0"/>
            </a:endParaRPr>
          </a:p>
        </p:txBody>
      </p:sp>
      <p:pic>
        <p:nvPicPr>
          <p:cNvPr id="9" name="Picture 8" descr="A drawing of a child&#10;&#10;Description automatically generated with low confidence">
            <a:extLst>
              <a:ext uri="{FF2B5EF4-FFF2-40B4-BE49-F238E27FC236}">
                <a16:creationId xmlns:a16="http://schemas.microsoft.com/office/drawing/2014/main" id="{D981A473-3CE9-4060-836B-3BE1DC2C4C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52978"/>
            <a:ext cx="4905022" cy="4905022"/>
          </a:xfrm>
          <a:prstGeom prst="rect">
            <a:avLst/>
          </a:prstGeom>
        </p:spPr>
      </p:pic>
      <p:sp>
        <p:nvSpPr>
          <p:cNvPr id="10" name="Rectangle 9">
            <a:extLst>
              <a:ext uri="{FF2B5EF4-FFF2-40B4-BE49-F238E27FC236}">
                <a16:creationId xmlns:a16="http://schemas.microsoft.com/office/drawing/2014/main" id="{DB751BFA-E16E-41B1-9472-224C8EFE1A2B}"/>
              </a:ext>
            </a:extLst>
          </p:cNvPr>
          <p:cNvSpPr/>
          <p:nvPr/>
        </p:nvSpPr>
        <p:spPr>
          <a:xfrm>
            <a:off x="4905022" y="5773479"/>
            <a:ext cx="7286978" cy="1091035"/>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a:extLst>
              <a:ext uri="{FF2B5EF4-FFF2-40B4-BE49-F238E27FC236}">
                <a16:creationId xmlns:a16="http://schemas.microsoft.com/office/drawing/2014/main" id="{D6F8DA60-2BAA-4236-B211-DEB1EDEC646F}"/>
              </a:ext>
            </a:extLst>
          </p:cNvPr>
          <p:cNvSpPr txBox="1"/>
          <p:nvPr/>
        </p:nvSpPr>
        <p:spPr>
          <a:xfrm>
            <a:off x="488731" y="882796"/>
            <a:ext cx="7886700"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2. Truy cập Internet</a:t>
            </a:r>
            <a:endParaRPr lang="vi-VN" sz="2800" b="1">
              <a:solidFill>
                <a:srgbClr val="FF0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BE9F3465-A39A-4818-AB16-80CC9D5066B2}"/>
              </a:ext>
            </a:extLst>
          </p:cNvPr>
          <p:cNvSpPr txBox="1"/>
          <p:nvPr/>
        </p:nvSpPr>
        <p:spPr>
          <a:xfrm>
            <a:off x="903401" y="1345194"/>
            <a:ext cx="2530916" cy="523220"/>
          </a:xfrm>
          <a:prstGeom prst="rect">
            <a:avLst/>
          </a:prstGeom>
          <a:noFill/>
        </p:spPr>
        <p:txBody>
          <a:bodyPr wrap="square" rtlCol="0">
            <a:spAutoFit/>
          </a:bodyPr>
          <a:lstStyle/>
          <a:p>
            <a:r>
              <a:rPr lang="en-US" sz="2800" b="1">
                <a:solidFill>
                  <a:srgbClr val="0070C0"/>
                </a:solidFill>
                <a:latin typeface="Times New Roman" panose="02020603050405020304" pitchFamily="18" charset="0"/>
                <a:cs typeface="Times New Roman" panose="02020603050405020304" pitchFamily="18" charset="0"/>
              </a:rPr>
              <a:t>a. Trình duyệt</a:t>
            </a:r>
            <a:endParaRPr lang="vi-VN" sz="2800" b="1">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99920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9FB01A-4610-48AB-93B3-DF276F6292FC}"/>
              </a:ext>
            </a:extLst>
          </p:cNvPr>
          <p:cNvSpPr txBox="1"/>
          <p:nvPr/>
        </p:nvSpPr>
        <p:spPr>
          <a:xfrm>
            <a:off x="3131162" y="129663"/>
            <a:ext cx="5929676" cy="830997"/>
          </a:xfrm>
          <a:prstGeom prst="rect">
            <a:avLst/>
          </a:prstGeom>
          <a:noFill/>
        </p:spPr>
        <p:txBody>
          <a:bodyPr wrap="square" rtlCol="0">
            <a:spAutoFit/>
          </a:bodyPr>
          <a:lstStyle/>
          <a:p>
            <a:pPr algn="ctr"/>
            <a:r>
              <a:rPr lang="en-US" sz="4800">
                <a:solidFill>
                  <a:srgbClr val="0070C0"/>
                </a:solidFill>
                <a:latin typeface="#9Slide07 Cadena" panose="02000503000000020004" pitchFamily="2" charset="0"/>
              </a:rPr>
              <a:t>HOẠT ĐỘNG CƠ BẢN</a:t>
            </a:r>
            <a:endParaRPr lang="vi-VN" sz="4800">
              <a:solidFill>
                <a:srgbClr val="0070C0"/>
              </a:solidFill>
              <a:latin typeface="#9Slide07 Cadena" panose="02000503000000020004" pitchFamily="2" charset="0"/>
            </a:endParaRPr>
          </a:p>
        </p:txBody>
      </p:sp>
      <p:sp>
        <p:nvSpPr>
          <p:cNvPr id="2" name="TextBox 1">
            <a:extLst>
              <a:ext uri="{FF2B5EF4-FFF2-40B4-BE49-F238E27FC236}">
                <a16:creationId xmlns:a16="http://schemas.microsoft.com/office/drawing/2014/main" id="{48F83870-77EE-422F-A539-839434E5D1D0}"/>
              </a:ext>
            </a:extLst>
          </p:cNvPr>
          <p:cNvSpPr txBox="1"/>
          <p:nvPr/>
        </p:nvSpPr>
        <p:spPr>
          <a:xfrm>
            <a:off x="488731" y="882796"/>
            <a:ext cx="7886700"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2. Truy cập Internet</a:t>
            </a:r>
            <a:endParaRPr lang="vi-VN" sz="2800" b="1">
              <a:solidFill>
                <a:srgbClr val="FF0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5B5EE271-2EC8-4E62-B235-E6AC6BB9891B}"/>
              </a:ext>
            </a:extLst>
          </p:cNvPr>
          <p:cNvSpPr txBox="1"/>
          <p:nvPr/>
        </p:nvSpPr>
        <p:spPr>
          <a:xfrm>
            <a:off x="903401" y="1345194"/>
            <a:ext cx="2530916" cy="523220"/>
          </a:xfrm>
          <a:prstGeom prst="rect">
            <a:avLst/>
          </a:prstGeom>
          <a:noFill/>
        </p:spPr>
        <p:txBody>
          <a:bodyPr wrap="square" rtlCol="0">
            <a:spAutoFit/>
          </a:bodyPr>
          <a:lstStyle/>
          <a:p>
            <a:r>
              <a:rPr lang="en-US" sz="2800" b="1">
                <a:solidFill>
                  <a:srgbClr val="0070C0"/>
                </a:solidFill>
                <a:latin typeface="Times New Roman" panose="02020603050405020304" pitchFamily="18" charset="0"/>
                <a:cs typeface="Times New Roman" panose="02020603050405020304" pitchFamily="18" charset="0"/>
              </a:rPr>
              <a:t>a. Trình duyệt</a:t>
            </a:r>
            <a:endParaRPr lang="vi-VN" sz="2800" b="1">
              <a:solidFill>
                <a:srgbClr val="0070C0"/>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A4FE985C-933D-40A1-8BCE-7522B5D576E7}"/>
              </a:ext>
            </a:extLst>
          </p:cNvPr>
          <p:cNvSpPr/>
          <p:nvPr/>
        </p:nvSpPr>
        <p:spPr>
          <a:xfrm>
            <a:off x="1711622" y="1868414"/>
            <a:ext cx="8768755" cy="1200329"/>
          </a:xfrm>
          <a:prstGeom prst="rect">
            <a:avLst/>
          </a:prstGeom>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36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Để</a:t>
            </a:r>
            <a:r>
              <a:rPr lang="en-US" sz="2800" dirty="0">
                <a:effectLst/>
                <a:latin typeface="Times New Roman" panose="02020603050405020304" pitchFamily="18" charset="0"/>
                <a:ea typeface="Calibri" panose="020F0502020204030204" pitchFamily="34" charset="0"/>
              </a:rPr>
              <a:t> xem các nội dung trên Internet, người ta dùng một chương trình gọi là </a:t>
            </a:r>
            <a:r>
              <a:rPr lang="en-US" sz="2800" err="1">
                <a:effectLst/>
                <a:latin typeface="Times New Roman" panose="02020603050405020304" pitchFamily="18" charset="0"/>
                <a:ea typeface="Calibri" panose="020F0502020204030204" pitchFamily="34" charset="0"/>
              </a:rPr>
              <a:t>trình</a:t>
            </a:r>
            <a:r>
              <a:rPr lang="en-US" sz="2800">
                <a:effectLst/>
                <a:latin typeface="Times New Roman" panose="02020603050405020304" pitchFamily="18" charset="0"/>
                <a:ea typeface="Calibri" panose="020F0502020204030204" pitchFamily="34" charset="0"/>
              </a:rPr>
              <a:t> duyệt</a:t>
            </a:r>
            <a:r>
              <a:rPr lang="en-US" sz="3600" b="1" dirty="0">
                <a:latin typeface="Times New Roman" panose="02020603050405020304" pitchFamily="18" charset="0"/>
                <a:ea typeface="Calibri" panose="020F0502020204030204" pitchFamily="34" charset="0"/>
              </a:rPr>
              <a:t>.</a:t>
            </a:r>
            <a:endParaRPr lang="vi-VN" sz="3600" dirty="0">
              <a:effectLst/>
              <a:latin typeface="Times New Roman" panose="02020603050405020304" pitchFamily="18" charset="0"/>
              <a:ea typeface="Calibri" panose="020F0502020204030204" pitchFamily="34" charset="0"/>
            </a:endParaRPr>
          </a:p>
        </p:txBody>
      </p:sp>
      <p:pic>
        <p:nvPicPr>
          <p:cNvPr id="17" name="Picture 16" descr="Cốc cốc.png">
            <a:extLst>
              <a:ext uri="{FF2B5EF4-FFF2-40B4-BE49-F238E27FC236}">
                <a16:creationId xmlns:a16="http://schemas.microsoft.com/office/drawing/2014/main" id="{88B5FB3D-EF5E-419A-8F1F-72873D4933D5}"/>
              </a:ext>
            </a:extLst>
          </p:cNvPr>
          <p:cNvPicPr>
            <a:picLocks noChangeAspect="1"/>
          </p:cNvPicPr>
          <p:nvPr/>
        </p:nvPicPr>
        <p:blipFill>
          <a:blip r:embed="rId3" cstate="print"/>
          <a:stretch>
            <a:fillRect/>
          </a:stretch>
        </p:blipFill>
        <p:spPr>
          <a:xfrm>
            <a:off x="2998858" y="4116457"/>
            <a:ext cx="1112526" cy="1112526"/>
          </a:xfrm>
          <a:prstGeom prst="rect">
            <a:avLst/>
          </a:prstGeom>
        </p:spPr>
      </p:pic>
      <p:pic>
        <p:nvPicPr>
          <p:cNvPr id="19" name="Picture 18" descr="gg chrome.png">
            <a:extLst>
              <a:ext uri="{FF2B5EF4-FFF2-40B4-BE49-F238E27FC236}">
                <a16:creationId xmlns:a16="http://schemas.microsoft.com/office/drawing/2014/main" id="{DD23FB49-CF26-41CE-BD52-CF9C0871DBD7}"/>
              </a:ext>
            </a:extLst>
          </p:cNvPr>
          <p:cNvPicPr>
            <a:picLocks noChangeAspect="1"/>
          </p:cNvPicPr>
          <p:nvPr/>
        </p:nvPicPr>
        <p:blipFill>
          <a:blip r:embed="rId4" cstate="print"/>
          <a:stretch>
            <a:fillRect/>
          </a:stretch>
        </p:blipFill>
        <p:spPr>
          <a:xfrm>
            <a:off x="4615440" y="4172959"/>
            <a:ext cx="999521" cy="999521"/>
          </a:xfrm>
          <a:prstGeom prst="rect">
            <a:avLst/>
          </a:prstGeom>
        </p:spPr>
      </p:pic>
      <p:pic>
        <p:nvPicPr>
          <p:cNvPr id="20" name="Picture 19" descr="internet exploer.png">
            <a:extLst>
              <a:ext uri="{FF2B5EF4-FFF2-40B4-BE49-F238E27FC236}">
                <a16:creationId xmlns:a16="http://schemas.microsoft.com/office/drawing/2014/main" id="{6AB6B937-48B8-4014-8A3A-47F60C3A5AF9}"/>
              </a:ext>
            </a:extLst>
          </p:cNvPr>
          <p:cNvPicPr>
            <a:picLocks noChangeAspect="1"/>
          </p:cNvPicPr>
          <p:nvPr/>
        </p:nvPicPr>
        <p:blipFill>
          <a:blip r:embed="rId5"/>
          <a:stretch>
            <a:fillRect/>
          </a:stretch>
        </p:blipFill>
        <p:spPr>
          <a:xfrm>
            <a:off x="6095999" y="4088644"/>
            <a:ext cx="1168152" cy="1168152"/>
          </a:xfrm>
          <a:prstGeom prst="rect">
            <a:avLst/>
          </a:prstGeom>
        </p:spPr>
      </p:pic>
      <p:pic>
        <p:nvPicPr>
          <p:cNvPr id="21" name="Picture 20" descr="Mozilla.png">
            <a:extLst>
              <a:ext uri="{FF2B5EF4-FFF2-40B4-BE49-F238E27FC236}">
                <a16:creationId xmlns:a16="http://schemas.microsoft.com/office/drawing/2014/main" id="{B555A569-1A18-43EE-9598-FF0E73961225}"/>
              </a:ext>
            </a:extLst>
          </p:cNvPr>
          <p:cNvPicPr>
            <a:picLocks noChangeAspect="1"/>
          </p:cNvPicPr>
          <p:nvPr/>
        </p:nvPicPr>
        <p:blipFill>
          <a:blip r:embed="rId6" cstate="print"/>
          <a:stretch>
            <a:fillRect/>
          </a:stretch>
        </p:blipFill>
        <p:spPr>
          <a:xfrm>
            <a:off x="1663112" y="4148412"/>
            <a:ext cx="1132945" cy="1080571"/>
          </a:xfrm>
          <a:prstGeom prst="rect">
            <a:avLst/>
          </a:prstGeom>
        </p:spPr>
      </p:pic>
      <p:sp>
        <p:nvSpPr>
          <p:cNvPr id="23" name="TextBox 22">
            <a:extLst>
              <a:ext uri="{FF2B5EF4-FFF2-40B4-BE49-F238E27FC236}">
                <a16:creationId xmlns:a16="http://schemas.microsoft.com/office/drawing/2014/main" id="{94C49B9F-FFD3-46E7-922E-01B5DA22585B}"/>
              </a:ext>
            </a:extLst>
          </p:cNvPr>
          <p:cNvSpPr txBox="1"/>
          <p:nvPr/>
        </p:nvSpPr>
        <p:spPr>
          <a:xfrm>
            <a:off x="2665982" y="3214500"/>
            <a:ext cx="6629978" cy="646331"/>
          </a:xfrm>
          <a:prstGeom prst="rect">
            <a:avLst/>
          </a:prstGeom>
          <a:solidFill>
            <a:srgbClr val="FFCCFF"/>
          </a:solidFill>
        </p:spPr>
        <p:txBody>
          <a:bodyPr wrap="square" rtlCol="0">
            <a:spAutoFit/>
          </a:bodyPr>
          <a:lstStyle/>
          <a:p>
            <a:r>
              <a:rPr lang="en-US" sz="3600" dirty="0" err="1">
                <a:latin typeface="Times New Roman" pitchFamily="18" charset="0"/>
                <a:cs typeface="Times New Roman" pitchFamily="18" charset="0"/>
              </a:rPr>
              <a:t>Biểu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tượng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duyệt</a:t>
            </a:r>
            <a:endParaRPr lang="en-SG" sz="3600" dirty="0">
              <a:latin typeface="Times New Roman" pitchFamily="18" charset="0"/>
              <a:cs typeface="Times New Roman" pitchFamily="18" charset="0"/>
            </a:endParaRPr>
          </a:p>
        </p:txBody>
      </p:sp>
      <p:sp>
        <p:nvSpPr>
          <p:cNvPr id="24" name="TextBox 23">
            <a:extLst>
              <a:ext uri="{FF2B5EF4-FFF2-40B4-BE49-F238E27FC236}">
                <a16:creationId xmlns:a16="http://schemas.microsoft.com/office/drawing/2014/main" id="{8C9A9EA0-3AEC-4EB5-B061-151109A21F93}"/>
              </a:ext>
            </a:extLst>
          </p:cNvPr>
          <p:cNvSpPr txBox="1"/>
          <p:nvPr/>
        </p:nvSpPr>
        <p:spPr>
          <a:xfrm>
            <a:off x="2897019" y="5517015"/>
            <a:ext cx="1355204"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nchorCtr="1">
            <a:spAutoFit/>
          </a:bodyPr>
          <a:lstStyle/>
          <a:p>
            <a:pPr algn="ctr">
              <a:lnSpc>
                <a:spcPct val="200000"/>
              </a:lnSpc>
              <a:spcBef>
                <a:spcPts val="600"/>
              </a:spcBef>
              <a:spcAft>
                <a:spcPts val="600"/>
              </a:spcAft>
            </a:pPr>
            <a:r>
              <a:rPr lang="en-US" sz="2400" dirty="0"/>
              <a:t>Cốc </a:t>
            </a:r>
            <a:r>
              <a:rPr lang="en-US" sz="2400" dirty="0" err="1"/>
              <a:t>Cốc</a:t>
            </a:r>
            <a:endParaRPr lang="en-US" sz="2400" dirty="0"/>
          </a:p>
        </p:txBody>
      </p:sp>
      <p:sp>
        <p:nvSpPr>
          <p:cNvPr id="25" name="TextBox 24">
            <a:extLst>
              <a:ext uri="{FF2B5EF4-FFF2-40B4-BE49-F238E27FC236}">
                <a16:creationId xmlns:a16="http://schemas.microsoft.com/office/drawing/2014/main" id="{699B7F88-8F96-4114-A13E-2D9D4443D2D8}"/>
              </a:ext>
            </a:extLst>
          </p:cNvPr>
          <p:cNvSpPr txBox="1"/>
          <p:nvPr/>
        </p:nvSpPr>
        <p:spPr>
          <a:xfrm>
            <a:off x="1562246" y="5517015"/>
            <a:ext cx="1212497"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a:t>Mozilla Firefox</a:t>
            </a:r>
          </a:p>
        </p:txBody>
      </p:sp>
      <p:sp>
        <p:nvSpPr>
          <p:cNvPr id="26" name="TextBox 25">
            <a:extLst>
              <a:ext uri="{FF2B5EF4-FFF2-40B4-BE49-F238E27FC236}">
                <a16:creationId xmlns:a16="http://schemas.microsoft.com/office/drawing/2014/main" id="{C206BD90-21D3-49F5-A4AE-1446D257302E}"/>
              </a:ext>
            </a:extLst>
          </p:cNvPr>
          <p:cNvSpPr txBox="1"/>
          <p:nvPr/>
        </p:nvSpPr>
        <p:spPr>
          <a:xfrm>
            <a:off x="4470540" y="5517015"/>
            <a:ext cx="1289319"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err="1"/>
              <a:t>Goolge</a:t>
            </a:r>
            <a:r>
              <a:rPr lang="en-US" sz="2400" dirty="0"/>
              <a:t> Chrome</a:t>
            </a:r>
          </a:p>
        </p:txBody>
      </p:sp>
      <p:sp>
        <p:nvSpPr>
          <p:cNvPr id="27" name="TextBox 26">
            <a:extLst>
              <a:ext uri="{FF2B5EF4-FFF2-40B4-BE49-F238E27FC236}">
                <a16:creationId xmlns:a16="http://schemas.microsoft.com/office/drawing/2014/main" id="{2490A71E-2ED3-4EB1-9EC2-00302AEA0E8C}"/>
              </a:ext>
            </a:extLst>
          </p:cNvPr>
          <p:cNvSpPr txBox="1"/>
          <p:nvPr/>
        </p:nvSpPr>
        <p:spPr>
          <a:xfrm>
            <a:off x="6059966" y="5517015"/>
            <a:ext cx="1296143"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a:t>Internet Explorer</a:t>
            </a:r>
          </a:p>
        </p:txBody>
      </p:sp>
      <p:grpSp>
        <p:nvGrpSpPr>
          <p:cNvPr id="28" name="Group 23">
            <a:extLst>
              <a:ext uri="{FF2B5EF4-FFF2-40B4-BE49-F238E27FC236}">
                <a16:creationId xmlns:a16="http://schemas.microsoft.com/office/drawing/2014/main" id="{267037EA-28B9-4A46-9950-636681495700}"/>
              </a:ext>
            </a:extLst>
          </p:cNvPr>
          <p:cNvGrpSpPr>
            <a:grpSpLocks/>
          </p:cNvGrpSpPr>
          <p:nvPr/>
        </p:nvGrpSpPr>
        <p:grpSpPr bwMode="auto">
          <a:xfrm>
            <a:off x="9085340" y="4076854"/>
            <a:ext cx="1314792" cy="2271158"/>
            <a:chOff x="8075612" y="3850961"/>
            <a:chExt cx="1676400" cy="1843653"/>
          </a:xfrm>
        </p:grpSpPr>
        <p:sp>
          <p:nvSpPr>
            <p:cNvPr id="29" name="Content Placeholder 3">
              <a:extLst>
                <a:ext uri="{FF2B5EF4-FFF2-40B4-BE49-F238E27FC236}">
                  <a16:creationId xmlns:a16="http://schemas.microsoft.com/office/drawing/2014/main" id="{D18E586D-A682-4D33-9147-BF9D3C8DF1BF}"/>
                </a:ext>
              </a:extLst>
            </p:cNvPr>
            <p:cNvSpPr txBox="1">
              <a:spLocks/>
            </p:cNvSpPr>
            <p:nvPr/>
          </p:nvSpPr>
          <p:spPr bwMode="auto">
            <a:xfrm>
              <a:off x="8075612" y="5020036"/>
              <a:ext cx="1676400" cy="674578"/>
            </a:xfrm>
            <a:prstGeom prst="rect">
              <a:avLst/>
            </a:prstGeom>
            <a:ln/>
          </p:spPr>
          <p:style>
            <a:lnRef idx="2">
              <a:schemeClr val="accent1"/>
            </a:lnRef>
            <a:fillRef idx="1">
              <a:schemeClr val="lt1"/>
            </a:fillRef>
            <a:effectRef idx="0">
              <a:schemeClr val="accent1"/>
            </a:effectRef>
            <a:fontRef idx="minor">
              <a:schemeClr val="dk1"/>
            </a:fontRef>
          </p:style>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150000"/>
                </a:lnSpc>
                <a:spcBef>
                  <a:spcPct val="20000"/>
                </a:spcBef>
              </a:pPr>
              <a:r>
                <a:rPr lang="en-US" sz="2400" dirty="0">
                  <a:latin typeface="Times New Roman" pitchFamily="18" charset="0"/>
                  <a:cs typeface="Times New Roman" pitchFamily="18" charset="0"/>
                </a:rPr>
                <a:t>Opera</a:t>
              </a:r>
            </a:p>
          </p:txBody>
        </p:sp>
        <p:pic>
          <p:nvPicPr>
            <p:cNvPr id="30" name="Picture 6">
              <a:extLst>
                <a:ext uri="{FF2B5EF4-FFF2-40B4-BE49-F238E27FC236}">
                  <a16:creationId xmlns:a16="http://schemas.microsoft.com/office/drawing/2014/main" id="{5CF0BB61-E48E-47AD-A4B1-26ECF0B5AD4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66022" t="35910" r="22212" b="38155"/>
            <a:stretch>
              <a:fillRect/>
            </a:stretch>
          </p:blipFill>
          <p:spPr bwMode="auto">
            <a:xfrm>
              <a:off x="8151812" y="3850961"/>
              <a:ext cx="1447800" cy="935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 name="Group 22">
            <a:extLst>
              <a:ext uri="{FF2B5EF4-FFF2-40B4-BE49-F238E27FC236}">
                <a16:creationId xmlns:a16="http://schemas.microsoft.com/office/drawing/2014/main" id="{16F70FC8-E163-4F12-952C-1B8219450DB4}"/>
              </a:ext>
            </a:extLst>
          </p:cNvPr>
          <p:cNvGrpSpPr>
            <a:grpSpLocks/>
          </p:cNvGrpSpPr>
          <p:nvPr/>
        </p:nvGrpSpPr>
        <p:grpSpPr bwMode="auto">
          <a:xfrm>
            <a:off x="7656217" y="4116456"/>
            <a:ext cx="1257628" cy="2231555"/>
            <a:chOff x="9523413" y="3806194"/>
            <a:chExt cx="1676400" cy="2192646"/>
          </a:xfrm>
        </p:grpSpPr>
        <p:sp>
          <p:nvSpPr>
            <p:cNvPr id="32" name="Content Placeholder 3">
              <a:extLst>
                <a:ext uri="{FF2B5EF4-FFF2-40B4-BE49-F238E27FC236}">
                  <a16:creationId xmlns:a16="http://schemas.microsoft.com/office/drawing/2014/main" id="{67E76E41-AA01-4E3E-8D9A-CBED46690340}"/>
                </a:ext>
              </a:extLst>
            </p:cNvPr>
            <p:cNvSpPr txBox="1">
              <a:spLocks/>
            </p:cNvSpPr>
            <p:nvPr/>
          </p:nvSpPr>
          <p:spPr bwMode="auto">
            <a:xfrm>
              <a:off x="9523413" y="5206752"/>
              <a:ext cx="1676400" cy="792088"/>
            </a:xfrm>
            <a:prstGeom prst="rect">
              <a:avLst/>
            </a:prstGeom>
            <a:ln/>
          </p:spPr>
          <p:style>
            <a:lnRef idx="2">
              <a:schemeClr val="accent1"/>
            </a:lnRef>
            <a:fillRef idx="1">
              <a:schemeClr val="lt1"/>
            </a:fillRef>
            <a:effectRef idx="0">
              <a:schemeClr val="accent1"/>
            </a:effectRef>
            <a:fontRef idx="minor">
              <a:schemeClr val="dk1"/>
            </a:fontRef>
          </p:style>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150000"/>
                </a:lnSpc>
                <a:spcBef>
                  <a:spcPct val="20000"/>
                </a:spcBef>
              </a:pPr>
              <a:r>
                <a:rPr lang="en-US" sz="2400" dirty="0">
                  <a:latin typeface="Times New Roman" pitchFamily="18" charset="0"/>
                  <a:cs typeface="Times New Roman" pitchFamily="18" charset="0"/>
                </a:rPr>
                <a:t>Safari</a:t>
              </a:r>
            </a:p>
          </p:txBody>
        </p:sp>
        <p:pic>
          <p:nvPicPr>
            <p:cNvPr id="33" name="Picture 6">
              <a:extLst>
                <a:ext uri="{FF2B5EF4-FFF2-40B4-BE49-F238E27FC236}">
                  <a16:creationId xmlns:a16="http://schemas.microsoft.com/office/drawing/2014/main" id="{D711E6D3-B249-47BB-B48D-A4E7A1CE0F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81058" t="35910" r="6523" b="38155"/>
            <a:stretch>
              <a:fillRect/>
            </a:stretch>
          </p:blipFill>
          <p:spPr bwMode="auto">
            <a:xfrm>
              <a:off x="9599612" y="3806194"/>
              <a:ext cx="1436076" cy="111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71667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barn(inVertical)">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circle(in)">
                                      <p:cBhvr>
                                        <p:cTn id="46" dur="20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heel(1)">
                                      <p:cBhvr>
                                        <p:cTn id="51" dur="20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37"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barn(outVertical)">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circle(in)">
                                      <p:cBhvr>
                                        <p:cTn id="61" dur="2000"/>
                                        <p:tgtEl>
                                          <p:spTgt spid="31"/>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nodeType="click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circle(in)">
                                      <p:cBhvr>
                                        <p:cTn id="66"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3" grpId="0" animBg="1"/>
      <p:bldP spid="24" grpId="0" animBg="1"/>
      <p:bldP spid="25" grpId="0" animBg="1"/>
      <p:bldP spid="26"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9FB01A-4610-48AB-93B3-DF276F6292FC}"/>
              </a:ext>
            </a:extLst>
          </p:cNvPr>
          <p:cNvSpPr txBox="1"/>
          <p:nvPr/>
        </p:nvSpPr>
        <p:spPr>
          <a:xfrm>
            <a:off x="3131162" y="129663"/>
            <a:ext cx="5929676" cy="830997"/>
          </a:xfrm>
          <a:prstGeom prst="rect">
            <a:avLst/>
          </a:prstGeom>
          <a:noFill/>
        </p:spPr>
        <p:txBody>
          <a:bodyPr wrap="square" rtlCol="0">
            <a:spAutoFit/>
          </a:bodyPr>
          <a:lstStyle/>
          <a:p>
            <a:pPr algn="ctr"/>
            <a:r>
              <a:rPr lang="en-US" sz="4800">
                <a:solidFill>
                  <a:srgbClr val="0070C0"/>
                </a:solidFill>
                <a:latin typeface="#9Slide07 Cadena" panose="02000503000000020004" pitchFamily="2" charset="0"/>
              </a:rPr>
              <a:t>HOẠT ĐỘNG CƠ BẢN</a:t>
            </a:r>
            <a:endParaRPr lang="vi-VN" sz="4800">
              <a:solidFill>
                <a:srgbClr val="0070C0"/>
              </a:solidFill>
              <a:latin typeface="#9Slide07 Cadena" panose="02000503000000020004" pitchFamily="2" charset="0"/>
            </a:endParaRPr>
          </a:p>
        </p:txBody>
      </p:sp>
      <p:sp>
        <p:nvSpPr>
          <p:cNvPr id="2" name="TextBox 1">
            <a:extLst>
              <a:ext uri="{FF2B5EF4-FFF2-40B4-BE49-F238E27FC236}">
                <a16:creationId xmlns:a16="http://schemas.microsoft.com/office/drawing/2014/main" id="{48F83870-77EE-422F-A539-839434E5D1D0}"/>
              </a:ext>
            </a:extLst>
          </p:cNvPr>
          <p:cNvSpPr txBox="1"/>
          <p:nvPr/>
        </p:nvSpPr>
        <p:spPr>
          <a:xfrm>
            <a:off x="488731" y="882796"/>
            <a:ext cx="7886700"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2. Truy cập Internet</a:t>
            </a:r>
            <a:endParaRPr lang="vi-VN" sz="2800" b="1">
              <a:solidFill>
                <a:srgbClr val="FF0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5B5EE271-2EC8-4E62-B235-E6AC6BB9891B}"/>
              </a:ext>
            </a:extLst>
          </p:cNvPr>
          <p:cNvSpPr txBox="1"/>
          <p:nvPr/>
        </p:nvSpPr>
        <p:spPr>
          <a:xfrm>
            <a:off x="903400" y="1345194"/>
            <a:ext cx="3348823" cy="523220"/>
          </a:xfrm>
          <a:prstGeom prst="rect">
            <a:avLst/>
          </a:prstGeom>
          <a:noFill/>
        </p:spPr>
        <p:txBody>
          <a:bodyPr wrap="square" rtlCol="0">
            <a:spAutoFit/>
          </a:bodyPr>
          <a:lstStyle/>
          <a:p>
            <a:r>
              <a:rPr lang="en-US" sz="2800" b="1">
                <a:solidFill>
                  <a:srgbClr val="0070C0"/>
                </a:solidFill>
                <a:latin typeface="Times New Roman" panose="02020603050405020304" pitchFamily="18" charset="0"/>
                <a:cs typeface="Times New Roman" panose="02020603050405020304" pitchFamily="18" charset="0"/>
              </a:rPr>
              <a:t>b. Cửa sổ trang web</a:t>
            </a:r>
            <a:endParaRPr lang="vi-VN" sz="2800" b="1">
              <a:solidFill>
                <a:srgbClr val="0070C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906991DA-1830-4FBD-BA42-3D32AF218990}"/>
              </a:ext>
            </a:extLst>
          </p:cNvPr>
          <p:cNvPicPr>
            <a:picLocks noChangeAspect="1"/>
          </p:cNvPicPr>
          <p:nvPr/>
        </p:nvPicPr>
        <p:blipFill>
          <a:blip r:embed="rId3"/>
          <a:stretch>
            <a:fillRect/>
          </a:stretch>
        </p:blipFill>
        <p:spPr>
          <a:xfrm>
            <a:off x="4720957" y="2159149"/>
            <a:ext cx="7095352" cy="4282421"/>
          </a:xfrm>
          <a:prstGeom prst="rect">
            <a:avLst/>
          </a:prstGeom>
          <a:ln w="19050">
            <a:solidFill>
              <a:srgbClr val="0070C0"/>
            </a:solidFill>
          </a:ln>
        </p:spPr>
      </p:pic>
      <p:sp>
        <p:nvSpPr>
          <p:cNvPr id="34" name="Rectangle: Rounded Corners 33">
            <a:extLst>
              <a:ext uri="{FF2B5EF4-FFF2-40B4-BE49-F238E27FC236}">
                <a16:creationId xmlns:a16="http://schemas.microsoft.com/office/drawing/2014/main" id="{A1ECDC7B-30A7-4C2D-9ECC-FB3EE5848AE3}"/>
              </a:ext>
            </a:extLst>
          </p:cNvPr>
          <p:cNvSpPr/>
          <p:nvPr/>
        </p:nvSpPr>
        <p:spPr>
          <a:xfrm>
            <a:off x="375691" y="2330813"/>
            <a:ext cx="4111255" cy="4101884"/>
          </a:xfrm>
          <a:prstGeom prst="roundRect">
            <a:avLst>
              <a:gd name="adj" fmla="val 5797"/>
            </a:avLst>
          </a:prstGeom>
          <a:noFill/>
          <a:ln w="28575">
            <a:solidFill>
              <a:srgbClr val="0089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5" name="TextBox 34">
            <a:extLst>
              <a:ext uri="{FF2B5EF4-FFF2-40B4-BE49-F238E27FC236}">
                <a16:creationId xmlns:a16="http://schemas.microsoft.com/office/drawing/2014/main" id="{7696F7F7-113F-4C13-B6FD-ED4C1F93D0CF}"/>
              </a:ext>
            </a:extLst>
          </p:cNvPr>
          <p:cNvSpPr txBox="1"/>
          <p:nvPr/>
        </p:nvSpPr>
        <p:spPr>
          <a:xfrm>
            <a:off x="549755" y="2474893"/>
            <a:ext cx="3763125" cy="3891515"/>
          </a:xfrm>
          <a:prstGeom prst="rect">
            <a:avLst/>
          </a:prstGeom>
          <a:noFill/>
        </p:spPr>
        <p:txBody>
          <a:bodyPr wrap="square" rtlCol="0">
            <a:spAutoFit/>
          </a:bodyPr>
          <a:lstStyle/>
          <a:p>
            <a:pPr algn="just">
              <a:lnSpc>
                <a:spcPct val="120000"/>
              </a:lnSpc>
            </a:pPr>
            <a:r>
              <a:rPr lang="en-US" sz="2600">
                <a:solidFill>
                  <a:srgbClr val="0089D1"/>
                </a:solidFill>
                <a:latin typeface="Times New Roman" panose="02020603050405020304" pitchFamily="18" charset="0"/>
                <a:cs typeface="Times New Roman" panose="02020603050405020304" pitchFamily="18" charset="0"/>
              </a:rPr>
              <a:t>Cách khởi động trình duyệt web:</a:t>
            </a:r>
          </a:p>
          <a:p>
            <a:pPr algn="just">
              <a:lnSpc>
                <a:spcPct val="120000"/>
              </a:lnSpc>
            </a:pPr>
            <a:r>
              <a:rPr lang="en-US" sz="2600">
                <a:solidFill>
                  <a:srgbClr val="0089D1"/>
                </a:solidFill>
                <a:latin typeface="Times New Roman" panose="02020603050405020304" pitchFamily="18" charset="0"/>
                <a:cs typeface="Times New Roman" panose="02020603050405020304" pitchFamily="18" charset="0"/>
              </a:rPr>
              <a:t>Cách 1: Nháy </a:t>
            </a:r>
            <a:r>
              <a:rPr lang="en-US" sz="2600">
                <a:solidFill>
                  <a:srgbClr val="FF0000"/>
                </a:solidFill>
                <a:latin typeface="Times New Roman" panose="02020603050405020304" pitchFamily="18" charset="0"/>
                <a:cs typeface="Times New Roman" panose="02020603050405020304" pitchFamily="18" charset="0"/>
              </a:rPr>
              <a:t>đúp chuột </a:t>
            </a:r>
            <a:r>
              <a:rPr lang="en-US" sz="2600">
                <a:solidFill>
                  <a:srgbClr val="0089D1"/>
                </a:solidFill>
                <a:latin typeface="Times New Roman" panose="02020603050405020304" pitchFamily="18" charset="0"/>
                <a:cs typeface="Times New Roman" panose="02020603050405020304" pitchFamily="18" charset="0"/>
              </a:rPr>
              <a:t>vào biểu tượng của trình duyệt web.</a:t>
            </a:r>
          </a:p>
          <a:p>
            <a:pPr algn="just">
              <a:lnSpc>
                <a:spcPct val="120000"/>
              </a:lnSpc>
            </a:pPr>
            <a:r>
              <a:rPr lang="en-US" sz="2600">
                <a:solidFill>
                  <a:srgbClr val="0089D1"/>
                </a:solidFill>
                <a:latin typeface="Times New Roman" panose="02020603050405020304" pitchFamily="18" charset="0"/>
                <a:cs typeface="Times New Roman" panose="02020603050405020304" pitchFamily="18" charset="0"/>
              </a:rPr>
              <a:t>Cách 2: Nhấn </a:t>
            </a:r>
            <a:r>
              <a:rPr lang="en-US" sz="2600">
                <a:solidFill>
                  <a:srgbClr val="FF0000"/>
                </a:solidFill>
                <a:latin typeface="Times New Roman" panose="02020603050405020304" pitchFamily="18" charset="0"/>
                <a:cs typeface="Times New Roman" panose="02020603050405020304" pitchFamily="18" charset="0"/>
              </a:rPr>
              <a:t>phải chuột </a:t>
            </a:r>
            <a:r>
              <a:rPr lang="en-US" sz="2600">
                <a:solidFill>
                  <a:srgbClr val="0089D1"/>
                </a:solidFill>
                <a:latin typeface="Times New Roman" panose="02020603050405020304" pitchFamily="18" charset="0"/>
                <a:cs typeface="Times New Roman" panose="02020603050405020304" pitchFamily="18" charset="0"/>
              </a:rPr>
              <a:t>vào biểu tượng trình duyệt rồi nhấn </a:t>
            </a:r>
            <a:r>
              <a:rPr lang="en-US" sz="2600">
                <a:solidFill>
                  <a:srgbClr val="FF0000"/>
                </a:solidFill>
                <a:latin typeface="Times New Roman" panose="02020603050405020304" pitchFamily="18" charset="0"/>
                <a:cs typeface="Times New Roman" panose="02020603050405020304" pitchFamily="18" charset="0"/>
              </a:rPr>
              <a:t>Open.</a:t>
            </a:r>
            <a:endParaRPr lang="vi-VN" sz="2600">
              <a:solidFill>
                <a:srgbClr val="FF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1B1B0B13-0BF0-4FC8-B9D5-F87F83962444}"/>
              </a:ext>
            </a:extLst>
          </p:cNvPr>
          <p:cNvSpPr/>
          <p:nvPr/>
        </p:nvSpPr>
        <p:spPr>
          <a:xfrm>
            <a:off x="5192232" y="2254473"/>
            <a:ext cx="591348" cy="2764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7" name="Rectangle 36">
            <a:extLst>
              <a:ext uri="{FF2B5EF4-FFF2-40B4-BE49-F238E27FC236}">
                <a16:creationId xmlns:a16="http://schemas.microsoft.com/office/drawing/2014/main" id="{037DB0D7-FC9B-44AA-A44A-61D718B5FFB7}"/>
              </a:ext>
            </a:extLst>
          </p:cNvPr>
          <p:cNvSpPr/>
          <p:nvPr/>
        </p:nvSpPr>
        <p:spPr>
          <a:xfrm>
            <a:off x="11224961" y="2108199"/>
            <a:ext cx="591348" cy="2226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Speech Bubble: Rectangle with Corners Rounded 6">
            <a:extLst>
              <a:ext uri="{FF2B5EF4-FFF2-40B4-BE49-F238E27FC236}">
                <a16:creationId xmlns:a16="http://schemas.microsoft.com/office/drawing/2014/main" id="{955CF407-5E1B-48D1-8CBD-464CDA549FBA}"/>
              </a:ext>
            </a:extLst>
          </p:cNvPr>
          <p:cNvSpPr/>
          <p:nvPr/>
        </p:nvSpPr>
        <p:spPr>
          <a:xfrm>
            <a:off x="5353050" y="3328809"/>
            <a:ext cx="1943100" cy="800100"/>
          </a:xfrm>
          <a:prstGeom prst="wedgeRoundRectCallout">
            <a:avLst>
              <a:gd name="adj1" fmla="val -37783"/>
              <a:gd name="adj2" fmla="val -15439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Địa chỉ trang web</a:t>
            </a:r>
            <a:endParaRPr lang="vi-VN"/>
          </a:p>
        </p:txBody>
      </p:sp>
      <p:sp>
        <p:nvSpPr>
          <p:cNvPr id="38" name="Speech Bubble: Rectangle with Corners Rounded 37">
            <a:extLst>
              <a:ext uri="{FF2B5EF4-FFF2-40B4-BE49-F238E27FC236}">
                <a16:creationId xmlns:a16="http://schemas.microsoft.com/office/drawing/2014/main" id="{2DCE7829-4DEF-4EE3-92BE-8963BB2E3E23}"/>
              </a:ext>
            </a:extLst>
          </p:cNvPr>
          <p:cNvSpPr/>
          <p:nvPr/>
        </p:nvSpPr>
        <p:spPr>
          <a:xfrm>
            <a:off x="9563100" y="3328809"/>
            <a:ext cx="1661861" cy="800100"/>
          </a:xfrm>
          <a:prstGeom prst="wedgeRoundRectCallout">
            <a:avLst>
              <a:gd name="adj1" fmla="val 62832"/>
              <a:gd name="adj2" fmla="val -18273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Các nút lệnh điều khiển</a:t>
            </a:r>
            <a:endParaRPr lang="vi-VN"/>
          </a:p>
        </p:txBody>
      </p:sp>
    </p:spTree>
    <p:extLst>
      <p:ext uri="{BB962C8B-B14F-4D97-AF65-F5344CB8AC3E}">
        <p14:creationId xmlns:p14="http://schemas.microsoft.com/office/powerpoint/2010/main" val="20216945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P spid="6" grpId="0" animBg="1"/>
      <p:bldP spid="37" grpId="0" animBg="1"/>
      <p:bldP spid="7" grpId="0" animBg="1"/>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9FB01A-4610-48AB-93B3-DF276F6292FC}"/>
              </a:ext>
            </a:extLst>
          </p:cNvPr>
          <p:cNvSpPr txBox="1"/>
          <p:nvPr/>
        </p:nvSpPr>
        <p:spPr>
          <a:xfrm>
            <a:off x="3131162" y="129663"/>
            <a:ext cx="5929676" cy="830997"/>
          </a:xfrm>
          <a:prstGeom prst="rect">
            <a:avLst/>
          </a:prstGeom>
          <a:noFill/>
        </p:spPr>
        <p:txBody>
          <a:bodyPr wrap="square" rtlCol="0">
            <a:spAutoFit/>
          </a:bodyPr>
          <a:lstStyle/>
          <a:p>
            <a:pPr algn="ctr"/>
            <a:r>
              <a:rPr lang="en-US" sz="4800">
                <a:solidFill>
                  <a:srgbClr val="0070C0"/>
                </a:solidFill>
                <a:latin typeface="#9Slide07 Cadena" panose="02000503000000020004" pitchFamily="2" charset="0"/>
              </a:rPr>
              <a:t>HOẠT ĐỘNG CƠ BẢN</a:t>
            </a:r>
            <a:endParaRPr lang="vi-VN" sz="4800">
              <a:solidFill>
                <a:srgbClr val="0070C0"/>
              </a:solidFill>
              <a:latin typeface="#9Slide07 Cadena" panose="02000503000000020004" pitchFamily="2" charset="0"/>
            </a:endParaRPr>
          </a:p>
        </p:txBody>
      </p:sp>
      <p:sp>
        <p:nvSpPr>
          <p:cNvPr id="2" name="TextBox 1">
            <a:extLst>
              <a:ext uri="{FF2B5EF4-FFF2-40B4-BE49-F238E27FC236}">
                <a16:creationId xmlns:a16="http://schemas.microsoft.com/office/drawing/2014/main" id="{48F83870-77EE-422F-A539-839434E5D1D0}"/>
              </a:ext>
            </a:extLst>
          </p:cNvPr>
          <p:cNvSpPr txBox="1"/>
          <p:nvPr/>
        </p:nvSpPr>
        <p:spPr>
          <a:xfrm>
            <a:off x="488731" y="882796"/>
            <a:ext cx="7886700"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2. Truy cập Internet</a:t>
            </a:r>
            <a:endParaRPr lang="vi-VN" sz="2800" b="1">
              <a:solidFill>
                <a:srgbClr val="FF0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5B5EE271-2EC8-4E62-B235-E6AC6BB9891B}"/>
              </a:ext>
            </a:extLst>
          </p:cNvPr>
          <p:cNvSpPr txBox="1"/>
          <p:nvPr/>
        </p:nvSpPr>
        <p:spPr>
          <a:xfrm>
            <a:off x="903400" y="1345194"/>
            <a:ext cx="4288832" cy="523220"/>
          </a:xfrm>
          <a:prstGeom prst="rect">
            <a:avLst/>
          </a:prstGeom>
          <a:noFill/>
        </p:spPr>
        <p:txBody>
          <a:bodyPr wrap="square" rtlCol="0">
            <a:spAutoFit/>
          </a:bodyPr>
          <a:lstStyle/>
          <a:p>
            <a:r>
              <a:rPr lang="en-US" sz="2800" b="1">
                <a:solidFill>
                  <a:srgbClr val="0070C0"/>
                </a:solidFill>
                <a:latin typeface="Times New Roman" panose="02020603050405020304" pitchFamily="18" charset="0"/>
                <a:cs typeface="Times New Roman" panose="02020603050405020304" pitchFamily="18" charset="0"/>
              </a:rPr>
              <a:t>c. Truy cập một trang web</a:t>
            </a:r>
            <a:endParaRPr lang="vi-VN" sz="2800" b="1">
              <a:solidFill>
                <a:srgbClr val="0070C0"/>
              </a:solidFill>
              <a:latin typeface="Times New Roman" panose="02020603050405020304" pitchFamily="18" charset="0"/>
              <a:cs typeface="Times New Roman" panose="02020603050405020304" pitchFamily="18" charset="0"/>
            </a:endParaRPr>
          </a:p>
        </p:txBody>
      </p:sp>
      <p:sp>
        <p:nvSpPr>
          <p:cNvPr id="34" name="Rectangle: Rounded Corners 33">
            <a:extLst>
              <a:ext uri="{FF2B5EF4-FFF2-40B4-BE49-F238E27FC236}">
                <a16:creationId xmlns:a16="http://schemas.microsoft.com/office/drawing/2014/main" id="{A1ECDC7B-30A7-4C2D-9ECC-FB3EE5848AE3}"/>
              </a:ext>
            </a:extLst>
          </p:cNvPr>
          <p:cNvSpPr/>
          <p:nvPr/>
        </p:nvSpPr>
        <p:spPr>
          <a:xfrm>
            <a:off x="375691" y="2159149"/>
            <a:ext cx="4816541" cy="4101884"/>
          </a:xfrm>
          <a:prstGeom prst="roundRect">
            <a:avLst>
              <a:gd name="adj" fmla="val 5797"/>
            </a:avLst>
          </a:prstGeom>
          <a:noFill/>
          <a:ln w="28575">
            <a:solidFill>
              <a:srgbClr val="0089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5" name="TextBox 34">
            <a:extLst>
              <a:ext uri="{FF2B5EF4-FFF2-40B4-BE49-F238E27FC236}">
                <a16:creationId xmlns:a16="http://schemas.microsoft.com/office/drawing/2014/main" id="{7696F7F7-113F-4C13-B6FD-ED4C1F93D0CF}"/>
              </a:ext>
            </a:extLst>
          </p:cNvPr>
          <p:cNvSpPr txBox="1"/>
          <p:nvPr/>
        </p:nvSpPr>
        <p:spPr>
          <a:xfrm>
            <a:off x="549755" y="2330812"/>
            <a:ext cx="4527070" cy="3745384"/>
          </a:xfrm>
          <a:prstGeom prst="rect">
            <a:avLst/>
          </a:prstGeom>
          <a:noFill/>
        </p:spPr>
        <p:txBody>
          <a:bodyPr wrap="square" rtlCol="0">
            <a:spAutoFit/>
          </a:bodyPr>
          <a:lstStyle/>
          <a:p>
            <a:pPr algn="just">
              <a:lnSpc>
                <a:spcPct val="120000"/>
              </a:lnSpc>
            </a:pPr>
            <a:r>
              <a:rPr lang="en-US" sz="2500">
                <a:solidFill>
                  <a:srgbClr val="0089D1"/>
                </a:solidFill>
                <a:latin typeface="Times New Roman" panose="02020603050405020304" pitchFamily="18" charset="0"/>
                <a:cs typeface="Times New Roman" panose="02020603050405020304" pitchFamily="18" charset="0"/>
              </a:rPr>
              <a:t>Để truy cập địa chỉ trang web có tên là </a:t>
            </a:r>
            <a:r>
              <a:rPr lang="en-US" sz="2500">
                <a:solidFill>
                  <a:srgbClr val="FF0000"/>
                </a:solidFill>
                <a:latin typeface="Times New Roman" panose="02020603050405020304" pitchFamily="18" charset="0"/>
                <a:cs typeface="Times New Roman" panose="02020603050405020304" pitchFamily="18" charset="0"/>
              </a:rPr>
              <a:t>violympic.vn </a:t>
            </a:r>
            <a:r>
              <a:rPr lang="en-US" sz="2500">
                <a:solidFill>
                  <a:srgbClr val="0070C0"/>
                </a:solidFill>
                <a:latin typeface="Times New Roman" panose="02020603050405020304" pitchFamily="18" charset="0"/>
                <a:cs typeface="Times New Roman" panose="02020603050405020304" pitchFamily="18" charset="0"/>
              </a:rPr>
              <a:t>em làm như sau:</a:t>
            </a:r>
          </a:p>
          <a:p>
            <a:pPr algn="just">
              <a:lnSpc>
                <a:spcPct val="120000"/>
              </a:lnSpc>
            </a:pPr>
            <a:r>
              <a:rPr lang="en-US" sz="2500">
                <a:solidFill>
                  <a:srgbClr val="0070C0"/>
                </a:solidFill>
                <a:latin typeface="Times New Roman" panose="02020603050405020304" pitchFamily="18" charset="0"/>
                <a:cs typeface="Times New Roman" panose="02020603050405020304" pitchFamily="18" charset="0"/>
              </a:rPr>
              <a:t>B1: Mở trình duyệt web Cốc Cốc, nháy chuột vào vùng có địa chỉ web và nhấn phím Delete.</a:t>
            </a:r>
          </a:p>
          <a:p>
            <a:pPr algn="just">
              <a:lnSpc>
                <a:spcPct val="120000"/>
              </a:lnSpc>
            </a:pPr>
            <a:r>
              <a:rPr lang="en-US" sz="2500">
                <a:solidFill>
                  <a:srgbClr val="0070C0"/>
                </a:solidFill>
                <a:latin typeface="Times New Roman" panose="02020603050405020304" pitchFamily="18" charset="0"/>
                <a:cs typeface="Times New Roman" panose="02020603050405020304" pitchFamily="18" charset="0"/>
              </a:rPr>
              <a:t>B2: Gõ vào ô địa chỉ đó dòng chữ </a:t>
            </a:r>
            <a:r>
              <a:rPr lang="en-US" sz="2500">
                <a:solidFill>
                  <a:srgbClr val="FF0000"/>
                </a:solidFill>
                <a:latin typeface="Times New Roman" panose="02020603050405020304" pitchFamily="18" charset="0"/>
                <a:cs typeface="Times New Roman" panose="02020603050405020304" pitchFamily="18" charset="0"/>
              </a:rPr>
              <a:t>violympic.vn</a:t>
            </a:r>
            <a:r>
              <a:rPr lang="en-US" sz="2500">
                <a:solidFill>
                  <a:srgbClr val="0070C0"/>
                </a:solidFill>
                <a:latin typeface="Times New Roman" panose="02020603050405020304" pitchFamily="18" charset="0"/>
                <a:cs typeface="Times New Roman" panose="02020603050405020304" pitchFamily="18" charset="0"/>
              </a:rPr>
              <a:t> rồi nhấn phím Enter</a:t>
            </a:r>
          </a:p>
        </p:txBody>
      </p:sp>
      <p:pic>
        <p:nvPicPr>
          <p:cNvPr id="8" name="Picture 7">
            <a:extLst>
              <a:ext uri="{FF2B5EF4-FFF2-40B4-BE49-F238E27FC236}">
                <a16:creationId xmlns:a16="http://schemas.microsoft.com/office/drawing/2014/main" id="{389E11A2-C452-4B27-BC5F-FD9EFC146665}"/>
              </a:ext>
            </a:extLst>
          </p:cNvPr>
          <p:cNvPicPr>
            <a:picLocks noChangeAspect="1"/>
          </p:cNvPicPr>
          <p:nvPr/>
        </p:nvPicPr>
        <p:blipFill>
          <a:blip r:embed="rId3"/>
          <a:stretch>
            <a:fillRect/>
          </a:stretch>
        </p:blipFill>
        <p:spPr>
          <a:xfrm>
            <a:off x="5366296" y="2438399"/>
            <a:ext cx="6618729" cy="3248025"/>
          </a:xfrm>
          <a:prstGeom prst="rect">
            <a:avLst/>
          </a:prstGeom>
          <a:ln w="28575">
            <a:solidFill>
              <a:srgbClr val="0070C0"/>
            </a:solidFill>
          </a:ln>
        </p:spPr>
      </p:pic>
      <p:sp>
        <p:nvSpPr>
          <p:cNvPr id="14" name="Rectangle 13">
            <a:extLst>
              <a:ext uri="{FF2B5EF4-FFF2-40B4-BE49-F238E27FC236}">
                <a16:creationId xmlns:a16="http://schemas.microsoft.com/office/drawing/2014/main" id="{3F028BD3-DC8F-45CE-98EE-50FF3D97A986}"/>
              </a:ext>
            </a:extLst>
          </p:cNvPr>
          <p:cNvSpPr/>
          <p:nvPr/>
        </p:nvSpPr>
        <p:spPr>
          <a:xfrm>
            <a:off x="6391275" y="2568798"/>
            <a:ext cx="647699" cy="2315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Speech Bubble: Rectangle with Corners Rounded 14">
            <a:extLst>
              <a:ext uri="{FF2B5EF4-FFF2-40B4-BE49-F238E27FC236}">
                <a16:creationId xmlns:a16="http://schemas.microsoft.com/office/drawing/2014/main" id="{A59A5070-24CF-4A62-B56C-E149B0934625}"/>
              </a:ext>
            </a:extLst>
          </p:cNvPr>
          <p:cNvSpPr/>
          <p:nvPr/>
        </p:nvSpPr>
        <p:spPr>
          <a:xfrm>
            <a:off x="6715124" y="3657601"/>
            <a:ext cx="2447926" cy="800100"/>
          </a:xfrm>
          <a:prstGeom prst="wedgeRoundRectCallout">
            <a:avLst>
              <a:gd name="adj1" fmla="val -46343"/>
              <a:gd name="adj2" fmla="val -15915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Gõ địa chỉ web muốn truy cập và ấn Enter</a:t>
            </a:r>
            <a:endParaRPr lang="vi-VN"/>
          </a:p>
        </p:txBody>
      </p:sp>
    </p:spTree>
    <p:extLst>
      <p:ext uri="{BB962C8B-B14F-4D97-AF65-F5344CB8AC3E}">
        <p14:creationId xmlns:p14="http://schemas.microsoft.com/office/powerpoint/2010/main" val="24851531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P spid="14"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1412</TotalTime>
  <Words>851</Words>
  <Application>Microsoft Office PowerPoint</Application>
  <PresentationFormat>Widescreen</PresentationFormat>
  <Paragraphs>103</Paragraphs>
  <Slides>15</Slides>
  <Notes>15</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25" baseType="lpstr">
      <vt:lpstr>#9Slide07 Cadena</vt:lpstr>
      <vt:lpstr>Arial</vt:lpstr>
      <vt:lpstr>Calibri</vt:lpstr>
      <vt:lpstr>Calibri Light</vt:lpstr>
      <vt:lpstr>Times New Roman</vt:lpstr>
      <vt:lpstr>Tw Cen MT</vt:lpstr>
      <vt:lpstr>Wingdings</vt:lpstr>
      <vt:lpstr>Office Theme</vt:lpstr>
      <vt:lpstr>1_Office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Hoang Nguyen</dc:creator>
  <cp:lastModifiedBy>Hoang Nguyen</cp:lastModifiedBy>
  <cp:revision>268</cp:revision>
  <dcterms:created xsi:type="dcterms:W3CDTF">2021-09-02T02:58:06Z</dcterms:created>
  <dcterms:modified xsi:type="dcterms:W3CDTF">2021-10-13T08:13:24Z</dcterms:modified>
</cp:coreProperties>
</file>