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6" r:id="rId2"/>
    <p:sldMasterId id="2147483828" r:id="rId3"/>
  </p:sldMasterIdLst>
  <p:notesMasterIdLst>
    <p:notesMasterId r:id="rId22"/>
  </p:notesMasterIdLst>
  <p:sldIdLst>
    <p:sldId id="256" r:id="rId4"/>
    <p:sldId id="280" r:id="rId5"/>
    <p:sldId id="299" r:id="rId6"/>
    <p:sldId id="261" r:id="rId7"/>
    <p:sldId id="292" r:id="rId8"/>
    <p:sldId id="293" r:id="rId9"/>
    <p:sldId id="286" r:id="rId10"/>
    <p:sldId id="301" r:id="rId11"/>
    <p:sldId id="289" r:id="rId12"/>
    <p:sldId id="290" r:id="rId13"/>
    <p:sldId id="302" r:id="rId14"/>
    <p:sldId id="303" r:id="rId15"/>
    <p:sldId id="304" r:id="rId16"/>
    <p:sldId id="305" r:id="rId17"/>
    <p:sldId id="306" r:id="rId18"/>
    <p:sldId id="308" r:id="rId19"/>
    <p:sldId id="307" r:id="rId20"/>
    <p:sldId id="420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9568" autoAdjust="0"/>
  </p:normalViewPr>
  <p:slideViewPr>
    <p:cSldViewPr>
      <p:cViewPr varScale="1">
        <p:scale>
          <a:sx n="53" d="100"/>
          <a:sy n="53" d="100"/>
        </p:scale>
        <p:origin x="108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ABF59C-8932-448F-BA69-A7D4FD2360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EB607-B467-43D7-AE3B-3DCEED2F7E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5815E-281D-4B9D-A7B9-F0B00196ED0D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93E6B7-8E2C-4A71-9CBB-4E742DFF1E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64B4A5-50B1-4038-B8CA-CCD101A35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18C71-F2CF-434C-A067-C8C510351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C0B9F-D23B-46C1-931E-7256B256E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4F9561-E025-4AFD-A097-352AC4E980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Chào mừng các em đến với môn tin học lớp 3, đầu tiên thầy sẽ giới thiệu về nội dung chương trình lớp 3 như sau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773D6-372C-431B-BA06-8AA778D4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E2D4-81CD-4E44-B40D-627DE669D575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D216-9247-4CFD-B114-84C79FC5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D83D-EE92-468C-AB29-3425B188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BE45-5264-4552-A1F4-B0A4BA0FA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3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B63E-E86E-4CEC-ABD8-50EBC0C4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C636-461C-4F92-9053-ACAE85E8C889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216C-DF00-400D-AE71-ACF9EDC0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64C4-59D7-44D8-AB8C-5AEA81BD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0D95-660E-42BD-9EF1-8F090696F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FF69D-B4C6-4945-B715-394423B6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4AD0-01F0-48AC-9B47-5F175BF46408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E888-B02A-4432-88D2-0728DD39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68B90-D95D-4D96-A473-15D41BE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E29BD-BC04-4599-84EF-12948CE6D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3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3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97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3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21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40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21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18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9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2D904-1DD2-4B03-BD57-B92587F4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18C0-B129-4529-94D5-19BA5B03169B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A95B-6624-4806-AE0B-50560E85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7570-19D3-449B-9B0E-4EE2D15C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B567-047C-41E0-9D0B-4C7CDD65F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60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70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54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28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4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7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1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1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08B1B-CC39-4D66-BDAF-2F094F8E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B04A-6DF5-4C7C-97EC-942B7BA83125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F06D1-E12D-4FC2-9320-E4A88E52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F212-AFBE-47C5-B777-0E2BE16C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C6CF-F155-48A2-9022-48463A123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88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9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19C4EC-5591-45A1-9ADD-A902DC68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3174-AE30-4251-B61C-C27CEA783CC3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15FF5A-DC6C-4BD6-BFBC-05EFF77C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9E1785-19F5-4820-AAA7-9108018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FAD0-1428-4A38-B831-B27123919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7278B9-99F3-45B2-ADEF-795320BA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654E-DF06-4122-AC49-8891CDE3A87B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0895A1-911B-4F74-A43D-9EDD23E2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86A5D9-F023-4F09-91B8-9C4DEE69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A7AE-2522-4739-879E-8A5448A32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26B625-4158-48AD-B83B-B2863E6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A639-A16E-41B3-8E33-7DDA74BE438A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20986-5719-4B6B-9D87-D5BF9488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241962-116A-40CA-B81B-5CC9A30A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A1D09-5552-44BD-841F-D90F1295A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8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1334D9-65C7-439B-B176-9171D61C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DB7E-54FC-40C0-AF68-8D3C7E7A1847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B52952-2F97-4C4D-AD40-9DCCD550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DC88CA-BB4D-4124-AEE6-2E9A959E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0481F-2C43-4558-97ED-D5BDD4B26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9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0D688F-84B3-48E7-B92A-EBC88470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F8BF-FF08-481C-8A69-60B570C504E6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AF4C7-D5D0-4907-955A-D26E718E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9A18A9-995B-449D-B3D3-B104F247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BD80-E1AC-4C95-A59C-71B0364E6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55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751CA2-AAD8-4DEA-A996-B3FF6B77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0A6C-1802-4617-B5F6-E9023C646F74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8604C-A398-4F91-8E52-2C5013E7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46F52-9F81-4B59-BE0A-E75EA885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631C-BCEF-4668-ACF1-CC328272D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3A65D-88F7-44EC-987E-DABBC179B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F7285E-FFD8-4DDB-A75B-0F5DBB882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4D33-1449-4CB4-AC20-D2B8CCF40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0E4BC-4329-4AB8-8F23-9B15DF53BBB7}" type="datetime1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119F-AB94-42C9-9FDA-459A09310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4169-A87F-444A-99D6-76FE2344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AD0FB7-A112-4B3E-8915-3AF6ABEA6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0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CHÀO MỪNG CÁC EM ĐẾN VỚI MÔN TIN HỌC LỚP 3</a:t>
            </a: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8">
            <a:extLst>
              <a:ext uri="{FF2B5EF4-FFF2-40B4-BE49-F238E27FC236}">
                <a16:creationId xmlns:a16="http://schemas.microsoft.com/office/drawing/2014/main" id="{60CEFCA3-C6A5-4290-AF7F-2347F9AAC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" name="Rectangle 41">
            <a:extLst>
              <a:ext uri="{FF2B5EF4-FFF2-40B4-BE49-F238E27FC236}">
                <a16:creationId xmlns:a16="http://schemas.microsoft.com/office/drawing/2014/main" id="{50C44440-67FF-4FED-8F06-2D8FF8164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3316" name="Title 12">
            <a:extLst>
              <a:ext uri="{FF2B5EF4-FFF2-40B4-BE49-F238E27FC236}">
                <a16:creationId xmlns:a16="http://schemas.microsoft.com/office/drawing/2014/main" id="{5B9FCC54-ADA5-4922-8BA3-9AAAC16BC34A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3CC84-1B5F-4F9C-8F3A-4AD20F73F26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7C323F5-3145-4EC3-8B11-F5032590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B1D280F-D9D1-4E41-BFA8-CB3C0B4E6DC3}"/>
              </a:ext>
            </a:extLst>
          </p:cNvPr>
          <p:cNvSpPr/>
          <p:nvPr/>
        </p:nvSpPr>
        <p:spPr>
          <a:xfrm>
            <a:off x="1898651" y="2301876"/>
            <a:ext cx="8143875" cy="30146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3C7F9B-6EA8-4E43-8D3E-09FFCE48834C}"/>
              </a:ext>
            </a:extLst>
          </p:cNvPr>
          <p:cNvSpPr txBox="1"/>
          <p:nvPr/>
        </p:nvSpPr>
        <p:spPr bwMode="auto">
          <a:xfrm>
            <a:off x="1560443" y="4117963"/>
            <a:ext cx="38862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" indent="-1588"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1581C0-FDC4-4CDC-BC0B-03CBCCD6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14700"/>
            <a:ext cx="29146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1E5EF1-BEB6-4E9C-ADB5-AE2957229827}"/>
              </a:ext>
            </a:extLst>
          </p:cNvPr>
          <p:cNvCxnSpPr>
            <a:cxnSpLocks/>
          </p:cNvCxnSpPr>
          <p:nvPr/>
        </p:nvCxnSpPr>
        <p:spPr>
          <a:xfrm flipV="1">
            <a:off x="5181600" y="3817940"/>
            <a:ext cx="2066926" cy="83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3D1BBCC-959B-4774-8731-094E71EE9A6C}"/>
              </a:ext>
            </a:extLst>
          </p:cNvPr>
          <p:cNvSpPr/>
          <p:nvPr/>
        </p:nvSpPr>
        <p:spPr>
          <a:xfrm>
            <a:off x="1614884" y="3314700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 1: </a:t>
            </a:r>
          </a:p>
        </p:txBody>
      </p:sp>
      <p:sp>
        <p:nvSpPr>
          <p:cNvPr id="14342" name="Line 38">
            <a:extLst>
              <a:ext uri="{FF2B5EF4-FFF2-40B4-BE49-F238E27FC236}">
                <a16:creationId xmlns:a16="http://schemas.microsoft.com/office/drawing/2014/main" id="{1C1AA4C6-ADA3-4E94-8CDF-4B78EB99F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3" name="Rectangle 41">
            <a:extLst>
              <a:ext uri="{FF2B5EF4-FFF2-40B4-BE49-F238E27FC236}">
                <a16:creationId xmlns:a16="http://schemas.microsoft.com/office/drawing/2014/main" id="{CFE40369-E0E1-4101-B1FE-5A19CF03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4344" name="Title 12">
            <a:extLst>
              <a:ext uri="{FF2B5EF4-FFF2-40B4-BE49-F238E27FC236}">
                <a16:creationId xmlns:a16="http://schemas.microsoft.com/office/drawing/2014/main" id="{4640CCB3-FED3-4CF4-B2CA-441495FC366F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865F08-A790-4570-BEE8-7706E7A504E1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E6716160-2439-4343-A255-3FE1C78D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8">
            <a:extLst>
              <a:ext uri="{FF2B5EF4-FFF2-40B4-BE49-F238E27FC236}">
                <a16:creationId xmlns:a16="http://schemas.microsoft.com/office/drawing/2014/main" id="{30F8F007-6B70-4C9B-989F-F4CD6C114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3" name="Rectangle 41">
            <a:extLst>
              <a:ext uri="{FF2B5EF4-FFF2-40B4-BE49-F238E27FC236}">
                <a16:creationId xmlns:a16="http://schemas.microsoft.com/office/drawing/2014/main" id="{D30C3093-55E8-4E77-A6CC-269754E0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5364" name="Title 12">
            <a:extLst>
              <a:ext uri="{FF2B5EF4-FFF2-40B4-BE49-F238E27FC236}">
                <a16:creationId xmlns:a16="http://schemas.microsoft.com/office/drawing/2014/main" id="{EFCAA6F9-AEF3-4581-A05E-4F8746982385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990F0-FA1A-46CC-B64D-77F69F6AE4B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4D241F1-3C97-4F30-B29D-F80A5D61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6564E-1CA3-4E6B-B53C-A3EF43996033}"/>
              </a:ext>
            </a:extLst>
          </p:cNvPr>
          <p:cNvSpPr/>
          <p:nvPr/>
        </p:nvSpPr>
        <p:spPr>
          <a:xfrm>
            <a:off x="1965904" y="2411701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 2: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4CC443-FC88-45F0-9C1F-07016549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16551"/>
            <a:ext cx="3047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màu vẽ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C2766C5-1259-4B38-BAB4-AF4AEE75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92" y="5361902"/>
            <a:ext cx="33305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dày nét vẽ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93E7086-84F5-4C1F-B4A1-67619AD5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705350"/>
            <a:ext cx="1428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A62F429-B5DC-40A6-82DA-51A798E9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8200"/>
            <a:ext cx="4279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1B270B-37D2-4C19-9FA3-D7F2FCB2794A}"/>
              </a:ext>
            </a:extLst>
          </p:cNvPr>
          <p:cNvCxnSpPr/>
          <p:nvPr/>
        </p:nvCxnSpPr>
        <p:spPr>
          <a:xfrm flipV="1">
            <a:off x="4038601" y="3914776"/>
            <a:ext cx="684213" cy="187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E2390-6F7F-4E01-B98F-B9A777EE0501}"/>
              </a:ext>
            </a:extLst>
          </p:cNvPr>
          <p:cNvCxnSpPr/>
          <p:nvPr/>
        </p:nvCxnSpPr>
        <p:spPr>
          <a:xfrm>
            <a:off x="4038600" y="5922963"/>
            <a:ext cx="706438" cy="29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286EF-3F5C-4504-A374-EFADD3EAF252}"/>
              </a:ext>
            </a:extLst>
          </p:cNvPr>
          <p:cNvSpPr/>
          <p:nvPr/>
        </p:nvSpPr>
        <p:spPr>
          <a:xfrm>
            <a:off x="1676401" y="2594025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3: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47B4470-BBDD-4CA9-A9A7-D279A30C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8991600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2C5DA5F-64AE-4D78-8100-DC3EAD62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362200"/>
            <a:ext cx="712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lên vùng trang vẽ, nhấn giữ trái chuột rồi kéo một đoạn dài tùy ý, thả nút chuột.</a:t>
            </a:r>
          </a:p>
        </p:txBody>
      </p:sp>
      <p:sp>
        <p:nvSpPr>
          <p:cNvPr id="16389" name="Line 38">
            <a:extLst>
              <a:ext uri="{FF2B5EF4-FFF2-40B4-BE49-F238E27FC236}">
                <a16:creationId xmlns:a16="http://schemas.microsoft.com/office/drawing/2014/main" id="{21AA9B45-8C8F-42E9-AF18-23261246E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0" name="Rectangle 41">
            <a:extLst>
              <a:ext uri="{FF2B5EF4-FFF2-40B4-BE49-F238E27FC236}">
                <a16:creationId xmlns:a16="http://schemas.microsoft.com/office/drawing/2014/main" id="{4D313BE9-FD8B-485E-9773-C410F049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6391" name="Title 12">
            <a:extLst>
              <a:ext uri="{FF2B5EF4-FFF2-40B4-BE49-F238E27FC236}">
                <a16:creationId xmlns:a16="http://schemas.microsoft.com/office/drawing/2014/main" id="{CCE78A09-B768-4192-81BF-098DC3861EDE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06C57-D489-4D73-8028-5B07DD31077B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09C03EB-26D8-42AD-81B6-5867E14B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90676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63BDA1-6BEE-4CCE-BBFA-B2662035E7F9}"/>
              </a:ext>
            </a:extLst>
          </p:cNvPr>
          <p:cNvSpPr/>
          <p:nvPr/>
        </p:nvSpPr>
        <p:spPr>
          <a:xfrm>
            <a:off x="1752601" y="2967257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4: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1537E9-DBFF-44D5-AB72-4ED40216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9067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86B744E-53C5-418B-AC67-4C371347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6" y="2438401"/>
            <a:ext cx="69119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lên đoạn thẳng vừa vẽ, nhấn giữ nút trái chuột và kéo cong đoạn thẳng đến khi nào vừa ý thì thả nút chuột, rồi nháy chuột lên đoạn thẳng 1 lần nữa để kết thúc.</a:t>
            </a:r>
          </a:p>
        </p:txBody>
      </p:sp>
      <p:sp>
        <p:nvSpPr>
          <p:cNvPr id="17413" name="Line 38">
            <a:extLst>
              <a:ext uri="{FF2B5EF4-FFF2-40B4-BE49-F238E27FC236}">
                <a16:creationId xmlns:a16="http://schemas.microsoft.com/office/drawing/2014/main" id="{D4EC23A2-E61D-4E63-B61A-DA67AF03F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4" name="Rectangle 41">
            <a:extLst>
              <a:ext uri="{FF2B5EF4-FFF2-40B4-BE49-F238E27FC236}">
                <a16:creationId xmlns:a16="http://schemas.microsoft.com/office/drawing/2014/main" id="{26583E03-1ABB-46AF-BEAA-09FF8CF6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7415" name="Title 12">
            <a:extLst>
              <a:ext uri="{FF2B5EF4-FFF2-40B4-BE49-F238E27FC236}">
                <a16:creationId xmlns:a16="http://schemas.microsoft.com/office/drawing/2014/main" id="{6A023FC8-CDA4-4EB3-9F97-0DD00759968D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4AF44-33DD-47FD-A35E-45FE15F934A4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359B525-0280-4AFA-A607-6F41504F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90676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3113-404A-48EF-9C95-C260CDBC856F}"/>
              </a:ext>
            </a:extLst>
          </p:cNvPr>
          <p:cNvSpPr/>
          <p:nvPr/>
        </p:nvSpPr>
        <p:spPr>
          <a:xfrm>
            <a:off x="1447800" y="1143000"/>
            <a:ext cx="9677400" cy="4937123"/>
          </a:xfrm>
          <a:prstGeom prst="roundRect">
            <a:avLst>
              <a:gd name="adj" fmla="val 81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34" name="TextBox 34">
            <a:extLst>
              <a:ext uri="{FF2B5EF4-FFF2-40B4-BE49-F238E27FC236}">
                <a16:creationId xmlns:a16="http://schemas.microsoft.com/office/drawing/2014/main" id="{C4D58DF4-633F-45BE-9FCE-ECB9569F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531" y="2046287"/>
            <a:ext cx="662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Chọn màu và độ dày nét vẽ.</a:t>
            </a:r>
          </a:p>
        </p:txBody>
      </p:sp>
      <p:sp>
        <p:nvSpPr>
          <p:cNvPr id="18435" name="TextBox 14">
            <a:extLst>
              <a:ext uri="{FF2B5EF4-FFF2-40B4-BE49-F238E27FC236}">
                <a16:creationId xmlns:a16="http://schemas.microsoft.com/office/drawing/2014/main" id="{218129E9-C66A-4E37-B721-2A910E80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295400"/>
            <a:ext cx="886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B1: Nháy chuột lên công cụ vẽ đường cong.</a:t>
            </a:r>
          </a:p>
        </p:txBody>
      </p:sp>
      <p:sp>
        <p:nvSpPr>
          <p:cNvPr id="18436" name="TextBox 15">
            <a:extLst>
              <a:ext uri="{FF2B5EF4-FFF2-40B4-BE49-F238E27FC236}">
                <a16:creationId xmlns:a16="http://schemas.microsoft.com/office/drawing/2014/main" id="{9AD7DF0A-9605-44A9-BFC9-4FA2B0ED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7" y="2817793"/>
            <a:ext cx="88127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</a:rPr>
              <a:t>B3: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vào vùng trang vẽ, nhấn giữ nút trái chuột rồi kéo một đoạn dài tùy ý, sau đó thả nút chuột.</a:t>
            </a:r>
          </a:p>
        </p:txBody>
      </p:sp>
      <p:sp>
        <p:nvSpPr>
          <p:cNvPr id="18437" name="TextBox 16">
            <a:extLst>
              <a:ext uri="{FF2B5EF4-FFF2-40B4-BE49-F238E27FC236}">
                <a16:creationId xmlns:a16="http://schemas.microsoft.com/office/drawing/2014/main" id="{98D7A150-D406-4367-9C84-5DFDB9E3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4025122"/>
            <a:ext cx="8940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B4: Đưa con trỏ chuột lên đoạn thẳng vừa vẽ. Nhấn giữ nút trái chuột và kéo cong đoạn thẳng đến khi nào vừa ý thì thả nút chuột và nháy chuột lên trang vẽ.</a:t>
            </a: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D9968585-B41E-44BA-AF6F-AC31C3ED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182562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cong:</a:t>
            </a:r>
          </a:p>
        </p:txBody>
      </p:sp>
      <p:pic>
        <p:nvPicPr>
          <p:cNvPr id="18439" name="Picture 4">
            <a:extLst>
              <a:ext uri="{FF2B5EF4-FFF2-40B4-BE49-F238E27FC236}">
                <a16:creationId xmlns:a16="http://schemas.microsoft.com/office/drawing/2014/main" id="{BF13F0EF-BE2C-4485-8B01-D108AF4C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35075"/>
            <a:ext cx="466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D356CAD-EDED-4DBB-AAB0-F6D1CF47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2311" r="24762" b="19876"/>
          <a:stretch>
            <a:fillRect/>
          </a:stretch>
        </p:blipFill>
        <p:spPr bwMode="auto">
          <a:xfrm>
            <a:off x="1676400" y="2286000"/>
            <a:ext cx="91440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8">
            <a:extLst>
              <a:ext uri="{FF2B5EF4-FFF2-40B4-BE49-F238E27FC236}">
                <a16:creationId xmlns:a16="http://schemas.microsoft.com/office/drawing/2014/main" id="{5C70F379-191C-4984-9DB0-AEDA5960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0" name="Rectangle 41">
            <a:extLst>
              <a:ext uri="{FF2B5EF4-FFF2-40B4-BE49-F238E27FC236}">
                <a16:creationId xmlns:a16="http://schemas.microsoft.com/office/drawing/2014/main" id="{3A90552D-23A9-48D8-92CB-D7569C13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9461" name="Title 12">
            <a:extLst>
              <a:ext uri="{FF2B5EF4-FFF2-40B4-BE49-F238E27FC236}">
                <a16:creationId xmlns:a16="http://schemas.microsoft.com/office/drawing/2014/main" id="{4D7DF987-4256-493C-9461-034076483777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DD473-33A3-4494-AA81-D48F149C8906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d map leaf">
            <a:extLst>
              <a:ext uri="{FF2B5EF4-FFF2-40B4-BE49-F238E27FC236}">
                <a16:creationId xmlns:a16="http://schemas.microsoft.com/office/drawing/2014/main" id="{0319B67C-20DC-4FB8-A6CB-D8D03674BD9E}"/>
              </a:ext>
            </a:extLst>
          </p:cNvPr>
          <p:cNvSpPr>
            <a:spLocks/>
          </p:cNvSpPr>
          <p:nvPr/>
        </p:nvSpPr>
        <p:spPr bwMode="auto">
          <a:xfrm rot="1024820" flipV="1">
            <a:off x="3208338" y="2492376"/>
            <a:ext cx="2254250" cy="1089025"/>
          </a:xfrm>
          <a:custGeom>
            <a:avLst/>
            <a:gdLst>
              <a:gd name="T0" fmla="*/ -5406138 w 910803"/>
              <a:gd name="T1" fmla="*/ 0 h 1350870"/>
              <a:gd name="T2" fmla="*/ 5406138 w 910803"/>
              <a:gd name="T3" fmla="*/ 0 h 1350870"/>
              <a:gd name="T4" fmla="*/ 10587471 w 910803"/>
              <a:gd name="T5" fmla="*/ 144341 h 1350870"/>
              <a:gd name="T6" fmla="*/ 18388731 w 910803"/>
              <a:gd name="T7" fmla="*/ 390570 h 1350870"/>
              <a:gd name="T8" fmla="*/ 26933009 w 910803"/>
              <a:gd name="T9" fmla="*/ 526421 h 1350870"/>
              <a:gd name="T10" fmla="*/ 34177082 w 910803"/>
              <a:gd name="T11" fmla="*/ 570573 h 1350870"/>
              <a:gd name="T12" fmla="*/ 19317460 w 910803"/>
              <a:gd name="T13" fmla="*/ 472080 h 1350870"/>
              <a:gd name="T14" fmla="*/ 4643643 w 910803"/>
              <a:gd name="T15" fmla="*/ 149436 h 1350870"/>
              <a:gd name="T16" fmla="*/ -5406138 w 910803"/>
              <a:gd name="T17" fmla="*/ 0 h 13508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1350870"/>
              <a:gd name="T29" fmla="*/ 910803 w 910803"/>
              <a:gd name="T30" fmla="*/ 1350870 h 13508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1350870">
                <a:moveTo>
                  <a:pt x="-144071" y="0"/>
                </a:moveTo>
                <a:lnTo>
                  <a:pt x="144071" y="0"/>
                </a:lnTo>
                <a:cubicBezTo>
                  <a:pt x="144071" y="0"/>
                  <a:pt x="198000" y="104532"/>
                  <a:pt x="282151" y="341738"/>
                </a:cubicBezTo>
                <a:cubicBezTo>
                  <a:pt x="316428" y="438356"/>
                  <a:pt x="405606" y="725714"/>
                  <a:pt x="490051" y="924703"/>
                </a:cubicBezTo>
                <a:cubicBezTo>
                  <a:pt x="561704" y="1093541"/>
                  <a:pt x="649551" y="1190945"/>
                  <a:pt x="717752" y="1246338"/>
                </a:cubicBezTo>
                <a:cubicBezTo>
                  <a:pt x="777153" y="1294583"/>
                  <a:pt x="910803" y="1350870"/>
                  <a:pt x="910803" y="1350870"/>
                </a:cubicBezTo>
                <a:cubicBezTo>
                  <a:pt x="910803" y="1350870"/>
                  <a:pt x="663302" y="1334788"/>
                  <a:pt x="514801" y="1117684"/>
                </a:cubicBezTo>
                <a:cubicBezTo>
                  <a:pt x="333084" y="852019"/>
                  <a:pt x="297001" y="647292"/>
                  <a:pt x="123751" y="353800"/>
                </a:cubicBezTo>
                <a:cubicBezTo>
                  <a:pt x="-17200" y="115024"/>
                  <a:pt x="-144071" y="0"/>
                  <a:pt x="-144071" y="0"/>
                </a:cubicBezTo>
                <a:close/>
              </a:path>
            </a:pathLst>
          </a:custGeom>
          <a:solidFill>
            <a:srgbClr val="16A58A"/>
          </a:solidFill>
          <a:ln w="7600" cap="flat">
            <a:solidFill>
              <a:srgbClr val="16A58A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Mind map leaf">
            <a:extLst>
              <a:ext uri="{FF2B5EF4-FFF2-40B4-BE49-F238E27FC236}">
                <a16:creationId xmlns:a16="http://schemas.microsoft.com/office/drawing/2014/main" id="{6A075192-46FA-4FE7-A67B-C186B35B8D39}"/>
              </a:ext>
            </a:extLst>
          </p:cNvPr>
          <p:cNvSpPr>
            <a:spLocks/>
          </p:cNvSpPr>
          <p:nvPr/>
        </p:nvSpPr>
        <p:spPr bwMode="auto">
          <a:xfrm rot="21370809" flipV="1">
            <a:off x="3514725" y="1385888"/>
            <a:ext cx="3138488" cy="1435100"/>
          </a:xfrm>
          <a:custGeom>
            <a:avLst/>
            <a:gdLst>
              <a:gd name="T0" fmla="*/ -12149410 w 910803"/>
              <a:gd name="T1" fmla="*/ 0 h 2481370"/>
              <a:gd name="T2" fmla="*/ 12149410 w 910803"/>
              <a:gd name="T3" fmla="*/ 0 h 2481370"/>
              <a:gd name="T4" fmla="*/ 39780077 w 910803"/>
              <a:gd name="T5" fmla="*/ 70232 h 2481370"/>
              <a:gd name="T6" fmla="*/ 69091622 w 910803"/>
              <a:gd name="T7" fmla="*/ 190039 h 2481370"/>
              <a:gd name="T8" fmla="*/ 101194882 w 910803"/>
              <a:gd name="T9" fmla="*/ 256140 h 2481370"/>
              <a:gd name="T10" fmla="*/ 128412860 w 910803"/>
              <a:gd name="T11" fmla="*/ 277622 h 2481370"/>
              <a:gd name="T12" fmla="*/ 72581104 w 910803"/>
              <a:gd name="T13" fmla="*/ 229699 h 2481370"/>
              <a:gd name="T14" fmla="*/ 17447479 w 910803"/>
              <a:gd name="T15" fmla="*/ 72711 h 2481370"/>
              <a:gd name="T16" fmla="*/ -12149410 w 910803"/>
              <a:gd name="T17" fmla="*/ 0 h 2481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2481370"/>
              <a:gd name="T29" fmla="*/ 910803 w 910803"/>
              <a:gd name="T30" fmla="*/ 2481370 h 24813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248137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192011"/>
                  <a:pt x="282151" y="627727"/>
                </a:cubicBezTo>
                <a:cubicBezTo>
                  <a:pt x="316428" y="805202"/>
                  <a:pt x="405606" y="1333042"/>
                  <a:pt x="490051" y="1698557"/>
                </a:cubicBezTo>
                <a:cubicBezTo>
                  <a:pt x="561704" y="2008691"/>
                  <a:pt x="649551" y="2187608"/>
                  <a:pt x="717752" y="2289359"/>
                </a:cubicBezTo>
                <a:cubicBezTo>
                  <a:pt x="777153" y="2377979"/>
                  <a:pt x="910803" y="2481370"/>
                  <a:pt x="910803" y="2481370"/>
                </a:cubicBezTo>
                <a:cubicBezTo>
                  <a:pt x="910803" y="2481370"/>
                  <a:pt x="663302" y="2451829"/>
                  <a:pt x="514801" y="2053038"/>
                </a:cubicBezTo>
                <a:cubicBezTo>
                  <a:pt x="333084" y="1565047"/>
                  <a:pt x="297001" y="1188991"/>
                  <a:pt x="123751" y="649883"/>
                </a:cubicBezTo>
                <a:cubicBezTo>
                  <a:pt x="-17200" y="211284"/>
                  <a:pt x="-86173" y="0"/>
                  <a:pt x="-86173" y="0"/>
                </a:cubicBezTo>
                <a:close/>
              </a:path>
            </a:pathLst>
          </a:custGeom>
          <a:solidFill>
            <a:srgbClr val="527294"/>
          </a:solidFill>
          <a:ln w="7600" cap="flat">
            <a:solidFill>
              <a:srgbClr val="527294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" name="Mind map leaf">
            <a:extLst>
              <a:ext uri="{FF2B5EF4-FFF2-40B4-BE49-F238E27FC236}">
                <a16:creationId xmlns:a16="http://schemas.microsoft.com/office/drawing/2014/main" id="{03A1C28A-5F36-4EB9-9FC2-F9BF5D693657}"/>
              </a:ext>
            </a:extLst>
          </p:cNvPr>
          <p:cNvSpPr>
            <a:spLocks/>
          </p:cNvSpPr>
          <p:nvPr/>
        </p:nvSpPr>
        <p:spPr bwMode="auto">
          <a:xfrm flipV="1">
            <a:off x="2749550" y="260351"/>
            <a:ext cx="1843088" cy="3070225"/>
          </a:xfrm>
          <a:custGeom>
            <a:avLst/>
            <a:gdLst>
              <a:gd name="T0" fmla="*/ -1006507 w 996976"/>
              <a:gd name="T1" fmla="*/ 0 h 3583819"/>
              <a:gd name="T2" fmla="*/ 1006507 w 996976"/>
              <a:gd name="T3" fmla="*/ 0 h 3583819"/>
              <a:gd name="T4" fmla="*/ 3607345 w 996976"/>
              <a:gd name="T5" fmla="*/ 488339 h 3583819"/>
              <a:gd name="T6" fmla="*/ 6265378 w 996976"/>
              <a:gd name="T7" fmla="*/ 1321391 h 3583819"/>
              <a:gd name="T8" fmla="*/ 9176568 w 996976"/>
              <a:gd name="T9" fmla="*/ 1781004 h 3583819"/>
              <a:gd name="T10" fmla="*/ 11644749 w 996976"/>
              <a:gd name="T11" fmla="*/ 1930379 h 3583819"/>
              <a:gd name="T12" fmla="*/ 6581811 w 996976"/>
              <a:gd name="T13" fmla="*/ 1597160 h 3583819"/>
              <a:gd name="T14" fmla="*/ 1582169 w 996976"/>
              <a:gd name="T15" fmla="*/ 505575 h 3583819"/>
              <a:gd name="T16" fmla="*/ -1006507 w 996976"/>
              <a:gd name="T17" fmla="*/ 0 h 35838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976"/>
              <a:gd name="T28" fmla="*/ 0 h 3583819"/>
              <a:gd name="T29" fmla="*/ 996976 w 996976"/>
              <a:gd name="T30" fmla="*/ 3583819 h 35838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976" h="3583819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6734" y="277319"/>
                  <a:pt x="308846" y="906620"/>
                </a:cubicBezTo>
                <a:cubicBezTo>
                  <a:pt x="346366" y="1162946"/>
                  <a:pt x="443981" y="1925299"/>
                  <a:pt x="536416" y="2453210"/>
                </a:cubicBezTo>
                <a:cubicBezTo>
                  <a:pt x="614848" y="2901134"/>
                  <a:pt x="711007" y="3159541"/>
                  <a:pt x="785660" y="3306499"/>
                </a:cubicBezTo>
                <a:cubicBezTo>
                  <a:pt x="850681" y="3434492"/>
                  <a:pt x="996976" y="3583819"/>
                  <a:pt x="996976" y="3583819"/>
                </a:cubicBezTo>
                <a:cubicBezTo>
                  <a:pt x="996976" y="3583819"/>
                  <a:pt x="726059" y="3541154"/>
                  <a:pt x="563508" y="2965184"/>
                </a:cubicBezTo>
                <a:cubicBezTo>
                  <a:pt x="364598" y="2260383"/>
                  <a:pt x="325101" y="1717248"/>
                  <a:pt x="135459" y="938620"/>
                </a:cubicBezTo>
                <a:cubicBezTo>
                  <a:pt x="-18827" y="305155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5" name="Main Topic">
            <a:extLst>
              <a:ext uri="{FF2B5EF4-FFF2-40B4-BE49-F238E27FC236}">
                <a16:creationId xmlns:a16="http://schemas.microsoft.com/office/drawing/2014/main" id="{FA54684C-DCD9-47AE-BCBA-BB0F830C6832}"/>
              </a:ext>
            </a:extLst>
          </p:cNvPr>
          <p:cNvGrpSpPr>
            <a:grpSpLocks/>
          </p:cNvGrpSpPr>
          <p:nvPr/>
        </p:nvGrpSpPr>
        <p:grpSpPr bwMode="auto">
          <a:xfrm>
            <a:off x="4246563" y="157163"/>
            <a:ext cx="1738312" cy="673100"/>
            <a:chOff x="3779818" y="-398841"/>
            <a:chExt cx="668800" cy="258400"/>
          </a:xfrm>
        </p:grpSpPr>
        <p:sp>
          <p:nvSpPr>
            <p:cNvPr id="20505" name="Rectangle balloon">
              <a:extLst>
                <a:ext uri="{FF2B5EF4-FFF2-40B4-BE49-F238E27FC236}">
                  <a16:creationId xmlns:a16="http://schemas.microsoft.com/office/drawing/2014/main" id="{1D893D9A-E243-4D89-8802-1C11E259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-398841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6" name="Text 443">
              <a:extLst>
                <a:ext uri="{FF2B5EF4-FFF2-40B4-BE49-F238E27FC236}">
                  <a16:creationId xmlns:a16="http://schemas.microsoft.com/office/drawing/2014/main" id="{DDE55CFD-D788-43F7-B02B-2DD678875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-360841"/>
              <a:ext cx="6308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Paint</a:t>
              </a:r>
            </a:p>
          </p:txBody>
        </p:sp>
      </p:grpSp>
      <p:grpSp>
        <p:nvGrpSpPr>
          <p:cNvPr id="8" name="Main Topic">
            <a:extLst>
              <a:ext uri="{FF2B5EF4-FFF2-40B4-BE49-F238E27FC236}">
                <a16:creationId xmlns:a16="http://schemas.microsoft.com/office/drawing/2014/main" id="{2B9A4677-2171-45E8-A7C7-377367008031}"/>
              </a:ext>
            </a:extLst>
          </p:cNvPr>
          <p:cNvGrpSpPr>
            <a:grpSpLocks/>
          </p:cNvGrpSpPr>
          <p:nvPr/>
        </p:nvGrpSpPr>
        <p:grpSpPr bwMode="auto">
          <a:xfrm>
            <a:off x="6327643" y="548800"/>
            <a:ext cx="3733800" cy="1066800"/>
            <a:chOff x="3779818" y="646158"/>
            <a:chExt cx="1140000" cy="258400"/>
          </a:xfrm>
        </p:grpSpPr>
        <p:sp>
          <p:nvSpPr>
            <p:cNvPr id="20503" name="Rectangle balloon">
              <a:extLst>
                <a:ext uri="{FF2B5EF4-FFF2-40B4-BE49-F238E27FC236}">
                  <a16:creationId xmlns:a16="http://schemas.microsoft.com/office/drawing/2014/main" id="{AE6C2EAE-8976-4998-A048-A1A5F942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646158"/>
              <a:ext cx="1140000" cy="258400"/>
            </a:xfrm>
            <a:custGeom>
              <a:avLst/>
              <a:gdLst>
                <a:gd name="T0" fmla="*/ 46512 w 1140000"/>
                <a:gd name="T1" fmla="*/ 0 h 258400"/>
                <a:gd name="T2" fmla="*/ 1093488 w 1140000"/>
                <a:gd name="T3" fmla="*/ 0 h 258400"/>
                <a:gd name="T4" fmla="*/ 1140000 w 1140000"/>
                <a:gd name="T5" fmla="*/ 46512 h 258400"/>
                <a:gd name="T6" fmla="*/ 1140000 w 1140000"/>
                <a:gd name="T7" fmla="*/ 211888 h 258400"/>
                <a:gd name="T8" fmla="*/ 1093488 w 1140000"/>
                <a:gd name="T9" fmla="*/ 258400 h 258400"/>
                <a:gd name="T10" fmla="*/ 46512 w 1140000"/>
                <a:gd name="T11" fmla="*/ 258400 h 258400"/>
                <a:gd name="T12" fmla="*/ 0 w 1140000"/>
                <a:gd name="T13" fmla="*/ 211888 h 258400"/>
                <a:gd name="T14" fmla="*/ 0 w 1140000"/>
                <a:gd name="T15" fmla="*/ 46512 h 258400"/>
                <a:gd name="T16" fmla="*/ 46512 w 11400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0000"/>
                <a:gd name="T28" fmla="*/ 0 h 258400"/>
                <a:gd name="T29" fmla="*/ 1140000 w 11400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0000" h="258400">
                  <a:moveTo>
                    <a:pt x="46512" y="0"/>
                  </a:moveTo>
                  <a:lnTo>
                    <a:pt x="1093488" y="0"/>
                  </a:lnTo>
                  <a:cubicBezTo>
                    <a:pt x="1119177" y="0"/>
                    <a:pt x="1140000" y="20823"/>
                    <a:pt x="1140000" y="46512"/>
                  </a:cubicBezTo>
                  <a:lnTo>
                    <a:pt x="1140000" y="211888"/>
                  </a:lnTo>
                  <a:cubicBezTo>
                    <a:pt x="1140000" y="237577"/>
                    <a:pt x="1119177" y="258400"/>
                    <a:pt x="109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527294"/>
            </a:solidFill>
            <a:ln w="7600" cap="flat">
              <a:solidFill>
                <a:srgbClr val="527294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4" name="Text 444">
              <a:extLst>
                <a:ext uri="{FF2B5EF4-FFF2-40B4-BE49-F238E27FC236}">
                  <a16:creationId xmlns:a16="http://schemas.microsoft.com/office/drawing/2014/main" id="{3FA8A662-90F0-43A7-B2EE-30FDF4AC8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684158"/>
              <a:ext cx="10944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đúp chuột lên biểu tượng  </a:t>
              </a:r>
            </a:p>
          </p:txBody>
        </p:sp>
      </p:grpSp>
      <p:grpSp>
        <p:nvGrpSpPr>
          <p:cNvPr id="11" name="Main Topic">
            <a:extLst>
              <a:ext uri="{FF2B5EF4-FFF2-40B4-BE49-F238E27FC236}">
                <a16:creationId xmlns:a16="http://schemas.microsoft.com/office/drawing/2014/main" id="{FD92CD00-4559-4485-8690-C73012E18327}"/>
              </a:ext>
            </a:extLst>
          </p:cNvPr>
          <p:cNvGrpSpPr>
            <a:grpSpLocks/>
          </p:cNvGrpSpPr>
          <p:nvPr/>
        </p:nvGrpSpPr>
        <p:grpSpPr bwMode="auto">
          <a:xfrm>
            <a:off x="5349108" y="1832269"/>
            <a:ext cx="4876800" cy="1922462"/>
            <a:chOff x="3779818" y="1776658"/>
            <a:chExt cx="760000" cy="258400"/>
          </a:xfrm>
        </p:grpSpPr>
        <p:sp>
          <p:nvSpPr>
            <p:cNvPr id="20501" name="Rectangle balloon">
              <a:extLst>
                <a:ext uri="{FF2B5EF4-FFF2-40B4-BE49-F238E27FC236}">
                  <a16:creationId xmlns:a16="http://schemas.microsoft.com/office/drawing/2014/main" id="{3053803C-73E9-4471-9CCE-3524F30D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1776658"/>
              <a:ext cx="760000" cy="258400"/>
            </a:xfrm>
            <a:custGeom>
              <a:avLst/>
              <a:gdLst>
                <a:gd name="T0" fmla="*/ 46512 w 760000"/>
                <a:gd name="T1" fmla="*/ 0 h 258400"/>
                <a:gd name="T2" fmla="*/ 713488 w 760000"/>
                <a:gd name="T3" fmla="*/ 0 h 258400"/>
                <a:gd name="T4" fmla="*/ 760000 w 760000"/>
                <a:gd name="T5" fmla="*/ 46512 h 258400"/>
                <a:gd name="T6" fmla="*/ 760000 w 760000"/>
                <a:gd name="T7" fmla="*/ 211888 h 258400"/>
                <a:gd name="T8" fmla="*/ 713488 w 760000"/>
                <a:gd name="T9" fmla="*/ 258400 h 258400"/>
                <a:gd name="T10" fmla="*/ 46512 w 760000"/>
                <a:gd name="T11" fmla="*/ 258400 h 258400"/>
                <a:gd name="T12" fmla="*/ 0 w 760000"/>
                <a:gd name="T13" fmla="*/ 211888 h 258400"/>
                <a:gd name="T14" fmla="*/ 0 w 760000"/>
                <a:gd name="T15" fmla="*/ 46512 h 258400"/>
                <a:gd name="T16" fmla="*/ 46512 w 7600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0000"/>
                <a:gd name="T28" fmla="*/ 0 h 258400"/>
                <a:gd name="T29" fmla="*/ 760000 w 7600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0000" h="258400">
                  <a:moveTo>
                    <a:pt x="46512" y="0"/>
                  </a:moveTo>
                  <a:lnTo>
                    <a:pt x="713488" y="0"/>
                  </a:lnTo>
                  <a:cubicBezTo>
                    <a:pt x="739177" y="0"/>
                    <a:pt x="760000" y="20823"/>
                    <a:pt x="760000" y="46512"/>
                  </a:cubicBezTo>
                  <a:lnTo>
                    <a:pt x="760000" y="211888"/>
                  </a:lnTo>
                  <a:cubicBezTo>
                    <a:pt x="760000" y="237577"/>
                    <a:pt x="739177" y="258400"/>
                    <a:pt x="71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16A58A"/>
            </a:solidFill>
            <a:ln w="7600" cap="flat">
              <a:solidFill>
                <a:srgbClr val="16A58A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2" name="Text 445">
              <a:extLst>
                <a:ext uri="{FF2B5EF4-FFF2-40B4-BE49-F238E27FC236}">
                  <a16:creationId xmlns:a16="http://schemas.microsoft.com/office/drawing/2014/main" id="{CB039EBC-B9FA-42A4-9CF4-E05D4049E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1814659"/>
              <a:ext cx="706800" cy="22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công cụ           để </a:t>
              </a: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ẽ </a:t>
              </a: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thẳng, </a:t>
              </a:r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cụ              để v</a:t>
              </a:r>
              <a:r>
                <a:rPr lang="vi-V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ẽ đường cong </a:t>
              </a:r>
            </a:p>
            <a:p>
              <a:pPr eaLnBrk="1" hangingPunct="1"/>
              <a:endPara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Main Topic">
            <a:extLst>
              <a:ext uri="{FF2B5EF4-FFF2-40B4-BE49-F238E27FC236}">
                <a16:creationId xmlns:a16="http://schemas.microsoft.com/office/drawing/2014/main" id="{A91050F4-E6A3-4BA8-9ADC-ADE412FA2DC7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5334000"/>
            <a:ext cx="7993063" cy="1524000"/>
            <a:chOff x="3779818" y="5852158"/>
            <a:chExt cx="668800" cy="299485"/>
          </a:xfrm>
        </p:grpSpPr>
        <p:sp>
          <p:nvSpPr>
            <p:cNvPr id="20499" name="Rectangle balloon">
              <a:extLst>
                <a:ext uri="{FF2B5EF4-FFF2-40B4-BE49-F238E27FC236}">
                  <a16:creationId xmlns:a16="http://schemas.microsoft.com/office/drawing/2014/main" id="{22DE6A07-A5BD-45F5-A89E-7B40F5C8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5852158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E19A00"/>
            </a:solidFill>
            <a:ln w="7600" cap="flat">
              <a:solidFill>
                <a:srgbClr val="E19A00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0" name="Text 448">
              <a:extLst>
                <a:ext uri="{FF2B5EF4-FFF2-40B4-BE49-F238E27FC236}">
                  <a16:creationId xmlns:a16="http://schemas.microsoft.com/office/drawing/2014/main" id="{F417035B-A91D-40C0-B9EC-0237F07E8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324" y="5893243"/>
              <a:ext cx="630800" cy="25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lưu bài vẽ , em nhấn tổ hợp phím Ctrl+S.</a:t>
              </a:r>
            </a:p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mở bài vẽ đã có sẵn, em chọn  chọn Open</a:t>
              </a:r>
            </a:p>
            <a:p>
              <a:pPr eaLnBrk="1" hangingPunct="1"/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Mind map leaf">
            <a:extLst>
              <a:ext uri="{FF2B5EF4-FFF2-40B4-BE49-F238E27FC236}">
                <a16:creationId xmlns:a16="http://schemas.microsoft.com/office/drawing/2014/main" id="{4A551A28-6393-4CD5-9D6B-1212AD8C8589}"/>
              </a:ext>
            </a:extLst>
          </p:cNvPr>
          <p:cNvSpPr>
            <a:spLocks/>
          </p:cNvSpPr>
          <p:nvPr/>
        </p:nvSpPr>
        <p:spPr bwMode="auto">
          <a:xfrm rot="21253899">
            <a:off x="3663950" y="3455989"/>
            <a:ext cx="1949450" cy="1520825"/>
          </a:xfrm>
          <a:custGeom>
            <a:avLst/>
            <a:gdLst>
              <a:gd name="T0" fmla="*/ -1808518 w 910803"/>
              <a:gd name="T1" fmla="*/ 0 h 463630"/>
              <a:gd name="T2" fmla="*/ 1808518 w 910803"/>
              <a:gd name="T3" fmla="*/ 0 h 463630"/>
              <a:gd name="T4" fmla="*/ 5921510 w 910803"/>
              <a:gd name="T5" fmla="*/ 13579390 h 463630"/>
              <a:gd name="T6" fmla="*/ 10284710 w 910803"/>
              <a:gd name="T7" fmla="*/ 36744419 h 463630"/>
              <a:gd name="T8" fmla="*/ 15063471 w 910803"/>
              <a:gd name="T9" fmla="*/ 49525066 h 463630"/>
              <a:gd name="T10" fmla="*/ 19115035 w 910803"/>
              <a:gd name="T11" fmla="*/ 53678749 h 463630"/>
              <a:gd name="T12" fmla="*/ 10804140 w 910803"/>
              <a:gd name="T13" fmla="*/ 44412827 h 463630"/>
              <a:gd name="T14" fmla="*/ 2597165 w 910803"/>
              <a:gd name="T15" fmla="*/ 14058740 h 463630"/>
              <a:gd name="T16" fmla="*/ -1808518 w 910803"/>
              <a:gd name="T17" fmla="*/ 0 h 463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463630"/>
              <a:gd name="T29" fmla="*/ 910803 w 910803"/>
              <a:gd name="T30" fmla="*/ 463630 h 463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463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35876"/>
                  <a:pt x="282151" y="117287"/>
                </a:cubicBezTo>
                <a:cubicBezTo>
                  <a:pt x="316428" y="150447"/>
                  <a:pt x="405606" y="249071"/>
                  <a:pt x="490051" y="317366"/>
                </a:cubicBezTo>
                <a:cubicBezTo>
                  <a:pt x="561704" y="375313"/>
                  <a:pt x="649551" y="408742"/>
                  <a:pt x="717752" y="427754"/>
                </a:cubicBezTo>
                <a:cubicBezTo>
                  <a:pt x="777153" y="444312"/>
                  <a:pt x="910803" y="463630"/>
                  <a:pt x="910803" y="463630"/>
                </a:cubicBezTo>
                <a:cubicBezTo>
                  <a:pt x="910803" y="463630"/>
                  <a:pt x="663302" y="458110"/>
                  <a:pt x="514801" y="383599"/>
                </a:cubicBezTo>
                <a:cubicBezTo>
                  <a:pt x="333084" y="292420"/>
                  <a:pt x="297001" y="222156"/>
                  <a:pt x="123751" y="121427"/>
                </a:cubicBezTo>
                <a:cubicBezTo>
                  <a:pt x="-17200" y="39477"/>
                  <a:pt x="-86173" y="0"/>
                  <a:pt x="-86173" y="0"/>
                </a:cubicBezTo>
                <a:close/>
              </a:path>
            </a:pathLst>
          </a:custGeom>
          <a:solidFill>
            <a:srgbClr val="8ACF57"/>
          </a:solidFill>
          <a:ln>
            <a:noFill/>
          </a:ln>
          <a:extLst>
            <a:ext uri="{91240B29-F687-4F45-9708-019B960494DF}">
              <a14:hiddenLine xmlns:a14="http://schemas.microsoft.com/office/drawing/2010/main" w="7600" cap="flat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Mind map leaf">
            <a:extLst>
              <a:ext uri="{FF2B5EF4-FFF2-40B4-BE49-F238E27FC236}">
                <a16:creationId xmlns:a16="http://schemas.microsoft.com/office/drawing/2014/main" id="{755FE86E-77A7-4F1F-8EE9-91644C1264F2}"/>
              </a:ext>
            </a:extLst>
          </p:cNvPr>
          <p:cNvSpPr>
            <a:spLocks/>
          </p:cNvSpPr>
          <p:nvPr/>
        </p:nvSpPr>
        <p:spPr bwMode="auto">
          <a:xfrm>
            <a:off x="3070226" y="3962400"/>
            <a:ext cx="739775" cy="1581150"/>
          </a:xfrm>
          <a:custGeom>
            <a:avLst/>
            <a:gdLst>
              <a:gd name="T0" fmla="*/ -37504 w 910803"/>
              <a:gd name="T1" fmla="*/ 0 h 2724630"/>
              <a:gd name="T2" fmla="*/ 37504 w 910803"/>
              <a:gd name="T3" fmla="*/ 0 h 2724630"/>
              <a:gd name="T4" fmla="*/ 122795 w 910803"/>
              <a:gd name="T5" fmla="*/ 78172 h 2724630"/>
              <a:gd name="T6" fmla="*/ 213277 w 910803"/>
              <a:gd name="T7" fmla="*/ 211523 h 2724630"/>
              <a:gd name="T8" fmla="*/ 312374 w 910803"/>
              <a:gd name="T9" fmla="*/ 285097 h 2724630"/>
              <a:gd name="T10" fmla="*/ 396392 w 910803"/>
              <a:gd name="T11" fmla="*/ 309008 h 2724630"/>
              <a:gd name="T12" fmla="*/ 224048 w 910803"/>
              <a:gd name="T13" fmla="*/ 255668 h 2724630"/>
              <a:gd name="T14" fmla="*/ 53858 w 910803"/>
              <a:gd name="T15" fmla="*/ 80931 h 2724630"/>
              <a:gd name="T16" fmla="*/ -37504 w 910803"/>
              <a:gd name="T17" fmla="*/ 0 h 2724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2724630"/>
              <a:gd name="T29" fmla="*/ 910803 w 910803"/>
              <a:gd name="T30" fmla="*/ 2724630 h 2724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2724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210835"/>
                  <a:pt x="282151" y="689266"/>
                </a:cubicBezTo>
                <a:cubicBezTo>
                  <a:pt x="316428" y="884140"/>
                  <a:pt x="405606" y="1463726"/>
                  <a:pt x="490051" y="1865075"/>
                </a:cubicBezTo>
                <a:cubicBezTo>
                  <a:pt x="561704" y="2205612"/>
                  <a:pt x="649551" y="2402069"/>
                  <a:pt x="717752" y="2513795"/>
                </a:cubicBezTo>
                <a:cubicBezTo>
                  <a:pt x="777153" y="2611103"/>
                  <a:pt x="910803" y="2724630"/>
                  <a:pt x="910803" y="2724630"/>
                </a:cubicBezTo>
                <a:cubicBezTo>
                  <a:pt x="910803" y="2724630"/>
                  <a:pt x="663302" y="2692193"/>
                  <a:pt x="514801" y="2254307"/>
                </a:cubicBezTo>
                <a:cubicBezTo>
                  <a:pt x="333084" y="1718476"/>
                  <a:pt x="297001" y="1305553"/>
                  <a:pt x="123751" y="713594"/>
                </a:cubicBezTo>
                <a:cubicBezTo>
                  <a:pt x="-17200" y="231997"/>
                  <a:pt x="-86173" y="0"/>
                  <a:pt x="-86173" y="0"/>
                </a:cubicBezTo>
                <a:close/>
              </a:path>
            </a:pathLst>
          </a:custGeom>
          <a:solidFill>
            <a:srgbClr val="E19A00"/>
          </a:solidFill>
          <a:ln w="7600" cap="flat">
            <a:solidFill>
              <a:srgbClr val="E19A00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" name="Floating Shape">
            <a:extLst>
              <a:ext uri="{FF2B5EF4-FFF2-40B4-BE49-F238E27FC236}">
                <a16:creationId xmlns:a16="http://schemas.microsoft.com/office/drawing/2014/main" id="{A2209382-7208-4ABE-A8B1-A7479B033A5D}"/>
              </a:ext>
            </a:extLst>
          </p:cNvPr>
          <p:cNvSpPr/>
          <p:nvPr/>
        </p:nvSpPr>
        <p:spPr>
          <a:xfrm>
            <a:off x="1158875" y="2024064"/>
            <a:ext cx="3513138" cy="2757487"/>
          </a:xfrm>
          <a:custGeom>
            <a:avLst/>
            <a:gdLst>
              <a:gd name="rtl" fmla="*/ 440629 w 1573674"/>
              <a:gd name="rtt" fmla="*/ 256365 h 1068189"/>
              <a:gd name="rtr" fmla="*/ 1133045 w 1573674"/>
              <a:gd name="rtb" fmla="*/ 811824 h 1068189"/>
            </a:gdLst>
            <a:ahLst/>
            <a:cxnLst/>
            <a:rect l="rtl" t="rtt" r="rtr" b="rtb"/>
            <a:pathLst>
              <a:path w="1573674" h="1068189">
                <a:moveTo>
                  <a:pt x="717665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1" y="49866"/>
                </a:lnTo>
                <a:lnTo>
                  <a:pt x="1046403" y="325443"/>
                </a:lnTo>
                <a:lnTo>
                  <a:pt x="1394977" y="183718"/>
                </a:lnTo>
                <a:lnTo>
                  <a:pt x="1083873" y="425174"/>
                </a:lnTo>
                <a:lnTo>
                  <a:pt x="1495854" y="385807"/>
                </a:lnTo>
                <a:lnTo>
                  <a:pt x="1144398" y="527533"/>
                </a:lnTo>
                <a:lnTo>
                  <a:pt x="1573674" y="574775"/>
                </a:lnTo>
                <a:lnTo>
                  <a:pt x="1147281" y="587898"/>
                </a:lnTo>
                <a:lnTo>
                  <a:pt x="1504671" y="784739"/>
                </a:lnTo>
                <a:lnTo>
                  <a:pt x="1109810" y="698128"/>
                </a:lnTo>
                <a:lnTo>
                  <a:pt x="1501789" y="921215"/>
                </a:lnTo>
                <a:lnTo>
                  <a:pt x="1008934" y="771616"/>
                </a:lnTo>
                <a:lnTo>
                  <a:pt x="1147281" y="1036694"/>
                </a:lnTo>
                <a:lnTo>
                  <a:pt x="873474" y="808359"/>
                </a:lnTo>
                <a:lnTo>
                  <a:pt x="876354" y="1062940"/>
                </a:lnTo>
                <a:lnTo>
                  <a:pt x="778361" y="810984"/>
                </a:lnTo>
                <a:lnTo>
                  <a:pt x="662902" y="1068189"/>
                </a:lnTo>
                <a:lnTo>
                  <a:pt x="662902" y="813609"/>
                </a:lnTo>
                <a:lnTo>
                  <a:pt x="351626" y="1039319"/>
                </a:lnTo>
                <a:lnTo>
                  <a:pt x="536259" y="768991"/>
                </a:lnTo>
                <a:lnTo>
                  <a:pt x="146991" y="892345"/>
                </a:lnTo>
                <a:lnTo>
                  <a:pt x="455557" y="677132"/>
                </a:lnTo>
                <a:lnTo>
                  <a:pt x="46115" y="643013"/>
                </a:lnTo>
                <a:lnTo>
                  <a:pt x="415204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5" y="354313"/>
                </a:lnTo>
                <a:lnTo>
                  <a:pt x="325858" y="81361"/>
                </a:lnTo>
                <a:lnTo>
                  <a:pt x="562197" y="296573"/>
                </a:lnTo>
                <a:lnTo>
                  <a:pt x="562197" y="2624"/>
                </a:lnTo>
                <a:lnTo>
                  <a:pt x="717665" y="2703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04E4607-AA96-423B-89EE-B0560155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98" y="1083424"/>
            <a:ext cx="685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39500FD-8E28-4875-B9CB-A69F522C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4" b="68253"/>
          <a:stretch>
            <a:fillRect/>
          </a:stretch>
        </p:blipFill>
        <p:spPr bwMode="auto">
          <a:xfrm>
            <a:off x="7930383" y="2037056"/>
            <a:ext cx="6302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A43753D-95C0-49AB-A72B-653D18D3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55539" b="71902"/>
          <a:stretch>
            <a:fillRect/>
          </a:stretch>
        </p:blipFill>
        <p:spPr bwMode="auto">
          <a:xfrm>
            <a:off x="8646347" y="2714920"/>
            <a:ext cx="6683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Main Topic">
            <a:extLst>
              <a:ext uri="{FF2B5EF4-FFF2-40B4-BE49-F238E27FC236}">
                <a16:creationId xmlns:a16="http://schemas.microsoft.com/office/drawing/2014/main" id="{71524EE9-5C45-47D4-AFB0-CA23C64F6C7E}"/>
              </a:ext>
            </a:extLst>
          </p:cNvPr>
          <p:cNvGrpSpPr>
            <a:grpSpLocks/>
          </p:cNvGrpSpPr>
          <p:nvPr/>
        </p:nvGrpSpPr>
        <p:grpSpPr bwMode="auto">
          <a:xfrm>
            <a:off x="5115719" y="3875304"/>
            <a:ext cx="5181600" cy="1300162"/>
            <a:chOff x="3779818" y="3591159"/>
            <a:chExt cx="668800" cy="258400"/>
          </a:xfrm>
        </p:grpSpPr>
        <p:sp>
          <p:nvSpPr>
            <p:cNvPr id="20497" name="Rectangle balloon">
              <a:extLst>
                <a:ext uri="{FF2B5EF4-FFF2-40B4-BE49-F238E27FC236}">
                  <a16:creationId xmlns:a16="http://schemas.microsoft.com/office/drawing/2014/main" id="{614408DB-1406-4EC8-9C89-701618624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3591159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26C2A"/>
            </a:solidFill>
            <a:ln w="7600" cap="flat">
              <a:solidFill>
                <a:srgbClr val="D26C2A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498" name="Text 446">
              <a:extLst>
                <a:ext uri="{FF2B5EF4-FFF2-40B4-BE49-F238E27FC236}">
                  <a16:creationId xmlns:a16="http://schemas.microsoft.com/office/drawing/2014/main" id="{EB0BDAE9-46D2-4B0A-8AF2-7FACE7D9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3629159"/>
              <a:ext cx="6308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96" name="Rectangle 9">
            <a:extLst>
              <a:ext uri="{FF2B5EF4-FFF2-40B4-BE49-F238E27FC236}">
                <a16:creationId xmlns:a16="http://schemas.microsoft.com/office/drawing/2014/main" id="{BC9D941A-3C2B-4C52-A285-AC3B5230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108" y="414986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quay lại thao tác trước đó, em  nhấn tổ hợp phím Ctrl + 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13013" y="2370975"/>
            <a:ext cx="9820141" cy="1658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 HỌC GIỎI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9E04F1-88A2-4F84-8E53-50337FB7D420}"/>
              </a:ext>
            </a:extLst>
          </p:cNvPr>
          <p:cNvSpPr/>
          <p:nvPr/>
        </p:nvSpPr>
        <p:spPr>
          <a:xfrm>
            <a:off x="3708399" y="1287462"/>
            <a:ext cx="45386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CHỦ ĐỀ 2: EM TẬP VẼ</a:t>
            </a:r>
            <a:endParaRPr lang="vi-VN" altLang="vi-VN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555B72-A504-4A2F-9046-2E03325A22AB}"/>
              </a:ext>
            </a:extLst>
          </p:cNvPr>
          <p:cNvSpPr/>
          <p:nvPr/>
        </p:nvSpPr>
        <p:spPr>
          <a:xfrm>
            <a:off x="1981200" y="20574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pic>
        <p:nvPicPr>
          <p:cNvPr id="5125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86E9B8A6-3A0E-484F-834F-F8B31AFA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7625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1C17C6B3-D76A-4692-AA3F-FF280E5C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">
            <a:extLst>
              <a:ext uri="{FF2B5EF4-FFF2-40B4-BE49-F238E27FC236}">
                <a16:creationId xmlns:a16="http://schemas.microsoft.com/office/drawing/2014/main" id="{DBFE64EC-EBCE-4C62-B748-705A273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"/>
            <a:ext cx="91567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6">
            <a:extLst>
              <a:ext uri="{FF2B5EF4-FFF2-40B4-BE49-F238E27FC236}">
                <a16:creationId xmlns:a16="http://schemas.microsoft.com/office/drawing/2014/main" id="{EC107D8D-5C51-4832-AFC4-36A0122F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28600"/>
            <a:ext cx="9156700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9">
            <a:extLst>
              <a:ext uri="{FF2B5EF4-FFF2-40B4-BE49-F238E27FC236}">
                <a16:creationId xmlns:a16="http://schemas.microsoft.com/office/drawing/2014/main" id="{B861B099-1967-4EB0-B149-0ED19D9520A5}"/>
              </a:ext>
            </a:extLst>
          </p:cNvPr>
          <p:cNvSpPr/>
          <p:nvPr/>
        </p:nvSpPr>
        <p:spPr>
          <a:xfrm rot="20718769">
            <a:off x="9720263" y="2952751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Time new roman"/>
              <a:ea typeface="方正少儿简体" panose="03000509000000000000" pitchFamily="65" charset="-122"/>
            </a:endParaRPr>
          </a:p>
        </p:txBody>
      </p:sp>
      <p:pic>
        <p:nvPicPr>
          <p:cNvPr id="6149" name="32">
            <a:extLst>
              <a:ext uri="{FF2B5EF4-FFF2-40B4-BE49-F238E27FC236}">
                <a16:creationId xmlns:a16="http://schemas.microsoft.com/office/drawing/2014/main" id="{046104F7-1E63-4454-8FB0-F6401FB9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9" y="3708400"/>
            <a:ext cx="18510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36">
            <a:extLst>
              <a:ext uri="{FF2B5EF4-FFF2-40B4-BE49-F238E27FC236}">
                <a16:creationId xmlns:a16="http://schemas.microsoft.com/office/drawing/2014/main" id="{86818FF1-F024-466A-B2B2-66B522E9E86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463801"/>
            <a:ext cx="1144588" cy="969963"/>
            <a:chOff x="3620985" y="1717006"/>
            <a:chExt cx="1010329" cy="989595"/>
          </a:xfrm>
        </p:grpSpPr>
        <p:pic>
          <p:nvPicPr>
            <p:cNvPr id="6158" name="33">
              <a:extLst>
                <a:ext uri="{FF2B5EF4-FFF2-40B4-BE49-F238E27FC236}">
                  <a16:creationId xmlns:a16="http://schemas.microsoft.com/office/drawing/2014/main" id="{5E95D656-6DA8-4401-8C17-82F16441C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35">
              <a:extLst>
                <a:ext uri="{FF2B5EF4-FFF2-40B4-BE49-F238E27FC236}">
                  <a16:creationId xmlns:a16="http://schemas.microsoft.com/office/drawing/2014/main" id="{C39B7974-64FC-436C-ACCF-48191335D02D}"/>
                </a:ext>
              </a:extLst>
            </p:cNvPr>
            <p:cNvSpPr txBox="1"/>
            <p:nvPr/>
          </p:nvSpPr>
          <p:spPr>
            <a:xfrm>
              <a:off x="3953091" y="2003681"/>
              <a:ext cx="501661" cy="659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FF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F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37">
            <a:extLst>
              <a:ext uri="{FF2B5EF4-FFF2-40B4-BE49-F238E27FC236}">
                <a16:creationId xmlns:a16="http://schemas.microsoft.com/office/drawing/2014/main" id="{E5EB710B-8F8F-4BD0-9B67-1B169E2AF682}"/>
              </a:ext>
            </a:extLst>
          </p:cNvPr>
          <p:cNvGrpSpPr>
            <a:grpSpLocks/>
          </p:cNvGrpSpPr>
          <p:nvPr/>
        </p:nvGrpSpPr>
        <p:grpSpPr bwMode="auto">
          <a:xfrm>
            <a:off x="3849689" y="3656014"/>
            <a:ext cx="1082675" cy="1059535"/>
            <a:chOff x="3244865" y="1587221"/>
            <a:chExt cx="1010329" cy="989595"/>
          </a:xfrm>
        </p:grpSpPr>
        <p:pic>
          <p:nvPicPr>
            <p:cNvPr id="6156" name="图片 38">
              <a:extLst>
                <a:ext uri="{FF2B5EF4-FFF2-40B4-BE49-F238E27FC236}">
                  <a16:creationId xmlns:a16="http://schemas.microsoft.com/office/drawing/2014/main" id="{A3A890EC-54F5-4592-B47E-F0BD22709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865" y="1587221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39">
              <a:extLst>
                <a:ext uri="{FF2B5EF4-FFF2-40B4-BE49-F238E27FC236}">
                  <a16:creationId xmlns:a16="http://schemas.microsoft.com/office/drawing/2014/main" id="{C0027FF1-5125-41CD-88E2-4CCEA8EFF0FE}"/>
                </a:ext>
              </a:extLst>
            </p:cNvPr>
            <p:cNvSpPr txBox="1"/>
            <p:nvPr/>
          </p:nvSpPr>
          <p:spPr>
            <a:xfrm>
              <a:off x="3550038" y="1803284"/>
              <a:ext cx="417651" cy="6683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FF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F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4" name="51">
            <a:extLst>
              <a:ext uri="{FF2B5EF4-FFF2-40B4-BE49-F238E27FC236}">
                <a16:creationId xmlns:a16="http://schemas.microsoft.com/office/drawing/2014/main" id="{69F1CEB2-7402-4119-8ED6-1BA3A378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3760789"/>
            <a:ext cx="518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Vẽ được bức tranh đơn giản có đường thẳng và đường cong.</a:t>
            </a:r>
            <a:endParaRPr lang="vi-VN" altLang="en-US" sz="2800">
              <a:solidFill>
                <a:schemeClr val="bg1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6153" name="28">
            <a:extLst>
              <a:ext uri="{FF2B5EF4-FFF2-40B4-BE49-F238E27FC236}">
                <a16:creationId xmlns:a16="http://schemas.microsoft.com/office/drawing/2014/main" id="{CE26E1E0-9C82-43A3-8587-A1B71CFB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5715001"/>
            <a:ext cx="9156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58E577-6C62-4B32-995D-CF4DE5C0164C}"/>
              </a:ext>
            </a:extLst>
          </p:cNvPr>
          <p:cNvSpPr/>
          <p:nvPr/>
        </p:nvSpPr>
        <p:spPr>
          <a:xfrm>
            <a:off x="3740151" y="1219201"/>
            <a:ext cx="5224463" cy="5619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 new roman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 new roman"/>
            </a:endParaRPr>
          </a:p>
        </p:txBody>
      </p:sp>
      <p:sp>
        <p:nvSpPr>
          <p:cNvPr id="6155" name="Rectangle 2">
            <a:extLst>
              <a:ext uri="{FF2B5EF4-FFF2-40B4-BE49-F238E27FC236}">
                <a16:creationId xmlns:a16="http://schemas.microsoft.com/office/drawing/2014/main" id="{FFCE6DE3-3B44-4723-9DFD-A8C1B122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44789"/>
            <a:ext cx="4899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 new roman"/>
              </a:rPr>
              <a:t>Biết sử dụng công cụ vẽ đường thẳng 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 new roman"/>
              </a:rPr>
              <a:t>và đường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8">
            <a:extLst>
              <a:ext uri="{FF2B5EF4-FFF2-40B4-BE49-F238E27FC236}">
                <a16:creationId xmlns:a16="http://schemas.microsoft.com/office/drawing/2014/main" id="{4296C490-E48B-420A-990E-FC01ACB89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849" y="12827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1" name="Rectangle 41">
            <a:extLst>
              <a:ext uri="{FF2B5EF4-FFF2-40B4-BE49-F238E27FC236}">
                <a16:creationId xmlns:a16="http://schemas.microsoft.com/office/drawing/2014/main" id="{4C3BE8DF-1FAF-44EF-8E25-654F936F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4" y="1287463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7172" name="Title 12">
            <a:extLst>
              <a:ext uri="{FF2B5EF4-FFF2-40B4-BE49-F238E27FC236}">
                <a16:creationId xmlns:a16="http://schemas.microsoft.com/office/drawing/2014/main" id="{5098BC5B-B949-468A-9021-56303A21FAEC}"/>
              </a:ext>
            </a:extLst>
          </p:cNvPr>
          <p:cNvSpPr txBox="1">
            <a:spLocks/>
          </p:cNvSpPr>
          <p:nvPr/>
        </p:nvSpPr>
        <p:spPr bwMode="auto">
          <a:xfrm>
            <a:off x="862012" y="14224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6149" name="Rectangle 1">
            <a:extLst>
              <a:ext uri="{FF2B5EF4-FFF2-40B4-BE49-F238E27FC236}">
                <a16:creationId xmlns:a16="http://schemas.microsoft.com/office/drawing/2014/main" id="{E9238680-C53D-4322-9606-5A540249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0828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61256-ADFC-4397-BA69-3BADF1A5F39E}"/>
              </a:ext>
            </a:extLst>
          </p:cNvPr>
          <p:cNvSpPr/>
          <p:nvPr/>
        </p:nvSpPr>
        <p:spPr>
          <a:xfrm>
            <a:off x="1219200" y="4572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D5FE6-A8C5-4FE4-8D45-8A4D783A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888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sách giáo khoa, thảo luận theo nhóm  (2 phút):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thẳng?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8">
            <a:extLst>
              <a:ext uri="{FF2B5EF4-FFF2-40B4-BE49-F238E27FC236}">
                <a16:creationId xmlns:a16="http://schemas.microsoft.com/office/drawing/2014/main" id="{F068B322-E347-4916-A0B5-AEAE15A11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" name="Rectangle 41">
            <a:extLst>
              <a:ext uri="{FF2B5EF4-FFF2-40B4-BE49-F238E27FC236}">
                <a16:creationId xmlns:a16="http://schemas.microsoft.com/office/drawing/2014/main" id="{7BF439A1-29A2-48F7-AB76-4F9D00B7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8382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8196" name="Title 12">
            <a:extLst>
              <a:ext uri="{FF2B5EF4-FFF2-40B4-BE49-F238E27FC236}">
                <a16:creationId xmlns:a16="http://schemas.microsoft.com/office/drawing/2014/main" id="{0691C876-FCB9-4140-9139-678CA546B2E4}"/>
              </a:ext>
            </a:extLst>
          </p:cNvPr>
          <p:cNvSpPr txBox="1">
            <a:spLocks/>
          </p:cNvSpPr>
          <p:nvPr/>
        </p:nvSpPr>
        <p:spPr bwMode="auto">
          <a:xfrm>
            <a:off x="1609725" y="10668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8197" name="Text Box 16">
            <a:extLst>
              <a:ext uri="{FF2B5EF4-FFF2-40B4-BE49-F238E27FC236}">
                <a16:creationId xmlns:a16="http://schemas.microsoft.com/office/drawing/2014/main" id="{9C21C1A9-816E-49F1-89CD-FBCEE54CD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203450"/>
            <a:ext cx="5562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400" b="1">
                <a:solidFill>
                  <a:srgbClr val="006600"/>
                </a:solidFill>
                <a:latin typeface="Verdana" panose="020B0604030504040204" pitchFamily="34" charset="0"/>
              </a:rPr>
              <a:t>Thao tác vẽ đường thẳng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4752B-E416-40B3-8ADD-FF3785F5E964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7C68172-8E36-48A4-8FF1-0FBDF48B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330BD-3C69-4C2C-8D0E-B1EA4ACDA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127375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</a:p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lên công cụ vẽ đường thẳng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4C9DA49-0BA5-463D-9C40-F4009B59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4876800" cy="2362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95F244-C23F-4683-B6AD-C5B90697010D}"/>
              </a:ext>
            </a:extLst>
          </p:cNvPr>
          <p:cNvCxnSpPr>
            <a:cxnSpLocks/>
          </p:cNvCxnSpPr>
          <p:nvPr/>
        </p:nvCxnSpPr>
        <p:spPr>
          <a:xfrm flipV="1">
            <a:off x="4800600" y="5043488"/>
            <a:ext cx="1346200" cy="1128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 Box 20">
            <a:extLst>
              <a:ext uri="{FF2B5EF4-FFF2-40B4-BE49-F238E27FC236}">
                <a16:creationId xmlns:a16="http://schemas.microsoft.com/office/drawing/2014/main" id="{CC14BCB6-14F9-4A8D-BFD6-83F37C6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38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1B7664C2-AFCF-4029-ADEA-CF636819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6019800"/>
            <a:ext cx="355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Công cụ vẽ đường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8">
            <a:extLst>
              <a:ext uri="{FF2B5EF4-FFF2-40B4-BE49-F238E27FC236}">
                <a16:creationId xmlns:a16="http://schemas.microsoft.com/office/drawing/2014/main" id="{EC204E37-97F4-4F0D-9D02-C06A7FDCA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8113" y="838200"/>
            <a:ext cx="7772401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9" name="Rectangle 41">
            <a:extLst>
              <a:ext uri="{FF2B5EF4-FFF2-40B4-BE49-F238E27FC236}">
                <a16:creationId xmlns:a16="http://schemas.microsoft.com/office/drawing/2014/main" id="{48F382D9-61C4-4253-8EB6-0F23A22A3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9220" name="Title 12">
            <a:extLst>
              <a:ext uri="{FF2B5EF4-FFF2-40B4-BE49-F238E27FC236}">
                <a16:creationId xmlns:a16="http://schemas.microsoft.com/office/drawing/2014/main" id="{1D3FF4C3-2E79-482F-ADF0-D94DDD291529}"/>
              </a:ext>
            </a:extLst>
          </p:cNvPr>
          <p:cNvSpPr txBox="1">
            <a:spLocks/>
          </p:cNvSpPr>
          <p:nvPr/>
        </p:nvSpPr>
        <p:spPr bwMode="auto">
          <a:xfrm>
            <a:off x="1676400" y="11049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FD26B-1D6D-4B00-8D75-25218A21769D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AC483FEF-9692-4EC2-9D16-82AE55FC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2287589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800" b="1">
                <a:solidFill>
                  <a:srgbClr val="006600"/>
                </a:solidFill>
                <a:latin typeface="Verdana" panose="020B0604030504040204" pitchFamily="34" charset="0"/>
              </a:rPr>
              <a:t>Thao tác vẽ đường thẳng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72BCE7-925C-47CD-8ACA-611EA1144B08}"/>
              </a:ext>
            </a:extLst>
          </p:cNvPr>
          <p:cNvSpPr/>
          <p:nvPr/>
        </p:nvSpPr>
        <p:spPr>
          <a:xfrm>
            <a:off x="1881189" y="2983150"/>
            <a:ext cx="16626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D06D9A6-83E8-40F5-A1E3-916263A3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969508"/>
            <a:ext cx="2830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màu vẽ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767FB7A-4BF8-4761-8F64-C713D898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5210174"/>
            <a:ext cx="294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dày nét vẽ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E03F12B7-7EFF-4123-BBEA-992B96A0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535488"/>
            <a:ext cx="1428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0D7B6DD-EFDE-4724-BBB4-3696FA1B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182938"/>
            <a:ext cx="4279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69A71F-20E1-4905-ADA1-11EA11E7A010}"/>
              </a:ext>
            </a:extLst>
          </p:cNvPr>
          <p:cNvCxnSpPr>
            <a:cxnSpLocks/>
          </p:cNvCxnSpPr>
          <p:nvPr/>
        </p:nvCxnSpPr>
        <p:spPr>
          <a:xfrm flipV="1">
            <a:off x="3826931" y="3500440"/>
            <a:ext cx="865719" cy="690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6BBFC0-B7DC-4134-AA7E-96C33273D91F}"/>
              </a:ext>
            </a:extLst>
          </p:cNvPr>
          <p:cNvCxnSpPr>
            <a:cxnSpLocks/>
          </p:cNvCxnSpPr>
          <p:nvPr/>
        </p:nvCxnSpPr>
        <p:spPr>
          <a:xfrm>
            <a:off x="3919538" y="5602288"/>
            <a:ext cx="825500" cy="203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>
            <a:extLst>
              <a:ext uri="{FF2B5EF4-FFF2-40B4-BE49-F238E27FC236}">
                <a16:creationId xmlns:a16="http://schemas.microsoft.com/office/drawing/2014/main" id="{45B5BC03-ECBD-468F-A6B7-C726C607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7">
            <a:extLst>
              <a:ext uri="{FF2B5EF4-FFF2-40B4-BE49-F238E27FC236}">
                <a16:creationId xmlns:a16="http://schemas.microsoft.com/office/drawing/2014/main" id="{9DB9E8C6-6A4B-4A42-A1AE-151A95FB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12975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Bước 3: </a:t>
            </a:r>
            <a:r>
              <a:rPr lang="en-US" altLang="en-US" sz="2400">
                <a:latin typeface="Verdana" panose="020B0604030504040204" pitchFamily="34" charset="0"/>
              </a:rPr>
              <a:t>Đưa con trỏ chuột lên vùng trang vẽ, con trỏ chuột chuyển thành hình      . Kéo thả chuột từ điểm đầu đến điểm cuối của đoạn thẳng</a:t>
            </a:r>
          </a:p>
        </p:txBody>
      </p:sp>
      <p:sp>
        <p:nvSpPr>
          <p:cNvPr id="10242" name="Line 38">
            <a:extLst>
              <a:ext uri="{FF2B5EF4-FFF2-40B4-BE49-F238E27FC236}">
                <a16:creationId xmlns:a16="http://schemas.microsoft.com/office/drawing/2014/main" id="{1CB43139-458B-4667-9A3B-F2CD89D9A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075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Rectangle 41">
            <a:extLst>
              <a:ext uri="{FF2B5EF4-FFF2-40B4-BE49-F238E27FC236}">
                <a16:creationId xmlns:a16="http://schemas.microsoft.com/office/drawing/2014/main" id="{E80CA32D-BDE8-4FB5-BAF3-42057E5B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0244" name="Title 12">
            <a:extLst>
              <a:ext uri="{FF2B5EF4-FFF2-40B4-BE49-F238E27FC236}">
                <a16:creationId xmlns:a16="http://schemas.microsoft.com/office/drawing/2014/main" id="{D3E323ED-FBB5-449D-AA7C-658D557971C4}"/>
              </a:ext>
            </a:extLst>
          </p:cNvPr>
          <p:cNvSpPr txBox="1">
            <a:spLocks/>
          </p:cNvSpPr>
          <p:nvPr/>
        </p:nvSpPr>
        <p:spPr bwMode="auto">
          <a:xfrm>
            <a:off x="1616075" y="1131888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94BE55F-B1E9-482C-9E9A-536AA4DD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5" y="26447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B236740-3E23-408A-B712-2D8EF6C6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3126"/>
            <a:ext cx="7315200" cy="32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778863D-18CF-4E33-85B6-C65F6CE2F910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9D50C4E-F239-4D76-8F0F-50BAB98C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D7C4D-3275-4C47-A072-739AE011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68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F0BBF-75C5-437D-9C14-D40DEDB53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Nhấn giữ phím SHIFT trong lúc kéo thả chuột để vẽ được các đường đẹp hơn.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C141CB52-1D19-4E3F-A291-A318A79C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1"/>
            <a:ext cx="8229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F3E86DB0-4214-43F8-A4FA-33DF4283E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816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30ECA445-E74F-4BF8-A2D9-F3A69F0F5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816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318889F-18BB-4AC0-819C-2B81A191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0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Line 38">
            <a:extLst>
              <a:ext uri="{FF2B5EF4-FFF2-40B4-BE49-F238E27FC236}">
                <a16:creationId xmlns:a16="http://schemas.microsoft.com/office/drawing/2014/main" id="{BDF9BEA8-CE86-471F-A391-48EB23159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Rectangle 41">
            <a:extLst>
              <a:ext uri="{FF2B5EF4-FFF2-40B4-BE49-F238E27FC236}">
                <a16:creationId xmlns:a16="http://schemas.microsoft.com/office/drawing/2014/main" id="{EE33E22F-BB13-4ABE-B59D-C3B30AA96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86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2293" name="Title 12">
            <a:extLst>
              <a:ext uri="{FF2B5EF4-FFF2-40B4-BE49-F238E27FC236}">
                <a16:creationId xmlns:a16="http://schemas.microsoft.com/office/drawing/2014/main" id="{6348D5DE-1B8E-4B54-80BA-25F4DCF878A9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20250-F4D7-43E9-83CF-9596DC8C0A3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56A01-BBE1-49CC-BA7C-35AE8541E256}"/>
              </a:ext>
            </a:extLst>
          </p:cNvPr>
          <p:cNvSpPr txBox="1"/>
          <p:nvPr/>
        </p:nvSpPr>
        <p:spPr bwMode="auto">
          <a:xfrm>
            <a:off x="1524000" y="1752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82725A6-2DCB-4271-A6CD-A8119414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49383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 Vẽ hình </a:t>
            </a:r>
            <a:r>
              <a:rPr lang="pt-B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gk trang 44 rồi lưu bài vẽ với tên ngoinha:</a:t>
            </a:r>
          </a:p>
        </p:txBody>
      </p:sp>
      <p:pic>
        <p:nvPicPr>
          <p:cNvPr id="12297" name="Picture 7" descr="Screen Clipping">
            <a:extLst>
              <a:ext uri="{FF2B5EF4-FFF2-40B4-BE49-F238E27FC236}">
                <a16:creationId xmlns:a16="http://schemas.microsoft.com/office/drawing/2014/main" id="{BD74BDB7-EBD9-4606-BF53-0BF26460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5562"/>
            <a:ext cx="5486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140&quot;&gt;&lt;object type=&quot;3&quot; unique_id=&quot;11141&quot;&gt;&lt;property id=&quot;20148&quot; value=&quot;5&quot;/&gt;&lt;property id=&quot;20300&quot; value=&quot;Slide 1&quot;/&gt;&lt;property id=&quot;20307&quot; value=&quot;256&quot;/&gt;&lt;/object&gt;&lt;object type=&quot;3&quot; unique_id=&quot;11142&quot;&gt;&lt;property id=&quot;20148&quot; value=&quot;5&quot;/&gt;&lt;property id=&quot;20300&quot; value=&quot;Slide 6&quot;/&gt;&lt;property id=&quot;20307&quot; value=&quot;261&quot;/&gt;&lt;/object&gt;&lt;object type=&quot;3&quot; unique_id=&quot;11169&quot;&gt;&lt;property id=&quot;20148&quot; value=&quot;5&quot;/&gt;&lt;property id=&quot;20300&quot; value=&quot;Slide 2&quot;/&gt;&lt;property id=&quot;20307&quot; value=&quot;295&quot;/&gt;&lt;/object&gt;&lt;object type=&quot;3&quot; unique_id=&quot;11173&quot;&gt;&lt;property id=&quot;20148&quot; value=&quot;5&quot;/&gt;&lt;property id=&quot;20300&quot; value=&quot;Slide 4&quot;/&gt;&lt;property id=&quot;20307&quot; value=&quot;280&quot;/&gt;&lt;/object&gt;&lt;object type=&quot;3&quot; unique_id=&quot;11174&quot;&gt;&lt;property id=&quot;20148&quot; value=&quot;5&quot;/&gt;&lt;property id=&quot;20300&quot; value=&quot;Slide 7&quot;/&gt;&lt;property id=&quot;20307&quot; value=&quot;292&quot;/&gt;&lt;/object&gt;&lt;object type=&quot;3&quot; unique_id=&quot;11175&quot;&gt;&lt;property id=&quot;20148&quot; value=&quot;5&quot;/&gt;&lt;property id=&quot;20300&quot; value=&quot;Slide 8&quot;/&gt;&lt;property id=&quot;20307&quot; value=&quot;293&quot;/&gt;&lt;/object&gt;&lt;object type=&quot;3&quot; unique_id=&quot;11176&quot;&gt;&lt;property id=&quot;20148&quot; value=&quot;5&quot;/&gt;&lt;property id=&quot;20300&quot; value=&quot;Slide 9&quot;/&gt;&lt;property id=&quot;20307&quot; value=&quot;286&quot;/&gt;&lt;/object&gt;&lt;object type=&quot;3&quot; unique_id=&quot;11177&quot;&gt;&lt;property id=&quot;20148&quot; value=&quot;5&quot;/&gt;&lt;property id=&quot;20300&quot; value=&quot;Slide 11&quot;/&gt;&lt;property id=&quot;20307&quot; value=&quot;289&quot;/&gt;&lt;/object&gt;&lt;object type=&quot;3&quot; unique_id=&quot;11178&quot;&gt;&lt;property id=&quot;20148&quot; value=&quot;5&quot;/&gt;&lt;property id=&quot;20300&quot; value=&quot;Slide 12&quot;/&gt;&lt;property id=&quot;20307&quot; value=&quot;290&quot;/&gt;&lt;/object&gt;&lt;object type=&quot;3&quot; unique_id=&quot;11179&quot;&gt;&lt;property id=&quot;20148&quot; value=&quot;5&quot;/&gt;&lt;property id=&quot;20300&quot; value=&quot;Slide 20&quot;/&gt;&lt;property id=&quot;20307&quot; value=&quot;294&quot;/&gt;&lt;/object&gt;&lt;object type=&quot;3&quot; unique_id=&quot;11180&quot;&gt;&lt;property id=&quot;20148&quot; value=&quot;5&quot;/&gt;&lt;property id=&quot;20300&quot; value=&quot;Slide 21&quot;/&gt;&lt;property id=&quot;20307&quot; value=&quot;285&quot;/&gt;&lt;/object&gt;&lt;object type=&quot;3&quot; unique_id=&quot;11299&quot;&gt;&lt;property id=&quot;20148&quot; value=&quot;5&quot;/&gt;&lt;property id=&quot;20300&quot; value=&quot;Slide 5&quot;/&gt;&lt;property id=&quot;20307&quot; value=&quot;299&quot;/&gt;&lt;/object&gt;&lt;object type=&quot;3&quot; unique_id=&quot;11552&quot;&gt;&lt;property id=&quot;20148&quot; value=&quot;5&quot;/&gt;&lt;property id=&quot;20300&quot; value=&quot;Slide 3&quot;/&gt;&lt;property id=&quot;20307&quot; value=&quot;300&quot;/&gt;&lt;/object&gt;&lt;object type=&quot;3&quot; unique_id=&quot;11553&quot;&gt;&lt;property id=&quot;20148&quot; value=&quot;5&quot;/&gt;&lt;property id=&quot;20300&quot; value=&quot;Slide 10&quot;/&gt;&lt;property id=&quot;20307&quot; value=&quot;301&quot;/&gt;&lt;/object&gt;&lt;object type=&quot;3&quot; unique_id=&quot;11554&quot;&gt;&lt;property id=&quot;20148&quot; value=&quot;5&quot;/&gt;&lt;property id=&quot;20300&quot; value=&quot;Slide 13&quot;/&gt;&lt;property id=&quot;20307&quot; value=&quot;302&quot;/&gt;&lt;/object&gt;&lt;object type=&quot;3&quot; unique_id=&quot;11555&quot;&gt;&lt;property id=&quot;20148&quot; value=&quot;5&quot;/&gt;&lt;property id=&quot;20300&quot; value=&quot;Slide 14&quot;/&gt;&lt;property id=&quot;20307&quot; value=&quot;303&quot;/&gt;&lt;/object&gt;&lt;object type=&quot;3&quot; unique_id=&quot;11556&quot;&gt;&lt;property id=&quot;20148&quot; value=&quot;5&quot;/&gt;&lt;property id=&quot;20300&quot; value=&quot;Slide 15&quot;/&gt;&lt;property id=&quot;20307&quot; value=&quot;304&quot;/&gt;&lt;/object&gt;&lt;object type=&quot;3&quot; unique_id=&quot;11557&quot;&gt;&lt;property id=&quot;20148&quot; value=&quot;5&quot;/&gt;&lt;property id=&quot;20300&quot; value=&quot;Slide 16&quot;/&gt;&lt;property id=&quot;20307&quot; value=&quot;305&quot;/&gt;&lt;/object&gt;&lt;object type=&quot;3&quot; unique_id=&quot;11558&quot;&gt;&lt;property id=&quot;20148&quot; value=&quot;5&quot;/&gt;&lt;property id=&quot;20300&quot; value=&quot;Slide 17&quot;/&gt;&lt;property id=&quot;20307&quot; value=&quot;306&quot;/&gt;&lt;/object&gt;&lt;object type=&quot;3&quot; unique_id=&quot;11559&quot;&gt;&lt;property id=&quot;20148&quot; value=&quot;5&quot;/&gt;&lt;property id=&quot;20300&quot; value=&quot;Slide 18&quot;/&gt;&lt;property id=&quot;20307&quot; value=&quot;308&quot;/&gt;&lt;/object&gt;&lt;object type=&quot;3&quot; unique_id=&quot;11560&quot;&gt;&lt;property id=&quot;20148&quot; value=&quot;5&quot;/&gt;&lt;property id=&quot;20300&quot; value=&quot;Slide 19&quot;/&gt;&lt;property id=&quot;20307&quot; value=&quot;307&quot;/&gt;&lt;/object&gt;&lt;/object&gt;&lt;object type=&quot;8&quot; unique_id=&quot;111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705</Words>
  <Application>Microsoft Office PowerPoint</Application>
  <PresentationFormat>Widescreen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#9Slide07 Cadena</vt:lpstr>
      <vt:lpstr>Arial</vt:lpstr>
      <vt:lpstr>Calibri</vt:lpstr>
      <vt:lpstr>Calibri Light</vt:lpstr>
      <vt:lpstr>Time new roman</vt:lpstr>
      <vt:lpstr>Times New Roman</vt:lpstr>
      <vt:lpstr>Tw Cen MT</vt:lpstr>
      <vt:lpstr>Verdana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83</cp:revision>
  <dcterms:created xsi:type="dcterms:W3CDTF">2017-09-12T01:40:07Z</dcterms:created>
  <dcterms:modified xsi:type="dcterms:W3CDTF">2021-11-26T08:27:16Z</dcterms:modified>
</cp:coreProperties>
</file>