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66" r:id="rId8"/>
    <p:sldId id="268" r:id="rId9"/>
    <p:sldId id="267" r:id="rId10"/>
    <p:sldId id="260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A8E"/>
    <a:srgbClr val="6A2D97"/>
    <a:srgbClr val="632B8D"/>
    <a:srgbClr val="213414"/>
    <a:srgbClr val="3C1A56"/>
    <a:srgbClr val="381850"/>
    <a:srgbClr val="273C18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4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7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7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3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7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2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3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5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4CE0C-43CB-45D0-9975-9F8126F52C93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B5C4-7F08-464D-B147-AF80BCAD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7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" y="6662"/>
            <a:ext cx="12191999" cy="6851338"/>
          </a:xfrm>
          <a:prstGeom prst="rect">
            <a:avLst/>
          </a:prstGeom>
        </p:spPr>
      </p:pic>
      <p:sp>
        <p:nvSpPr>
          <p:cNvPr id="7" name="Hộp Văn bản 6"/>
          <p:cNvSpPr txBox="1">
            <a:spLocks noChangeArrowheads="1"/>
          </p:cNvSpPr>
          <p:nvPr/>
        </p:nvSpPr>
        <p:spPr bwMode="auto">
          <a:xfrm>
            <a:off x="1262832" y="208761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603" y="2413527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5724" y="3121776"/>
            <a:ext cx="491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4250755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4" t="5071" r="7993" b="535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0101" y="3044645"/>
            <a:ext cx="669125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3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9221" y="1278366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3849" y="111281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1AFEA5-4AA4-1CD7-2A42-8B8ED2055D76}"/>
              </a:ext>
            </a:extLst>
          </p:cNvPr>
          <p:cNvSpPr txBox="1"/>
          <p:nvPr/>
        </p:nvSpPr>
        <p:spPr>
          <a:xfrm>
            <a:off x="5872163" y="2646870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2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9"/>
            <a:ext cx="12191999" cy="6844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72847" y="2125006"/>
            <a:ext cx="5676682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TẠO HÌNH CON VẬT 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2746" y="175690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61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8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2800" y="2998405"/>
            <a:ext cx="4681603" cy="2954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7652" y="210157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3776" y="184133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87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0"/>
            <a:ext cx="12192000" cy="6840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98" y="2459853"/>
            <a:ext cx="720945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632A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6107" y="1602171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632B8D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632B8D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4986" y="1228873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86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1" r="620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1953" y="1293087"/>
            <a:ext cx="2337499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656" y="10814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68" y="2047437"/>
            <a:ext cx="2826700" cy="1983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85" y="2026932"/>
            <a:ext cx="3139362" cy="200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62" y="1995618"/>
            <a:ext cx="3057075" cy="203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0953" y="3850151"/>
            <a:ext cx="2046530" cy="2826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85" y="4240234"/>
            <a:ext cx="3139361" cy="2046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11"/>
          <a:stretch/>
        </p:blipFill>
        <p:spPr>
          <a:xfrm>
            <a:off x="7755762" y="4240234"/>
            <a:ext cx="3057075" cy="20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56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945362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759504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1819" y="1922169"/>
            <a:ext cx="43058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5962" r="18216" b="36338"/>
          <a:stretch/>
        </p:blipFill>
        <p:spPr>
          <a:xfrm>
            <a:off x="969440" y="1916054"/>
            <a:ext cx="5787680" cy="35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91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" y="1969581"/>
            <a:ext cx="2990403" cy="3032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48" y="1969581"/>
            <a:ext cx="3638818" cy="3214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42" y="2090337"/>
            <a:ext cx="3518444" cy="29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66810-74FD-631C-EEE3-7473A3F316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85738"/>
            <a:ext cx="3342749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F53E4-B237-047D-45E7-36AA3F415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72" y="2057400"/>
            <a:ext cx="3268864" cy="4800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D1616-450E-F6A2-989D-7EED315C0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83" y="157162"/>
            <a:ext cx="3479639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87CFE-B278-2B79-8FA0-C2BD8157B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94" y="2286000"/>
            <a:ext cx="3364706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68DCD-A263-BD4E-F0EE-0BFD6C2A9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73" y="221973"/>
            <a:ext cx="2247527" cy="2364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9DFCC-5A82-B10B-0EA5-8335E3E5B8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20" y="3207026"/>
            <a:ext cx="251275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3990"/>
          <a:stretch/>
        </p:blipFill>
        <p:spPr>
          <a:xfrm>
            <a:off x="666691" y="2134811"/>
            <a:ext cx="2926518" cy="2933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31" y="1673787"/>
            <a:ext cx="2703233" cy="475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4" y="1699545"/>
            <a:ext cx="4443211" cy="44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5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303</Words>
  <Application>Microsoft Office PowerPoint</Application>
  <PresentationFormat>Widescreen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34</cp:revision>
  <dcterms:created xsi:type="dcterms:W3CDTF">2021-10-10T09:15:36Z</dcterms:created>
  <dcterms:modified xsi:type="dcterms:W3CDTF">2022-10-20T05:18:35Z</dcterms:modified>
</cp:coreProperties>
</file>