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63" r:id="rId7"/>
    <p:sldId id="264" r:id="rId8"/>
    <p:sldId id="265" r:id="rId9"/>
    <p:sldId id="266" r:id="rId10"/>
    <p:sldId id="267" r:id="rId11"/>
    <p:sldId id="271" r:id="rId12"/>
    <p:sldId id="268" r:id="rId13"/>
    <p:sldId id="269" r:id="rId14"/>
    <p:sldId id="270" r:id="rId15"/>
    <p:sldId id="26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034BB-B800-4901-9221-4A5B44E360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D2191E-4A45-45C4-86FB-746159ECEE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7EB27-739B-49A6-BDBA-B6AC0F6A8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C617C-17FD-453A-836A-7C6E7364C7C8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28368-EE0E-4042-A46F-A72AA19B5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EE20D-07F4-4E88-BA34-C0ADC7111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25C8-675F-42BB-A7C7-3C7CD6216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939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8A54B-E617-470F-BFAA-AC73F6B82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37AA29-AAD0-4864-9AE2-15B057CE67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8C2373-6196-43BC-A5C8-801E319FD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C617C-17FD-453A-836A-7C6E7364C7C8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05770-AF32-42F1-9006-87A4DFECC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BEE26-7754-45B9-963A-372C0BA51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25C8-675F-42BB-A7C7-3C7CD6216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007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09C76D-4C65-4CC7-B637-F67BC52174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ED1559-89CA-4430-8020-25C4CCDB9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73F7C-6C6E-4816-8E77-AA73C395E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C617C-17FD-453A-836A-7C6E7364C7C8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3282D-340F-4D8E-9A08-9AA9969AC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42BCB-DCB9-4E4A-AA02-0958153F7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25C8-675F-42BB-A7C7-3C7CD6216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951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8C848-FE66-45D5-B1D7-C7F611198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7B8D4-20A4-4EA5-9BEF-EC86B809C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5D23E7-876C-4BD8-9EA0-919A039BD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C617C-17FD-453A-836A-7C6E7364C7C8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ED5960-7EB0-4514-88BB-A9980DDA5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C1DFB-37D7-4FDF-9418-DBA8CE804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25C8-675F-42BB-A7C7-3C7CD6216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42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ADD4C-ACC5-45A9-A390-85C77C642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3C10C-1FFC-4C78-ACF7-2F6B99581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A4617-DACC-42AE-AEC3-3C14334F8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C617C-17FD-453A-836A-7C6E7364C7C8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25509-7B66-4844-87E7-B8F600A2A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D1901-9288-4A01-B778-8D495AD63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25C8-675F-42BB-A7C7-3C7CD6216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71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554A5-4B47-443D-9964-D1617B436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31E26-3244-434D-AC5A-2777D3CCE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A1F330-C32F-4C69-A349-B607BE76F6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2A86A-3C66-42DA-A88D-03432F337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C617C-17FD-453A-836A-7C6E7364C7C8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91A67A-7503-49F2-937E-84EFCE717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E3F6CD-1854-4761-B652-AE98B8D52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25C8-675F-42BB-A7C7-3C7CD6216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838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5C681-6F45-4B64-8496-1E1DD9100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9C7322-B920-42FE-89CA-33FEFE013E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977CBC-CED6-4E63-8CA9-3C9E98CFEC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5646BA-FBDF-48D0-970D-184AB3E49B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4FF38E-F3C8-42A4-9582-ADA590F70B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6FE2FB-9DA4-4ED0-A118-878DCD226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C617C-17FD-453A-836A-7C6E7364C7C8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105156-EE42-4BFA-8F33-C1292E92E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86E18A-3F40-4EF5-A0E8-315FD7806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25C8-675F-42BB-A7C7-3C7CD6216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73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62572-B614-41FB-AF00-32E88D81A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95294-6466-4A0C-8F8D-59320101F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C617C-17FD-453A-836A-7C6E7364C7C8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37E529-124B-494B-A6BD-CE98BBBD4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9B0A0F-7745-4D5E-AE23-FE841ABE9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25C8-675F-42BB-A7C7-3C7CD6216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766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44B931-7D46-4D7F-96DE-60B741776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C617C-17FD-453A-836A-7C6E7364C7C8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2092F6-BFD2-4652-9378-6482AE484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D04291-9F34-4382-9485-1245C19FF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25C8-675F-42BB-A7C7-3C7CD6216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43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0F0B4-4C3E-4CA7-B560-8EF2A95B8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9F2BD-E94B-430F-9D42-CB035269B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D64537-8628-4F46-ADB9-77DD3724F7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8B4780-6F10-4E1F-A151-F63DA849E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C617C-17FD-453A-836A-7C6E7364C7C8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AD3365-BD0C-4D61-A0A7-48A44EB5D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52A8BC-7DE6-4B41-A58C-372F30AB5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25C8-675F-42BB-A7C7-3C7CD6216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816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3BE29-F0A8-475F-95B1-69035E192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39D228-D18B-498B-8CFB-DC5F51AFE2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AEFC28-72AD-4547-95C3-F8A68BF0B2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75098-B922-4BF0-B860-1D6C42761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C617C-17FD-453A-836A-7C6E7364C7C8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11D977-C775-4A71-BD01-939617ECB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EAFEBD-5BDA-4389-859E-120E28E05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25C8-675F-42BB-A7C7-3C7CD6216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953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D501B5-9790-4A3D-9D4C-74EFF3465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795779-F89A-4292-9D03-BAB83D1E86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6353E-D1A2-4495-9BF9-1923CB0B5F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C617C-17FD-453A-836A-7C6E7364C7C8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C0339-6243-4F35-BB71-578F7AA50E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D1706-E668-4B7A-AF3C-21FDC42C3F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125C8-675F-42BB-A7C7-3C7CD6216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74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6847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2257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603F8EE-9067-44ED-AC2A-236A84D68996}"/>
              </a:ext>
            </a:extLst>
          </p:cNvPr>
          <p:cNvSpPr/>
          <p:nvPr/>
        </p:nvSpPr>
        <p:spPr>
          <a:xfrm>
            <a:off x="3024554" y="3685735"/>
            <a:ext cx="337624" cy="337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4B2B50F-F35D-4137-81B2-B3A318FEECE2}"/>
              </a:ext>
            </a:extLst>
          </p:cNvPr>
          <p:cNvSpPr/>
          <p:nvPr/>
        </p:nvSpPr>
        <p:spPr>
          <a:xfrm>
            <a:off x="4133557" y="3798276"/>
            <a:ext cx="337624" cy="337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09BE85D-F5C2-43F1-BF98-2C65381E676A}"/>
              </a:ext>
            </a:extLst>
          </p:cNvPr>
          <p:cNvSpPr/>
          <p:nvPr/>
        </p:nvSpPr>
        <p:spPr>
          <a:xfrm>
            <a:off x="5413717" y="3854547"/>
            <a:ext cx="337624" cy="337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9EC11CC-896A-471F-A517-602008324B6A}"/>
              </a:ext>
            </a:extLst>
          </p:cNvPr>
          <p:cNvSpPr/>
          <p:nvPr/>
        </p:nvSpPr>
        <p:spPr>
          <a:xfrm>
            <a:off x="6525065" y="3981155"/>
            <a:ext cx="337624" cy="337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462D998-72B3-4114-9DCE-D04BDF3ECB8B}"/>
              </a:ext>
            </a:extLst>
          </p:cNvPr>
          <p:cNvSpPr/>
          <p:nvPr/>
        </p:nvSpPr>
        <p:spPr>
          <a:xfrm>
            <a:off x="8100647" y="4023359"/>
            <a:ext cx="337624" cy="337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F8B784B-6C35-4C59-B50F-23BFC063C942}"/>
              </a:ext>
            </a:extLst>
          </p:cNvPr>
          <p:cNvSpPr/>
          <p:nvPr/>
        </p:nvSpPr>
        <p:spPr>
          <a:xfrm>
            <a:off x="9507417" y="3981154"/>
            <a:ext cx="337624" cy="337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04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6799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202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2381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9478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72CF5AD-E062-41F1-BB8F-112D8530D8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05" y="3232517"/>
            <a:ext cx="9144000" cy="2387600"/>
          </a:xfrm>
        </p:spPr>
        <p:txBody>
          <a:bodyPr>
            <a:normAutofit/>
          </a:bodyPr>
          <a:lstStyle/>
          <a:p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xẻ</a:t>
            </a:r>
            <a:b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mi</a:t>
            </a:r>
          </a:p>
        </p:txBody>
      </p:sp>
    </p:spTree>
    <p:extLst>
      <p:ext uri="{BB962C8B-B14F-4D97-AF65-F5344CB8AC3E}">
        <p14:creationId xmlns:p14="http://schemas.microsoft.com/office/powerpoint/2010/main" val="4232891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2876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át -Xúc xắc xúc xẻ">
            <a:hlinkClick r:id="" action="ppaction://media"/>
            <a:extLst>
              <a:ext uri="{FF2B5EF4-FFF2-40B4-BE49-F238E27FC236}">
                <a16:creationId xmlns:a16="http://schemas.microsoft.com/office/drawing/2014/main" id="{FB1D4DC8-FA79-4148-B734-3AEB400D64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2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698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6779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4603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0F01E91-3356-4C93-B6D2-66C6338E83F8}"/>
              </a:ext>
            </a:extLst>
          </p:cNvPr>
          <p:cNvSpPr/>
          <p:nvPr/>
        </p:nvSpPr>
        <p:spPr>
          <a:xfrm>
            <a:off x="4164037" y="3810000"/>
            <a:ext cx="337624" cy="337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0725D36-203C-4366-8C28-ABD73CD2D73C}"/>
              </a:ext>
            </a:extLst>
          </p:cNvPr>
          <p:cNvSpPr/>
          <p:nvPr/>
        </p:nvSpPr>
        <p:spPr>
          <a:xfrm>
            <a:off x="5427784" y="3866269"/>
            <a:ext cx="337624" cy="337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D0C7176-2EC5-4CC5-9E7C-6FCC0B29C9CF}"/>
              </a:ext>
            </a:extLst>
          </p:cNvPr>
          <p:cNvSpPr/>
          <p:nvPr/>
        </p:nvSpPr>
        <p:spPr>
          <a:xfrm>
            <a:off x="2994074" y="3669322"/>
            <a:ext cx="337624" cy="337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A7B91EB-9977-4877-AC82-199AEF9688CB}"/>
              </a:ext>
            </a:extLst>
          </p:cNvPr>
          <p:cNvSpPr/>
          <p:nvPr/>
        </p:nvSpPr>
        <p:spPr>
          <a:xfrm>
            <a:off x="6464107" y="3976468"/>
            <a:ext cx="337624" cy="337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D96F346-A296-4F52-8C71-73EC9AB88DD5}"/>
              </a:ext>
            </a:extLst>
          </p:cNvPr>
          <p:cNvSpPr/>
          <p:nvPr/>
        </p:nvSpPr>
        <p:spPr>
          <a:xfrm>
            <a:off x="8086578" y="4023360"/>
            <a:ext cx="337624" cy="337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C0E9EDB-D3A0-4C08-B1DF-B3025AA624DF}"/>
              </a:ext>
            </a:extLst>
          </p:cNvPr>
          <p:cNvSpPr/>
          <p:nvPr/>
        </p:nvSpPr>
        <p:spPr>
          <a:xfrm>
            <a:off x="9540237" y="4035081"/>
            <a:ext cx="337624" cy="337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L1d5">
            <a:hlinkClick r:id="" action="ppaction://media"/>
            <a:extLst>
              <a:ext uri="{FF2B5EF4-FFF2-40B4-BE49-F238E27FC236}">
                <a16:creationId xmlns:a16="http://schemas.microsoft.com/office/drawing/2014/main" id="{4DEB1D4F-1718-4BE9-B797-27C2C0FD4C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05403" y="50655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34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14247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23</Words>
  <Application>Microsoft Office PowerPoint</Application>
  <PresentationFormat>Widescreen</PresentationFormat>
  <Paragraphs>1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Tiết 20. Ôn bài hát: Xúc xắc xúc xẻ Tập đọc nhạc: Những người bạn của Đô- rê- mi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3</cp:revision>
  <dcterms:created xsi:type="dcterms:W3CDTF">2022-01-16T03:50:53Z</dcterms:created>
  <dcterms:modified xsi:type="dcterms:W3CDTF">2022-01-25T12:47:27Z</dcterms:modified>
</cp:coreProperties>
</file>