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DC16F-BFBA-4E2C-B770-762DEF064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A07392-E042-485C-9962-9EB897201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CACE7-B047-46AD-92D6-6DA9DA0B5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05E-9D7A-400A-A035-9B271E13C79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1160F-303C-4C97-AC1F-784D7737E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7E8D8-9649-4766-BDCA-4AA72D32B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031-517D-4C3F-83A3-E600A120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8D283-66B9-43AC-AF5F-1C34988B3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40D875-6817-43C8-96BE-BACE4E3B2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35D2B-71A9-4043-81A6-18771CCE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05E-9D7A-400A-A035-9B271E13C79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65682-4258-4AE3-AEF7-B6E7AB43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226D9-BAFC-4B3C-AF15-00DD9E68A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031-517D-4C3F-83A3-E600A120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3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0A7674-A47F-4132-A5C4-56DAF3A876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D2EFD-797C-43C5-A318-7E7E5F0EE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8A7CD-CE55-4DE0-A8CB-B7CBF8610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05E-9D7A-400A-A035-9B271E13C79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350FF-7B55-4AA8-8EC7-C606AA380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61406-ABA6-46C8-9CFF-A06CCCA66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031-517D-4C3F-83A3-E600A120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5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F37D5-81AD-4AB9-959A-68049CB69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3E579-2914-4F4C-9D61-875BB280E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931C6-3FD5-4402-8F06-1C6753B4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05E-9D7A-400A-A035-9B271E13C79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7A70E-65FF-489E-9529-B453F1888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DC526-EAC6-40CE-BF55-AF31D74F7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031-517D-4C3F-83A3-E600A120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00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6E8A3-A45E-48F6-A766-9EC889E9B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C7E95-A8F0-48E3-B7DC-4FC92DCCF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2632C-5B42-49D3-87CF-F3C77A324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05E-9D7A-400A-A035-9B271E13C79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DA0EC-CDF2-4D24-A8DE-353A868A6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98DF0-DB1E-4A91-B915-D12AD216B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031-517D-4C3F-83A3-E600A120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67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EFE9B-DBA1-4920-A563-851FA56D4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27E5D-BAF2-494B-BC94-5F8A5AF09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78FE0B-3EAD-4D34-9405-C9A182032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89678-D213-487D-8C7F-39085F872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05E-9D7A-400A-A035-9B271E13C79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A1AC1-48D2-465B-BE79-5506133E7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A7FC3-6399-43D2-A23C-A594271ED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031-517D-4C3F-83A3-E600A120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10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32B0-B30B-4D86-A69C-8C310DD2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DCD3F-4AC2-482E-9DAC-7487F17F2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96C7E1-E315-4BD6-BB2F-84388AF70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B34342-EC13-42CF-921F-2C69AA712B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5077A0-3893-42E9-BCE1-66D8C44F98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0392F6-B9CF-4C5C-B3B3-12198C7D0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05E-9D7A-400A-A035-9B271E13C79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4FAD1C-58FC-4EBE-911A-DA10DFA3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477B6-DF15-4BDA-AC46-FE4E00E7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031-517D-4C3F-83A3-E600A120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3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13A8F-E980-4485-A670-6F03C35A2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8C4B5C-4372-4665-9335-471CDDAC4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05E-9D7A-400A-A035-9B271E13C79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4B805-D95F-43DA-B99F-502F60E24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4E1E65-63AE-4AF1-A7E3-EEFFD1A00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031-517D-4C3F-83A3-E600A120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1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DCEF97-1A7C-47C9-9D46-DD8FE500B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05E-9D7A-400A-A035-9B271E13C79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B21012-6446-4DE1-A548-1909173A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F9C85-DF6C-4710-8541-32C53F526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031-517D-4C3F-83A3-E600A120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6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D7787-B7D4-4E2F-B027-177222B4A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8E2C7-6B13-4924-857B-081762640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48B05-3AFF-49F2-B52A-53055D117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2048E-C8EB-4C25-92EB-DAB79CD19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05E-9D7A-400A-A035-9B271E13C79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2F530-DB68-405C-9974-106385C30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C0806-7A77-4CD6-85D7-65030FDCD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031-517D-4C3F-83A3-E600A120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06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F8C4C-6E3E-4C8B-B831-3ACEA7E5A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0CA42A-FE95-404F-8EA5-DC07352BBD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93585-4AD0-4967-8332-55766C372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38B8B-6987-47DA-87A8-769E583CF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05E-9D7A-400A-A035-9B271E13C79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6015E-22AD-42A1-BB7A-620DF54CB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28D80-E83D-4D74-8036-6AD4B106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031-517D-4C3F-83A3-E600A120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4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7E71A2-0BE5-4478-88A1-98F99FF32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44275-8322-4C08-82AF-0B1E20AB3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0B505-12CF-4A40-82C6-AF44682E21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9005E-9D7A-400A-A035-9B271E13C79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6A53A-B87C-4ABB-89DB-E31C65627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3E9CA-DED0-4070-9FF0-83FF0CAC1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AD031-517D-4C3F-83A3-E600A120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4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3692E-F0A7-43A5-BCA0-3F8832382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9772"/>
            <a:ext cx="9144000" cy="2387600"/>
          </a:xfrm>
        </p:spPr>
        <p:txBody>
          <a:bodyPr>
            <a:normAutofit/>
          </a:bodyPr>
          <a:lstStyle/>
          <a:p>
            <a:pPr marL="0" marR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 BÀI HÁT:GÀ GÁY</a:t>
            </a:r>
            <a:b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Lai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b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994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4F9D2-66B7-49B1-8491-B334C5C75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endParaRPr lang="en-US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5D09DA-624E-4AA8-8321-87917B016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vi-VN" b="0" i="0" dirty="0">
                <a:solidFill>
                  <a:srgbClr val="00B050"/>
                </a:solidFill>
                <a:effectLst/>
                <a:latin typeface="+mj-lt"/>
              </a:rPr>
              <a:t>Nhạc sỹ Huy Trân tên thật là Trần Huy Trân, sinh ngày 9/6/1936 tại Nam Định.</a:t>
            </a:r>
          </a:p>
          <a:p>
            <a:pPr algn="l"/>
            <a:r>
              <a:rPr lang="vi-VN" b="0" i="0" dirty="0">
                <a:solidFill>
                  <a:srgbClr val="00B050"/>
                </a:solidFill>
                <a:effectLst/>
                <a:latin typeface="+mj-lt"/>
              </a:rPr>
              <a:t>Ông đã từng công tác tại Viện Âm nhạc (1960 - 1980) và Đài PTTH Hà Nội (1980 - 1996)</a:t>
            </a:r>
          </a:p>
          <a:p>
            <a:pPr algn="l"/>
            <a:r>
              <a:rPr lang="vi-VN" b="0" i="0" dirty="0">
                <a:solidFill>
                  <a:srgbClr val="00B050"/>
                </a:solidFill>
                <a:effectLst/>
                <a:latin typeface="+mj-lt"/>
              </a:rPr>
              <a:t>Tham gia các hội: Hội Nhạc sỹ VN, Hội Văn nghệ dân gian VN, Hội Âm nhạc Hà Nội</a:t>
            </a:r>
          </a:p>
          <a:p>
            <a:pPr algn="l"/>
            <a:r>
              <a:rPr lang="vi-VN" b="0" i="0" dirty="0">
                <a:solidFill>
                  <a:srgbClr val="00B050"/>
                </a:solidFill>
                <a:effectLst/>
                <a:latin typeface="+mj-lt"/>
              </a:rPr>
              <a:t>Phần thưởng: Huân chương chống Mỹ cứu nước hạng 2, Huy chương Vì thế hệ trẻ, Huy chương Chiến sỹ văn hóa, Huy chương Vì sự nghiệp truyền hình</a:t>
            </a:r>
          </a:p>
          <a:p>
            <a:r>
              <a:rPr lang="en-US" b="0" i="0" dirty="0">
                <a:solidFill>
                  <a:srgbClr val="00B050"/>
                </a:solidFill>
                <a:effectLst/>
                <a:latin typeface="+mj-lt"/>
              </a:rPr>
              <a:t>S</a:t>
            </a:r>
            <a:r>
              <a:rPr lang="vi-VN" b="0" i="0" dirty="0">
                <a:solidFill>
                  <a:srgbClr val="00B050"/>
                </a:solidFill>
                <a:effectLst/>
                <a:latin typeface="+mj-lt"/>
              </a:rPr>
              <a:t>áng tác nhiều ca khúc cho thiếu nhi: </a:t>
            </a:r>
            <a:r>
              <a:rPr lang="vi-VN" b="0" i="1" dirty="0">
                <a:solidFill>
                  <a:srgbClr val="00B050"/>
                </a:solidFill>
                <a:effectLst/>
                <a:latin typeface="+mj-lt"/>
              </a:rPr>
              <a:t>Bầu trời này, mặt đất này</a:t>
            </a:r>
            <a:r>
              <a:rPr lang="vi-VN" b="0" i="0" dirty="0">
                <a:solidFill>
                  <a:srgbClr val="00B050"/>
                </a:solidFill>
                <a:effectLst/>
                <a:latin typeface="+mj-lt"/>
              </a:rPr>
              <a:t> (Lời thơ Diệp Minh Tuyền) giải A trong nước, giải quốc tế năm 1979, </a:t>
            </a:r>
            <a:r>
              <a:rPr lang="vi-VN" b="0" i="1" dirty="0">
                <a:solidFill>
                  <a:srgbClr val="00B050"/>
                </a:solidFill>
                <a:effectLst/>
                <a:latin typeface="+mj-lt"/>
              </a:rPr>
              <a:t>Xôn xao mùa xuân, Bài hát gửi anh chiến sỹ Trường Sa, Trồng cây ơn Bác, Hãy giữ cho em bầu trời xanh...</a:t>
            </a:r>
            <a:endParaRPr lang="en-US" dirty="0">
              <a:solidFill>
                <a:srgbClr val="00B050"/>
              </a:solidFill>
              <a:latin typeface="+mj-lt"/>
            </a:endParaRPr>
          </a:p>
          <a:p>
            <a:endParaRPr lang="en-US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191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18A90-1CEF-4CCE-811C-C02B41B7B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C3EC1D-CBD3-4D92-B00A-E69AB5DAF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6" name="Gà gáy">
            <a:hlinkClick r:id="" action="ppaction://media"/>
            <a:extLst>
              <a:ext uri="{FF2B5EF4-FFF2-40B4-BE49-F238E27FC236}">
                <a16:creationId xmlns:a16="http://schemas.microsoft.com/office/drawing/2014/main" id="{1E80E2DC-7A2E-4DF8-94EE-012408A945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24111" y="60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6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2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583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947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187</Words>
  <Application>Microsoft Office PowerPoint</Application>
  <PresentationFormat>Widescreen</PresentationFormat>
  <Paragraphs>7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HỌC BÀI HÁT:GÀ GÁY            Dân ca Cống ( Lai Châu ) Lời mới: Huy Trân</vt:lpstr>
      <vt:lpstr>Đôi nét về nhạc sĩ Huy Trân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HỌC BÀI HÁT:GÀ GÁY            Dân ca Cống ( Lai Châu ) Lời mới: Huy Trân</dc:title>
  <dc:creator>Dell</dc:creator>
  <cp:lastModifiedBy>Dell</cp:lastModifiedBy>
  <cp:revision>3</cp:revision>
  <dcterms:created xsi:type="dcterms:W3CDTF">2021-10-19T01:41:51Z</dcterms:created>
  <dcterms:modified xsi:type="dcterms:W3CDTF">2022-02-20T15:57:02Z</dcterms:modified>
</cp:coreProperties>
</file>