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71" r:id="rId4"/>
    <p:sldId id="272" r:id="rId5"/>
    <p:sldId id="268" r:id="rId6"/>
    <p:sldId id="266" r:id="rId7"/>
    <p:sldId id="270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ell" initials="D" lastIdx="1" clrIdx="0">
    <p:extLst>
      <p:ext uri="{19B8F6BF-5375-455C-9EA6-DF929625EA0E}">
        <p15:presenceInfo xmlns:p15="http://schemas.microsoft.com/office/powerpoint/2012/main" userId="Dell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9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7D123A-5368-429D-9A46-5D70BACF34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2227C42-69EF-42BB-B21A-FE5D89473C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90E76E-B7B9-4901-BBD5-E0D8E6020F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C6958-F233-4292-873D-372A2D321673}" type="datetimeFigureOut">
              <a:rPr lang="en-US" smtClean="0"/>
              <a:t>2/27/2022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23FF71-C2BC-4CA7-BC73-4423DB1982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049EB7-A1FF-4CDE-AFCB-B48CB50962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B93C9-8FE9-4A54-A423-7CFDAEE263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1896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3D0E43-30A0-46D6-9EB2-562BFB5240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CE26392-796C-46CF-BB1C-90A2AE9B78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1E108C-4C6F-474C-B7F2-1394B79946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C6958-F233-4292-873D-372A2D321673}" type="datetimeFigureOut">
              <a:rPr lang="en-US" smtClean="0"/>
              <a:t>2/27/2022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8BAE0D-F2A7-4D20-80FA-1646358BEF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2DE1E5-0025-4F68-9589-03D52D462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B93C9-8FE9-4A54-A423-7CFDAEE263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1619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455B8AF-5C96-4D66-8F85-B5EDC111534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2B8673C-6E4B-4BC5-A8A7-F9E37637C0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D9143A-ABC5-4D6D-933C-1212559CF3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C6958-F233-4292-873D-372A2D321673}" type="datetimeFigureOut">
              <a:rPr lang="en-US" smtClean="0"/>
              <a:t>2/27/2022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D29501-4A91-4084-B5C2-BDFB5F43C4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CAD204-C914-434E-B905-5A595853E9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B93C9-8FE9-4A54-A423-7CFDAEE263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7099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A0C4EF-6547-4191-AC1A-FD7D169F3D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F8ED0C-AD8F-4567-B104-DD9B04BFA8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57B277-7FD3-4107-8C80-0582D2846F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C6958-F233-4292-873D-372A2D321673}" type="datetimeFigureOut">
              <a:rPr lang="en-US" smtClean="0"/>
              <a:t>2/27/2022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0CC1AE-A8AA-469F-977A-FA2FDDEC16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9966C3-38A5-47AE-BA27-51F007A169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B93C9-8FE9-4A54-A423-7CFDAEE263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7964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963360-61F5-4251-893D-A1056EA533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AC3EDD-32EE-4499-9D04-9139826F01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16E7D7-18F3-4132-B7E3-A55AE2F291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C6958-F233-4292-873D-372A2D321673}" type="datetimeFigureOut">
              <a:rPr lang="en-US" smtClean="0"/>
              <a:t>2/27/2022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3A4173-DAD6-4312-BC52-37D0C82C1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88EDDD-9675-4AC6-8596-8E14680594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B93C9-8FE9-4A54-A423-7CFDAEE263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0922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5C5FD9-A81C-4DB9-A1FA-E8B6705BE5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E8BAF9-D946-49A2-97B3-1CDC1D5A734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C5B4643-F71B-4629-BA71-69B0165BA6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FFDF52-3030-4089-9E2E-EC2A4E8CA5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C6958-F233-4292-873D-372A2D321673}" type="datetimeFigureOut">
              <a:rPr lang="en-US" smtClean="0"/>
              <a:t>2/27/2022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1795B5A-CC83-478D-A1C6-1D7DF532C0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1B79B2-2E94-49D3-8A13-C8FF6B2105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B93C9-8FE9-4A54-A423-7CFDAEE263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1609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CB8CB2-9EE8-4CBD-BEB5-A5E4BC6B72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1E01F4-F60D-46AB-A905-907172A6F9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96231E6-B0D3-4ECC-AB41-1574422FF7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D5901ED-175B-40E1-BEF2-BCEDC60D4B9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66CE5CE-BB8D-441F-9F7F-82AC52BBB38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05ACAE5-2C0F-4A1D-A8DF-D2942A52D8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C6958-F233-4292-873D-372A2D321673}" type="datetimeFigureOut">
              <a:rPr lang="en-US" smtClean="0"/>
              <a:t>2/27/2022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DA9837F-8AC6-4500-A4A0-677632C87B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CDCF7AD-4A4D-470D-9C1A-80321845AD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B93C9-8FE9-4A54-A423-7CFDAEE263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9730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C97306-4FDB-4D9A-B9FA-5F5E5348D6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F253043-04C5-4B65-AAF7-0BC7517102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C6958-F233-4292-873D-372A2D321673}" type="datetimeFigureOut">
              <a:rPr lang="en-US" smtClean="0"/>
              <a:t>2/27/2022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D90E08C-D128-4267-8F19-051D73BAFD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E8CBB0E-9AE3-4B84-AACF-1442C22FB3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B93C9-8FE9-4A54-A423-7CFDAEE263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0343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7BE2140-CB8E-41B9-9CE4-8415CB868C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C6958-F233-4292-873D-372A2D321673}" type="datetimeFigureOut">
              <a:rPr lang="en-US" smtClean="0"/>
              <a:t>2/27/2022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B3E47A2-2D6E-4C36-80C4-319326D40E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B693AA-D36C-45B7-ACB9-DEE5ADA9EF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B93C9-8FE9-4A54-A423-7CFDAEE263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0947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4B53C6-0FD5-4B3E-9704-1A16542EB5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FDE3CD-C495-48B4-BD00-C5B47BC41D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C438CF-6F71-4C74-97E6-2BECDCEFC6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CBDA48-F692-4A3C-8792-3E322208C0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C6958-F233-4292-873D-372A2D321673}" type="datetimeFigureOut">
              <a:rPr lang="en-US" smtClean="0"/>
              <a:t>2/27/2022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F0735A-08FA-4C21-AA97-9AA2A24876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D00845-C3F4-4ECD-B5CA-E4C8C37CDD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B93C9-8FE9-4A54-A423-7CFDAEE263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9745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CB841B-8D6A-44FF-8219-383E82624E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3080631-D6A2-4B3D-9483-4AB742AC4DE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DA6877-F935-4455-BCEA-2AA2168755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BF7E139-DBDF-447D-95DA-A02F71882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C6958-F233-4292-873D-372A2D321673}" type="datetimeFigureOut">
              <a:rPr lang="en-US" smtClean="0"/>
              <a:t>2/27/2022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AA9B5A-7B53-4951-B11D-2CD0A9B280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AC66B9-F9A1-41AD-BA15-615D289386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B93C9-8FE9-4A54-A423-7CFDAEE263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5106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AB2D8AD-78BD-407B-8AAE-AF3233F90E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2CDFAB-B805-489D-8768-9373616F2C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877823-1B2B-472E-BDEC-27B0974548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FC6958-F233-4292-873D-372A2D321673}" type="datetimeFigureOut">
              <a:rPr lang="en-US" smtClean="0"/>
              <a:t>2/27/2022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4D3033-15F2-4AC5-87C4-201A0947862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90457C-CB5A-41CB-ABC5-77C68448E0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2B93C9-8FE9-4A54-A423-7CFDAEE263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5756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26214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F0499C-7EA8-4E9F-89F4-4114551CDE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801236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24.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TĐN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5, 6</a:t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73354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Năm. Cánh">
            <a:hlinkClick r:id="" action="ppaction://media"/>
            <a:extLst>
              <a:ext uri="{FF2B5EF4-FFF2-40B4-BE49-F238E27FC236}">
                <a16:creationId xmlns:a16="http://schemas.microsoft.com/office/drawing/2014/main" id="{91467C5C-5E59-44B8-8974-39C149CA61F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264727" y="105624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9327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07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865665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732811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Dn6l5">
            <a:hlinkClick r:id="" action="ppaction://media"/>
            <a:extLst>
              <a:ext uri="{FF2B5EF4-FFF2-40B4-BE49-F238E27FC236}">
                <a16:creationId xmlns:a16="http://schemas.microsoft.com/office/drawing/2014/main" id="{8C1AEF27-1039-4866-A8CE-8F809E63F6F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254240" y="76082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291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78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F57FF1-92C7-40E5-9E20-BDE3A6325B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Dặn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dò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64B9D3-0E08-482C-9FBF-FCF010A1BE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68051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23</Words>
  <Application>Microsoft Office PowerPoint</Application>
  <PresentationFormat>Widescreen</PresentationFormat>
  <Paragraphs>3</Paragraphs>
  <Slides>7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Times New Roman</vt:lpstr>
      <vt:lpstr>Office Theme</vt:lpstr>
      <vt:lpstr>PowerPoint Presentation</vt:lpstr>
      <vt:lpstr>Tiết 24. Ôn đọc nhạc: TĐN số 5, 6 </vt:lpstr>
      <vt:lpstr>PowerPoint Presentation</vt:lpstr>
      <vt:lpstr>PowerPoint Presentation</vt:lpstr>
      <vt:lpstr>PowerPoint Presentation</vt:lpstr>
      <vt:lpstr>PowerPoint Presentation</vt:lpstr>
      <vt:lpstr>Dặn dò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Dell</cp:lastModifiedBy>
  <cp:revision>5</cp:revision>
  <dcterms:created xsi:type="dcterms:W3CDTF">2022-01-16T03:35:29Z</dcterms:created>
  <dcterms:modified xsi:type="dcterms:W3CDTF">2022-02-27T07:55:04Z</dcterms:modified>
</cp:coreProperties>
</file>