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13"/>
  </p:notesMasterIdLst>
  <p:sldIdLst>
    <p:sldId id="256" r:id="rId2"/>
    <p:sldId id="326" r:id="rId3"/>
    <p:sldId id="313" r:id="rId4"/>
    <p:sldId id="328" r:id="rId5"/>
    <p:sldId id="330" r:id="rId6"/>
    <p:sldId id="335" r:id="rId7"/>
    <p:sldId id="336" r:id="rId8"/>
    <p:sldId id="264" r:id="rId9"/>
    <p:sldId id="337" r:id="rId10"/>
    <p:sldId id="338" r:id="rId11"/>
    <p:sldId id="339" r:id="rId12"/>
  </p:sldIdLst>
  <p:sldSz cx="9144000" cy="5143500" type="screen16x9"/>
  <p:notesSz cx="6858000" cy="9144000"/>
  <p:embeddedFontLst>
    <p:embeddedFont>
      <p:font typeface="Amatic SC" charset="-79"/>
      <p:regular r:id="rId14"/>
      <p:bold r:id="rId15"/>
    </p:embeddedFont>
    <p:embeddedFont>
      <p:font typeface="Bebas Neue" charset="0"/>
      <p:regular r:id="rId16"/>
    </p:embeddedFont>
    <p:embeddedFont>
      <p:font typeface="Nunito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EDF8AA"/>
    <a:srgbClr val="6E4F02"/>
    <a:srgbClr val="2410BC"/>
    <a:srgbClr val="FF0066"/>
    <a:srgbClr val="009900"/>
    <a:srgbClr val="EDF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D3345F5-5DDD-4225-893A-4F8CE31C1A5B}">
  <a:tblStyle styleId="{DD3345F5-5DDD-4225-893A-4F8CE31C1A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76277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Google Shape;2652;ge70f314c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3" name="Google Shape;2653;ge70f314c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0" name="Google Shape;2910;ge827575d3c_0_6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1" name="Google Shape;2911;ge827575d3c_0_6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22308" y="68542"/>
            <a:ext cx="8966083" cy="5041129"/>
            <a:chOff x="122308" y="68542"/>
            <a:chExt cx="8966083" cy="5041129"/>
          </a:xfrm>
        </p:grpSpPr>
        <p:sp>
          <p:nvSpPr>
            <p:cNvPr id="10" name="Google Shape;10;p2"/>
            <p:cNvSpPr/>
            <p:nvPr/>
          </p:nvSpPr>
          <p:spPr>
            <a:xfrm rot="2700000">
              <a:off x="2435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1" name="Google Shape;11;p2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2" name="Google Shape;12;p2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Google Shape;13;p2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4" name="Google Shape;14;p2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5" name="Google Shape;15;p2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6" name="Google Shape;16;p2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8" name="Google Shape;18;p2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9" name="Google Shape;19;p2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0" name="Google Shape;20;p2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1" name="Google Shape;21;p2"/>
            <p:cNvSpPr/>
            <p:nvPr/>
          </p:nvSpPr>
          <p:spPr>
            <a:xfrm rot="8100000" flipH="1">
              <a:off x="4509194" y="2360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2" name="Google Shape;22;p2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8100000" flipH="1">
              <a:off x="7666007" y="3724200"/>
              <a:ext cx="215157" cy="75922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" name="Google Shape;24;p2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" name="Google Shape;25;p2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" name="Google Shape;26;p2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 rot="-5400000">
              <a:off x="2452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 rot="2700000">
              <a:off x="515841" y="23133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9" name="Google Shape;29;p2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3" name="Google Shape;33;p2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4" name="Google Shape;34;p2"/>
            <p:cNvSpPr/>
            <p:nvPr/>
          </p:nvSpPr>
          <p:spPr>
            <a:xfrm rot="8100000" flipH="1">
              <a:off x="7273844" y="2911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5" name="Google Shape;35;p2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6" name="Google Shape;36;p2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7" name="Google Shape;37;p2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" name="Google Shape;38;p2"/>
            <p:cNvSpPr/>
            <p:nvPr/>
          </p:nvSpPr>
          <p:spPr>
            <a:xfrm>
              <a:off x="8824189" y="167407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9" name="Google Shape;39;p2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" name="Google Shape;40;p2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41" name="Google Shape;41;p2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2" name="Google Shape;42;p2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3" name="Google Shape;43;p2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4" name="Google Shape;44;p2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5" name="Google Shape;45;p2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6" name="Google Shape;46;p2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7" name="Google Shape;47;p2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48" name="Google Shape;48;p2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9" name="Google Shape;49;p2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50" name="Google Shape;50;p2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51" name="Google Shape;51;p2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52" name="Google Shape;52;p2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53" name="Google Shape;53;p2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54" name="Google Shape;54;p2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55" name="Google Shape;55;p2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56" name="Google Shape;56;p2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57" name="Google Shape;57;p2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58" name="Google Shape;58;p2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59" name="Google Shape;59;p2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60" name="Google Shape;60;p2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61" name="Google Shape;61;p2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62" name="Google Shape;62;p2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63" name="Google Shape;63;p2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64" name="Google Shape;64;p2"/>
          <p:cNvSpPr/>
          <p:nvPr/>
        </p:nvSpPr>
        <p:spPr>
          <a:xfrm>
            <a:off x="726275" y="540000"/>
            <a:ext cx="7691400" cy="40635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5" name="Google Shape;65;p2"/>
          <p:cNvGrpSpPr/>
          <p:nvPr/>
        </p:nvGrpSpPr>
        <p:grpSpPr>
          <a:xfrm>
            <a:off x="7876491" y="2219006"/>
            <a:ext cx="2387846" cy="2640196"/>
            <a:chOff x="7876491" y="2219006"/>
            <a:chExt cx="2387846" cy="2640196"/>
          </a:xfrm>
        </p:grpSpPr>
        <p:grpSp>
          <p:nvGrpSpPr>
            <p:cNvPr id="66" name="Google Shape;66;p2"/>
            <p:cNvGrpSpPr/>
            <p:nvPr/>
          </p:nvGrpSpPr>
          <p:grpSpPr>
            <a:xfrm rot="-677083">
              <a:off x="8042681" y="2265022"/>
              <a:ext cx="512578" cy="427800"/>
              <a:chOff x="7508029" y="2489100"/>
              <a:chExt cx="500018" cy="417318"/>
            </a:xfrm>
          </p:grpSpPr>
          <p:sp>
            <p:nvSpPr>
              <p:cNvPr id="67" name="Google Shape;67;p2"/>
              <p:cNvSpPr/>
              <p:nvPr/>
            </p:nvSpPr>
            <p:spPr>
              <a:xfrm>
                <a:off x="7508029" y="2489100"/>
                <a:ext cx="500018" cy="417318"/>
              </a:xfrm>
              <a:custGeom>
                <a:avLst/>
                <a:gdLst/>
                <a:ahLst/>
                <a:cxnLst/>
                <a:rect l="l" t="t" r="r" b="b"/>
                <a:pathLst>
                  <a:path w="10218" h="8528" extrusionOk="0">
                    <a:moveTo>
                      <a:pt x="0" y="0"/>
                    </a:moveTo>
                    <a:lnTo>
                      <a:pt x="4834" y="8528"/>
                    </a:lnTo>
                    <a:lnTo>
                      <a:pt x="5864" y="6560"/>
                    </a:lnTo>
                    <a:lnTo>
                      <a:pt x="7521" y="7931"/>
                    </a:lnTo>
                    <a:lnTo>
                      <a:pt x="7542" y="4253"/>
                    </a:lnTo>
                    <a:lnTo>
                      <a:pt x="10217" y="32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8" name="Google Shape;68;p2"/>
              <p:cNvGrpSpPr/>
              <p:nvPr/>
            </p:nvGrpSpPr>
            <p:grpSpPr>
              <a:xfrm>
                <a:off x="7510965" y="2491791"/>
                <a:ext cx="372053" cy="390498"/>
                <a:chOff x="7510965" y="2491791"/>
                <a:chExt cx="372053" cy="390498"/>
              </a:xfrm>
            </p:grpSpPr>
            <p:sp>
              <p:nvSpPr>
                <p:cNvPr id="69" name="Google Shape;69;p2"/>
                <p:cNvSpPr/>
                <p:nvPr/>
              </p:nvSpPr>
              <p:spPr>
                <a:xfrm>
                  <a:off x="7510965" y="2491791"/>
                  <a:ext cx="372053" cy="21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3" h="4309" extrusionOk="0">
                      <a:moveTo>
                        <a:pt x="120" y="1"/>
                      </a:moveTo>
                      <a:cubicBezTo>
                        <a:pt x="83" y="1"/>
                        <a:pt x="47" y="21"/>
                        <a:pt x="29" y="54"/>
                      </a:cubicBezTo>
                      <a:cubicBezTo>
                        <a:pt x="1" y="104"/>
                        <a:pt x="17" y="170"/>
                        <a:pt x="67" y="198"/>
                      </a:cubicBezTo>
                      <a:lnTo>
                        <a:pt x="7433" y="4291"/>
                      </a:lnTo>
                      <a:cubicBezTo>
                        <a:pt x="7449" y="4302"/>
                        <a:pt x="7466" y="4308"/>
                        <a:pt x="7482" y="4308"/>
                      </a:cubicBezTo>
                      <a:cubicBezTo>
                        <a:pt x="7521" y="4308"/>
                        <a:pt x="7559" y="4286"/>
                        <a:pt x="7575" y="4253"/>
                      </a:cubicBezTo>
                      <a:cubicBezTo>
                        <a:pt x="7603" y="4198"/>
                        <a:pt x="7587" y="4137"/>
                        <a:pt x="7537" y="4104"/>
                      </a:cubicBezTo>
                      <a:lnTo>
                        <a:pt x="171" y="16"/>
                      </a:lnTo>
                      <a:cubicBezTo>
                        <a:pt x="155" y="5"/>
                        <a:pt x="137" y="1"/>
                        <a:pt x="12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" name="Google Shape;70;p2"/>
                <p:cNvSpPr/>
                <p:nvPr/>
              </p:nvSpPr>
              <p:spPr>
                <a:xfrm>
                  <a:off x="7808193" y="2743706"/>
                  <a:ext cx="73745" cy="138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7" h="2832" extrusionOk="0">
                      <a:moveTo>
                        <a:pt x="117" y="1"/>
                      </a:moveTo>
                      <a:cubicBezTo>
                        <a:pt x="103" y="1"/>
                        <a:pt x="89" y="3"/>
                        <a:pt x="76" y="9"/>
                      </a:cubicBezTo>
                      <a:cubicBezTo>
                        <a:pt x="21" y="36"/>
                        <a:pt x="0" y="97"/>
                        <a:pt x="26" y="152"/>
                      </a:cubicBezTo>
                      <a:lnTo>
                        <a:pt x="1293" y="2771"/>
                      </a:lnTo>
                      <a:cubicBezTo>
                        <a:pt x="1309" y="2811"/>
                        <a:pt x="1348" y="2832"/>
                        <a:pt x="1387" y="2832"/>
                      </a:cubicBezTo>
                      <a:cubicBezTo>
                        <a:pt x="1402" y="2832"/>
                        <a:pt x="1419" y="2826"/>
                        <a:pt x="1435" y="2821"/>
                      </a:cubicBezTo>
                      <a:cubicBezTo>
                        <a:pt x="1485" y="2793"/>
                        <a:pt x="1506" y="2733"/>
                        <a:pt x="1480" y="2679"/>
                      </a:cubicBezTo>
                      <a:lnTo>
                        <a:pt x="213" y="59"/>
                      </a:lnTo>
                      <a:cubicBezTo>
                        <a:pt x="197" y="22"/>
                        <a:pt x="156" y="1"/>
                        <a:pt x="11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1" name="Google Shape;71;p2"/>
                <p:cNvSpPr/>
                <p:nvPr/>
              </p:nvSpPr>
              <p:spPr>
                <a:xfrm>
                  <a:off x="7510965" y="2491840"/>
                  <a:ext cx="309025" cy="262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5" h="5360" extrusionOk="0">
                      <a:moveTo>
                        <a:pt x="119" y="0"/>
                      </a:moveTo>
                      <a:cubicBezTo>
                        <a:pt x="89" y="0"/>
                        <a:pt x="60" y="13"/>
                        <a:pt x="39" y="37"/>
                      </a:cubicBezTo>
                      <a:cubicBezTo>
                        <a:pt x="1" y="81"/>
                        <a:pt x="6" y="147"/>
                        <a:pt x="50" y="185"/>
                      </a:cubicBezTo>
                      <a:lnTo>
                        <a:pt x="6128" y="5332"/>
                      </a:lnTo>
                      <a:cubicBezTo>
                        <a:pt x="6145" y="5348"/>
                        <a:pt x="6173" y="5360"/>
                        <a:pt x="6194" y="5360"/>
                      </a:cubicBezTo>
                      <a:cubicBezTo>
                        <a:pt x="6221" y="5360"/>
                        <a:pt x="6254" y="5342"/>
                        <a:pt x="6277" y="5320"/>
                      </a:cubicBezTo>
                      <a:cubicBezTo>
                        <a:pt x="6315" y="5277"/>
                        <a:pt x="6310" y="5211"/>
                        <a:pt x="6260" y="5173"/>
                      </a:cubicBezTo>
                      <a:lnTo>
                        <a:pt x="188" y="26"/>
                      </a:lnTo>
                      <a:cubicBezTo>
                        <a:pt x="168" y="9"/>
                        <a:pt x="143" y="0"/>
                        <a:pt x="119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2" name="Google Shape;72;p2"/>
                <p:cNvSpPr/>
                <p:nvPr/>
              </p:nvSpPr>
              <p:spPr>
                <a:xfrm>
                  <a:off x="7789109" y="2743657"/>
                  <a:ext cx="30878" cy="716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" h="1464" extrusionOk="0">
                      <a:moveTo>
                        <a:pt x="515" y="0"/>
                      </a:moveTo>
                      <a:cubicBezTo>
                        <a:pt x="469" y="0"/>
                        <a:pt x="425" y="31"/>
                        <a:pt x="411" y="75"/>
                      </a:cubicBezTo>
                      <a:lnTo>
                        <a:pt x="17" y="1325"/>
                      </a:lnTo>
                      <a:cubicBezTo>
                        <a:pt x="1" y="1380"/>
                        <a:pt x="34" y="1441"/>
                        <a:pt x="88" y="1457"/>
                      </a:cubicBezTo>
                      <a:cubicBezTo>
                        <a:pt x="99" y="1463"/>
                        <a:pt x="110" y="1463"/>
                        <a:pt x="120" y="1463"/>
                      </a:cubicBezTo>
                      <a:cubicBezTo>
                        <a:pt x="165" y="1463"/>
                        <a:pt x="209" y="1436"/>
                        <a:pt x="219" y="1391"/>
                      </a:cubicBezTo>
                      <a:lnTo>
                        <a:pt x="608" y="136"/>
                      </a:lnTo>
                      <a:cubicBezTo>
                        <a:pt x="631" y="82"/>
                        <a:pt x="598" y="22"/>
                        <a:pt x="543" y="4"/>
                      </a:cubicBezTo>
                      <a:cubicBezTo>
                        <a:pt x="534" y="2"/>
                        <a:pt x="524" y="0"/>
                        <a:pt x="51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73" name="Google Shape;73;p2"/>
            <p:cNvSpPr/>
            <p:nvPr/>
          </p:nvSpPr>
          <p:spPr>
            <a:xfrm rot="7755054">
              <a:off x="8526346" y="2646406"/>
              <a:ext cx="1088135" cy="2194475"/>
            </a:xfrm>
            <a:custGeom>
              <a:avLst/>
              <a:gdLst/>
              <a:ahLst/>
              <a:cxnLst/>
              <a:rect l="l" t="t" r="r" b="b"/>
              <a:pathLst>
                <a:path w="22236" h="44844" extrusionOk="0">
                  <a:moveTo>
                    <a:pt x="13245" y="0"/>
                  </a:moveTo>
                  <a:cubicBezTo>
                    <a:pt x="13209" y="0"/>
                    <a:pt x="13173" y="21"/>
                    <a:pt x="13154" y="54"/>
                  </a:cubicBezTo>
                  <a:cubicBezTo>
                    <a:pt x="13127" y="104"/>
                    <a:pt x="13144" y="170"/>
                    <a:pt x="13192" y="197"/>
                  </a:cubicBezTo>
                  <a:cubicBezTo>
                    <a:pt x="13198" y="197"/>
                    <a:pt x="13478" y="356"/>
                    <a:pt x="13921" y="635"/>
                  </a:cubicBezTo>
                  <a:cubicBezTo>
                    <a:pt x="13938" y="646"/>
                    <a:pt x="13954" y="646"/>
                    <a:pt x="13976" y="646"/>
                  </a:cubicBezTo>
                  <a:cubicBezTo>
                    <a:pt x="14009" y="646"/>
                    <a:pt x="14042" y="630"/>
                    <a:pt x="14064" y="597"/>
                  </a:cubicBezTo>
                  <a:cubicBezTo>
                    <a:pt x="14097" y="547"/>
                    <a:pt x="14080" y="481"/>
                    <a:pt x="14032" y="455"/>
                  </a:cubicBezTo>
                  <a:cubicBezTo>
                    <a:pt x="13582" y="175"/>
                    <a:pt x="13296" y="16"/>
                    <a:pt x="13296" y="16"/>
                  </a:cubicBezTo>
                  <a:cubicBezTo>
                    <a:pt x="13280" y="5"/>
                    <a:pt x="13263" y="0"/>
                    <a:pt x="13245" y="0"/>
                  </a:cubicBezTo>
                  <a:close/>
                  <a:moveTo>
                    <a:pt x="14684" y="896"/>
                  </a:moveTo>
                  <a:cubicBezTo>
                    <a:pt x="14652" y="896"/>
                    <a:pt x="14621" y="912"/>
                    <a:pt x="14601" y="942"/>
                  </a:cubicBezTo>
                  <a:cubicBezTo>
                    <a:pt x="14568" y="992"/>
                    <a:pt x="14579" y="1058"/>
                    <a:pt x="14629" y="1090"/>
                  </a:cubicBezTo>
                  <a:cubicBezTo>
                    <a:pt x="14842" y="1232"/>
                    <a:pt x="15079" y="1397"/>
                    <a:pt x="15325" y="1567"/>
                  </a:cubicBezTo>
                  <a:cubicBezTo>
                    <a:pt x="15342" y="1584"/>
                    <a:pt x="15363" y="1589"/>
                    <a:pt x="15385" y="1589"/>
                  </a:cubicBezTo>
                  <a:cubicBezTo>
                    <a:pt x="15418" y="1589"/>
                    <a:pt x="15451" y="1573"/>
                    <a:pt x="15473" y="1546"/>
                  </a:cubicBezTo>
                  <a:cubicBezTo>
                    <a:pt x="15506" y="1496"/>
                    <a:pt x="15494" y="1430"/>
                    <a:pt x="15446" y="1397"/>
                  </a:cubicBezTo>
                  <a:cubicBezTo>
                    <a:pt x="15198" y="1222"/>
                    <a:pt x="14963" y="1063"/>
                    <a:pt x="14743" y="915"/>
                  </a:cubicBezTo>
                  <a:cubicBezTo>
                    <a:pt x="14724" y="903"/>
                    <a:pt x="14704" y="896"/>
                    <a:pt x="14684" y="896"/>
                  </a:cubicBezTo>
                  <a:close/>
                  <a:moveTo>
                    <a:pt x="16073" y="1877"/>
                  </a:moveTo>
                  <a:cubicBezTo>
                    <a:pt x="16040" y="1877"/>
                    <a:pt x="16008" y="1891"/>
                    <a:pt x="15988" y="1918"/>
                  </a:cubicBezTo>
                  <a:cubicBezTo>
                    <a:pt x="15949" y="1968"/>
                    <a:pt x="15960" y="2034"/>
                    <a:pt x="16005" y="2066"/>
                  </a:cubicBezTo>
                  <a:cubicBezTo>
                    <a:pt x="16223" y="2231"/>
                    <a:pt x="16448" y="2406"/>
                    <a:pt x="16673" y="2586"/>
                  </a:cubicBezTo>
                  <a:cubicBezTo>
                    <a:pt x="16690" y="2598"/>
                    <a:pt x="16716" y="2608"/>
                    <a:pt x="16739" y="2608"/>
                  </a:cubicBezTo>
                  <a:cubicBezTo>
                    <a:pt x="16772" y="2608"/>
                    <a:pt x="16799" y="2593"/>
                    <a:pt x="16822" y="2570"/>
                  </a:cubicBezTo>
                  <a:cubicBezTo>
                    <a:pt x="16860" y="2520"/>
                    <a:pt x="16848" y="2454"/>
                    <a:pt x="16804" y="2416"/>
                  </a:cubicBezTo>
                  <a:cubicBezTo>
                    <a:pt x="16580" y="2236"/>
                    <a:pt x="16355" y="2060"/>
                    <a:pt x="16136" y="1895"/>
                  </a:cubicBezTo>
                  <a:cubicBezTo>
                    <a:pt x="16117" y="1883"/>
                    <a:pt x="16095" y="1877"/>
                    <a:pt x="16073" y="1877"/>
                  </a:cubicBezTo>
                  <a:close/>
                  <a:moveTo>
                    <a:pt x="17389" y="2939"/>
                  </a:moveTo>
                  <a:cubicBezTo>
                    <a:pt x="17359" y="2939"/>
                    <a:pt x="17330" y="2952"/>
                    <a:pt x="17308" y="2975"/>
                  </a:cubicBezTo>
                  <a:cubicBezTo>
                    <a:pt x="17270" y="3020"/>
                    <a:pt x="17275" y="3086"/>
                    <a:pt x="17320" y="3124"/>
                  </a:cubicBezTo>
                  <a:cubicBezTo>
                    <a:pt x="17538" y="3309"/>
                    <a:pt x="17748" y="3502"/>
                    <a:pt x="17945" y="3688"/>
                  </a:cubicBezTo>
                  <a:cubicBezTo>
                    <a:pt x="17966" y="3704"/>
                    <a:pt x="17994" y="3716"/>
                    <a:pt x="18021" y="3716"/>
                  </a:cubicBezTo>
                  <a:cubicBezTo>
                    <a:pt x="18049" y="3716"/>
                    <a:pt x="18076" y="3704"/>
                    <a:pt x="18097" y="3683"/>
                  </a:cubicBezTo>
                  <a:cubicBezTo>
                    <a:pt x="18137" y="3638"/>
                    <a:pt x="18130" y="3573"/>
                    <a:pt x="18092" y="3534"/>
                  </a:cubicBezTo>
                  <a:cubicBezTo>
                    <a:pt x="17890" y="3342"/>
                    <a:pt x="17677" y="3152"/>
                    <a:pt x="17457" y="2965"/>
                  </a:cubicBezTo>
                  <a:cubicBezTo>
                    <a:pt x="17437" y="2948"/>
                    <a:pt x="17413" y="2939"/>
                    <a:pt x="17389" y="2939"/>
                  </a:cubicBezTo>
                  <a:close/>
                  <a:moveTo>
                    <a:pt x="18624" y="4098"/>
                  </a:moveTo>
                  <a:cubicBezTo>
                    <a:pt x="18596" y="4098"/>
                    <a:pt x="18569" y="4107"/>
                    <a:pt x="18547" y="4126"/>
                  </a:cubicBezTo>
                  <a:cubicBezTo>
                    <a:pt x="18509" y="4165"/>
                    <a:pt x="18509" y="4237"/>
                    <a:pt x="18547" y="4275"/>
                  </a:cubicBezTo>
                  <a:cubicBezTo>
                    <a:pt x="18750" y="4483"/>
                    <a:pt x="18937" y="4691"/>
                    <a:pt x="19117" y="4895"/>
                  </a:cubicBezTo>
                  <a:cubicBezTo>
                    <a:pt x="19139" y="4916"/>
                    <a:pt x="19167" y="4933"/>
                    <a:pt x="19195" y="4933"/>
                  </a:cubicBezTo>
                  <a:cubicBezTo>
                    <a:pt x="19222" y="4933"/>
                    <a:pt x="19243" y="4921"/>
                    <a:pt x="19266" y="4905"/>
                  </a:cubicBezTo>
                  <a:cubicBezTo>
                    <a:pt x="19309" y="4867"/>
                    <a:pt x="19314" y="4801"/>
                    <a:pt x="19276" y="4756"/>
                  </a:cubicBezTo>
                  <a:cubicBezTo>
                    <a:pt x="19096" y="4549"/>
                    <a:pt x="18904" y="4336"/>
                    <a:pt x="18701" y="4126"/>
                  </a:cubicBezTo>
                  <a:cubicBezTo>
                    <a:pt x="18679" y="4107"/>
                    <a:pt x="18651" y="4098"/>
                    <a:pt x="18624" y="4098"/>
                  </a:cubicBezTo>
                  <a:close/>
                  <a:moveTo>
                    <a:pt x="19731" y="5375"/>
                  </a:moveTo>
                  <a:cubicBezTo>
                    <a:pt x="19709" y="5375"/>
                    <a:pt x="19686" y="5383"/>
                    <a:pt x="19665" y="5398"/>
                  </a:cubicBezTo>
                  <a:cubicBezTo>
                    <a:pt x="19622" y="5431"/>
                    <a:pt x="19610" y="5497"/>
                    <a:pt x="19650" y="5546"/>
                  </a:cubicBezTo>
                  <a:cubicBezTo>
                    <a:pt x="19819" y="5776"/>
                    <a:pt x="19984" y="6006"/>
                    <a:pt x="20126" y="6231"/>
                  </a:cubicBezTo>
                  <a:cubicBezTo>
                    <a:pt x="20143" y="6264"/>
                    <a:pt x="20181" y="6281"/>
                    <a:pt x="20214" y="6281"/>
                  </a:cubicBezTo>
                  <a:cubicBezTo>
                    <a:pt x="20235" y="6281"/>
                    <a:pt x="20252" y="6276"/>
                    <a:pt x="20268" y="6264"/>
                  </a:cubicBezTo>
                  <a:cubicBezTo>
                    <a:pt x="20318" y="6231"/>
                    <a:pt x="20334" y="6165"/>
                    <a:pt x="20301" y="6117"/>
                  </a:cubicBezTo>
                  <a:cubicBezTo>
                    <a:pt x="20159" y="5886"/>
                    <a:pt x="19994" y="5651"/>
                    <a:pt x="19814" y="5421"/>
                  </a:cubicBezTo>
                  <a:cubicBezTo>
                    <a:pt x="19795" y="5391"/>
                    <a:pt x="19764" y="5375"/>
                    <a:pt x="19731" y="5375"/>
                  </a:cubicBezTo>
                  <a:close/>
                  <a:moveTo>
                    <a:pt x="20629" y="6806"/>
                  </a:moveTo>
                  <a:cubicBezTo>
                    <a:pt x="20613" y="6806"/>
                    <a:pt x="20597" y="6810"/>
                    <a:pt x="20581" y="6818"/>
                  </a:cubicBezTo>
                  <a:cubicBezTo>
                    <a:pt x="20531" y="6845"/>
                    <a:pt x="20510" y="6906"/>
                    <a:pt x="20538" y="6960"/>
                  </a:cubicBezTo>
                  <a:cubicBezTo>
                    <a:pt x="20663" y="7218"/>
                    <a:pt x="20773" y="7475"/>
                    <a:pt x="20855" y="7723"/>
                  </a:cubicBezTo>
                  <a:cubicBezTo>
                    <a:pt x="20872" y="7766"/>
                    <a:pt x="20910" y="7799"/>
                    <a:pt x="20953" y="7799"/>
                  </a:cubicBezTo>
                  <a:cubicBezTo>
                    <a:pt x="20965" y="7799"/>
                    <a:pt x="20976" y="7794"/>
                    <a:pt x="20986" y="7788"/>
                  </a:cubicBezTo>
                  <a:cubicBezTo>
                    <a:pt x="21047" y="7771"/>
                    <a:pt x="21074" y="7711"/>
                    <a:pt x="21052" y="7657"/>
                  </a:cubicBezTo>
                  <a:cubicBezTo>
                    <a:pt x="20970" y="7399"/>
                    <a:pt x="20855" y="7131"/>
                    <a:pt x="20723" y="6868"/>
                  </a:cubicBezTo>
                  <a:cubicBezTo>
                    <a:pt x="20703" y="6828"/>
                    <a:pt x="20668" y="6806"/>
                    <a:pt x="20629" y="6806"/>
                  </a:cubicBezTo>
                  <a:close/>
                  <a:moveTo>
                    <a:pt x="21151" y="8401"/>
                  </a:moveTo>
                  <a:cubicBezTo>
                    <a:pt x="21147" y="8401"/>
                    <a:pt x="21144" y="8401"/>
                    <a:pt x="21140" y="8401"/>
                  </a:cubicBezTo>
                  <a:cubicBezTo>
                    <a:pt x="21085" y="8413"/>
                    <a:pt x="21047" y="8467"/>
                    <a:pt x="21052" y="8522"/>
                  </a:cubicBezTo>
                  <a:cubicBezTo>
                    <a:pt x="21090" y="8742"/>
                    <a:pt x="21107" y="8960"/>
                    <a:pt x="21107" y="9175"/>
                  </a:cubicBezTo>
                  <a:cubicBezTo>
                    <a:pt x="21107" y="9229"/>
                    <a:pt x="21107" y="9289"/>
                    <a:pt x="21102" y="9345"/>
                  </a:cubicBezTo>
                  <a:cubicBezTo>
                    <a:pt x="21102" y="9405"/>
                    <a:pt x="21145" y="9454"/>
                    <a:pt x="21206" y="9454"/>
                  </a:cubicBezTo>
                  <a:lnTo>
                    <a:pt x="21211" y="9454"/>
                  </a:lnTo>
                  <a:cubicBezTo>
                    <a:pt x="21266" y="9454"/>
                    <a:pt x="21310" y="9410"/>
                    <a:pt x="21315" y="9355"/>
                  </a:cubicBezTo>
                  <a:lnTo>
                    <a:pt x="21315" y="9175"/>
                  </a:lnTo>
                  <a:cubicBezTo>
                    <a:pt x="21320" y="8950"/>
                    <a:pt x="21299" y="8720"/>
                    <a:pt x="21266" y="8490"/>
                  </a:cubicBezTo>
                  <a:cubicBezTo>
                    <a:pt x="21255" y="8438"/>
                    <a:pt x="21207" y="8401"/>
                    <a:pt x="21151" y="8401"/>
                  </a:cubicBezTo>
                  <a:close/>
                  <a:moveTo>
                    <a:pt x="21086" y="10077"/>
                  </a:moveTo>
                  <a:cubicBezTo>
                    <a:pt x="21037" y="10077"/>
                    <a:pt x="20989" y="10108"/>
                    <a:pt x="20976" y="10156"/>
                  </a:cubicBezTo>
                  <a:cubicBezTo>
                    <a:pt x="20943" y="10276"/>
                    <a:pt x="20905" y="10402"/>
                    <a:pt x="20860" y="10523"/>
                  </a:cubicBezTo>
                  <a:cubicBezTo>
                    <a:pt x="20806" y="10665"/>
                    <a:pt x="20751" y="10802"/>
                    <a:pt x="20690" y="10934"/>
                  </a:cubicBezTo>
                  <a:cubicBezTo>
                    <a:pt x="20669" y="10984"/>
                    <a:pt x="20690" y="11049"/>
                    <a:pt x="20745" y="11070"/>
                  </a:cubicBezTo>
                  <a:cubicBezTo>
                    <a:pt x="20756" y="11077"/>
                    <a:pt x="20773" y="11082"/>
                    <a:pt x="20789" y="11082"/>
                  </a:cubicBezTo>
                  <a:cubicBezTo>
                    <a:pt x="20827" y="11082"/>
                    <a:pt x="20866" y="11055"/>
                    <a:pt x="20882" y="11016"/>
                  </a:cubicBezTo>
                  <a:cubicBezTo>
                    <a:pt x="20943" y="10885"/>
                    <a:pt x="21003" y="10742"/>
                    <a:pt x="21057" y="10594"/>
                  </a:cubicBezTo>
                  <a:cubicBezTo>
                    <a:pt x="21107" y="10468"/>
                    <a:pt x="21145" y="10342"/>
                    <a:pt x="21183" y="10210"/>
                  </a:cubicBezTo>
                  <a:cubicBezTo>
                    <a:pt x="21195" y="10156"/>
                    <a:pt x="21162" y="10096"/>
                    <a:pt x="21107" y="10079"/>
                  </a:cubicBezTo>
                  <a:cubicBezTo>
                    <a:pt x="21100" y="10077"/>
                    <a:pt x="21093" y="10077"/>
                    <a:pt x="21086" y="10077"/>
                  </a:cubicBezTo>
                  <a:close/>
                  <a:moveTo>
                    <a:pt x="20403" y="11623"/>
                  </a:moveTo>
                  <a:cubicBezTo>
                    <a:pt x="20367" y="11623"/>
                    <a:pt x="20331" y="11641"/>
                    <a:pt x="20313" y="11674"/>
                  </a:cubicBezTo>
                  <a:cubicBezTo>
                    <a:pt x="20164" y="11915"/>
                    <a:pt x="20005" y="12145"/>
                    <a:pt x="19840" y="12353"/>
                  </a:cubicBezTo>
                  <a:cubicBezTo>
                    <a:pt x="19802" y="12403"/>
                    <a:pt x="19814" y="12469"/>
                    <a:pt x="19858" y="12507"/>
                  </a:cubicBezTo>
                  <a:cubicBezTo>
                    <a:pt x="19873" y="12517"/>
                    <a:pt x="19901" y="12529"/>
                    <a:pt x="19923" y="12529"/>
                  </a:cubicBezTo>
                  <a:cubicBezTo>
                    <a:pt x="19956" y="12529"/>
                    <a:pt x="19984" y="12512"/>
                    <a:pt x="20005" y="12491"/>
                  </a:cubicBezTo>
                  <a:cubicBezTo>
                    <a:pt x="20181" y="12271"/>
                    <a:pt x="20340" y="12036"/>
                    <a:pt x="20493" y="11778"/>
                  </a:cubicBezTo>
                  <a:cubicBezTo>
                    <a:pt x="20520" y="11728"/>
                    <a:pt x="20505" y="11662"/>
                    <a:pt x="20455" y="11636"/>
                  </a:cubicBezTo>
                  <a:cubicBezTo>
                    <a:pt x="20439" y="11627"/>
                    <a:pt x="20421" y="11623"/>
                    <a:pt x="20403" y="11623"/>
                  </a:cubicBezTo>
                  <a:close/>
                  <a:moveTo>
                    <a:pt x="17177" y="12248"/>
                  </a:moveTo>
                  <a:cubicBezTo>
                    <a:pt x="17121" y="12248"/>
                    <a:pt x="17072" y="12285"/>
                    <a:pt x="17068" y="12337"/>
                  </a:cubicBezTo>
                  <a:cubicBezTo>
                    <a:pt x="17057" y="12398"/>
                    <a:pt x="17095" y="12452"/>
                    <a:pt x="17156" y="12458"/>
                  </a:cubicBezTo>
                  <a:cubicBezTo>
                    <a:pt x="17407" y="12502"/>
                    <a:pt x="17682" y="12567"/>
                    <a:pt x="17955" y="12661"/>
                  </a:cubicBezTo>
                  <a:cubicBezTo>
                    <a:pt x="17966" y="12661"/>
                    <a:pt x="17978" y="12666"/>
                    <a:pt x="17988" y="12666"/>
                  </a:cubicBezTo>
                  <a:cubicBezTo>
                    <a:pt x="18038" y="12666"/>
                    <a:pt x="18076" y="12633"/>
                    <a:pt x="18092" y="12590"/>
                  </a:cubicBezTo>
                  <a:cubicBezTo>
                    <a:pt x="18109" y="12534"/>
                    <a:pt x="18082" y="12474"/>
                    <a:pt x="18021" y="12458"/>
                  </a:cubicBezTo>
                  <a:cubicBezTo>
                    <a:pt x="17736" y="12365"/>
                    <a:pt x="17452" y="12294"/>
                    <a:pt x="17189" y="12249"/>
                  </a:cubicBezTo>
                  <a:cubicBezTo>
                    <a:pt x="17185" y="12249"/>
                    <a:pt x="17181" y="12248"/>
                    <a:pt x="17177" y="12248"/>
                  </a:cubicBezTo>
                  <a:close/>
                  <a:moveTo>
                    <a:pt x="16326" y="12216"/>
                  </a:moveTo>
                  <a:cubicBezTo>
                    <a:pt x="16323" y="12216"/>
                    <a:pt x="16319" y="12216"/>
                    <a:pt x="16316" y="12216"/>
                  </a:cubicBezTo>
                  <a:cubicBezTo>
                    <a:pt x="16032" y="12254"/>
                    <a:pt x="15823" y="12342"/>
                    <a:pt x="15681" y="12479"/>
                  </a:cubicBezTo>
                  <a:cubicBezTo>
                    <a:pt x="15626" y="12540"/>
                    <a:pt x="15572" y="12600"/>
                    <a:pt x="15527" y="12661"/>
                  </a:cubicBezTo>
                  <a:cubicBezTo>
                    <a:pt x="15494" y="12704"/>
                    <a:pt x="15506" y="12770"/>
                    <a:pt x="15550" y="12808"/>
                  </a:cubicBezTo>
                  <a:cubicBezTo>
                    <a:pt x="15572" y="12820"/>
                    <a:pt x="15593" y="12825"/>
                    <a:pt x="15615" y="12825"/>
                  </a:cubicBezTo>
                  <a:cubicBezTo>
                    <a:pt x="15648" y="12825"/>
                    <a:pt x="15681" y="12813"/>
                    <a:pt x="15697" y="12780"/>
                  </a:cubicBezTo>
                  <a:cubicBezTo>
                    <a:pt x="15736" y="12732"/>
                    <a:pt x="15780" y="12682"/>
                    <a:pt x="15828" y="12633"/>
                  </a:cubicBezTo>
                  <a:cubicBezTo>
                    <a:pt x="15934" y="12529"/>
                    <a:pt x="16114" y="12458"/>
                    <a:pt x="16344" y="12431"/>
                  </a:cubicBezTo>
                  <a:cubicBezTo>
                    <a:pt x="16399" y="12419"/>
                    <a:pt x="16443" y="12370"/>
                    <a:pt x="16432" y="12309"/>
                  </a:cubicBezTo>
                  <a:cubicBezTo>
                    <a:pt x="16427" y="12257"/>
                    <a:pt x="16378" y="12216"/>
                    <a:pt x="16326" y="12216"/>
                  </a:cubicBezTo>
                  <a:close/>
                  <a:moveTo>
                    <a:pt x="18773" y="12763"/>
                  </a:moveTo>
                  <a:cubicBezTo>
                    <a:pt x="18735" y="12763"/>
                    <a:pt x="18698" y="12786"/>
                    <a:pt x="18679" y="12825"/>
                  </a:cubicBezTo>
                  <a:cubicBezTo>
                    <a:pt x="18657" y="12879"/>
                    <a:pt x="18679" y="12940"/>
                    <a:pt x="18734" y="12967"/>
                  </a:cubicBezTo>
                  <a:cubicBezTo>
                    <a:pt x="18843" y="13017"/>
                    <a:pt x="18953" y="13076"/>
                    <a:pt x="19063" y="13132"/>
                  </a:cubicBezTo>
                  <a:cubicBezTo>
                    <a:pt x="18920" y="13247"/>
                    <a:pt x="18767" y="13357"/>
                    <a:pt x="18613" y="13445"/>
                  </a:cubicBezTo>
                  <a:cubicBezTo>
                    <a:pt x="18564" y="13478"/>
                    <a:pt x="18547" y="13543"/>
                    <a:pt x="18575" y="13592"/>
                  </a:cubicBezTo>
                  <a:cubicBezTo>
                    <a:pt x="18597" y="13625"/>
                    <a:pt x="18630" y="13642"/>
                    <a:pt x="18668" y="13642"/>
                  </a:cubicBezTo>
                  <a:cubicBezTo>
                    <a:pt x="18684" y="13642"/>
                    <a:pt x="18701" y="13635"/>
                    <a:pt x="18717" y="13630"/>
                  </a:cubicBezTo>
                  <a:cubicBezTo>
                    <a:pt x="18909" y="13516"/>
                    <a:pt x="19091" y="13389"/>
                    <a:pt x="19266" y="13247"/>
                  </a:cubicBezTo>
                  <a:cubicBezTo>
                    <a:pt x="19331" y="13286"/>
                    <a:pt x="19397" y="13324"/>
                    <a:pt x="19463" y="13362"/>
                  </a:cubicBezTo>
                  <a:cubicBezTo>
                    <a:pt x="19480" y="13374"/>
                    <a:pt x="19500" y="13379"/>
                    <a:pt x="19519" y="13379"/>
                  </a:cubicBezTo>
                  <a:cubicBezTo>
                    <a:pt x="19554" y="13379"/>
                    <a:pt x="19589" y="13361"/>
                    <a:pt x="19610" y="13329"/>
                  </a:cubicBezTo>
                  <a:cubicBezTo>
                    <a:pt x="19638" y="13280"/>
                    <a:pt x="19627" y="13214"/>
                    <a:pt x="19577" y="13187"/>
                  </a:cubicBezTo>
                  <a:cubicBezTo>
                    <a:pt x="19529" y="13154"/>
                    <a:pt x="19479" y="13126"/>
                    <a:pt x="19430" y="13099"/>
                  </a:cubicBezTo>
                  <a:cubicBezTo>
                    <a:pt x="19458" y="13055"/>
                    <a:pt x="19458" y="13005"/>
                    <a:pt x="19425" y="12967"/>
                  </a:cubicBezTo>
                  <a:cubicBezTo>
                    <a:pt x="19404" y="12943"/>
                    <a:pt x="19373" y="12931"/>
                    <a:pt x="19342" y="12931"/>
                  </a:cubicBezTo>
                  <a:cubicBezTo>
                    <a:pt x="19318" y="12931"/>
                    <a:pt x="19293" y="12939"/>
                    <a:pt x="19276" y="12957"/>
                  </a:cubicBezTo>
                  <a:cubicBezTo>
                    <a:pt x="19260" y="12967"/>
                    <a:pt x="19248" y="12978"/>
                    <a:pt x="19238" y="12990"/>
                  </a:cubicBezTo>
                  <a:cubicBezTo>
                    <a:pt x="19101" y="12912"/>
                    <a:pt x="18964" y="12841"/>
                    <a:pt x="18821" y="12775"/>
                  </a:cubicBezTo>
                  <a:cubicBezTo>
                    <a:pt x="18805" y="12767"/>
                    <a:pt x="18789" y="12763"/>
                    <a:pt x="18773" y="12763"/>
                  </a:cubicBezTo>
                  <a:close/>
                  <a:moveTo>
                    <a:pt x="15547" y="13402"/>
                  </a:moveTo>
                  <a:cubicBezTo>
                    <a:pt x="15527" y="13402"/>
                    <a:pt x="15507" y="13407"/>
                    <a:pt x="15489" y="13417"/>
                  </a:cubicBezTo>
                  <a:cubicBezTo>
                    <a:pt x="15440" y="13450"/>
                    <a:pt x="15423" y="13516"/>
                    <a:pt x="15456" y="13564"/>
                  </a:cubicBezTo>
                  <a:cubicBezTo>
                    <a:pt x="15593" y="13789"/>
                    <a:pt x="15861" y="13964"/>
                    <a:pt x="16207" y="14063"/>
                  </a:cubicBezTo>
                  <a:cubicBezTo>
                    <a:pt x="16213" y="14069"/>
                    <a:pt x="16223" y="14069"/>
                    <a:pt x="16235" y="14069"/>
                  </a:cubicBezTo>
                  <a:cubicBezTo>
                    <a:pt x="16278" y="14069"/>
                    <a:pt x="16322" y="14042"/>
                    <a:pt x="16334" y="13992"/>
                  </a:cubicBezTo>
                  <a:cubicBezTo>
                    <a:pt x="16349" y="13938"/>
                    <a:pt x="16322" y="13877"/>
                    <a:pt x="16262" y="13860"/>
                  </a:cubicBezTo>
                  <a:cubicBezTo>
                    <a:pt x="15972" y="13779"/>
                    <a:pt x="15747" y="13630"/>
                    <a:pt x="15631" y="13450"/>
                  </a:cubicBezTo>
                  <a:cubicBezTo>
                    <a:pt x="15614" y="13418"/>
                    <a:pt x="15581" y="13402"/>
                    <a:pt x="15547" y="13402"/>
                  </a:cubicBezTo>
                  <a:close/>
                  <a:moveTo>
                    <a:pt x="17903" y="13782"/>
                  </a:moveTo>
                  <a:cubicBezTo>
                    <a:pt x="17891" y="13782"/>
                    <a:pt x="17879" y="13784"/>
                    <a:pt x="17867" y="13789"/>
                  </a:cubicBezTo>
                  <a:cubicBezTo>
                    <a:pt x="17599" y="13877"/>
                    <a:pt x="17331" y="13926"/>
                    <a:pt x="17068" y="13943"/>
                  </a:cubicBezTo>
                  <a:cubicBezTo>
                    <a:pt x="17007" y="13948"/>
                    <a:pt x="16964" y="13997"/>
                    <a:pt x="16964" y="14052"/>
                  </a:cubicBezTo>
                  <a:cubicBezTo>
                    <a:pt x="16969" y="14113"/>
                    <a:pt x="17019" y="14156"/>
                    <a:pt x="17073" y="14156"/>
                  </a:cubicBezTo>
                  <a:lnTo>
                    <a:pt x="17078" y="14151"/>
                  </a:lnTo>
                  <a:cubicBezTo>
                    <a:pt x="17358" y="14135"/>
                    <a:pt x="17649" y="14080"/>
                    <a:pt x="17933" y="13987"/>
                  </a:cubicBezTo>
                  <a:cubicBezTo>
                    <a:pt x="17988" y="13971"/>
                    <a:pt x="18016" y="13910"/>
                    <a:pt x="17999" y="13855"/>
                  </a:cubicBezTo>
                  <a:cubicBezTo>
                    <a:pt x="17986" y="13812"/>
                    <a:pt x="17947" y="13782"/>
                    <a:pt x="17903" y="13782"/>
                  </a:cubicBezTo>
                  <a:close/>
                  <a:moveTo>
                    <a:pt x="20211" y="13657"/>
                  </a:moveTo>
                  <a:cubicBezTo>
                    <a:pt x="20179" y="13657"/>
                    <a:pt x="20148" y="13671"/>
                    <a:pt x="20126" y="13696"/>
                  </a:cubicBezTo>
                  <a:cubicBezTo>
                    <a:pt x="20088" y="13741"/>
                    <a:pt x="20098" y="13806"/>
                    <a:pt x="20143" y="13845"/>
                  </a:cubicBezTo>
                  <a:cubicBezTo>
                    <a:pt x="20361" y="14020"/>
                    <a:pt x="20564" y="14212"/>
                    <a:pt x="20751" y="14409"/>
                  </a:cubicBezTo>
                  <a:cubicBezTo>
                    <a:pt x="20773" y="14431"/>
                    <a:pt x="20801" y="14442"/>
                    <a:pt x="20827" y="14442"/>
                  </a:cubicBezTo>
                  <a:cubicBezTo>
                    <a:pt x="20855" y="14442"/>
                    <a:pt x="20882" y="14431"/>
                    <a:pt x="20905" y="14414"/>
                  </a:cubicBezTo>
                  <a:cubicBezTo>
                    <a:pt x="20943" y="14371"/>
                    <a:pt x="20948" y="14305"/>
                    <a:pt x="20905" y="14267"/>
                  </a:cubicBezTo>
                  <a:cubicBezTo>
                    <a:pt x="20713" y="14058"/>
                    <a:pt x="20505" y="13860"/>
                    <a:pt x="20274" y="13680"/>
                  </a:cubicBezTo>
                  <a:cubicBezTo>
                    <a:pt x="20256" y="13664"/>
                    <a:pt x="20233" y="13657"/>
                    <a:pt x="20211" y="13657"/>
                  </a:cubicBezTo>
                  <a:close/>
                  <a:moveTo>
                    <a:pt x="21360" y="14889"/>
                  </a:moveTo>
                  <a:cubicBezTo>
                    <a:pt x="21339" y="14889"/>
                    <a:pt x="21318" y="14895"/>
                    <a:pt x="21299" y="14907"/>
                  </a:cubicBezTo>
                  <a:cubicBezTo>
                    <a:pt x="21249" y="14940"/>
                    <a:pt x="21239" y="15006"/>
                    <a:pt x="21272" y="15056"/>
                  </a:cubicBezTo>
                  <a:cubicBezTo>
                    <a:pt x="21425" y="15286"/>
                    <a:pt x="21562" y="15527"/>
                    <a:pt x="21671" y="15773"/>
                  </a:cubicBezTo>
                  <a:cubicBezTo>
                    <a:pt x="21689" y="15812"/>
                    <a:pt x="21727" y="15839"/>
                    <a:pt x="21770" y="15839"/>
                  </a:cubicBezTo>
                  <a:cubicBezTo>
                    <a:pt x="21781" y="15839"/>
                    <a:pt x="21798" y="15833"/>
                    <a:pt x="21808" y="15828"/>
                  </a:cubicBezTo>
                  <a:cubicBezTo>
                    <a:pt x="21864" y="15806"/>
                    <a:pt x="21886" y="15740"/>
                    <a:pt x="21864" y="15691"/>
                  </a:cubicBezTo>
                  <a:cubicBezTo>
                    <a:pt x="21748" y="15428"/>
                    <a:pt x="21611" y="15176"/>
                    <a:pt x="21447" y="14935"/>
                  </a:cubicBezTo>
                  <a:cubicBezTo>
                    <a:pt x="21426" y="14904"/>
                    <a:pt x="21394" y="14889"/>
                    <a:pt x="21360" y="14889"/>
                  </a:cubicBezTo>
                  <a:close/>
                  <a:moveTo>
                    <a:pt x="22033" y="16427"/>
                  </a:moveTo>
                  <a:cubicBezTo>
                    <a:pt x="22024" y="16427"/>
                    <a:pt x="22015" y="16428"/>
                    <a:pt x="22006" y="16431"/>
                  </a:cubicBezTo>
                  <a:cubicBezTo>
                    <a:pt x="21952" y="16442"/>
                    <a:pt x="21912" y="16496"/>
                    <a:pt x="21929" y="16557"/>
                  </a:cubicBezTo>
                  <a:cubicBezTo>
                    <a:pt x="21985" y="16820"/>
                    <a:pt x="22017" y="17095"/>
                    <a:pt x="22023" y="17374"/>
                  </a:cubicBezTo>
                  <a:cubicBezTo>
                    <a:pt x="22023" y="17429"/>
                    <a:pt x="22071" y="17472"/>
                    <a:pt x="22127" y="17472"/>
                  </a:cubicBezTo>
                  <a:lnTo>
                    <a:pt x="22132" y="17472"/>
                  </a:lnTo>
                  <a:cubicBezTo>
                    <a:pt x="22192" y="17472"/>
                    <a:pt x="22236" y="17424"/>
                    <a:pt x="22236" y="17369"/>
                  </a:cubicBezTo>
                  <a:cubicBezTo>
                    <a:pt x="22231" y="17078"/>
                    <a:pt x="22198" y="16787"/>
                    <a:pt x="22132" y="16508"/>
                  </a:cubicBezTo>
                  <a:cubicBezTo>
                    <a:pt x="22123" y="16462"/>
                    <a:pt x="22082" y="16427"/>
                    <a:pt x="22033" y="16427"/>
                  </a:cubicBezTo>
                  <a:close/>
                  <a:moveTo>
                    <a:pt x="22065" y="18106"/>
                  </a:moveTo>
                  <a:cubicBezTo>
                    <a:pt x="22016" y="18106"/>
                    <a:pt x="21972" y="18142"/>
                    <a:pt x="21962" y="18196"/>
                  </a:cubicBezTo>
                  <a:cubicBezTo>
                    <a:pt x="21919" y="18459"/>
                    <a:pt x="21853" y="18727"/>
                    <a:pt x="21765" y="18996"/>
                  </a:cubicBezTo>
                  <a:cubicBezTo>
                    <a:pt x="21742" y="19051"/>
                    <a:pt x="21775" y="19111"/>
                    <a:pt x="21831" y="19127"/>
                  </a:cubicBezTo>
                  <a:cubicBezTo>
                    <a:pt x="21841" y="19134"/>
                    <a:pt x="21853" y="19134"/>
                    <a:pt x="21864" y="19134"/>
                  </a:cubicBezTo>
                  <a:cubicBezTo>
                    <a:pt x="21907" y="19134"/>
                    <a:pt x="21952" y="19106"/>
                    <a:pt x="21962" y="19061"/>
                  </a:cubicBezTo>
                  <a:cubicBezTo>
                    <a:pt x="22056" y="18783"/>
                    <a:pt x="22127" y="18502"/>
                    <a:pt x="22170" y="18229"/>
                  </a:cubicBezTo>
                  <a:cubicBezTo>
                    <a:pt x="22182" y="18168"/>
                    <a:pt x="22142" y="18114"/>
                    <a:pt x="22083" y="18108"/>
                  </a:cubicBezTo>
                  <a:cubicBezTo>
                    <a:pt x="22077" y="18107"/>
                    <a:pt x="22071" y="18106"/>
                    <a:pt x="22065" y="18106"/>
                  </a:cubicBezTo>
                  <a:close/>
                  <a:moveTo>
                    <a:pt x="21552" y="19706"/>
                  </a:moveTo>
                  <a:cubicBezTo>
                    <a:pt x="21511" y="19706"/>
                    <a:pt x="21472" y="19727"/>
                    <a:pt x="21452" y="19764"/>
                  </a:cubicBezTo>
                  <a:cubicBezTo>
                    <a:pt x="21337" y="20005"/>
                    <a:pt x="21201" y="20252"/>
                    <a:pt x="21052" y="20498"/>
                  </a:cubicBezTo>
                  <a:cubicBezTo>
                    <a:pt x="21024" y="20548"/>
                    <a:pt x="21036" y="20614"/>
                    <a:pt x="21085" y="20640"/>
                  </a:cubicBezTo>
                  <a:cubicBezTo>
                    <a:pt x="21107" y="20652"/>
                    <a:pt x="21123" y="20657"/>
                    <a:pt x="21140" y="20657"/>
                  </a:cubicBezTo>
                  <a:cubicBezTo>
                    <a:pt x="21178" y="20657"/>
                    <a:pt x="21211" y="20640"/>
                    <a:pt x="21233" y="20607"/>
                  </a:cubicBezTo>
                  <a:cubicBezTo>
                    <a:pt x="21386" y="20356"/>
                    <a:pt x="21524" y="20103"/>
                    <a:pt x="21644" y="19857"/>
                  </a:cubicBezTo>
                  <a:cubicBezTo>
                    <a:pt x="21666" y="19802"/>
                    <a:pt x="21644" y="19742"/>
                    <a:pt x="21595" y="19714"/>
                  </a:cubicBezTo>
                  <a:cubicBezTo>
                    <a:pt x="21581" y="19708"/>
                    <a:pt x="21566" y="19706"/>
                    <a:pt x="21552" y="19706"/>
                  </a:cubicBezTo>
                  <a:close/>
                  <a:moveTo>
                    <a:pt x="20672" y="21147"/>
                  </a:moveTo>
                  <a:cubicBezTo>
                    <a:pt x="20639" y="21147"/>
                    <a:pt x="20606" y="21162"/>
                    <a:pt x="20586" y="21188"/>
                  </a:cubicBezTo>
                  <a:cubicBezTo>
                    <a:pt x="20427" y="21408"/>
                    <a:pt x="20252" y="21626"/>
                    <a:pt x="20065" y="21846"/>
                  </a:cubicBezTo>
                  <a:cubicBezTo>
                    <a:pt x="20027" y="21890"/>
                    <a:pt x="20032" y="21955"/>
                    <a:pt x="20077" y="21995"/>
                  </a:cubicBezTo>
                  <a:cubicBezTo>
                    <a:pt x="20098" y="22011"/>
                    <a:pt x="20121" y="22021"/>
                    <a:pt x="20148" y="22021"/>
                  </a:cubicBezTo>
                  <a:cubicBezTo>
                    <a:pt x="20176" y="22021"/>
                    <a:pt x="20209" y="22005"/>
                    <a:pt x="20225" y="21983"/>
                  </a:cubicBezTo>
                  <a:cubicBezTo>
                    <a:pt x="20417" y="21758"/>
                    <a:pt x="20592" y="21534"/>
                    <a:pt x="20756" y="21315"/>
                  </a:cubicBezTo>
                  <a:cubicBezTo>
                    <a:pt x="20789" y="21271"/>
                    <a:pt x="20778" y="21199"/>
                    <a:pt x="20735" y="21166"/>
                  </a:cubicBezTo>
                  <a:cubicBezTo>
                    <a:pt x="20715" y="21153"/>
                    <a:pt x="20693" y="21147"/>
                    <a:pt x="20672" y="21147"/>
                  </a:cubicBezTo>
                  <a:close/>
                  <a:moveTo>
                    <a:pt x="19581" y="22438"/>
                  </a:moveTo>
                  <a:cubicBezTo>
                    <a:pt x="19553" y="22438"/>
                    <a:pt x="19526" y="22449"/>
                    <a:pt x="19506" y="22471"/>
                  </a:cubicBezTo>
                  <a:cubicBezTo>
                    <a:pt x="19321" y="22668"/>
                    <a:pt x="19117" y="22866"/>
                    <a:pt x="18909" y="23063"/>
                  </a:cubicBezTo>
                  <a:cubicBezTo>
                    <a:pt x="18871" y="23106"/>
                    <a:pt x="18866" y="23172"/>
                    <a:pt x="18909" y="23217"/>
                  </a:cubicBezTo>
                  <a:cubicBezTo>
                    <a:pt x="18931" y="23233"/>
                    <a:pt x="18959" y="23244"/>
                    <a:pt x="18985" y="23244"/>
                  </a:cubicBezTo>
                  <a:cubicBezTo>
                    <a:pt x="19013" y="23244"/>
                    <a:pt x="19035" y="23238"/>
                    <a:pt x="19058" y="23217"/>
                  </a:cubicBezTo>
                  <a:cubicBezTo>
                    <a:pt x="19266" y="23019"/>
                    <a:pt x="19468" y="22817"/>
                    <a:pt x="19660" y="22613"/>
                  </a:cubicBezTo>
                  <a:cubicBezTo>
                    <a:pt x="19698" y="22575"/>
                    <a:pt x="19698" y="22509"/>
                    <a:pt x="19655" y="22466"/>
                  </a:cubicBezTo>
                  <a:cubicBezTo>
                    <a:pt x="19633" y="22447"/>
                    <a:pt x="19607" y="22438"/>
                    <a:pt x="19581" y="22438"/>
                  </a:cubicBezTo>
                  <a:close/>
                  <a:moveTo>
                    <a:pt x="18360" y="23607"/>
                  </a:moveTo>
                  <a:cubicBezTo>
                    <a:pt x="18335" y="23607"/>
                    <a:pt x="18310" y="23615"/>
                    <a:pt x="18290" y="23632"/>
                  </a:cubicBezTo>
                  <a:cubicBezTo>
                    <a:pt x="18087" y="23809"/>
                    <a:pt x="17874" y="23994"/>
                    <a:pt x="17649" y="24176"/>
                  </a:cubicBezTo>
                  <a:cubicBezTo>
                    <a:pt x="17604" y="24214"/>
                    <a:pt x="17599" y="24280"/>
                    <a:pt x="17637" y="24323"/>
                  </a:cubicBezTo>
                  <a:cubicBezTo>
                    <a:pt x="17654" y="24351"/>
                    <a:pt x="17687" y="24363"/>
                    <a:pt x="17720" y="24363"/>
                  </a:cubicBezTo>
                  <a:cubicBezTo>
                    <a:pt x="17742" y="24363"/>
                    <a:pt x="17763" y="24356"/>
                    <a:pt x="17786" y="24340"/>
                  </a:cubicBezTo>
                  <a:cubicBezTo>
                    <a:pt x="18011" y="24153"/>
                    <a:pt x="18224" y="23973"/>
                    <a:pt x="18433" y="23792"/>
                  </a:cubicBezTo>
                  <a:cubicBezTo>
                    <a:pt x="18476" y="23753"/>
                    <a:pt x="18482" y="23688"/>
                    <a:pt x="18443" y="23644"/>
                  </a:cubicBezTo>
                  <a:cubicBezTo>
                    <a:pt x="18422" y="23620"/>
                    <a:pt x="18391" y="23607"/>
                    <a:pt x="18360" y="23607"/>
                  </a:cubicBezTo>
                  <a:close/>
                  <a:moveTo>
                    <a:pt x="17052" y="24677"/>
                  </a:moveTo>
                  <a:cubicBezTo>
                    <a:pt x="17030" y="24677"/>
                    <a:pt x="17009" y="24684"/>
                    <a:pt x="16991" y="24697"/>
                  </a:cubicBezTo>
                  <a:cubicBezTo>
                    <a:pt x="16772" y="24866"/>
                    <a:pt x="16547" y="25031"/>
                    <a:pt x="16316" y="25200"/>
                  </a:cubicBezTo>
                  <a:cubicBezTo>
                    <a:pt x="16268" y="25239"/>
                    <a:pt x="16256" y="25304"/>
                    <a:pt x="16295" y="25349"/>
                  </a:cubicBezTo>
                  <a:cubicBezTo>
                    <a:pt x="16311" y="25375"/>
                    <a:pt x="16344" y="25392"/>
                    <a:pt x="16377" y="25392"/>
                  </a:cubicBezTo>
                  <a:cubicBezTo>
                    <a:pt x="16399" y="25392"/>
                    <a:pt x="16420" y="25387"/>
                    <a:pt x="16437" y="25375"/>
                  </a:cubicBezTo>
                  <a:cubicBezTo>
                    <a:pt x="16673" y="25200"/>
                    <a:pt x="16903" y="25036"/>
                    <a:pt x="17118" y="24866"/>
                  </a:cubicBezTo>
                  <a:cubicBezTo>
                    <a:pt x="17166" y="24833"/>
                    <a:pt x="17171" y="24762"/>
                    <a:pt x="17139" y="24718"/>
                  </a:cubicBezTo>
                  <a:cubicBezTo>
                    <a:pt x="17119" y="24692"/>
                    <a:pt x="17085" y="24677"/>
                    <a:pt x="17052" y="24677"/>
                  </a:cubicBezTo>
                  <a:close/>
                  <a:moveTo>
                    <a:pt x="15688" y="25670"/>
                  </a:moveTo>
                  <a:cubicBezTo>
                    <a:pt x="15667" y="25670"/>
                    <a:pt x="15645" y="25676"/>
                    <a:pt x="15626" y="25688"/>
                  </a:cubicBezTo>
                  <a:cubicBezTo>
                    <a:pt x="15401" y="25842"/>
                    <a:pt x="15171" y="26000"/>
                    <a:pt x="14930" y="26159"/>
                  </a:cubicBezTo>
                  <a:cubicBezTo>
                    <a:pt x="14881" y="26192"/>
                    <a:pt x="14864" y="26258"/>
                    <a:pt x="14897" y="26308"/>
                  </a:cubicBezTo>
                  <a:cubicBezTo>
                    <a:pt x="14919" y="26336"/>
                    <a:pt x="14952" y="26351"/>
                    <a:pt x="14985" y="26351"/>
                  </a:cubicBezTo>
                  <a:cubicBezTo>
                    <a:pt x="15006" y="26351"/>
                    <a:pt x="15029" y="26346"/>
                    <a:pt x="15046" y="26336"/>
                  </a:cubicBezTo>
                  <a:cubicBezTo>
                    <a:pt x="15286" y="26176"/>
                    <a:pt x="15522" y="26017"/>
                    <a:pt x="15747" y="25863"/>
                  </a:cubicBezTo>
                  <a:cubicBezTo>
                    <a:pt x="15796" y="25831"/>
                    <a:pt x="15807" y="25765"/>
                    <a:pt x="15774" y="25716"/>
                  </a:cubicBezTo>
                  <a:cubicBezTo>
                    <a:pt x="15754" y="25685"/>
                    <a:pt x="15722" y="25670"/>
                    <a:pt x="15688" y="25670"/>
                  </a:cubicBezTo>
                  <a:close/>
                  <a:moveTo>
                    <a:pt x="14274" y="26598"/>
                  </a:moveTo>
                  <a:cubicBezTo>
                    <a:pt x="14254" y="26598"/>
                    <a:pt x="14235" y="26603"/>
                    <a:pt x="14217" y="26614"/>
                  </a:cubicBezTo>
                  <a:cubicBezTo>
                    <a:pt x="13987" y="26763"/>
                    <a:pt x="13746" y="26910"/>
                    <a:pt x="13505" y="27059"/>
                  </a:cubicBezTo>
                  <a:cubicBezTo>
                    <a:pt x="13450" y="27085"/>
                    <a:pt x="13434" y="27151"/>
                    <a:pt x="13467" y="27201"/>
                  </a:cubicBezTo>
                  <a:cubicBezTo>
                    <a:pt x="13488" y="27234"/>
                    <a:pt x="13521" y="27256"/>
                    <a:pt x="13559" y="27256"/>
                  </a:cubicBezTo>
                  <a:cubicBezTo>
                    <a:pt x="13576" y="27256"/>
                    <a:pt x="13592" y="27250"/>
                    <a:pt x="13609" y="27239"/>
                  </a:cubicBezTo>
                  <a:cubicBezTo>
                    <a:pt x="13855" y="27092"/>
                    <a:pt x="14097" y="26943"/>
                    <a:pt x="14333" y="26796"/>
                  </a:cubicBezTo>
                  <a:cubicBezTo>
                    <a:pt x="14381" y="26763"/>
                    <a:pt x="14399" y="26697"/>
                    <a:pt x="14366" y="26647"/>
                  </a:cubicBezTo>
                  <a:cubicBezTo>
                    <a:pt x="14344" y="26616"/>
                    <a:pt x="14309" y="26598"/>
                    <a:pt x="14274" y="26598"/>
                  </a:cubicBezTo>
                  <a:close/>
                  <a:moveTo>
                    <a:pt x="12829" y="27478"/>
                  </a:moveTo>
                  <a:cubicBezTo>
                    <a:pt x="12811" y="27478"/>
                    <a:pt x="12793" y="27483"/>
                    <a:pt x="12777" y="27492"/>
                  </a:cubicBezTo>
                  <a:cubicBezTo>
                    <a:pt x="12535" y="27639"/>
                    <a:pt x="12294" y="27788"/>
                    <a:pt x="12058" y="27935"/>
                  </a:cubicBezTo>
                  <a:cubicBezTo>
                    <a:pt x="12008" y="27968"/>
                    <a:pt x="11993" y="28029"/>
                    <a:pt x="12020" y="28084"/>
                  </a:cubicBezTo>
                  <a:cubicBezTo>
                    <a:pt x="12041" y="28111"/>
                    <a:pt x="12074" y="28132"/>
                    <a:pt x="12112" y="28132"/>
                  </a:cubicBezTo>
                  <a:cubicBezTo>
                    <a:pt x="12129" y="28132"/>
                    <a:pt x="12152" y="28127"/>
                    <a:pt x="12168" y="28117"/>
                  </a:cubicBezTo>
                  <a:cubicBezTo>
                    <a:pt x="12403" y="27968"/>
                    <a:pt x="12645" y="27821"/>
                    <a:pt x="12886" y="27672"/>
                  </a:cubicBezTo>
                  <a:cubicBezTo>
                    <a:pt x="12935" y="27644"/>
                    <a:pt x="12952" y="27579"/>
                    <a:pt x="12924" y="27530"/>
                  </a:cubicBezTo>
                  <a:cubicBezTo>
                    <a:pt x="12902" y="27497"/>
                    <a:pt x="12865" y="27478"/>
                    <a:pt x="12829" y="27478"/>
                  </a:cubicBezTo>
                  <a:close/>
                  <a:moveTo>
                    <a:pt x="11397" y="28370"/>
                  </a:moveTo>
                  <a:cubicBezTo>
                    <a:pt x="11377" y="28370"/>
                    <a:pt x="11358" y="28375"/>
                    <a:pt x="11340" y="28385"/>
                  </a:cubicBezTo>
                  <a:cubicBezTo>
                    <a:pt x="11100" y="28544"/>
                    <a:pt x="10863" y="28697"/>
                    <a:pt x="10633" y="28851"/>
                  </a:cubicBezTo>
                  <a:cubicBezTo>
                    <a:pt x="10584" y="28878"/>
                    <a:pt x="10567" y="28944"/>
                    <a:pt x="10600" y="28993"/>
                  </a:cubicBezTo>
                  <a:cubicBezTo>
                    <a:pt x="10622" y="29026"/>
                    <a:pt x="10655" y="29043"/>
                    <a:pt x="10688" y="29043"/>
                  </a:cubicBezTo>
                  <a:cubicBezTo>
                    <a:pt x="10710" y="29043"/>
                    <a:pt x="10731" y="29037"/>
                    <a:pt x="10748" y="29026"/>
                  </a:cubicBezTo>
                  <a:cubicBezTo>
                    <a:pt x="10979" y="28873"/>
                    <a:pt x="11214" y="28719"/>
                    <a:pt x="11455" y="28565"/>
                  </a:cubicBezTo>
                  <a:cubicBezTo>
                    <a:pt x="11505" y="28532"/>
                    <a:pt x="11515" y="28467"/>
                    <a:pt x="11488" y="28418"/>
                  </a:cubicBezTo>
                  <a:cubicBezTo>
                    <a:pt x="11467" y="28386"/>
                    <a:pt x="11432" y="28370"/>
                    <a:pt x="11397" y="28370"/>
                  </a:cubicBezTo>
                  <a:close/>
                  <a:moveTo>
                    <a:pt x="9986" y="29303"/>
                  </a:moveTo>
                  <a:cubicBezTo>
                    <a:pt x="9966" y="29303"/>
                    <a:pt x="9945" y="29309"/>
                    <a:pt x="9926" y="29322"/>
                  </a:cubicBezTo>
                  <a:cubicBezTo>
                    <a:pt x="9691" y="29481"/>
                    <a:pt x="9461" y="29645"/>
                    <a:pt x="9230" y="29804"/>
                  </a:cubicBezTo>
                  <a:cubicBezTo>
                    <a:pt x="9186" y="29837"/>
                    <a:pt x="9175" y="29903"/>
                    <a:pt x="9208" y="29953"/>
                  </a:cubicBezTo>
                  <a:cubicBezTo>
                    <a:pt x="9230" y="29979"/>
                    <a:pt x="9263" y="29996"/>
                    <a:pt x="9296" y="29996"/>
                  </a:cubicBezTo>
                  <a:cubicBezTo>
                    <a:pt x="9312" y="29996"/>
                    <a:pt x="9334" y="29991"/>
                    <a:pt x="9357" y="29974"/>
                  </a:cubicBezTo>
                  <a:cubicBezTo>
                    <a:pt x="9580" y="29815"/>
                    <a:pt x="9810" y="29657"/>
                    <a:pt x="10047" y="29493"/>
                  </a:cubicBezTo>
                  <a:cubicBezTo>
                    <a:pt x="10096" y="29460"/>
                    <a:pt x="10106" y="29394"/>
                    <a:pt x="10074" y="29349"/>
                  </a:cubicBezTo>
                  <a:cubicBezTo>
                    <a:pt x="10053" y="29319"/>
                    <a:pt x="10020" y="29303"/>
                    <a:pt x="9986" y="29303"/>
                  </a:cubicBezTo>
                  <a:close/>
                  <a:moveTo>
                    <a:pt x="8611" y="30277"/>
                  </a:moveTo>
                  <a:cubicBezTo>
                    <a:pt x="8588" y="30277"/>
                    <a:pt x="8565" y="30284"/>
                    <a:pt x="8545" y="30298"/>
                  </a:cubicBezTo>
                  <a:cubicBezTo>
                    <a:pt x="8315" y="30467"/>
                    <a:pt x="8085" y="30637"/>
                    <a:pt x="7865" y="30801"/>
                  </a:cubicBezTo>
                  <a:cubicBezTo>
                    <a:pt x="7822" y="30841"/>
                    <a:pt x="7811" y="30907"/>
                    <a:pt x="7849" y="30950"/>
                  </a:cubicBezTo>
                  <a:cubicBezTo>
                    <a:pt x="7865" y="30978"/>
                    <a:pt x="7898" y="30993"/>
                    <a:pt x="7931" y="30993"/>
                  </a:cubicBezTo>
                  <a:cubicBezTo>
                    <a:pt x="7953" y="30993"/>
                    <a:pt x="7975" y="30988"/>
                    <a:pt x="7996" y="30972"/>
                  </a:cubicBezTo>
                  <a:cubicBezTo>
                    <a:pt x="8216" y="30808"/>
                    <a:pt x="8441" y="30637"/>
                    <a:pt x="8671" y="30467"/>
                  </a:cubicBezTo>
                  <a:cubicBezTo>
                    <a:pt x="8715" y="30434"/>
                    <a:pt x="8725" y="30369"/>
                    <a:pt x="8692" y="30320"/>
                  </a:cubicBezTo>
                  <a:cubicBezTo>
                    <a:pt x="8673" y="30291"/>
                    <a:pt x="8643" y="30277"/>
                    <a:pt x="8611" y="30277"/>
                  </a:cubicBezTo>
                  <a:close/>
                  <a:moveTo>
                    <a:pt x="7265" y="31301"/>
                  </a:moveTo>
                  <a:cubicBezTo>
                    <a:pt x="7241" y="31301"/>
                    <a:pt x="7218" y="31308"/>
                    <a:pt x="7197" y="31322"/>
                  </a:cubicBezTo>
                  <a:cubicBezTo>
                    <a:pt x="6972" y="31504"/>
                    <a:pt x="6752" y="31684"/>
                    <a:pt x="6539" y="31860"/>
                  </a:cubicBezTo>
                  <a:cubicBezTo>
                    <a:pt x="6496" y="31898"/>
                    <a:pt x="6489" y="31964"/>
                    <a:pt x="6528" y="32008"/>
                  </a:cubicBezTo>
                  <a:cubicBezTo>
                    <a:pt x="6550" y="32035"/>
                    <a:pt x="6577" y="32046"/>
                    <a:pt x="6610" y="32046"/>
                  </a:cubicBezTo>
                  <a:cubicBezTo>
                    <a:pt x="6632" y="32046"/>
                    <a:pt x="6653" y="32035"/>
                    <a:pt x="6676" y="32018"/>
                  </a:cubicBezTo>
                  <a:cubicBezTo>
                    <a:pt x="6890" y="31843"/>
                    <a:pt x="7103" y="31668"/>
                    <a:pt x="7328" y="31492"/>
                  </a:cubicBezTo>
                  <a:cubicBezTo>
                    <a:pt x="7377" y="31454"/>
                    <a:pt x="7383" y="31388"/>
                    <a:pt x="7344" y="31339"/>
                  </a:cubicBezTo>
                  <a:cubicBezTo>
                    <a:pt x="7325" y="31314"/>
                    <a:pt x="7296" y="31301"/>
                    <a:pt x="7265" y="31301"/>
                  </a:cubicBezTo>
                  <a:close/>
                  <a:moveTo>
                    <a:pt x="5966" y="32382"/>
                  </a:moveTo>
                  <a:cubicBezTo>
                    <a:pt x="5941" y="32382"/>
                    <a:pt x="5917" y="32390"/>
                    <a:pt x="5897" y="32408"/>
                  </a:cubicBezTo>
                  <a:cubicBezTo>
                    <a:pt x="5679" y="32600"/>
                    <a:pt x="5470" y="32786"/>
                    <a:pt x="5267" y="32972"/>
                  </a:cubicBezTo>
                  <a:cubicBezTo>
                    <a:pt x="5224" y="33011"/>
                    <a:pt x="5218" y="33082"/>
                    <a:pt x="5256" y="33126"/>
                  </a:cubicBezTo>
                  <a:cubicBezTo>
                    <a:pt x="5279" y="33148"/>
                    <a:pt x="5305" y="33159"/>
                    <a:pt x="5338" y="33159"/>
                  </a:cubicBezTo>
                  <a:cubicBezTo>
                    <a:pt x="5360" y="33159"/>
                    <a:pt x="5388" y="33148"/>
                    <a:pt x="5410" y="33131"/>
                  </a:cubicBezTo>
                  <a:cubicBezTo>
                    <a:pt x="5608" y="32946"/>
                    <a:pt x="5821" y="32759"/>
                    <a:pt x="6035" y="32567"/>
                  </a:cubicBezTo>
                  <a:cubicBezTo>
                    <a:pt x="6079" y="32529"/>
                    <a:pt x="6084" y="32463"/>
                    <a:pt x="6046" y="32419"/>
                  </a:cubicBezTo>
                  <a:cubicBezTo>
                    <a:pt x="6025" y="32395"/>
                    <a:pt x="5995" y="32382"/>
                    <a:pt x="5966" y="32382"/>
                  </a:cubicBezTo>
                  <a:close/>
                  <a:moveTo>
                    <a:pt x="4725" y="33526"/>
                  </a:moveTo>
                  <a:cubicBezTo>
                    <a:pt x="4697" y="33526"/>
                    <a:pt x="4670" y="33537"/>
                    <a:pt x="4647" y="33559"/>
                  </a:cubicBezTo>
                  <a:cubicBezTo>
                    <a:pt x="4440" y="33761"/>
                    <a:pt x="4242" y="33958"/>
                    <a:pt x="4050" y="34156"/>
                  </a:cubicBezTo>
                  <a:cubicBezTo>
                    <a:pt x="4012" y="34200"/>
                    <a:pt x="4012" y="34266"/>
                    <a:pt x="4056" y="34310"/>
                  </a:cubicBezTo>
                  <a:cubicBezTo>
                    <a:pt x="4078" y="34327"/>
                    <a:pt x="4100" y="34337"/>
                    <a:pt x="4128" y="34337"/>
                  </a:cubicBezTo>
                  <a:cubicBezTo>
                    <a:pt x="4154" y="34337"/>
                    <a:pt x="4182" y="34327"/>
                    <a:pt x="4204" y="34304"/>
                  </a:cubicBezTo>
                  <a:cubicBezTo>
                    <a:pt x="4396" y="34107"/>
                    <a:pt x="4594" y="33910"/>
                    <a:pt x="4796" y="33707"/>
                  </a:cubicBezTo>
                  <a:cubicBezTo>
                    <a:pt x="4839" y="33669"/>
                    <a:pt x="4839" y="33603"/>
                    <a:pt x="4801" y="33559"/>
                  </a:cubicBezTo>
                  <a:cubicBezTo>
                    <a:pt x="4780" y="33537"/>
                    <a:pt x="4752" y="33526"/>
                    <a:pt x="4725" y="33526"/>
                  </a:cubicBezTo>
                  <a:close/>
                  <a:moveTo>
                    <a:pt x="3555" y="34744"/>
                  </a:moveTo>
                  <a:cubicBezTo>
                    <a:pt x="3526" y="34744"/>
                    <a:pt x="3496" y="34757"/>
                    <a:pt x="3475" y="34781"/>
                  </a:cubicBezTo>
                  <a:cubicBezTo>
                    <a:pt x="3283" y="34995"/>
                    <a:pt x="3097" y="35208"/>
                    <a:pt x="2922" y="35422"/>
                  </a:cubicBezTo>
                  <a:cubicBezTo>
                    <a:pt x="2883" y="35471"/>
                    <a:pt x="2889" y="35537"/>
                    <a:pt x="2937" y="35576"/>
                  </a:cubicBezTo>
                  <a:cubicBezTo>
                    <a:pt x="2955" y="35587"/>
                    <a:pt x="2982" y="35597"/>
                    <a:pt x="3003" y="35597"/>
                  </a:cubicBezTo>
                  <a:cubicBezTo>
                    <a:pt x="3031" y="35597"/>
                    <a:pt x="3064" y="35587"/>
                    <a:pt x="3086" y="35559"/>
                  </a:cubicBezTo>
                  <a:cubicBezTo>
                    <a:pt x="3261" y="35346"/>
                    <a:pt x="3443" y="35132"/>
                    <a:pt x="3635" y="34924"/>
                  </a:cubicBezTo>
                  <a:cubicBezTo>
                    <a:pt x="3673" y="34879"/>
                    <a:pt x="3667" y="34813"/>
                    <a:pt x="3623" y="34770"/>
                  </a:cubicBezTo>
                  <a:cubicBezTo>
                    <a:pt x="3603" y="34753"/>
                    <a:pt x="3579" y="34744"/>
                    <a:pt x="3555" y="34744"/>
                  </a:cubicBezTo>
                  <a:close/>
                  <a:moveTo>
                    <a:pt x="2482" y="36050"/>
                  </a:moveTo>
                  <a:cubicBezTo>
                    <a:pt x="2449" y="36050"/>
                    <a:pt x="2415" y="36065"/>
                    <a:pt x="2395" y="36091"/>
                  </a:cubicBezTo>
                  <a:cubicBezTo>
                    <a:pt x="2226" y="36321"/>
                    <a:pt x="2056" y="36551"/>
                    <a:pt x="1902" y="36781"/>
                  </a:cubicBezTo>
                  <a:cubicBezTo>
                    <a:pt x="1869" y="36831"/>
                    <a:pt x="1880" y="36897"/>
                    <a:pt x="1930" y="36930"/>
                  </a:cubicBezTo>
                  <a:cubicBezTo>
                    <a:pt x="1946" y="36940"/>
                    <a:pt x="1968" y="36946"/>
                    <a:pt x="1990" y="36946"/>
                  </a:cubicBezTo>
                  <a:cubicBezTo>
                    <a:pt x="2023" y="36946"/>
                    <a:pt x="2056" y="36930"/>
                    <a:pt x="2077" y="36902"/>
                  </a:cubicBezTo>
                  <a:cubicBezTo>
                    <a:pt x="2231" y="36677"/>
                    <a:pt x="2395" y="36447"/>
                    <a:pt x="2565" y="36217"/>
                  </a:cubicBezTo>
                  <a:cubicBezTo>
                    <a:pt x="2598" y="36174"/>
                    <a:pt x="2593" y="36108"/>
                    <a:pt x="2543" y="36070"/>
                  </a:cubicBezTo>
                  <a:cubicBezTo>
                    <a:pt x="2526" y="36057"/>
                    <a:pt x="2504" y="36050"/>
                    <a:pt x="2482" y="36050"/>
                  </a:cubicBezTo>
                  <a:close/>
                  <a:moveTo>
                    <a:pt x="1534" y="37450"/>
                  </a:moveTo>
                  <a:cubicBezTo>
                    <a:pt x="1499" y="37450"/>
                    <a:pt x="1465" y="37468"/>
                    <a:pt x="1447" y="37499"/>
                  </a:cubicBezTo>
                  <a:cubicBezTo>
                    <a:pt x="1300" y="37747"/>
                    <a:pt x="1162" y="37998"/>
                    <a:pt x="1037" y="38245"/>
                  </a:cubicBezTo>
                  <a:cubicBezTo>
                    <a:pt x="1009" y="38299"/>
                    <a:pt x="1030" y="38360"/>
                    <a:pt x="1080" y="38387"/>
                  </a:cubicBezTo>
                  <a:cubicBezTo>
                    <a:pt x="1096" y="38398"/>
                    <a:pt x="1113" y="38398"/>
                    <a:pt x="1129" y="38398"/>
                  </a:cubicBezTo>
                  <a:cubicBezTo>
                    <a:pt x="1168" y="38398"/>
                    <a:pt x="1206" y="38377"/>
                    <a:pt x="1222" y="38344"/>
                  </a:cubicBezTo>
                  <a:cubicBezTo>
                    <a:pt x="1348" y="38097"/>
                    <a:pt x="1485" y="37851"/>
                    <a:pt x="1629" y="37609"/>
                  </a:cubicBezTo>
                  <a:cubicBezTo>
                    <a:pt x="1655" y="37560"/>
                    <a:pt x="1639" y="37494"/>
                    <a:pt x="1589" y="37467"/>
                  </a:cubicBezTo>
                  <a:cubicBezTo>
                    <a:pt x="1572" y="37455"/>
                    <a:pt x="1553" y="37450"/>
                    <a:pt x="1534" y="37450"/>
                  </a:cubicBezTo>
                  <a:close/>
                  <a:moveTo>
                    <a:pt x="774" y="38955"/>
                  </a:moveTo>
                  <a:cubicBezTo>
                    <a:pt x="733" y="38955"/>
                    <a:pt x="694" y="38978"/>
                    <a:pt x="675" y="39017"/>
                  </a:cubicBezTo>
                  <a:cubicBezTo>
                    <a:pt x="564" y="39286"/>
                    <a:pt x="466" y="39555"/>
                    <a:pt x="384" y="39819"/>
                  </a:cubicBezTo>
                  <a:cubicBezTo>
                    <a:pt x="362" y="39878"/>
                    <a:pt x="395" y="39933"/>
                    <a:pt x="450" y="39955"/>
                  </a:cubicBezTo>
                  <a:cubicBezTo>
                    <a:pt x="461" y="39955"/>
                    <a:pt x="471" y="39961"/>
                    <a:pt x="483" y="39961"/>
                  </a:cubicBezTo>
                  <a:cubicBezTo>
                    <a:pt x="526" y="39961"/>
                    <a:pt x="570" y="39928"/>
                    <a:pt x="582" y="39884"/>
                  </a:cubicBezTo>
                  <a:cubicBezTo>
                    <a:pt x="663" y="39626"/>
                    <a:pt x="762" y="39363"/>
                    <a:pt x="872" y="39100"/>
                  </a:cubicBezTo>
                  <a:cubicBezTo>
                    <a:pt x="893" y="39045"/>
                    <a:pt x="866" y="38985"/>
                    <a:pt x="817" y="38964"/>
                  </a:cubicBezTo>
                  <a:cubicBezTo>
                    <a:pt x="803" y="38958"/>
                    <a:pt x="788" y="38955"/>
                    <a:pt x="774" y="38955"/>
                  </a:cubicBezTo>
                  <a:close/>
                  <a:moveTo>
                    <a:pt x="267" y="40561"/>
                  </a:moveTo>
                  <a:cubicBezTo>
                    <a:pt x="218" y="40561"/>
                    <a:pt x="173" y="40597"/>
                    <a:pt x="159" y="40646"/>
                  </a:cubicBezTo>
                  <a:cubicBezTo>
                    <a:pt x="99" y="40930"/>
                    <a:pt x="55" y="41215"/>
                    <a:pt x="28" y="41489"/>
                  </a:cubicBezTo>
                  <a:cubicBezTo>
                    <a:pt x="22" y="41550"/>
                    <a:pt x="66" y="41600"/>
                    <a:pt x="126" y="41610"/>
                  </a:cubicBezTo>
                  <a:lnTo>
                    <a:pt x="137" y="41610"/>
                  </a:lnTo>
                  <a:cubicBezTo>
                    <a:pt x="187" y="41610"/>
                    <a:pt x="236" y="41567"/>
                    <a:pt x="241" y="41511"/>
                  </a:cubicBezTo>
                  <a:cubicBezTo>
                    <a:pt x="268" y="41243"/>
                    <a:pt x="307" y="40963"/>
                    <a:pt x="367" y="40689"/>
                  </a:cubicBezTo>
                  <a:cubicBezTo>
                    <a:pt x="379" y="40634"/>
                    <a:pt x="346" y="40575"/>
                    <a:pt x="286" y="40563"/>
                  </a:cubicBezTo>
                  <a:cubicBezTo>
                    <a:pt x="279" y="40562"/>
                    <a:pt x="273" y="40561"/>
                    <a:pt x="267" y="40561"/>
                  </a:cubicBezTo>
                  <a:close/>
                  <a:moveTo>
                    <a:pt x="104" y="42240"/>
                  </a:moveTo>
                  <a:cubicBezTo>
                    <a:pt x="44" y="42240"/>
                    <a:pt x="0" y="42290"/>
                    <a:pt x="0" y="42351"/>
                  </a:cubicBezTo>
                  <a:cubicBezTo>
                    <a:pt x="11" y="42640"/>
                    <a:pt x="38" y="42931"/>
                    <a:pt x="88" y="43206"/>
                  </a:cubicBezTo>
                  <a:cubicBezTo>
                    <a:pt x="99" y="43254"/>
                    <a:pt x="142" y="43292"/>
                    <a:pt x="192" y="43292"/>
                  </a:cubicBezTo>
                  <a:lnTo>
                    <a:pt x="208" y="43292"/>
                  </a:lnTo>
                  <a:cubicBezTo>
                    <a:pt x="268" y="43282"/>
                    <a:pt x="307" y="43227"/>
                    <a:pt x="296" y="43166"/>
                  </a:cubicBezTo>
                  <a:cubicBezTo>
                    <a:pt x="247" y="42903"/>
                    <a:pt x="220" y="42624"/>
                    <a:pt x="215" y="42344"/>
                  </a:cubicBezTo>
                  <a:cubicBezTo>
                    <a:pt x="208" y="42285"/>
                    <a:pt x="159" y="42240"/>
                    <a:pt x="104" y="42240"/>
                  </a:cubicBezTo>
                  <a:close/>
                  <a:moveTo>
                    <a:pt x="407" y="43899"/>
                  </a:moveTo>
                  <a:cubicBezTo>
                    <a:pt x="393" y="43899"/>
                    <a:pt x="380" y="43902"/>
                    <a:pt x="367" y="43907"/>
                  </a:cubicBezTo>
                  <a:cubicBezTo>
                    <a:pt x="313" y="43923"/>
                    <a:pt x="286" y="43983"/>
                    <a:pt x="301" y="44038"/>
                  </a:cubicBezTo>
                  <a:cubicBezTo>
                    <a:pt x="307" y="44049"/>
                    <a:pt x="597" y="44843"/>
                    <a:pt x="751" y="44843"/>
                  </a:cubicBezTo>
                  <a:cubicBezTo>
                    <a:pt x="812" y="44843"/>
                    <a:pt x="860" y="44800"/>
                    <a:pt x="860" y="44739"/>
                  </a:cubicBezTo>
                  <a:cubicBezTo>
                    <a:pt x="860" y="44718"/>
                    <a:pt x="850" y="44696"/>
                    <a:pt x="839" y="44679"/>
                  </a:cubicBezTo>
                  <a:cubicBezTo>
                    <a:pt x="828" y="44663"/>
                    <a:pt x="663" y="44416"/>
                    <a:pt x="504" y="43967"/>
                  </a:cubicBezTo>
                  <a:cubicBezTo>
                    <a:pt x="488" y="43925"/>
                    <a:pt x="449" y="43899"/>
                    <a:pt x="407" y="43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2"/>
          <p:cNvGrpSpPr/>
          <p:nvPr/>
        </p:nvGrpSpPr>
        <p:grpSpPr>
          <a:xfrm rot="-1799965">
            <a:off x="7160288" y="2846832"/>
            <a:ext cx="1792663" cy="1738763"/>
            <a:chOff x="6997200" y="3219600"/>
            <a:chExt cx="1426800" cy="1383900"/>
          </a:xfrm>
        </p:grpSpPr>
        <p:sp>
          <p:nvSpPr>
            <p:cNvPr id="75" name="Google Shape;75;p2"/>
            <p:cNvSpPr/>
            <p:nvPr/>
          </p:nvSpPr>
          <p:spPr>
            <a:xfrm>
              <a:off x="7226125" y="4200625"/>
              <a:ext cx="413050" cy="393250"/>
            </a:xfrm>
            <a:custGeom>
              <a:avLst/>
              <a:gdLst/>
              <a:ahLst/>
              <a:cxnLst/>
              <a:rect l="l" t="t" r="r" b="b"/>
              <a:pathLst>
                <a:path w="16522" h="15730" extrusionOk="0">
                  <a:moveTo>
                    <a:pt x="16521" y="0"/>
                  </a:moveTo>
                  <a:lnTo>
                    <a:pt x="16521" y="0"/>
                  </a:lnTo>
                  <a:cubicBezTo>
                    <a:pt x="16521" y="0"/>
                    <a:pt x="12378" y="746"/>
                    <a:pt x="8432" y="4232"/>
                  </a:cubicBezTo>
                  <a:cubicBezTo>
                    <a:pt x="4480" y="7723"/>
                    <a:pt x="2310" y="14184"/>
                    <a:pt x="2310" y="14184"/>
                  </a:cubicBezTo>
                  <a:cubicBezTo>
                    <a:pt x="2310" y="14184"/>
                    <a:pt x="327" y="12910"/>
                    <a:pt x="49" y="12910"/>
                  </a:cubicBezTo>
                  <a:cubicBezTo>
                    <a:pt x="0" y="12910"/>
                    <a:pt x="4" y="12949"/>
                    <a:pt x="79" y="13040"/>
                  </a:cubicBezTo>
                  <a:cubicBezTo>
                    <a:pt x="588" y="13653"/>
                    <a:pt x="3269" y="15730"/>
                    <a:pt x="3269" y="15730"/>
                  </a:cubicBezTo>
                  <a:cubicBezTo>
                    <a:pt x="3269" y="15730"/>
                    <a:pt x="12044" y="7273"/>
                    <a:pt x="15775" y="6555"/>
                  </a:cubicBezTo>
                  <a:lnTo>
                    <a:pt x="16521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210525" y="4512200"/>
              <a:ext cx="144450" cy="91300"/>
            </a:xfrm>
            <a:custGeom>
              <a:avLst/>
              <a:gdLst/>
              <a:ahLst/>
              <a:cxnLst/>
              <a:rect l="l" t="t" r="r" b="b"/>
              <a:pathLst>
                <a:path w="5778" h="3652" extrusionOk="0">
                  <a:moveTo>
                    <a:pt x="3334" y="1"/>
                  </a:moveTo>
                  <a:lnTo>
                    <a:pt x="2949" y="532"/>
                  </a:lnTo>
                  <a:cubicBezTo>
                    <a:pt x="2949" y="532"/>
                    <a:pt x="1841" y="32"/>
                    <a:pt x="903" y="32"/>
                  </a:cubicBezTo>
                  <a:cubicBezTo>
                    <a:pt x="558" y="32"/>
                    <a:pt x="235" y="100"/>
                    <a:pt x="0" y="286"/>
                  </a:cubicBezTo>
                  <a:lnTo>
                    <a:pt x="4260" y="3651"/>
                  </a:lnTo>
                  <a:lnTo>
                    <a:pt x="5778" y="1827"/>
                  </a:lnTo>
                  <a:lnTo>
                    <a:pt x="33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263125" y="4516325"/>
              <a:ext cx="6075" cy="25925"/>
            </a:xfrm>
            <a:custGeom>
              <a:avLst/>
              <a:gdLst/>
              <a:ahLst/>
              <a:cxnLst/>
              <a:rect l="l" t="t" r="r" b="b"/>
              <a:pathLst>
                <a:path w="243" h="1037" extrusionOk="0">
                  <a:moveTo>
                    <a:pt x="139" y="0"/>
                  </a:moveTo>
                  <a:cubicBezTo>
                    <a:pt x="79" y="0"/>
                    <a:pt x="29" y="44"/>
                    <a:pt x="29" y="104"/>
                  </a:cubicBezTo>
                  <a:lnTo>
                    <a:pt x="1" y="926"/>
                  </a:lnTo>
                  <a:cubicBezTo>
                    <a:pt x="1" y="981"/>
                    <a:pt x="46" y="1030"/>
                    <a:pt x="106" y="1037"/>
                  </a:cubicBezTo>
                  <a:lnTo>
                    <a:pt x="111" y="1037"/>
                  </a:lnTo>
                  <a:cubicBezTo>
                    <a:pt x="165" y="1037"/>
                    <a:pt x="215" y="992"/>
                    <a:pt x="215" y="932"/>
                  </a:cubicBezTo>
                  <a:lnTo>
                    <a:pt x="243" y="109"/>
                  </a:lnTo>
                  <a:cubicBezTo>
                    <a:pt x="243" y="50"/>
                    <a:pt x="198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06225" y="4047525"/>
              <a:ext cx="524675" cy="161200"/>
            </a:xfrm>
            <a:custGeom>
              <a:avLst/>
              <a:gdLst/>
              <a:ahLst/>
              <a:cxnLst/>
              <a:rect l="l" t="t" r="r" b="b"/>
              <a:pathLst>
                <a:path w="20987" h="6448" extrusionOk="0">
                  <a:moveTo>
                    <a:pt x="12871" y="0"/>
                  </a:moveTo>
                  <a:cubicBezTo>
                    <a:pt x="12597" y="0"/>
                    <a:pt x="12319" y="6"/>
                    <a:pt x="12037" y="18"/>
                  </a:cubicBezTo>
                  <a:cubicBezTo>
                    <a:pt x="6770" y="243"/>
                    <a:pt x="1020" y="3899"/>
                    <a:pt x="1020" y="3899"/>
                  </a:cubicBezTo>
                  <a:cubicBezTo>
                    <a:pt x="1020" y="3899"/>
                    <a:pt x="217" y="1481"/>
                    <a:pt x="37" y="1481"/>
                  </a:cubicBezTo>
                  <a:cubicBezTo>
                    <a:pt x="13" y="1481"/>
                    <a:pt x="0" y="1522"/>
                    <a:pt x="1" y="1614"/>
                  </a:cubicBezTo>
                  <a:cubicBezTo>
                    <a:pt x="11" y="2408"/>
                    <a:pt x="790" y="5707"/>
                    <a:pt x="790" y="5707"/>
                  </a:cubicBezTo>
                  <a:cubicBezTo>
                    <a:pt x="790" y="5707"/>
                    <a:pt x="4330" y="5401"/>
                    <a:pt x="8115" y="5401"/>
                  </a:cubicBezTo>
                  <a:cubicBezTo>
                    <a:pt x="11339" y="5401"/>
                    <a:pt x="14741" y="5623"/>
                    <a:pt x="16284" y="6448"/>
                  </a:cubicBezTo>
                  <a:lnTo>
                    <a:pt x="20987" y="1816"/>
                  </a:lnTo>
                  <a:cubicBezTo>
                    <a:pt x="20987" y="1816"/>
                    <a:pt x="17684" y="0"/>
                    <a:pt x="1287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997200" y="4071000"/>
              <a:ext cx="88125" cy="132375"/>
            </a:xfrm>
            <a:custGeom>
              <a:avLst/>
              <a:gdLst/>
              <a:ahLst/>
              <a:cxnLst/>
              <a:rect l="l" t="t" r="r" b="b"/>
              <a:pathLst>
                <a:path w="3525" h="5295" extrusionOk="0">
                  <a:moveTo>
                    <a:pt x="0" y="0"/>
                  </a:moveTo>
                  <a:lnTo>
                    <a:pt x="1195" y="5295"/>
                  </a:lnTo>
                  <a:lnTo>
                    <a:pt x="3524" y="4834"/>
                  </a:lnTo>
                  <a:lnTo>
                    <a:pt x="2768" y="1881"/>
                  </a:lnTo>
                  <a:lnTo>
                    <a:pt x="2138" y="2051"/>
                  </a:lnTo>
                  <a:cubicBezTo>
                    <a:pt x="2138" y="2051"/>
                    <a:pt x="1113" y="12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290125" y="4013025"/>
              <a:ext cx="506750" cy="403700"/>
            </a:xfrm>
            <a:custGeom>
              <a:avLst/>
              <a:gdLst/>
              <a:ahLst/>
              <a:cxnLst/>
              <a:rect l="l" t="t" r="r" b="b"/>
              <a:pathLst>
                <a:path w="20270" h="16148" extrusionOk="0">
                  <a:moveTo>
                    <a:pt x="6092" y="1"/>
                  </a:moveTo>
                  <a:cubicBezTo>
                    <a:pt x="3985" y="1"/>
                    <a:pt x="549" y="834"/>
                    <a:pt x="549" y="834"/>
                  </a:cubicBezTo>
                  <a:cubicBezTo>
                    <a:pt x="1" y="3224"/>
                    <a:pt x="1782" y="8711"/>
                    <a:pt x="1782" y="8711"/>
                  </a:cubicBezTo>
                  <a:cubicBezTo>
                    <a:pt x="4567" y="7876"/>
                    <a:pt x="7167" y="7542"/>
                    <a:pt x="7491" y="7542"/>
                  </a:cubicBezTo>
                  <a:cubicBezTo>
                    <a:pt x="7546" y="7542"/>
                    <a:pt x="7536" y="7552"/>
                    <a:pt x="7450" y="7570"/>
                  </a:cubicBezTo>
                  <a:cubicBezTo>
                    <a:pt x="6090" y="8529"/>
                    <a:pt x="4650" y="10941"/>
                    <a:pt x="4650" y="10941"/>
                  </a:cubicBezTo>
                  <a:cubicBezTo>
                    <a:pt x="6096" y="12842"/>
                    <a:pt x="10678" y="16148"/>
                    <a:pt x="10678" y="16148"/>
                  </a:cubicBezTo>
                  <a:cubicBezTo>
                    <a:pt x="15753" y="15249"/>
                    <a:pt x="20270" y="9692"/>
                    <a:pt x="20270" y="9692"/>
                  </a:cubicBezTo>
                  <a:cubicBezTo>
                    <a:pt x="17792" y="9028"/>
                    <a:pt x="7296" y="160"/>
                    <a:pt x="7296" y="160"/>
                  </a:cubicBezTo>
                  <a:cubicBezTo>
                    <a:pt x="7009" y="47"/>
                    <a:pt x="6587" y="1"/>
                    <a:pt x="60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489775" y="4145275"/>
              <a:ext cx="45125" cy="47700"/>
            </a:xfrm>
            <a:custGeom>
              <a:avLst/>
              <a:gdLst/>
              <a:ahLst/>
              <a:cxnLst/>
              <a:rect l="l" t="t" r="r" b="b"/>
              <a:pathLst>
                <a:path w="1805" h="1908" extrusionOk="0">
                  <a:moveTo>
                    <a:pt x="1108" y="0"/>
                  </a:moveTo>
                  <a:cubicBezTo>
                    <a:pt x="1094" y="0"/>
                    <a:pt x="1078" y="4"/>
                    <a:pt x="1064" y="11"/>
                  </a:cubicBezTo>
                  <a:cubicBezTo>
                    <a:pt x="105" y="444"/>
                    <a:pt x="11" y="1738"/>
                    <a:pt x="6" y="1792"/>
                  </a:cubicBezTo>
                  <a:cubicBezTo>
                    <a:pt x="1" y="1842"/>
                    <a:pt x="34" y="1885"/>
                    <a:pt x="77" y="1903"/>
                  </a:cubicBezTo>
                  <a:cubicBezTo>
                    <a:pt x="89" y="1903"/>
                    <a:pt x="99" y="1908"/>
                    <a:pt x="110" y="1908"/>
                  </a:cubicBezTo>
                  <a:cubicBezTo>
                    <a:pt x="149" y="1908"/>
                    <a:pt x="182" y="1885"/>
                    <a:pt x="203" y="1853"/>
                  </a:cubicBezTo>
                  <a:cubicBezTo>
                    <a:pt x="412" y="1508"/>
                    <a:pt x="1371" y="1080"/>
                    <a:pt x="1721" y="942"/>
                  </a:cubicBezTo>
                  <a:cubicBezTo>
                    <a:pt x="1777" y="921"/>
                    <a:pt x="1804" y="861"/>
                    <a:pt x="1782" y="806"/>
                  </a:cubicBezTo>
                  <a:cubicBezTo>
                    <a:pt x="1770" y="764"/>
                    <a:pt x="1728" y="738"/>
                    <a:pt x="1684" y="738"/>
                  </a:cubicBezTo>
                  <a:cubicBezTo>
                    <a:pt x="1671" y="738"/>
                    <a:pt x="1658" y="740"/>
                    <a:pt x="1645" y="745"/>
                  </a:cubicBezTo>
                  <a:cubicBezTo>
                    <a:pt x="1602" y="762"/>
                    <a:pt x="741" y="1096"/>
                    <a:pt x="269" y="1480"/>
                  </a:cubicBezTo>
                  <a:cubicBezTo>
                    <a:pt x="357" y="1091"/>
                    <a:pt x="582" y="461"/>
                    <a:pt x="1152" y="203"/>
                  </a:cubicBezTo>
                  <a:cubicBezTo>
                    <a:pt x="1207" y="181"/>
                    <a:pt x="1228" y="115"/>
                    <a:pt x="1207" y="66"/>
                  </a:cubicBezTo>
                  <a:cubicBezTo>
                    <a:pt x="1187" y="26"/>
                    <a:pt x="1149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291650" y="4034750"/>
              <a:ext cx="67050" cy="182350"/>
            </a:xfrm>
            <a:custGeom>
              <a:avLst/>
              <a:gdLst/>
              <a:ahLst/>
              <a:cxnLst/>
              <a:rect l="l" t="t" r="r" b="b"/>
              <a:pathLst>
                <a:path w="2682" h="7294" extrusionOk="0">
                  <a:moveTo>
                    <a:pt x="1637" y="0"/>
                  </a:moveTo>
                  <a:cubicBezTo>
                    <a:pt x="1608" y="0"/>
                    <a:pt x="1580" y="11"/>
                    <a:pt x="1557" y="31"/>
                  </a:cubicBezTo>
                  <a:cubicBezTo>
                    <a:pt x="1491" y="102"/>
                    <a:pt x="0" y="1735"/>
                    <a:pt x="2462" y="7233"/>
                  </a:cubicBezTo>
                  <a:cubicBezTo>
                    <a:pt x="2477" y="7271"/>
                    <a:pt x="2517" y="7293"/>
                    <a:pt x="2560" y="7293"/>
                  </a:cubicBezTo>
                  <a:cubicBezTo>
                    <a:pt x="2571" y="7293"/>
                    <a:pt x="2588" y="7293"/>
                    <a:pt x="2604" y="7288"/>
                  </a:cubicBezTo>
                  <a:cubicBezTo>
                    <a:pt x="2654" y="7260"/>
                    <a:pt x="2681" y="7200"/>
                    <a:pt x="2654" y="7146"/>
                  </a:cubicBezTo>
                  <a:cubicBezTo>
                    <a:pt x="263" y="1812"/>
                    <a:pt x="1695" y="195"/>
                    <a:pt x="1710" y="179"/>
                  </a:cubicBezTo>
                  <a:cubicBezTo>
                    <a:pt x="1749" y="135"/>
                    <a:pt x="1749" y="69"/>
                    <a:pt x="1710" y="31"/>
                  </a:cubicBezTo>
                  <a:cubicBezTo>
                    <a:pt x="1689" y="10"/>
                    <a:pt x="1663" y="0"/>
                    <a:pt x="16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421400" y="4275450"/>
              <a:ext cx="154475" cy="128400"/>
            </a:xfrm>
            <a:custGeom>
              <a:avLst/>
              <a:gdLst/>
              <a:ahLst/>
              <a:cxnLst/>
              <a:rect l="l" t="t" r="r" b="b"/>
              <a:pathLst>
                <a:path w="6179" h="5136" extrusionOk="0">
                  <a:moveTo>
                    <a:pt x="121" y="1"/>
                  </a:moveTo>
                  <a:cubicBezTo>
                    <a:pt x="98" y="1"/>
                    <a:pt x="75" y="8"/>
                    <a:pt x="56" y="22"/>
                  </a:cubicBezTo>
                  <a:cubicBezTo>
                    <a:pt x="6" y="60"/>
                    <a:pt x="1" y="126"/>
                    <a:pt x="39" y="170"/>
                  </a:cubicBezTo>
                  <a:cubicBezTo>
                    <a:pt x="67" y="208"/>
                    <a:pt x="3065" y="3891"/>
                    <a:pt x="6019" y="5130"/>
                  </a:cubicBezTo>
                  <a:cubicBezTo>
                    <a:pt x="6030" y="5135"/>
                    <a:pt x="6047" y="5135"/>
                    <a:pt x="6057" y="5135"/>
                  </a:cubicBezTo>
                  <a:cubicBezTo>
                    <a:pt x="6101" y="5135"/>
                    <a:pt x="6140" y="5114"/>
                    <a:pt x="6156" y="5069"/>
                  </a:cubicBezTo>
                  <a:cubicBezTo>
                    <a:pt x="6178" y="5021"/>
                    <a:pt x="6151" y="4955"/>
                    <a:pt x="6101" y="4933"/>
                  </a:cubicBezTo>
                  <a:cubicBezTo>
                    <a:pt x="3196" y="3716"/>
                    <a:pt x="231" y="76"/>
                    <a:pt x="204" y="38"/>
                  </a:cubicBezTo>
                  <a:cubicBezTo>
                    <a:pt x="182" y="13"/>
                    <a:pt x="151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7536075" y="4278825"/>
              <a:ext cx="183100" cy="127350"/>
            </a:xfrm>
            <a:custGeom>
              <a:avLst/>
              <a:gdLst/>
              <a:ahLst/>
              <a:cxnLst/>
              <a:rect l="l" t="t" r="r" b="b"/>
              <a:pathLst>
                <a:path w="7324" h="5094" extrusionOk="0">
                  <a:moveTo>
                    <a:pt x="7206" y="1"/>
                  </a:moveTo>
                  <a:cubicBezTo>
                    <a:pt x="7175" y="1"/>
                    <a:pt x="7143" y="15"/>
                    <a:pt x="7121" y="40"/>
                  </a:cubicBezTo>
                  <a:cubicBezTo>
                    <a:pt x="4731" y="3164"/>
                    <a:pt x="132" y="4869"/>
                    <a:pt x="84" y="4886"/>
                  </a:cubicBezTo>
                  <a:cubicBezTo>
                    <a:pt x="28" y="4907"/>
                    <a:pt x="1" y="4967"/>
                    <a:pt x="23" y="5023"/>
                  </a:cubicBezTo>
                  <a:cubicBezTo>
                    <a:pt x="40" y="5066"/>
                    <a:pt x="78" y="5094"/>
                    <a:pt x="122" y="5094"/>
                  </a:cubicBezTo>
                  <a:cubicBezTo>
                    <a:pt x="132" y="5094"/>
                    <a:pt x="144" y="5088"/>
                    <a:pt x="155" y="5088"/>
                  </a:cubicBezTo>
                  <a:cubicBezTo>
                    <a:pt x="205" y="5066"/>
                    <a:pt x="4863" y="3340"/>
                    <a:pt x="7291" y="171"/>
                  </a:cubicBezTo>
                  <a:cubicBezTo>
                    <a:pt x="7324" y="123"/>
                    <a:pt x="7318" y="57"/>
                    <a:pt x="7268" y="24"/>
                  </a:cubicBezTo>
                  <a:cubicBezTo>
                    <a:pt x="7250" y="8"/>
                    <a:pt x="7228" y="1"/>
                    <a:pt x="7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581725" y="4247675"/>
              <a:ext cx="49475" cy="109050"/>
            </a:xfrm>
            <a:custGeom>
              <a:avLst/>
              <a:gdLst/>
              <a:ahLst/>
              <a:cxnLst/>
              <a:rect l="l" t="t" r="r" b="b"/>
              <a:pathLst>
                <a:path w="1979" h="4362" extrusionOk="0">
                  <a:moveTo>
                    <a:pt x="1374" y="0"/>
                  </a:moveTo>
                  <a:cubicBezTo>
                    <a:pt x="1339" y="0"/>
                    <a:pt x="1306" y="16"/>
                    <a:pt x="1288" y="48"/>
                  </a:cubicBezTo>
                  <a:cubicBezTo>
                    <a:pt x="1273" y="69"/>
                    <a:pt x="1" y="2087"/>
                    <a:pt x="1776" y="4323"/>
                  </a:cubicBezTo>
                  <a:cubicBezTo>
                    <a:pt x="1799" y="4351"/>
                    <a:pt x="1832" y="4361"/>
                    <a:pt x="1858" y="4361"/>
                  </a:cubicBezTo>
                  <a:cubicBezTo>
                    <a:pt x="1880" y="4361"/>
                    <a:pt x="1908" y="4356"/>
                    <a:pt x="1924" y="4339"/>
                  </a:cubicBezTo>
                  <a:cubicBezTo>
                    <a:pt x="1974" y="4301"/>
                    <a:pt x="1979" y="4235"/>
                    <a:pt x="1941" y="4192"/>
                  </a:cubicBezTo>
                  <a:cubicBezTo>
                    <a:pt x="264" y="2075"/>
                    <a:pt x="1415" y="240"/>
                    <a:pt x="1463" y="162"/>
                  </a:cubicBezTo>
                  <a:cubicBezTo>
                    <a:pt x="1496" y="114"/>
                    <a:pt x="1480" y="48"/>
                    <a:pt x="1430" y="15"/>
                  </a:cubicBezTo>
                  <a:cubicBezTo>
                    <a:pt x="1413" y="5"/>
                    <a:pt x="1393" y="0"/>
                    <a:pt x="1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7607075" y="3219600"/>
              <a:ext cx="668675" cy="538650"/>
            </a:xfrm>
            <a:custGeom>
              <a:avLst/>
              <a:gdLst/>
              <a:ahLst/>
              <a:cxnLst/>
              <a:rect l="l" t="t" r="r" b="b"/>
              <a:pathLst>
                <a:path w="26747" h="21546" extrusionOk="0">
                  <a:moveTo>
                    <a:pt x="13552" y="1"/>
                  </a:moveTo>
                  <a:cubicBezTo>
                    <a:pt x="7681" y="1"/>
                    <a:pt x="5394" y="4734"/>
                    <a:pt x="5394" y="4734"/>
                  </a:cubicBezTo>
                  <a:cubicBezTo>
                    <a:pt x="5394" y="4734"/>
                    <a:pt x="1" y="12835"/>
                    <a:pt x="6057" y="17987"/>
                  </a:cubicBezTo>
                  <a:cubicBezTo>
                    <a:pt x="8775" y="20299"/>
                    <a:pt x="11904" y="21545"/>
                    <a:pt x="14852" y="21545"/>
                  </a:cubicBezTo>
                  <a:cubicBezTo>
                    <a:pt x="18474" y="21545"/>
                    <a:pt x="21822" y="19664"/>
                    <a:pt x="23798" y="15564"/>
                  </a:cubicBezTo>
                  <a:cubicBezTo>
                    <a:pt x="26747" y="9447"/>
                    <a:pt x="25350" y="2749"/>
                    <a:pt x="16947" y="480"/>
                  </a:cubicBezTo>
                  <a:cubicBezTo>
                    <a:pt x="15702" y="144"/>
                    <a:pt x="14573" y="1"/>
                    <a:pt x="13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415800" y="3715425"/>
              <a:ext cx="626900" cy="627575"/>
            </a:xfrm>
            <a:custGeom>
              <a:avLst/>
              <a:gdLst/>
              <a:ahLst/>
              <a:cxnLst/>
              <a:rect l="l" t="t" r="r" b="b"/>
              <a:pathLst>
                <a:path w="25076" h="25103" extrusionOk="0">
                  <a:moveTo>
                    <a:pt x="9800" y="1"/>
                  </a:moveTo>
                  <a:cubicBezTo>
                    <a:pt x="7712" y="3009"/>
                    <a:pt x="0" y="11883"/>
                    <a:pt x="0" y="11883"/>
                  </a:cubicBezTo>
                  <a:cubicBezTo>
                    <a:pt x="1721" y="17523"/>
                    <a:pt x="12881" y="25103"/>
                    <a:pt x="12881" y="25103"/>
                  </a:cubicBezTo>
                  <a:cubicBezTo>
                    <a:pt x="25076" y="15912"/>
                    <a:pt x="23650" y="4846"/>
                    <a:pt x="23650" y="4846"/>
                  </a:cubicBezTo>
                  <a:cubicBezTo>
                    <a:pt x="19025" y="3634"/>
                    <a:pt x="9800" y="1"/>
                    <a:pt x="9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297150" y="3351150"/>
              <a:ext cx="352575" cy="476125"/>
            </a:xfrm>
            <a:custGeom>
              <a:avLst/>
              <a:gdLst/>
              <a:ahLst/>
              <a:cxnLst/>
              <a:rect l="l" t="t" r="r" b="b"/>
              <a:pathLst>
                <a:path w="14103" h="19045" extrusionOk="0">
                  <a:moveTo>
                    <a:pt x="5897" y="1"/>
                  </a:moveTo>
                  <a:cubicBezTo>
                    <a:pt x="5887" y="1"/>
                    <a:pt x="5876" y="3"/>
                    <a:pt x="5864" y="9"/>
                  </a:cubicBezTo>
                  <a:cubicBezTo>
                    <a:pt x="5480" y="191"/>
                    <a:pt x="4768" y="2432"/>
                    <a:pt x="4768" y="2432"/>
                  </a:cubicBezTo>
                  <a:cubicBezTo>
                    <a:pt x="4768" y="2432"/>
                    <a:pt x="4845" y="407"/>
                    <a:pt x="4286" y="407"/>
                  </a:cubicBezTo>
                  <a:cubicBezTo>
                    <a:pt x="4267" y="407"/>
                    <a:pt x="4246" y="409"/>
                    <a:pt x="4225" y="414"/>
                  </a:cubicBezTo>
                  <a:cubicBezTo>
                    <a:pt x="3606" y="573"/>
                    <a:pt x="4220" y="3111"/>
                    <a:pt x="4220" y="3111"/>
                  </a:cubicBezTo>
                  <a:cubicBezTo>
                    <a:pt x="4220" y="3111"/>
                    <a:pt x="3824" y="1986"/>
                    <a:pt x="3381" y="1986"/>
                  </a:cubicBezTo>
                  <a:cubicBezTo>
                    <a:pt x="3341" y="1986"/>
                    <a:pt x="3301" y="1995"/>
                    <a:pt x="3261" y="2015"/>
                  </a:cubicBezTo>
                  <a:cubicBezTo>
                    <a:pt x="2773" y="2250"/>
                    <a:pt x="4078" y="4426"/>
                    <a:pt x="4078" y="4426"/>
                  </a:cubicBezTo>
                  <a:cubicBezTo>
                    <a:pt x="4078" y="4426"/>
                    <a:pt x="0" y="12599"/>
                    <a:pt x="10380" y="19044"/>
                  </a:cubicBezTo>
                  <a:lnTo>
                    <a:pt x="14103" y="14555"/>
                  </a:lnTo>
                  <a:cubicBezTo>
                    <a:pt x="14103" y="14555"/>
                    <a:pt x="5568" y="9475"/>
                    <a:pt x="6494" y="4712"/>
                  </a:cubicBezTo>
                  <a:cubicBezTo>
                    <a:pt x="6494" y="4712"/>
                    <a:pt x="8035" y="3188"/>
                    <a:pt x="7875" y="2953"/>
                  </a:cubicBezTo>
                  <a:cubicBezTo>
                    <a:pt x="7860" y="2928"/>
                    <a:pt x="7830" y="2917"/>
                    <a:pt x="7790" y="2917"/>
                  </a:cubicBezTo>
                  <a:cubicBezTo>
                    <a:pt x="7440" y="2917"/>
                    <a:pt x="6269" y="3768"/>
                    <a:pt x="6269" y="3768"/>
                  </a:cubicBezTo>
                  <a:cubicBezTo>
                    <a:pt x="6269" y="3768"/>
                    <a:pt x="7612" y="1138"/>
                    <a:pt x="7207" y="985"/>
                  </a:cubicBezTo>
                  <a:cubicBezTo>
                    <a:pt x="7191" y="979"/>
                    <a:pt x="7173" y="976"/>
                    <a:pt x="7154" y="976"/>
                  </a:cubicBezTo>
                  <a:cubicBezTo>
                    <a:pt x="6708" y="976"/>
                    <a:pt x="5694" y="2657"/>
                    <a:pt x="5694" y="2657"/>
                  </a:cubicBezTo>
                  <a:cubicBezTo>
                    <a:pt x="5694" y="2657"/>
                    <a:pt x="6215" y="1"/>
                    <a:pt x="5897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428000" y="3442750"/>
              <a:ext cx="28650" cy="18400"/>
            </a:xfrm>
            <a:custGeom>
              <a:avLst/>
              <a:gdLst/>
              <a:ahLst/>
              <a:cxnLst/>
              <a:rect l="l" t="t" r="r" b="b"/>
              <a:pathLst>
                <a:path w="1146" h="736" extrusionOk="0">
                  <a:moveTo>
                    <a:pt x="1035" y="1"/>
                  </a:moveTo>
                  <a:cubicBezTo>
                    <a:pt x="170" y="28"/>
                    <a:pt x="22" y="582"/>
                    <a:pt x="16" y="610"/>
                  </a:cubicBezTo>
                  <a:cubicBezTo>
                    <a:pt x="0" y="664"/>
                    <a:pt x="38" y="719"/>
                    <a:pt x="93" y="736"/>
                  </a:cubicBezTo>
                  <a:lnTo>
                    <a:pt x="121" y="736"/>
                  </a:lnTo>
                  <a:cubicBezTo>
                    <a:pt x="165" y="736"/>
                    <a:pt x="208" y="708"/>
                    <a:pt x="220" y="658"/>
                  </a:cubicBezTo>
                  <a:cubicBezTo>
                    <a:pt x="225" y="642"/>
                    <a:pt x="345" y="231"/>
                    <a:pt x="1042" y="210"/>
                  </a:cubicBezTo>
                  <a:cubicBezTo>
                    <a:pt x="1101" y="210"/>
                    <a:pt x="1146" y="160"/>
                    <a:pt x="1146" y="99"/>
                  </a:cubicBezTo>
                  <a:cubicBezTo>
                    <a:pt x="1141" y="45"/>
                    <a:pt x="1101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961950" y="3861900"/>
              <a:ext cx="355350" cy="446275"/>
            </a:xfrm>
            <a:custGeom>
              <a:avLst/>
              <a:gdLst/>
              <a:ahLst/>
              <a:cxnLst/>
              <a:rect l="l" t="t" r="r" b="b"/>
              <a:pathLst>
                <a:path w="14214" h="17851" extrusionOk="0">
                  <a:moveTo>
                    <a:pt x="2802" y="1"/>
                  </a:moveTo>
                  <a:lnTo>
                    <a:pt x="0" y="5115"/>
                  </a:lnTo>
                  <a:cubicBezTo>
                    <a:pt x="0" y="5115"/>
                    <a:pt x="9340" y="8490"/>
                    <a:pt x="9329" y="13336"/>
                  </a:cubicBezTo>
                  <a:cubicBezTo>
                    <a:pt x="9329" y="13336"/>
                    <a:pt x="8112" y="15128"/>
                    <a:pt x="8310" y="15330"/>
                  </a:cubicBezTo>
                  <a:cubicBezTo>
                    <a:pt x="8324" y="15345"/>
                    <a:pt x="8343" y="15352"/>
                    <a:pt x="8367" y="15352"/>
                  </a:cubicBezTo>
                  <a:cubicBezTo>
                    <a:pt x="8676" y="15352"/>
                    <a:pt x="9729" y="14224"/>
                    <a:pt x="9729" y="14224"/>
                  </a:cubicBezTo>
                  <a:lnTo>
                    <a:pt x="9729" y="14224"/>
                  </a:lnTo>
                  <a:cubicBezTo>
                    <a:pt x="9729" y="14224"/>
                    <a:pt x="8912" y="17063"/>
                    <a:pt x="9340" y="17134"/>
                  </a:cubicBezTo>
                  <a:cubicBezTo>
                    <a:pt x="9347" y="17135"/>
                    <a:pt x="9355" y="17136"/>
                    <a:pt x="9363" y="17136"/>
                  </a:cubicBezTo>
                  <a:cubicBezTo>
                    <a:pt x="9799" y="17136"/>
                    <a:pt x="10508" y="15204"/>
                    <a:pt x="10508" y="15204"/>
                  </a:cubicBezTo>
                  <a:lnTo>
                    <a:pt x="10508" y="15204"/>
                  </a:lnTo>
                  <a:cubicBezTo>
                    <a:pt x="10508" y="15205"/>
                    <a:pt x="10503" y="17851"/>
                    <a:pt x="10801" y="17851"/>
                  </a:cubicBezTo>
                  <a:cubicBezTo>
                    <a:pt x="10814" y="17851"/>
                    <a:pt x="10828" y="17846"/>
                    <a:pt x="10842" y="17835"/>
                  </a:cubicBezTo>
                  <a:cubicBezTo>
                    <a:pt x="11188" y="17584"/>
                    <a:pt x="11462" y="15249"/>
                    <a:pt x="11462" y="15249"/>
                  </a:cubicBezTo>
                  <a:cubicBezTo>
                    <a:pt x="11462" y="15249"/>
                    <a:pt x="11753" y="17152"/>
                    <a:pt x="12272" y="17152"/>
                  </a:cubicBezTo>
                  <a:cubicBezTo>
                    <a:pt x="12304" y="17152"/>
                    <a:pt x="12338" y="17144"/>
                    <a:pt x="12372" y="17129"/>
                  </a:cubicBezTo>
                  <a:cubicBezTo>
                    <a:pt x="12952" y="16855"/>
                    <a:pt x="11872" y="14481"/>
                    <a:pt x="11872" y="14481"/>
                  </a:cubicBezTo>
                  <a:lnTo>
                    <a:pt x="11872" y="14481"/>
                  </a:lnTo>
                  <a:cubicBezTo>
                    <a:pt x="11872" y="14481"/>
                    <a:pt x="12426" y="15431"/>
                    <a:pt x="12857" y="15431"/>
                  </a:cubicBezTo>
                  <a:cubicBezTo>
                    <a:pt x="12915" y="15431"/>
                    <a:pt x="12971" y="15414"/>
                    <a:pt x="13023" y="15375"/>
                  </a:cubicBezTo>
                  <a:cubicBezTo>
                    <a:pt x="13457" y="15052"/>
                    <a:pt x="11763" y="13160"/>
                    <a:pt x="11763" y="13160"/>
                  </a:cubicBezTo>
                  <a:cubicBezTo>
                    <a:pt x="11763" y="13160"/>
                    <a:pt x="14213" y="4364"/>
                    <a:pt x="2802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613775" y="3292925"/>
              <a:ext cx="570050" cy="449950"/>
            </a:xfrm>
            <a:custGeom>
              <a:avLst/>
              <a:gdLst/>
              <a:ahLst/>
              <a:cxnLst/>
              <a:rect l="l" t="t" r="r" b="b"/>
              <a:pathLst>
                <a:path w="22802" h="17998" extrusionOk="0">
                  <a:moveTo>
                    <a:pt x="12211" y="0"/>
                  </a:moveTo>
                  <a:cubicBezTo>
                    <a:pt x="6594" y="0"/>
                    <a:pt x="1" y="6510"/>
                    <a:pt x="4128" y="13908"/>
                  </a:cubicBezTo>
                  <a:cubicBezTo>
                    <a:pt x="5670" y="16665"/>
                    <a:pt x="8779" y="17998"/>
                    <a:pt x="11946" y="17998"/>
                  </a:cubicBezTo>
                  <a:cubicBezTo>
                    <a:pt x="16040" y="17998"/>
                    <a:pt x="20232" y="15771"/>
                    <a:pt x="21267" y="11513"/>
                  </a:cubicBezTo>
                  <a:cubicBezTo>
                    <a:pt x="21267" y="11513"/>
                    <a:pt x="22801" y="2343"/>
                    <a:pt x="13763" y="178"/>
                  </a:cubicBezTo>
                  <a:cubicBezTo>
                    <a:pt x="13261" y="58"/>
                    <a:pt x="12740" y="0"/>
                    <a:pt x="1221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730275" y="3687225"/>
              <a:ext cx="187300" cy="159650"/>
            </a:xfrm>
            <a:custGeom>
              <a:avLst/>
              <a:gdLst/>
              <a:ahLst/>
              <a:cxnLst/>
              <a:rect l="l" t="t" r="r" b="b"/>
              <a:pathLst>
                <a:path w="7492" h="6386" extrusionOk="0">
                  <a:moveTo>
                    <a:pt x="4352" y="0"/>
                  </a:moveTo>
                  <a:lnTo>
                    <a:pt x="2269" y="3047"/>
                  </a:lnTo>
                  <a:lnTo>
                    <a:pt x="1030" y="2586"/>
                  </a:lnTo>
                  <a:lnTo>
                    <a:pt x="1030" y="2586"/>
                  </a:lnTo>
                  <a:cubicBezTo>
                    <a:pt x="1030" y="2586"/>
                    <a:pt x="0" y="3743"/>
                    <a:pt x="2017" y="5518"/>
                  </a:cubicBezTo>
                  <a:cubicBezTo>
                    <a:pt x="2742" y="6157"/>
                    <a:pt x="3494" y="6385"/>
                    <a:pt x="4199" y="6385"/>
                  </a:cubicBezTo>
                  <a:cubicBezTo>
                    <a:pt x="5970" y="6385"/>
                    <a:pt x="7443" y="4944"/>
                    <a:pt x="7443" y="4944"/>
                  </a:cubicBezTo>
                  <a:lnTo>
                    <a:pt x="6133" y="4357"/>
                  </a:lnTo>
                  <a:lnTo>
                    <a:pt x="7492" y="532"/>
                  </a:lnTo>
                  <a:lnTo>
                    <a:pt x="4352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7767100" y="3535225"/>
              <a:ext cx="93350" cy="76075"/>
            </a:xfrm>
            <a:custGeom>
              <a:avLst/>
              <a:gdLst/>
              <a:ahLst/>
              <a:cxnLst/>
              <a:rect l="l" t="t" r="r" b="b"/>
              <a:pathLst>
                <a:path w="3734" h="3043" extrusionOk="0">
                  <a:moveTo>
                    <a:pt x="808" y="0"/>
                  </a:moveTo>
                  <a:cubicBezTo>
                    <a:pt x="769" y="0"/>
                    <a:pt x="733" y="23"/>
                    <a:pt x="714" y="62"/>
                  </a:cubicBezTo>
                  <a:cubicBezTo>
                    <a:pt x="686" y="121"/>
                    <a:pt x="1" y="1586"/>
                    <a:pt x="895" y="2654"/>
                  </a:cubicBezTo>
                  <a:cubicBezTo>
                    <a:pt x="1086" y="2890"/>
                    <a:pt x="1338" y="3015"/>
                    <a:pt x="1640" y="3038"/>
                  </a:cubicBezTo>
                  <a:cubicBezTo>
                    <a:pt x="1672" y="3043"/>
                    <a:pt x="1705" y="3043"/>
                    <a:pt x="1738" y="3043"/>
                  </a:cubicBezTo>
                  <a:cubicBezTo>
                    <a:pt x="2631" y="3043"/>
                    <a:pt x="3640" y="2167"/>
                    <a:pt x="3684" y="2127"/>
                  </a:cubicBezTo>
                  <a:cubicBezTo>
                    <a:pt x="3728" y="2089"/>
                    <a:pt x="3734" y="2024"/>
                    <a:pt x="3696" y="1980"/>
                  </a:cubicBezTo>
                  <a:cubicBezTo>
                    <a:pt x="3675" y="1956"/>
                    <a:pt x="3645" y="1943"/>
                    <a:pt x="3615" y="1943"/>
                  </a:cubicBezTo>
                  <a:cubicBezTo>
                    <a:pt x="3591" y="1943"/>
                    <a:pt x="3567" y="1952"/>
                    <a:pt x="3547" y="1970"/>
                  </a:cubicBezTo>
                  <a:cubicBezTo>
                    <a:pt x="3537" y="1980"/>
                    <a:pt x="2551" y="2833"/>
                    <a:pt x="1737" y="2833"/>
                  </a:cubicBezTo>
                  <a:cubicBezTo>
                    <a:pt x="1710" y="2833"/>
                    <a:pt x="1683" y="2832"/>
                    <a:pt x="1657" y="2830"/>
                  </a:cubicBezTo>
                  <a:cubicBezTo>
                    <a:pt x="1409" y="2808"/>
                    <a:pt x="1212" y="2709"/>
                    <a:pt x="1053" y="2522"/>
                  </a:cubicBezTo>
                  <a:cubicBezTo>
                    <a:pt x="253" y="1558"/>
                    <a:pt x="900" y="166"/>
                    <a:pt x="906" y="149"/>
                  </a:cubicBezTo>
                  <a:cubicBezTo>
                    <a:pt x="928" y="100"/>
                    <a:pt x="906" y="35"/>
                    <a:pt x="856" y="12"/>
                  </a:cubicBezTo>
                  <a:cubicBezTo>
                    <a:pt x="840" y="4"/>
                    <a:pt x="824" y="0"/>
                    <a:pt x="8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7877000" y="3600300"/>
              <a:ext cx="107025" cy="93975"/>
            </a:xfrm>
            <a:custGeom>
              <a:avLst/>
              <a:gdLst/>
              <a:ahLst/>
              <a:cxnLst/>
              <a:rect l="l" t="t" r="r" b="b"/>
              <a:pathLst>
                <a:path w="4281" h="3759" extrusionOk="0">
                  <a:moveTo>
                    <a:pt x="2138" y="1"/>
                  </a:moveTo>
                  <a:cubicBezTo>
                    <a:pt x="1782" y="1"/>
                    <a:pt x="1422" y="102"/>
                    <a:pt x="1103" y="314"/>
                  </a:cubicBezTo>
                  <a:cubicBezTo>
                    <a:pt x="236" y="885"/>
                    <a:pt x="1" y="2051"/>
                    <a:pt x="577" y="2918"/>
                  </a:cubicBezTo>
                  <a:cubicBezTo>
                    <a:pt x="936" y="3464"/>
                    <a:pt x="1532" y="3759"/>
                    <a:pt x="2140" y="3759"/>
                  </a:cubicBezTo>
                  <a:cubicBezTo>
                    <a:pt x="2498" y="3759"/>
                    <a:pt x="2859" y="3657"/>
                    <a:pt x="3180" y="3444"/>
                  </a:cubicBezTo>
                  <a:cubicBezTo>
                    <a:pt x="4040" y="2873"/>
                    <a:pt x="4281" y="1707"/>
                    <a:pt x="3706" y="840"/>
                  </a:cubicBezTo>
                  <a:cubicBezTo>
                    <a:pt x="3346" y="297"/>
                    <a:pt x="2748" y="1"/>
                    <a:pt x="2138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7690650" y="3447325"/>
              <a:ext cx="106900" cy="93900"/>
            </a:xfrm>
            <a:custGeom>
              <a:avLst/>
              <a:gdLst/>
              <a:ahLst/>
              <a:cxnLst/>
              <a:rect l="l" t="t" r="r" b="b"/>
              <a:pathLst>
                <a:path w="4276" h="3756" extrusionOk="0">
                  <a:moveTo>
                    <a:pt x="2136" y="0"/>
                  </a:moveTo>
                  <a:cubicBezTo>
                    <a:pt x="1781" y="0"/>
                    <a:pt x="1422" y="101"/>
                    <a:pt x="1103" y="311"/>
                  </a:cubicBezTo>
                  <a:cubicBezTo>
                    <a:pt x="237" y="887"/>
                    <a:pt x="0" y="2048"/>
                    <a:pt x="571" y="2914"/>
                  </a:cubicBezTo>
                  <a:cubicBezTo>
                    <a:pt x="933" y="3460"/>
                    <a:pt x="1528" y="3755"/>
                    <a:pt x="2136" y="3755"/>
                  </a:cubicBezTo>
                  <a:cubicBezTo>
                    <a:pt x="2493" y="3755"/>
                    <a:pt x="2854" y="3653"/>
                    <a:pt x="3174" y="3440"/>
                  </a:cubicBezTo>
                  <a:cubicBezTo>
                    <a:pt x="4040" y="2871"/>
                    <a:pt x="4275" y="1704"/>
                    <a:pt x="3706" y="842"/>
                  </a:cubicBezTo>
                  <a:cubicBezTo>
                    <a:pt x="3343" y="296"/>
                    <a:pt x="2745" y="0"/>
                    <a:pt x="2136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911150" y="3534075"/>
              <a:ext cx="54100" cy="47625"/>
            </a:xfrm>
            <a:custGeom>
              <a:avLst/>
              <a:gdLst/>
              <a:ahLst/>
              <a:cxnLst/>
              <a:rect l="l" t="t" r="r" b="b"/>
              <a:pathLst>
                <a:path w="2164" h="1905" extrusionOk="0">
                  <a:moveTo>
                    <a:pt x="1079" y="1"/>
                  </a:moveTo>
                  <a:cubicBezTo>
                    <a:pt x="898" y="1"/>
                    <a:pt x="715" y="52"/>
                    <a:pt x="553" y="157"/>
                  </a:cubicBezTo>
                  <a:cubicBezTo>
                    <a:pt x="120" y="448"/>
                    <a:pt x="0" y="1040"/>
                    <a:pt x="289" y="1478"/>
                  </a:cubicBezTo>
                  <a:cubicBezTo>
                    <a:pt x="473" y="1755"/>
                    <a:pt x="774" y="1905"/>
                    <a:pt x="1081" y="1905"/>
                  </a:cubicBezTo>
                  <a:cubicBezTo>
                    <a:pt x="1261" y="1905"/>
                    <a:pt x="1443" y="1853"/>
                    <a:pt x="1605" y="1746"/>
                  </a:cubicBezTo>
                  <a:cubicBezTo>
                    <a:pt x="2044" y="1457"/>
                    <a:pt x="2164" y="865"/>
                    <a:pt x="1875" y="425"/>
                  </a:cubicBezTo>
                  <a:cubicBezTo>
                    <a:pt x="1691" y="149"/>
                    <a:pt x="1388" y="1"/>
                    <a:pt x="1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785200" y="3425300"/>
              <a:ext cx="54150" cy="47600"/>
            </a:xfrm>
            <a:custGeom>
              <a:avLst/>
              <a:gdLst/>
              <a:ahLst/>
              <a:cxnLst/>
              <a:rect l="l" t="t" r="r" b="b"/>
              <a:pathLst>
                <a:path w="2166" h="1904" extrusionOk="0">
                  <a:moveTo>
                    <a:pt x="1085" y="1"/>
                  </a:moveTo>
                  <a:cubicBezTo>
                    <a:pt x="904" y="1"/>
                    <a:pt x="721" y="51"/>
                    <a:pt x="559" y="157"/>
                  </a:cubicBezTo>
                  <a:cubicBezTo>
                    <a:pt x="121" y="447"/>
                    <a:pt x="0" y="1039"/>
                    <a:pt x="291" y="1477"/>
                  </a:cubicBezTo>
                  <a:cubicBezTo>
                    <a:pt x="474" y="1754"/>
                    <a:pt x="778" y="1904"/>
                    <a:pt x="1087" y="1904"/>
                  </a:cubicBezTo>
                  <a:cubicBezTo>
                    <a:pt x="1268" y="1904"/>
                    <a:pt x="1450" y="1853"/>
                    <a:pt x="1611" y="1746"/>
                  </a:cubicBezTo>
                  <a:cubicBezTo>
                    <a:pt x="2051" y="1455"/>
                    <a:pt x="2165" y="863"/>
                    <a:pt x="1881" y="425"/>
                  </a:cubicBezTo>
                  <a:cubicBezTo>
                    <a:pt x="1698" y="149"/>
                    <a:pt x="1394" y="1"/>
                    <a:pt x="1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7799725" y="3724225"/>
              <a:ext cx="104700" cy="53150"/>
            </a:xfrm>
            <a:custGeom>
              <a:avLst/>
              <a:gdLst/>
              <a:ahLst/>
              <a:cxnLst/>
              <a:rect l="l" t="t" r="r" b="b"/>
              <a:pathLst>
                <a:path w="4188" h="2126" extrusionOk="0">
                  <a:moveTo>
                    <a:pt x="582" y="0"/>
                  </a:moveTo>
                  <a:lnTo>
                    <a:pt x="0" y="871"/>
                  </a:lnTo>
                  <a:lnTo>
                    <a:pt x="3607" y="2126"/>
                  </a:lnTo>
                  <a:lnTo>
                    <a:pt x="4187" y="739"/>
                  </a:lnTo>
                  <a:lnTo>
                    <a:pt x="4187" y="739"/>
                  </a:lnTo>
                  <a:cubicBezTo>
                    <a:pt x="3993" y="756"/>
                    <a:pt x="3804" y="764"/>
                    <a:pt x="3621" y="764"/>
                  </a:cubicBezTo>
                  <a:cubicBezTo>
                    <a:pt x="1807" y="764"/>
                    <a:pt x="582" y="0"/>
                    <a:pt x="5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961000" y="3659025"/>
              <a:ext cx="145950" cy="108800"/>
            </a:xfrm>
            <a:custGeom>
              <a:avLst/>
              <a:gdLst/>
              <a:ahLst/>
              <a:cxnLst/>
              <a:rect l="l" t="t" r="r" b="b"/>
              <a:pathLst>
                <a:path w="5838" h="4352" extrusionOk="0">
                  <a:moveTo>
                    <a:pt x="4556" y="0"/>
                  </a:moveTo>
                  <a:cubicBezTo>
                    <a:pt x="3505" y="0"/>
                    <a:pt x="2171" y="886"/>
                    <a:pt x="2171" y="886"/>
                  </a:cubicBezTo>
                  <a:cubicBezTo>
                    <a:pt x="2171" y="886"/>
                    <a:pt x="0" y="2509"/>
                    <a:pt x="1174" y="3534"/>
                  </a:cubicBezTo>
                  <a:cubicBezTo>
                    <a:pt x="1678" y="3971"/>
                    <a:pt x="2611" y="4352"/>
                    <a:pt x="3507" y="4352"/>
                  </a:cubicBezTo>
                  <a:cubicBezTo>
                    <a:pt x="4704" y="4352"/>
                    <a:pt x="5837" y="3671"/>
                    <a:pt x="5800" y="1533"/>
                  </a:cubicBezTo>
                  <a:cubicBezTo>
                    <a:pt x="5778" y="359"/>
                    <a:pt x="5225" y="0"/>
                    <a:pt x="455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8010750" y="3693650"/>
              <a:ext cx="81275" cy="39900"/>
            </a:xfrm>
            <a:custGeom>
              <a:avLst/>
              <a:gdLst/>
              <a:ahLst/>
              <a:cxnLst/>
              <a:rect l="l" t="t" r="r" b="b"/>
              <a:pathLst>
                <a:path w="3251" h="1596" extrusionOk="0">
                  <a:moveTo>
                    <a:pt x="2481" y="1"/>
                  </a:moveTo>
                  <a:cubicBezTo>
                    <a:pt x="1868" y="1"/>
                    <a:pt x="1049" y="476"/>
                    <a:pt x="44" y="1409"/>
                  </a:cubicBezTo>
                  <a:cubicBezTo>
                    <a:pt x="0" y="1453"/>
                    <a:pt x="0" y="1519"/>
                    <a:pt x="39" y="1562"/>
                  </a:cubicBezTo>
                  <a:cubicBezTo>
                    <a:pt x="61" y="1585"/>
                    <a:pt x="87" y="1595"/>
                    <a:pt x="115" y="1595"/>
                  </a:cubicBezTo>
                  <a:cubicBezTo>
                    <a:pt x="142" y="1595"/>
                    <a:pt x="170" y="1585"/>
                    <a:pt x="186" y="1568"/>
                  </a:cubicBezTo>
                  <a:cubicBezTo>
                    <a:pt x="1355" y="480"/>
                    <a:pt x="2068" y="209"/>
                    <a:pt x="2485" y="209"/>
                  </a:cubicBezTo>
                  <a:cubicBezTo>
                    <a:pt x="2545" y="209"/>
                    <a:pt x="2599" y="215"/>
                    <a:pt x="2647" y="225"/>
                  </a:cubicBezTo>
                  <a:cubicBezTo>
                    <a:pt x="2932" y="280"/>
                    <a:pt x="3031" y="477"/>
                    <a:pt x="3036" y="488"/>
                  </a:cubicBezTo>
                  <a:cubicBezTo>
                    <a:pt x="3053" y="524"/>
                    <a:pt x="3092" y="549"/>
                    <a:pt x="3131" y="549"/>
                  </a:cubicBezTo>
                  <a:cubicBezTo>
                    <a:pt x="3145" y="549"/>
                    <a:pt x="3160" y="545"/>
                    <a:pt x="3173" y="538"/>
                  </a:cubicBezTo>
                  <a:cubicBezTo>
                    <a:pt x="3228" y="515"/>
                    <a:pt x="3251" y="455"/>
                    <a:pt x="3228" y="401"/>
                  </a:cubicBezTo>
                  <a:cubicBezTo>
                    <a:pt x="3223" y="389"/>
                    <a:pt x="3092" y="98"/>
                    <a:pt x="2697" y="22"/>
                  </a:cubicBezTo>
                  <a:cubicBezTo>
                    <a:pt x="2628" y="8"/>
                    <a:pt x="2556" y="1"/>
                    <a:pt x="2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810975" y="3503050"/>
              <a:ext cx="64025" cy="57025"/>
            </a:xfrm>
            <a:custGeom>
              <a:avLst/>
              <a:gdLst/>
              <a:ahLst/>
              <a:cxnLst/>
              <a:rect l="l" t="t" r="r" b="b"/>
              <a:pathLst>
                <a:path w="2561" h="2281" extrusionOk="0">
                  <a:moveTo>
                    <a:pt x="2447" y="0"/>
                  </a:moveTo>
                  <a:cubicBezTo>
                    <a:pt x="2420" y="0"/>
                    <a:pt x="2392" y="12"/>
                    <a:pt x="2373" y="34"/>
                  </a:cubicBezTo>
                  <a:lnTo>
                    <a:pt x="1146" y="1223"/>
                  </a:lnTo>
                  <a:lnTo>
                    <a:pt x="186" y="72"/>
                  </a:lnTo>
                  <a:cubicBezTo>
                    <a:pt x="167" y="45"/>
                    <a:pt x="137" y="32"/>
                    <a:pt x="106" y="32"/>
                  </a:cubicBezTo>
                  <a:cubicBezTo>
                    <a:pt x="93" y="32"/>
                    <a:pt x="79" y="34"/>
                    <a:pt x="66" y="39"/>
                  </a:cubicBezTo>
                  <a:cubicBezTo>
                    <a:pt x="28" y="55"/>
                    <a:pt x="0" y="100"/>
                    <a:pt x="0" y="143"/>
                  </a:cubicBezTo>
                  <a:lnTo>
                    <a:pt x="104" y="2182"/>
                  </a:lnTo>
                  <a:cubicBezTo>
                    <a:pt x="109" y="2237"/>
                    <a:pt x="153" y="2281"/>
                    <a:pt x="208" y="2281"/>
                  </a:cubicBezTo>
                  <a:lnTo>
                    <a:pt x="213" y="2281"/>
                  </a:lnTo>
                  <a:cubicBezTo>
                    <a:pt x="274" y="2275"/>
                    <a:pt x="317" y="2225"/>
                    <a:pt x="317" y="2171"/>
                  </a:cubicBezTo>
                  <a:lnTo>
                    <a:pt x="231" y="450"/>
                  </a:lnTo>
                  <a:lnTo>
                    <a:pt x="231" y="450"/>
                  </a:lnTo>
                  <a:lnTo>
                    <a:pt x="1058" y="1448"/>
                  </a:lnTo>
                  <a:cubicBezTo>
                    <a:pt x="1080" y="1469"/>
                    <a:pt x="1107" y="1481"/>
                    <a:pt x="1134" y="1486"/>
                  </a:cubicBezTo>
                  <a:cubicBezTo>
                    <a:pt x="1162" y="1486"/>
                    <a:pt x="1189" y="1474"/>
                    <a:pt x="1212" y="1453"/>
                  </a:cubicBezTo>
                  <a:lnTo>
                    <a:pt x="2521" y="181"/>
                  </a:lnTo>
                  <a:cubicBezTo>
                    <a:pt x="2560" y="143"/>
                    <a:pt x="2560" y="77"/>
                    <a:pt x="2521" y="34"/>
                  </a:cubicBezTo>
                  <a:cubicBezTo>
                    <a:pt x="2502" y="12"/>
                    <a:pt x="2474" y="0"/>
                    <a:pt x="2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759450" y="3237775"/>
              <a:ext cx="527950" cy="355400"/>
            </a:xfrm>
            <a:custGeom>
              <a:avLst/>
              <a:gdLst/>
              <a:ahLst/>
              <a:cxnLst/>
              <a:rect l="l" t="t" r="r" b="b"/>
              <a:pathLst>
                <a:path w="21118" h="14216" extrusionOk="0">
                  <a:moveTo>
                    <a:pt x="8082" y="0"/>
                  </a:moveTo>
                  <a:cubicBezTo>
                    <a:pt x="3664" y="0"/>
                    <a:pt x="590" y="3053"/>
                    <a:pt x="0" y="3914"/>
                  </a:cubicBezTo>
                  <a:cubicBezTo>
                    <a:pt x="0" y="3914"/>
                    <a:pt x="2710" y="7970"/>
                    <a:pt x="4785" y="7970"/>
                  </a:cubicBezTo>
                  <a:cubicBezTo>
                    <a:pt x="4846" y="7970"/>
                    <a:pt x="4906" y="7966"/>
                    <a:pt x="4966" y="7959"/>
                  </a:cubicBezTo>
                  <a:cubicBezTo>
                    <a:pt x="6101" y="7822"/>
                    <a:pt x="7114" y="6826"/>
                    <a:pt x="7804" y="5943"/>
                  </a:cubicBezTo>
                  <a:lnTo>
                    <a:pt x="7804" y="5943"/>
                  </a:lnTo>
                  <a:cubicBezTo>
                    <a:pt x="7203" y="6981"/>
                    <a:pt x="6580" y="8382"/>
                    <a:pt x="6840" y="9406"/>
                  </a:cubicBezTo>
                  <a:cubicBezTo>
                    <a:pt x="7277" y="11118"/>
                    <a:pt x="11686" y="14216"/>
                    <a:pt x="13533" y="14216"/>
                  </a:cubicBezTo>
                  <a:cubicBezTo>
                    <a:pt x="13654" y="14216"/>
                    <a:pt x="13764" y="14202"/>
                    <a:pt x="13862" y="14174"/>
                  </a:cubicBezTo>
                  <a:cubicBezTo>
                    <a:pt x="15440" y="13719"/>
                    <a:pt x="21118" y="6145"/>
                    <a:pt x="13862" y="1744"/>
                  </a:cubicBezTo>
                  <a:cubicBezTo>
                    <a:pt x="11773" y="474"/>
                    <a:pt x="9823" y="0"/>
                    <a:pt x="80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8041975" y="3511725"/>
              <a:ext cx="144750" cy="178750"/>
            </a:xfrm>
            <a:custGeom>
              <a:avLst/>
              <a:gdLst/>
              <a:ahLst/>
              <a:cxnLst/>
              <a:rect l="l" t="t" r="r" b="b"/>
              <a:pathLst>
                <a:path w="5790" h="7150" extrusionOk="0">
                  <a:moveTo>
                    <a:pt x="4182" y="1"/>
                  </a:moveTo>
                  <a:cubicBezTo>
                    <a:pt x="3766" y="1"/>
                    <a:pt x="3237" y="212"/>
                    <a:pt x="2561" y="722"/>
                  </a:cubicBezTo>
                  <a:cubicBezTo>
                    <a:pt x="2561" y="722"/>
                    <a:pt x="2561" y="3972"/>
                    <a:pt x="72" y="7020"/>
                  </a:cubicBezTo>
                  <a:cubicBezTo>
                    <a:pt x="0" y="7109"/>
                    <a:pt x="18" y="7150"/>
                    <a:pt x="106" y="7150"/>
                  </a:cubicBezTo>
                  <a:cubicBezTo>
                    <a:pt x="796" y="7150"/>
                    <a:pt x="5789" y="4636"/>
                    <a:pt x="5668" y="2799"/>
                  </a:cubicBezTo>
                  <a:cubicBezTo>
                    <a:pt x="5576" y="1465"/>
                    <a:pt x="5275" y="1"/>
                    <a:pt x="4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8177225" y="3531575"/>
              <a:ext cx="246775" cy="289950"/>
            </a:xfrm>
            <a:custGeom>
              <a:avLst/>
              <a:gdLst/>
              <a:ahLst/>
              <a:cxnLst/>
              <a:rect l="l" t="t" r="r" b="b"/>
              <a:pathLst>
                <a:path w="9871" h="11598" extrusionOk="0">
                  <a:moveTo>
                    <a:pt x="2841" y="1"/>
                  </a:moveTo>
                  <a:cubicBezTo>
                    <a:pt x="1998" y="1"/>
                    <a:pt x="1409" y="93"/>
                    <a:pt x="1409" y="93"/>
                  </a:cubicBezTo>
                  <a:cubicBezTo>
                    <a:pt x="0" y="6894"/>
                    <a:pt x="5504" y="11597"/>
                    <a:pt x="5504" y="11597"/>
                  </a:cubicBezTo>
                  <a:cubicBezTo>
                    <a:pt x="5504" y="11597"/>
                    <a:pt x="9871" y="5968"/>
                    <a:pt x="8315" y="2614"/>
                  </a:cubicBezTo>
                  <a:cubicBezTo>
                    <a:pt x="7275" y="373"/>
                    <a:pt x="4541" y="1"/>
                    <a:pt x="2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416350" y="3624050"/>
              <a:ext cx="331600" cy="251850"/>
            </a:xfrm>
            <a:custGeom>
              <a:avLst/>
              <a:gdLst/>
              <a:ahLst/>
              <a:cxnLst/>
              <a:rect l="l" t="t" r="r" b="b"/>
              <a:pathLst>
                <a:path w="13264" h="10074" extrusionOk="0">
                  <a:moveTo>
                    <a:pt x="4734" y="0"/>
                  </a:moveTo>
                  <a:cubicBezTo>
                    <a:pt x="4707" y="0"/>
                    <a:pt x="4689" y="7"/>
                    <a:pt x="4681" y="21"/>
                  </a:cubicBezTo>
                  <a:cubicBezTo>
                    <a:pt x="4450" y="406"/>
                    <a:pt x="581" y="4007"/>
                    <a:pt x="581" y="4007"/>
                  </a:cubicBezTo>
                  <a:cubicBezTo>
                    <a:pt x="1" y="4550"/>
                    <a:pt x="5085" y="10073"/>
                    <a:pt x="6352" y="10073"/>
                  </a:cubicBezTo>
                  <a:cubicBezTo>
                    <a:pt x="6390" y="10073"/>
                    <a:pt x="6425" y="10068"/>
                    <a:pt x="6456" y="10058"/>
                  </a:cubicBezTo>
                  <a:cubicBezTo>
                    <a:pt x="7514" y="9707"/>
                    <a:pt x="13264" y="5070"/>
                    <a:pt x="13264" y="5070"/>
                  </a:cubicBezTo>
                  <a:cubicBezTo>
                    <a:pt x="12440" y="4727"/>
                    <a:pt x="5448" y="0"/>
                    <a:pt x="47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7852075" y="3810800"/>
              <a:ext cx="309975" cy="274350"/>
            </a:xfrm>
            <a:custGeom>
              <a:avLst/>
              <a:gdLst/>
              <a:ahLst/>
              <a:cxnLst/>
              <a:rect l="l" t="t" r="r" b="b"/>
              <a:pathLst>
                <a:path w="12399" h="10974" extrusionOk="0">
                  <a:moveTo>
                    <a:pt x="2571" y="1"/>
                  </a:moveTo>
                  <a:lnTo>
                    <a:pt x="1" y="7871"/>
                  </a:lnTo>
                  <a:cubicBezTo>
                    <a:pt x="55" y="7868"/>
                    <a:pt x="111" y="7866"/>
                    <a:pt x="168" y="7866"/>
                  </a:cubicBezTo>
                  <a:cubicBezTo>
                    <a:pt x="2900" y="7866"/>
                    <a:pt x="9477" y="10974"/>
                    <a:pt x="9477" y="10974"/>
                  </a:cubicBezTo>
                  <a:cubicBezTo>
                    <a:pt x="9833" y="10436"/>
                    <a:pt x="12398" y="4774"/>
                    <a:pt x="12398" y="4774"/>
                  </a:cubicBezTo>
                  <a:cubicBezTo>
                    <a:pt x="8468" y="970"/>
                    <a:pt x="2571" y="1"/>
                    <a:pt x="25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7971975" y="3844150"/>
              <a:ext cx="41650" cy="170950"/>
            </a:xfrm>
            <a:custGeom>
              <a:avLst/>
              <a:gdLst/>
              <a:ahLst/>
              <a:cxnLst/>
              <a:rect l="l" t="t" r="r" b="b"/>
              <a:pathLst>
                <a:path w="1666" h="6838" extrusionOk="0">
                  <a:moveTo>
                    <a:pt x="384" y="1"/>
                  </a:moveTo>
                  <a:cubicBezTo>
                    <a:pt x="369" y="1"/>
                    <a:pt x="355" y="4"/>
                    <a:pt x="340" y="10"/>
                  </a:cubicBezTo>
                  <a:cubicBezTo>
                    <a:pt x="285" y="37"/>
                    <a:pt x="264" y="103"/>
                    <a:pt x="290" y="152"/>
                  </a:cubicBezTo>
                  <a:cubicBezTo>
                    <a:pt x="302" y="179"/>
                    <a:pt x="1436" y="2590"/>
                    <a:pt x="22" y="6696"/>
                  </a:cubicBezTo>
                  <a:cubicBezTo>
                    <a:pt x="1" y="6751"/>
                    <a:pt x="33" y="6812"/>
                    <a:pt x="87" y="6833"/>
                  </a:cubicBezTo>
                  <a:cubicBezTo>
                    <a:pt x="99" y="6838"/>
                    <a:pt x="110" y="6838"/>
                    <a:pt x="120" y="6838"/>
                  </a:cubicBezTo>
                  <a:cubicBezTo>
                    <a:pt x="165" y="6838"/>
                    <a:pt x="208" y="6812"/>
                    <a:pt x="219" y="6767"/>
                  </a:cubicBezTo>
                  <a:cubicBezTo>
                    <a:pt x="1666" y="2569"/>
                    <a:pt x="532" y="162"/>
                    <a:pt x="482" y="58"/>
                  </a:cubicBezTo>
                  <a:cubicBezTo>
                    <a:pt x="462" y="22"/>
                    <a:pt x="42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7553650" y="3728275"/>
              <a:ext cx="133900" cy="121200"/>
            </a:xfrm>
            <a:custGeom>
              <a:avLst/>
              <a:gdLst/>
              <a:ahLst/>
              <a:cxnLst/>
              <a:rect l="l" t="t" r="r" b="b"/>
              <a:pathLst>
                <a:path w="5356" h="4848" extrusionOk="0">
                  <a:moveTo>
                    <a:pt x="5245" y="0"/>
                  </a:moveTo>
                  <a:cubicBezTo>
                    <a:pt x="5238" y="0"/>
                    <a:pt x="5231" y="1"/>
                    <a:pt x="5224" y="3"/>
                  </a:cubicBezTo>
                  <a:cubicBezTo>
                    <a:pt x="3284" y="342"/>
                    <a:pt x="170" y="4501"/>
                    <a:pt x="38" y="4677"/>
                  </a:cubicBezTo>
                  <a:cubicBezTo>
                    <a:pt x="0" y="4726"/>
                    <a:pt x="11" y="4792"/>
                    <a:pt x="61" y="4825"/>
                  </a:cubicBezTo>
                  <a:cubicBezTo>
                    <a:pt x="77" y="4842"/>
                    <a:pt x="99" y="4847"/>
                    <a:pt x="120" y="4847"/>
                  </a:cubicBezTo>
                  <a:cubicBezTo>
                    <a:pt x="153" y="4847"/>
                    <a:pt x="186" y="4830"/>
                    <a:pt x="208" y="4804"/>
                  </a:cubicBezTo>
                  <a:cubicBezTo>
                    <a:pt x="241" y="4764"/>
                    <a:pt x="3403" y="539"/>
                    <a:pt x="5262" y="210"/>
                  </a:cubicBezTo>
                  <a:cubicBezTo>
                    <a:pt x="5316" y="200"/>
                    <a:pt x="5355" y="145"/>
                    <a:pt x="5343" y="84"/>
                  </a:cubicBezTo>
                  <a:cubicBezTo>
                    <a:pt x="5339" y="36"/>
                    <a:pt x="5296" y="0"/>
                    <a:pt x="5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7734900" y="3786175"/>
              <a:ext cx="172550" cy="87400"/>
            </a:xfrm>
            <a:custGeom>
              <a:avLst/>
              <a:gdLst/>
              <a:ahLst/>
              <a:cxnLst/>
              <a:rect l="l" t="t" r="r" b="b"/>
              <a:pathLst>
                <a:path w="6902" h="3496" extrusionOk="0">
                  <a:moveTo>
                    <a:pt x="116" y="1"/>
                  </a:moveTo>
                  <a:cubicBezTo>
                    <a:pt x="107" y="1"/>
                    <a:pt x="98" y="2"/>
                    <a:pt x="89" y="4"/>
                  </a:cubicBezTo>
                  <a:cubicBezTo>
                    <a:pt x="34" y="21"/>
                    <a:pt x="1" y="75"/>
                    <a:pt x="13" y="131"/>
                  </a:cubicBezTo>
                  <a:cubicBezTo>
                    <a:pt x="34" y="207"/>
                    <a:pt x="494" y="2038"/>
                    <a:pt x="2188" y="3118"/>
                  </a:cubicBezTo>
                  <a:cubicBezTo>
                    <a:pt x="2621" y="3391"/>
                    <a:pt x="3120" y="3495"/>
                    <a:pt x="3623" y="3495"/>
                  </a:cubicBezTo>
                  <a:cubicBezTo>
                    <a:pt x="5143" y="3495"/>
                    <a:pt x="6742" y="2569"/>
                    <a:pt x="6830" y="2514"/>
                  </a:cubicBezTo>
                  <a:cubicBezTo>
                    <a:pt x="6886" y="2488"/>
                    <a:pt x="6901" y="2422"/>
                    <a:pt x="6869" y="2372"/>
                  </a:cubicBezTo>
                  <a:cubicBezTo>
                    <a:pt x="6850" y="2339"/>
                    <a:pt x="6814" y="2321"/>
                    <a:pt x="6777" y="2321"/>
                  </a:cubicBezTo>
                  <a:cubicBezTo>
                    <a:pt x="6760" y="2321"/>
                    <a:pt x="6742" y="2325"/>
                    <a:pt x="6726" y="2334"/>
                  </a:cubicBezTo>
                  <a:cubicBezTo>
                    <a:pt x="6705" y="2346"/>
                    <a:pt x="5094" y="3282"/>
                    <a:pt x="3614" y="3282"/>
                  </a:cubicBezTo>
                  <a:cubicBezTo>
                    <a:pt x="3146" y="3282"/>
                    <a:pt x="2690" y="3188"/>
                    <a:pt x="2303" y="2942"/>
                  </a:cubicBezTo>
                  <a:cubicBezTo>
                    <a:pt x="681" y="1906"/>
                    <a:pt x="220" y="98"/>
                    <a:pt x="220" y="81"/>
                  </a:cubicBezTo>
                  <a:cubicBezTo>
                    <a:pt x="206" y="35"/>
                    <a:pt x="165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0" name="Google Shape;110;p2"/>
          <p:cNvGrpSpPr/>
          <p:nvPr/>
        </p:nvGrpSpPr>
        <p:grpSpPr>
          <a:xfrm>
            <a:off x="322152" y="2738847"/>
            <a:ext cx="1315503" cy="1991723"/>
            <a:chOff x="191900" y="2943925"/>
            <a:chExt cx="1080850" cy="1636450"/>
          </a:xfrm>
        </p:grpSpPr>
        <p:sp>
          <p:nvSpPr>
            <p:cNvPr id="111" name="Google Shape;111;p2"/>
            <p:cNvSpPr/>
            <p:nvPr/>
          </p:nvSpPr>
          <p:spPr>
            <a:xfrm>
              <a:off x="469350" y="2943925"/>
              <a:ext cx="742700" cy="528675"/>
            </a:xfrm>
            <a:custGeom>
              <a:avLst/>
              <a:gdLst/>
              <a:ahLst/>
              <a:cxnLst/>
              <a:rect l="l" t="t" r="r" b="b"/>
              <a:pathLst>
                <a:path w="29708" h="21147" extrusionOk="0">
                  <a:moveTo>
                    <a:pt x="14607" y="1"/>
                  </a:moveTo>
                  <a:cubicBezTo>
                    <a:pt x="12241" y="1"/>
                    <a:pt x="11302" y="2619"/>
                    <a:pt x="11302" y="2619"/>
                  </a:cubicBezTo>
                  <a:cubicBezTo>
                    <a:pt x="11302" y="2619"/>
                    <a:pt x="10319" y="1212"/>
                    <a:pt x="8250" y="1212"/>
                  </a:cubicBezTo>
                  <a:cubicBezTo>
                    <a:pt x="7604" y="1212"/>
                    <a:pt x="6853" y="1349"/>
                    <a:pt x="5992" y="1709"/>
                  </a:cubicBezTo>
                  <a:cubicBezTo>
                    <a:pt x="2375" y="3222"/>
                    <a:pt x="4315" y="7535"/>
                    <a:pt x="4315" y="7535"/>
                  </a:cubicBezTo>
                  <a:cubicBezTo>
                    <a:pt x="4315" y="7535"/>
                    <a:pt x="911" y="8374"/>
                    <a:pt x="1328" y="11322"/>
                  </a:cubicBezTo>
                  <a:cubicBezTo>
                    <a:pt x="1629" y="13444"/>
                    <a:pt x="3564" y="13975"/>
                    <a:pt x="3564" y="13975"/>
                  </a:cubicBezTo>
                  <a:cubicBezTo>
                    <a:pt x="3564" y="13975"/>
                    <a:pt x="0" y="16031"/>
                    <a:pt x="3493" y="19128"/>
                  </a:cubicBezTo>
                  <a:cubicBezTo>
                    <a:pt x="4664" y="20167"/>
                    <a:pt x="6435" y="20255"/>
                    <a:pt x="6998" y="20255"/>
                  </a:cubicBezTo>
                  <a:cubicBezTo>
                    <a:pt x="7112" y="20255"/>
                    <a:pt x="7176" y="20251"/>
                    <a:pt x="7176" y="20251"/>
                  </a:cubicBezTo>
                  <a:lnTo>
                    <a:pt x="23520" y="21144"/>
                  </a:lnTo>
                  <a:cubicBezTo>
                    <a:pt x="23520" y="21144"/>
                    <a:pt x="23557" y="21146"/>
                    <a:pt x="23625" y="21146"/>
                  </a:cubicBezTo>
                  <a:cubicBezTo>
                    <a:pt x="24149" y="21146"/>
                    <a:pt x="26512" y="21017"/>
                    <a:pt x="27696" y="18761"/>
                  </a:cubicBezTo>
                  <a:cubicBezTo>
                    <a:pt x="29033" y="16217"/>
                    <a:pt x="27181" y="14605"/>
                    <a:pt x="27181" y="14605"/>
                  </a:cubicBezTo>
                  <a:cubicBezTo>
                    <a:pt x="27181" y="14605"/>
                    <a:pt x="29708" y="13795"/>
                    <a:pt x="29351" y="10566"/>
                  </a:cubicBezTo>
                  <a:cubicBezTo>
                    <a:pt x="29095" y="8244"/>
                    <a:pt x="27399" y="7918"/>
                    <a:pt x="26466" y="7918"/>
                  </a:cubicBezTo>
                  <a:cubicBezTo>
                    <a:pt x="26102" y="7918"/>
                    <a:pt x="25855" y="7968"/>
                    <a:pt x="25855" y="7968"/>
                  </a:cubicBezTo>
                  <a:cubicBezTo>
                    <a:pt x="25855" y="7968"/>
                    <a:pt x="27208" y="4433"/>
                    <a:pt x="23657" y="2114"/>
                  </a:cubicBezTo>
                  <a:cubicBezTo>
                    <a:pt x="23194" y="1813"/>
                    <a:pt x="22748" y="1696"/>
                    <a:pt x="22335" y="1696"/>
                  </a:cubicBezTo>
                  <a:cubicBezTo>
                    <a:pt x="20890" y="1696"/>
                    <a:pt x="19837" y="3123"/>
                    <a:pt x="19837" y="3123"/>
                  </a:cubicBezTo>
                  <a:cubicBezTo>
                    <a:pt x="19837" y="3123"/>
                    <a:pt x="19096" y="1309"/>
                    <a:pt x="15825" y="214"/>
                  </a:cubicBezTo>
                  <a:cubicBezTo>
                    <a:pt x="15382" y="65"/>
                    <a:pt x="14977" y="1"/>
                    <a:pt x="146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536925" y="4108275"/>
              <a:ext cx="340800" cy="465100"/>
            </a:xfrm>
            <a:custGeom>
              <a:avLst/>
              <a:gdLst/>
              <a:ahLst/>
              <a:cxnLst/>
              <a:rect l="l" t="t" r="r" b="b"/>
              <a:pathLst>
                <a:path w="13632" h="18604" extrusionOk="0">
                  <a:moveTo>
                    <a:pt x="965" y="1"/>
                  </a:moveTo>
                  <a:lnTo>
                    <a:pt x="1" y="6529"/>
                  </a:lnTo>
                  <a:cubicBezTo>
                    <a:pt x="3431" y="8184"/>
                    <a:pt x="9735" y="18603"/>
                    <a:pt x="9735" y="18603"/>
                  </a:cubicBezTo>
                  <a:cubicBezTo>
                    <a:pt x="9735" y="18603"/>
                    <a:pt x="12859" y="17288"/>
                    <a:pt x="13510" y="16828"/>
                  </a:cubicBezTo>
                  <a:cubicBezTo>
                    <a:pt x="13632" y="16741"/>
                    <a:pt x="13621" y="16706"/>
                    <a:pt x="13523" y="16706"/>
                  </a:cubicBezTo>
                  <a:cubicBezTo>
                    <a:pt x="13100" y="16706"/>
                    <a:pt x="11061" y="17359"/>
                    <a:pt x="11061" y="17359"/>
                  </a:cubicBezTo>
                  <a:cubicBezTo>
                    <a:pt x="11061" y="17359"/>
                    <a:pt x="10623" y="10557"/>
                    <a:pt x="7701" y="6173"/>
                  </a:cubicBezTo>
                  <a:cubicBezTo>
                    <a:pt x="4780" y="1789"/>
                    <a:pt x="965" y="1"/>
                    <a:pt x="965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743950" y="4498275"/>
              <a:ext cx="149500" cy="82100"/>
            </a:xfrm>
            <a:custGeom>
              <a:avLst/>
              <a:gdLst/>
              <a:ahLst/>
              <a:cxnLst/>
              <a:rect l="l" t="t" r="r" b="b"/>
              <a:pathLst>
                <a:path w="5980" h="3284" extrusionOk="0">
                  <a:moveTo>
                    <a:pt x="2835" y="0"/>
                  </a:moveTo>
                  <a:lnTo>
                    <a:pt x="0" y="1129"/>
                  </a:lnTo>
                  <a:lnTo>
                    <a:pt x="1004" y="3283"/>
                  </a:lnTo>
                  <a:lnTo>
                    <a:pt x="5980" y="1124"/>
                  </a:lnTo>
                  <a:cubicBezTo>
                    <a:pt x="5619" y="641"/>
                    <a:pt x="4790" y="531"/>
                    <a:pt x="4109" y="531"/>
                  </a:cubicBezTo>
                  <a:cubicBezTo>
                    <a:pt x="3538" y="531"/>
                    <a:pt x="3070" y="608"/>
                    <a:pt x="3070" y="608"/>
                  </a:cubicBezTo>
                  <a:lnTo>
                    <a:pt x="283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799575" y="4501400"/>
              <a:ext cx="22100" cy="22500"/>
            </a:xfrm>
            <a:custGeom>
              <a:avLst/>
              <a:gdLst/>
              <a:ahLst/>
              <a:cxnLst/>
              <a:rect l="l" t="t" r="r" b="b"/>
              <a:pathLst>
                <a:path w="884" h="900" extrusionOk="0">
                  <a:moveTo>
                    <a:pt x="766" y="0"/>
                  </a:moveTo>
                  <a:cubicBezTo>
                    <a:pt x="739" y="0"/>
                    <a:pt x="711" y="11"/>
                    <a:pt x="691" y="34"/>
                  </a:cubicBezTo>
                  <a:lnTo>
                    <a:pt x="39" y="718"/>
                  </a:lnTo>
                  <a:cubicBezTo>
                    <a:pt x="1" y="763"/>
                    <a:pt x="1" y="829"/>
                    <a:pt x="44" y="867"/>
                  </a:cubicBezTo>
                  <a:cubicBezTo>
                    <a:pt x="67" y="889"/>
                    <a:pt x="94" y="900"/>
                    <a:pt x="117" y="900"/>
                  </a:cubicBezTo>
                  <a:cubicBezTo>
                    <a:pt x="143" y="900"/>
                    <a:pt x="176" y="889"/>
                    <a:pt x="193" y="867"/>
                  </a:cubicBezTo>
                  <a:lnTo>
                    <a:pt x="845" y="176"/>
                  </a:lnTo>
                  <a:cubicBezTo>
                    <a:pt x="883" y="138"/>
                    <a:pt x="883" y="67"/>
                    <a:pt x="840" y="28"/>
                  </a:cubicBezTo>
                  <a:cubicBezTo>
                    <a:pt x="819" y="10"/>
                    <a:pt x="792" y="0"/>
                    <a:pt x="7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11350" y="4506700"/>
              <a:ext cx="18675" cy="27775"/>
            </a:xfrm>
            <a:custGeom>
              <a:avLst/>
              <a:gdLst/>
              <a:ahLst/>
              <a:cxnLst/>
              <a:rect l="l" t="t" r="r" b="b"/>
              <a:pathLst>
                <a:path w="747" h="1111" extrusionOk="0">
                  <a:moveTo>
                    <a:pt x="624" y="1"/>
                  </a:moveTo>
                  <a:cubicBezTo>
                    <a:pt x="587" y="1"/>
                    <a:pt x="551" y="19"/>
                    <a:pt x="533" y="53"/>
                  </a:cubicBezTo>
                  <a:lnTo>
                    <a:pt x="28" y="951"/>
                  </a:lnTo>
                  <a:cubicBezTo>
                    <a:pt x="1" y="1000"/>
                    <a:pt x="18" y="1065"/>
                    <a:pt x="73" y="1093"/>
                  </a:cubicBezTo>
                  <a:cubicBezTo>
                    <a:pt x="89" y="1105"/>
                    <a:pt x="106" y="1110"/>
                    <a:pt x="122" y="1110"/>
                  </a:cubicBezTo>
                  <a:cubicBezTo>
                    <a:pt x="160" y="1110"/>
                    <a:pt x="193" y="1088"/>
                    <a:pt x="215" y="1055"/>
                  </a:cubicBezTo>
                  <a:lnTo>
                    <a:pt x="719" y="157"/>
                  </a:lnTo>
                  <a:cubicBezTo>
                    <a:pt x="747" y="107"/>
                    <a:pt x="724" y="41"/>
                    <a:pt x="676" y="13"/>
                  </a:cubicBezTo>
                  <a:cubicBezTo>
                    <a:pt x="659" y="5"/>
                    <a:pt x="642" y="1"/>
                    <a:pt x="6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31900" y="4509050"/>
              <a:ext cx="10600" cy="25425"/>
            </a:xfrm>
            <a:custGeom>
              <a:avLst/>
              <a:gdLst/>
              <a:ahLst/>
              <a:cxnLst/>
              <a:rect l="l" t="t" r="r" b="b"/>
              <a:pathLst>
                <a:path w="424" h="1017" extrusionOk="0">
                  <a:moveTo>
                    <a:pt x="309" y="0"/>
                  </a:moveTo>
                  <a:cubicBezTo>
                    <a:pt x="262" y="0"/>
                    <a:pt x="214" y="32"/>
                    <a:pt x="205" y="84"/>
                  </a:cubicBezTo>
                  <a:lnTo>
                    <a:pt x="18" y="885"/>
                  </a:lnTo>
                  <a:cubicBezTo>
                    <a:pt x="1" y="939"/>
                    <a:pt x="40" y="999"/>
                    <a:pt x="94" y="1011"/>
                  </a:cubicBezTo>
                  <a:cubicBezTo>
                    <a:pt x="106" y="1016"/>
                    <a:pt x="111" y="1016"/>
                    <a:pt x="122" y="1016"/>
                  </a:cubicBezTo>
                  <a:cubicBezTo>
                    <a:pt x="165" y="1016"/>
                    <a:pt x="210" y="983"/>
                    <a:pt x="221" y="933"/>
                  </a:cubicBezTo>
                  <a:lnTo>
                    <a:pt x="407" y="128"/>
                  </a:lnTo>
                  <a:cubicBezTo>
                    <a:pt x="423" y="73"/>
                    <a:pt x="385" y="18"/>
                    <a:pt x="330" y="2"/>
                  </a:cubicBezTo>
                  <a:cubicBezTo>
                    <a:pt x="323" y="1"/>
                    <a:pt x="316" y="0"/>
                    <a:pt x="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731350" y="4042250"/>
              <a:ext cx="404650" cy="401650"/>
            </a:xfrm>
            <a:custGeom>
              <a:avLst/>
              <a:gdLst/>
              <a:ahLst/>
              <a:cxnLst/>
              <a:rect l="l" t="t" r="r" b="b"/>
              <a:pathLst>
                <a:path w="16186" h="16066" extrusionOk="0">
                  <a:moveTo>
                    <a:pt x="0" y="1"/>
                  </a:moveTo>
                  <a:lnTo>
                    <a:pt x="577" y="6572"/>
                  </a:lnTo>
                  <a:cubicBezTo>
                    <a:pt x="4293" y="7389"/>
                    <a:pt x="12843" y="16066"/>
                    <a:pt x="12843" y="16066"/>
                  </a:cubicBezTo>
                  <a:cubicBezTo>
                    <a:pt x="12843" y="16066"/>
                    <a:pt x="15577" y="14060"/>
                    <a:pt x="16104" y="13456"/>
                  </a:cubicBezTo>
                  <a:cubicBezTo>
                    <a:pt x="16182" y="13366"/>
                    <a:pt x="16186" y="13328"/>
                    <a:pt x="16135" y="13328"/>
                  </a:cubicBezTo>
                  <a:cubicBezTo>
                    <a:pt x="15850" y="13328"/>
                    <a:pt x="13845" y="14541"/>
                    <a:pt x="13845" y="14541"/>
                  </a:cubicBezTo>
                  <a:cubicBezTo>
                    <a:pt x="13845" y="14541"/>
                    <a:pt x="11839" y="8030"/>
                    <a:pt x="7981" y="4440"/>
                  </a:cubicBezTo>
                  <a:cubicBezTo>
                    <a:pt x="4122" y="85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006200" y="4362625"/>
              <a:ext cx="145400" cy="90575"/>
            </a:xfrm>
            <a:custGeom>
              <a:avLst/>
              <a:gdLst/>
              <a:ahLst/>
              <a:cxnLst/>
              <a:rect l="l" t="t" r="r" b="b"/>
              <a:pathLst>
                <a:path w="5816" h="3623" extrusionOk="0">
                  <a:moveTo>
                    <a:pt x="2495" y="0"/>
                  </a:moveTo>
                  <a:lnTo>
                    <a:pt x="1" y="1764"/>
                  </a:lnTo>
                  <a:lnTo>
                    <a:pt x="1475" y="3623"/>
                  </a:lnTo>
                  <a:lnTo>
                    <a:pt x="5816" y="367"/>
                  </a:lnTo>
                  <a:cubicBezTo>
                    <a:pt x="5573" y="163"/>
                    <a:pt x="5227" y="90"/>
                    <a:pt x="4857" y="90"/>
                  </a:cubicBezTo>
                  <a:cubicBezTo>
                    <a:pt x="3936" y="90"/>
                    <a:pt x="2868" y="542"/>
                    <a:pt x="2868" y="542"/>
                  </a:cubicBezTo>
                  <a:lnTo>
                    <a:pt x="24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058825" y="4364750"/>
              <a:ext cx="17975" cy="25850"/>
            </a:xfrm>
            <a:custGeom>
              <a:avLst/>
              <a:gdLst/>
              <a:ahLst/>
              <a:cxnLst/>
              <a:rect l="l" t="t" r="r" b="b"/>
              <a:pathLst>
                <a:path w="719" h="1034" extrusionOk="0">
                  <a:moveTo>
                    <a:pt x="596" y="0"/>
                  </a:moveTo>
                  <a:cubicBezTo>
                    <a:pt x="559" y="0"/>
                    <a:pt x="524" y="19"/>
                    <a:pt x="505" y="52"/>
                  </a:cubicBezTo>
                  <a:lnTo>
                    <a:pt x="33" y="874"/>
                  </a:lnTo>
                  <a:cubicBezTo>
                    <a:pt x="0" y="923"/>
                    <a:pt x="23" y="989"/>
                    <a:pt x="73" y="1016"/>
                  </a:cubicBezTo>
                  <a:cubicBezTo>
                    <a:pt x="88" y="1028"/>
                    <a:pt x="105" y="1033"/>
                    <a:pt x="121" y="1033"/>
                  </a:cubicBezTo>
                  <a:cubicBezTo>
                    <a:pt x="159" y="1033"/>
                    <a:pt x="197" y="1011"/>
                    <a:pt x="215" y="978"/>
                  </a:cubicBezTo>
                  <a:lnTo>
                    <a:pt x="686" y="161"/>
                  </a:lnTo>
                  <a:cubicBezTo>
                    <a:pt x="718" y="107"/>
                    <a:pt x="703" y="47"/>
                    <a:pt x="647" y="14"/>
                  </a:cubicBezTo>
                  <a:cubicBezTo>
                    <a:pt x="631" y="5"/>
                    <a:pt x="613" y="0"/>
                    <a:pt x="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283975" y="3532400"/>
              <a:ext cx="545800" cy="575900"/>
            </a:xfrm>
            <a:custGeom>
              <a:avLst/>
              <a:gdLst/>
              <a:ahLst/>
              <a:cxnLst/>
              <a:rect l="l" t="t" r="r" b="b"/>
              <a:pathLst>
                <a:path w="21832" h="23036" extrusionOk="0">
                  <a:moveTo>
                    <a:pt x="10699" y="1"/>
                  </a:moveTo>
                  <a:cubicBezTo>
                    <a:pt x="10699" y="1"/>
                    <a:pt x="1" y="5712"/>
                    <a:pt x="4511" y="23036"/>
                  </a:cubicBezTo>
                  <a:cubicBezTo>
                    <a:pt x="4511" y="23036"/>
                    <a:pt x="14645" y="23036"/>
                    <a:pt x="21069" y="21123"/>
                  </a:cubicBezTo>
                  <a:cubicBezTo>
                    <a:pt x="21069" y="21123"/>
                    <a:pt x="21831" y="10342"/>
                    <a:pt x="21831" y="6681"/>
                  </a:cubicBezTo>
                  <a:cubicBezTo>
                    <a:pt x="21831" y="6681"/>
                    <a:pt x="12815" y="1491"/>
                    <a:pt x="106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857825" y="3490950"/>
              <a:ext cx="414925" cy="327950"/>
            </a:xfrm>
            <a:custGeom>
              <a:avLst/>
              <a:gdLst/>
              <a:ahLst/>
              <a:cxnLst/>
              <a:rect l="l" t="t" r="r" b="b"/>
              <a:pathLst>
                <a:path w="16597" h="13118" extrusionOk="0">
                  <a:moveTo>
                    <a:pt x="15013" y="0"/>
                  </a:moveTo>
                  <a:cubicBezTo>
                    <a:pt x="14706" y="0"/>
                    <a:pt x="13691" y="2306"/>
                    <a:pt x="13691" y="2306"/>
                  </a:cubicBezTo>
                  <a:cubicBezTo>
                    <a:pt x="13691" y="2306"/>
                    <a:pt x="13828" y="179"/>
                    <a:pt x="13407" y="70"/>
                  </a:cubicBezTo>
                  <a:cubicBezTo>
                    <a:pt x="13399" y="67"/>
                    <a:pt x="13391" y="66"/>
                    <a:pt x="13384" y="66"/>
                  </a:cubicBezTo>
                  <a:cubicBezTo>
                    <a:pt x="12970" y="66"/>
                    <a:pt x="12585" y="2886"/>
                    <a:pt x="12585" y="2886"/>
                  </a:cubicBezTo>
                  <a:cubicBezTo>
                    <a:pt x="12585" y="2886"/>
                    <a:pt x="12034" y="1297"/>
                    <a:pt x="11761" y="1297"/>
                  </a:cubicBezTo>
                  <a:cubicBezTo>
                    <a:pt x="11752" y="1297"/>
                    <a:pt x="11743" y="1299"/>
                    <a:pt x="11735" y="1302"/>
                  </a:cubicBezTo>
                  <a:cubicBezTo>
                    <a:pt x="11472" y="1406"/>
                    <a:pt x="11861" y="3538"/>
                    <a:pt x="11861" y="3538"/>
                  </a:cubicBezTo>
                  <a:cubicBezTo>
                    <a:pt x="10374" y="6907"/>
                    <a:pt x="4301" y="7312"/>
                    <a:pt x="1468" y="7312"/>
                  </a:cubicBezTo>
                  <a:cubicBezTo>
                    <a:pt x="572" y="7312"/>
                    <a:pt x="0" y="7271"/>
                    <a:pt x="0" y="7271"/>
                  </a:cubicBezTo>
                  <a:lnTo>
                    <a:pt x="0" y="7271"/>
                  </a:lnTo>
                  <a:lnTo>
                    <a:pt x="488" y="13085"/>
                  </a:lnTo>
                  <a:cubicBezTo>
                    <a:pt x="900" y="13107"/>
                    <a:pt x="1300" y="13117"/>
                    <a:pt x="1688" y="13117"/>
                  </a:cubicBezTo>
                  <a:cubicBezTo>
                    <a:pt x="12777" y="13117"/>
                    <a:pt x="14010" y="4684"/>
                    <a:pt x="14010" y="4684"/>
                  </a:cubicBezTo>
                  <a:cubicBezTo>
                    <a:pt x="14010" y="4684"/>
                    <a:pt x="16322" y="3642"/>
                    <a:pt x="16059" y="3166"/>
                  </a:cubicBezTo>
                  <a:cubicBezTo>
                    <a:pt x="16000" y="3060"/>
                    <a:pt x="15898" y="3018"/>
                    <a:pt x="15774" y="3018"/>
                  </a:cubicBezTo>
                  <a:cubicBezTo>
                    <a:pt x="15341" y="3018"/>
                    <a:pt x="14645" y="3522"/>
                    <a:pt x="14645" y="3522"/>
                  </a:cubicBezTo>
                  <a:cubicBezTo>
                    <a:pt x="14645" y="3522"/>
                    <a:pt x="16597" y="1785"/>
                    <a:pt x="16175" y="1302"/>
                  </a:cubicBezTo>
                  <a:cubicBezTo>
                    <a:pt x="16125" y="1246"/>
                    <a:pt x="16066" y="1221"/>
                    <a:pt x="16000" y="1221"/>
                  </a:cubicBezTo>
                  <a:cubicBezTo>
                    <a:pt x="15495" y="1221"/>
                    <a:pt x="14579" y="2650"/>
                    <a:pt x="14579" y="2650"/>
                  </a:cubicBezTo>
                  <a:cubicBezTo>
                    <a:pt x="14579" y="2650"/>
                    <a:pt x="15275" y="404"/>
                    <a:pt x="15067" y="37"/>
                  </a:cubicBezTo>
                  <a:cubicBezTo>
                    <a:pt x="15053" y="12"/>
                    <a:pt x="15035" y="0"/>
                    <a:pt x="15013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169400" y="3560525"/>
              <a:ext cx="21975" cy="29175"/>
            </a:xfrm>
            <a:custGeom>
              <a:avLst/>
              <a:gdLst/>
              <a:ahLst/>
              <a:cxnLst/>
              <a:rect l="l" t="t" r="r" b="b"/>
              <a:pathLst>
                <a:path w="879" h="1167" extrusionOk="0">
                  <a:moveTo>
                    <a:pt x="118" y="0"/>
                  </a:moveTo>
                  <a:cubicBezTo>
                    <a:pt x="87" y="0"/>
                    <a:pt x="56" y="14"/>
                    <a:pt x="34" y="42"/>
                  </a:cubicBezTo>
                  <a:cubicBezTo>
                    <a:pt x="1" y="87"/>
                    <a:pt x="11" y="153"/>
                    <a:pt x="56" y="191"/>
                  </a:cubicBezTo>
                  <a:cubicBezTo>
                    <a:pt x="615" y="608"/>
                    <a:pt x="484" y="1008"/>
                    <a:pt x="477" y="1024"/>
                  </a:cubicBezTo>
                  <a:cubicBezTo>
                    <a:pt x="456" y="1079"/>
                    <a:pt x="484" y="1139"/>
                    <a:pt x="538" y="1160"/>
                  </a:cubicBezTo>
                  <a:cubicBezTo>
                    <a:pt x="549" y="1167"/>
                    <a:pt x="560" y="1167"/>
                    <a:pt x="576" y="1167"/>
                  </a:cubicBezTo>
                  <a:cubicBezTo>
                    <a:pt x="615" y="1167"/>
                    <a:pt x="659" y="1145"/>
                    <a:pt x="674" y="1101"/>
                  </a:cubicBezTo>
                  <a:cubicBezTo>
                    <a:pt x="681" y="1079"/>
                    <a:pt x="878" y="536"/>
                    <a:pt x="181" y="21"/>
                  </a:cubicBezTo>
                  <a:cubicBezTo>
                    <a:pt x="163" y="7"/>
                    <a:pt x="141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91900" y="3129525"/>
              <a:ext cx="311600" cy="490050"/>
            </a:xfrm>
            <a:custGeom>
              <a:avLst/>
              <a:gdLst/>
              <a:ahLst/>
              <a:cxnLst/>
              <a:rect l="l" t="t" r="r" b="b"/>
              <a:pathLst>
                <a:path w="12464" h="19602" extrusionOk="0">
                  <a:moveTo>
                    <a:pt x="8282" y="0"/>
                  </a:moveTo>
                  <a:cubicBezTo>
                    <a:pt x="7663" y="0"/>
                    <a:pt x="7334" y="2517"/>
                    <a:pt x="7334" y="2517"/>
                  </a:cubicBezTo>
                  <a:cubicBezTo>
                    <a:pt x="7334" y="2517"/>
                    <a:pt x="7376" y="1146"/>
                    <a:pt x="6863" y="1146"/>
                  </a:cubicBezTo>
                  <a:cubicBezTo>
                    <a:pt x="6854" y="1146"/>
                    <a:pt x="6845" y="1147"/>
                    <a:pt x="6835" y="1148"/>
                  </a:cubicBezTo>
                  <a:cubicBezTo>
                    <a:pt x="6292" y="1196"/>
                    <a:pt x="6731" y="3696"/>
                    <a:pt x="6731" y="3696"/>
                  </a:cubicBezTo>
                  <a:cubicBezTo>
                    <a:pt x="6731" y="3696"/>
                    <a:pt x="0" y="9862"/>
                    <a:pt x="7382" y="19601"/>
                  </a:cubicBezTo>
                  <a:lnTo>
                    <a:pt x="12464" y="16740"/>
                  </a:lnTo>
                  <a:cubicBezTo>
                    <a:pt x="12464" y="16740"/>
                    <a:pt x="6314" y="8941"/>
                    <a:pt x="8890" y="4831"/>
                  </a:cubicBezTo>
                  <a:cubicBezTo>
                    <a:pt x="8890" y="4831"/>
                    <a:pt x="10868" y="3953"/>
                    <a:pt x="10809" y="3674"/>
                  </a:cubicBezTo>
                  <a:cubicBezTo>
                    <a:pt x="10795" y="3612"/>
                    <a:pt x="10695" y="3588"/>
                    <a:pt x="10547" y="3588"/>
                  </a:cubicBezTo>
                  <a:cubicBezTo>
                    <a:pt x="10049" y="3588"/>
                    <a:pt x="9016" y="3865"/>
                    <a:pt x="9016" y="3865"/>
                  </a:cubicBezTo>
                  <a:cubicBezTo>
                    <a:pt x="9016" y="3865"/>
                    <a:pt x="11214" y="1887"/>
                    <a:pt x="10885" y="1603"/>
                  </a:cubicBezTo>
                  <a:cubicBezTo>
                    <a:pt x="10853" y="1574"/>
                    <a:pt x="10807" y="1561"/>
                    <a:pt x="10751" y="1561"/>
                  </a:cubicBezTo>
                  <a:cubicBezTo>
                    <a:pt x="10242" y="1561"/>
                    <a:pt x="8874" y="2622"/>
                    <a:pt x="8874" y="2622"/>
                  </a:cubicBezTo>
                  <a:cubicBezTo>
                    <a:pt x="8874" y="2622"/>
                    <a:pt x="10387" y="209"/>
                    <a:pt x="9989" y="209"/>
                  </a:cubicBezTo>
                  <a:cubicBezTo>
                    <a:pt x="9986" y="209"/>
                    <a:pt x="9983" y="209"/>
                    <a:pt x="9980" y="210"/>
                  </a:cubicBezTo>
                  <a:cubicBezTo>
                    <a:pt x="9559" y="243"/>
                    <a:pt x="8090" y="2079"/>
                    <a:pt x="8090" y="2079"/>
                  </a:cubicBezTo>
                  <a:cubicBezTo>
                    <a:pt x="8090" y="2079"/>
                    <a:pt x="8945" y="78"/>
                    <a:pt x="8310" y="2"/>
                  </a:cubicBezTo>
                  <a:cubicBezTo>
                    <a:pt x="8301" y="1"/>
                    <a:pt x="8291" y="0"/>
                    <a:pt x="8282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388125" y="3221375"/>
              <a:ext cx="32225" cy="11525"/>
            </a:xfrm>
            <a:custGeom>
              <a:avLst/>
              <a:gdLst/>
              <a:ahLst/>
              <a:cxnLst/>
              <a:rect l="l" t="t" r="r" b="b"/>
              <a:pathLst>
                <a:path w="1289" h="461" extrusionOk="0">
                  <a:moveTo>
                    <a:pt x="707" y="1"/>
                  </a:moveTo>
                  <a:cubicBezTo>
                    <a:pt x="245" y="1"/>
                    <a:pt x="45" y="279"/>
                    <a:pt x="33" y="296"/>
                  </a:cubicBezTo>
                  <a:cubicBezTo>
                    <a:pt x="0" y="340"/>
                    <a:pt x="11" y="406"/>
                    <a:pt x="60" y="438"/>
                  </a:cubicBezTo>
                  <a:cubicBezTo>
                    <a:pt x="77" y="454"/>
                    <a:pt x="99" y="461"/>
                    <a:pt x="120" y="461"/>
                  </a:cubicBezTo>
                  <a:cubicBezTo>
                    <a:pt x="153" y="461"/>
                    <a:pt x="186" y="444"/>
                    <a:pt x="208" y="416"/>
                  </a:cubicBezTo>
                  <a:cubicBezTo>
                    <a:pt x="216" y="404"/>
                    <a:pt x="360" y="210"/>
                    <a:pt x="710" y="210"/>
                  </a:cubicBezTo>
                  <a:cubicBezTo>
                    <a:pt x="827" y="210"/>
                    <a:pt x="968" y="232"/>
                    <a:pt x="1134" y="290"/>
                  </a:cubicBezTo>
                  <a:cubicBezTo>
                    <a:pt x="1146" y="295"/>
                    <a:pt x="1158" y="297"/>
                    <a:pt x="1170" y="297"/>
                  </a:cubicBezTo>
                  <a:cubicBezTo>
                    <a:pt x="1214" y="297"/>
                    <a:pt x="1253" y="267"/>
                    <a:pt x="1266" y="224"/>
                  </a:cubicBezTo>
                  <a:cubicBezTo>
                    <a:pt x="1288" y="170"/>
                    <a:pt x="1261" y="110"/>
                    <a:pt x="1200" y="93"/>
                  </a:cubicBezTo>
                  <a:cubicBezTo>
                    <a:pt x="1010" y="26"/>
                    <a:pt x="846" y="1"/>
                    <a:pt x="7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396750" y="4060475"/>
              <a:ext cx="522200" cy="280375"/>
            </a:xfrm>
            <a:custGeom>
              <a:avLst/>
              <a:gdLst/>
              <a:ahLst/>
              <a:cxnLst/>
              <a:rect l="l" t="t" r="r" b="b"/>
              <a:pathLst>
                <a:path w="20888" h="11215" extrusionOk="0">
                  <a:moveTo>
                    <a:pt x="16230" y="0"/>
                  </a:moveTo>
                  <a:cubicBezTo>
                    <a:pt x="12408" y="1338"/>
                    <a:pt x="0" y="1913"/>
                    <a:pt x="0" y="1913"/>
                  </a:cubicBezTo>
                  <a:cubicBezTo>
                    <a:pt x="2532" y="5158"/>
                    <a:pt x="7668" y="11214"/>
                    <a:pt x="7668" y="11214"/>
                  </a:cubicBezTo>
                  <a:cubicBezTo>
                    <a:pt x="9147" y="10387"/>
                    <a:pt x="14497" y="7816"/>
                    <a:pt x="14497" y="7816"/>
                  </a:cubicBezTo>
                  <a:cubicBezTo>
                    <a:pt x="13938" y="6200"/>
                    <a:pt x="11581" y="3908"/>
                    <a:pt x="11581" y="3908"/>
                  </a:cubicBezTo>
                  <a:lnTo>
                    <a:pt x="11581" y="3908"/>
                  </a:lnTo>
                  <a:cubicBezTo>
                    <a:pt x="13242" y="4999"/>
                    <a:pt x="15236" y="7301"/>
                    <a:pt x="15236" y="7301"/>
                  </a:cubicBezTo>
                  <a:lnTo>
                    <a:pt x="20887" y="3284"/>
                  </a:lnTo>
                  <a:cubicBezTo>
                    <a:pt x="18920" y="1222"/>
                    <a:pt x="16230" y="0"/>
                    <a:pt x="162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30450" y="4119425"/>
              <a:ext cx="180325" cy="197300"/>
            </a:xfrm>
            <a:custGeom>
              <a:avLst/>
              <a:gdLst/>
              <a:ahLst/>
              <a:cxnLst/>
              <a:rect l="l" t="t" r="r" b="b"/>
              <a:pathLst>
                <a:path w="7213" h="7892" extrusionOk="0">
                  <a:moveTo>
                    <a:pt x="121" y="1"/>
                  </a:moveTo>
                  <a:cubicBezTo>
                    <a:pt x="91" y="1"/>
                    <a:pt x="60" y="13"/>
                    <a:pt x="39" y="38"/>
                  </a:cubicBezTo>
                  <a:cubicBezTo>
                    <a:pt x="0" y="88"/>
                    <a:pt x="11" y="153"/>
                    <a:pt x="56" y="192"/>
                  </a:cubicBezTo>
                  <a:cubicBezTo>
                    <a:pt x="110" y="235"/>
                    <a:pt x="5821" y="4856"/>
                    <a:pt x="6994" y="7821"/>
                  </a:cubicBezTo>
                  <a:cubicBezTo>
                    <a:pt x="7010" y="7864"/>
                    <a:pt x="7055" y="7892"/>
                    <a:pt x="7093" y="7892"/>
                  </a:cubicBezTo>
                  <a:cubicBezTo>
                    <a:pt x="7109" y="7892"/>
                    <a:pt x="7121" y="7887"/>
                    <a:pt x="7131" y="7881"/>
                  </a:cubicBezTo>
                  <a:cubicBezTo>
                    <a:pt x="7186" y="7859"/>
                    <a:pt x="7213" y="7799"/>
                    <a:pt x="7192" y="7743"/>
                  </a:cubicBezTo>
                  <a:cubicBezTo>
                    <a:pt x="5996" y="4724"/>
                    <a:pt x="423" y="213"/>
                    <a:pt x="187" y="22"/>
                  </a:cubicBezTo>
                  <a:cubicBezTo>
                    <a:pt x="168" y="8"/>
                    <a:pt x="145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27750" y="4085950"/>
              <a:ext cx="61300" cy="59925"/>
            </a:xfrm>
            <a:custGeom>
              <a:avLst/>
              <a:gdLst/>
              <a:ahLst/>
              <a:cxnLst/>
              <a:rect l="l" t="t" r="r" b="b"/>
              <a:pathLst>
                <a:path w="2452" h="2397" extrusionOk="0">
                  <a:moveTo>
                    <a:pt x="1597" y="1"/>
                  </a:moveTo>
                  <a:cubicBezTo>
                    <a:pt x="1578" y="1"/>
                    <a:pt x="1559" y="6"/>
                    <a:pt x="1541" y="18"/>
                  </a:cubicBezTo>
                  <a:cubicBezTo>
                    <a:pt x="1491" y="51"/>
                    <a:pt x="1475" y="116"/>
                    <a:pt x="1508" y="165"/>
                  </a:cubicBezTo>
                  <a:cubicBezTo>
                    <a:pt x="1936" y="835"/>
                    <a:pt x="2123" y="1612"/>
                    <a:pt x="2194" y="2019"/>
                  </a:cubicBezTo>
                  <a:lnTo>
                    <a:pt x="188" y="236"/>
                  </a:lnTo>
                  <a:cubicBezTo>
                    <a:pt x="168" y="219"/>
                    <a:pt x="143" y="211"/>
                    <a:pt x="119" y="211"/>
                  </a:cubicBezTo>
                  <a:cubicBezTo>
                    <a:pt x="89" y="211"/>
                    <a:pt x="60" y="223"/>
                    <a:pt x="39" y="248"/>
                  </a:cubicBezTo>
                  <a:cubicBezTo>
                    <a:pt x="1" y="291"/>
                    <a:pt x="6" y="357"/>
                    <a:pt x="44" y="395"/>
                  </a:cubicBezTo>
                  <a:lnTo>
                    <a:pt x="2270" y="2368"/>
                  </a:lnTo>
                  <a:cubicBezTo>
                    <a:pt x="2292" y="2386"/>
                    <a:pt x="2320" y="2396"/>
                    <a:pt x="2341" y="2396"/>
                  </a:cubicBezTo>
                  <a:cubicBezTo>
                    <a:pt x="2358" y="2396"/>
                    <a:pt x="2374" y="2391"/>
                    <a:pt x="2391" y="2386"/>
                  </a:cubicBezTo>
                  <a:cubicBezTo>
                    <a:pt x="2429" y="2363"/>
                    <a:pt x="2451" y="2325"/>
                    <a:pt x="2445" y="2282"/>
                  </a:cubicBezTo>
                  <a:cubicBezTo>
                    <a:pt x="2440" y="2232"/>
                    <a:pt x="2325" y="1048"/>
                    <a:pt x="1683" y="51"/>
                  </a:cubicBezTo>
                  <a:cubicBezTo>
                    <a:pt x="1665" y="19"/>
                    <a:pt x="1632" y="1"/>
                    <a:pt x="15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508000" y="4097150"/>
              <a:ext cx="35800" cy="82150"/>
            </a:xfrm>
            <a:custGeom>
              <a:avLst/>
              <a:gdLst/>
              <a:ahLst/>
              <a:cxnLst/>
              <a:rect l="l" t="t" r="r" b="b"/>
              <a:pathLst>
                <a:path w="1432" h="3286" extrusionOk="0">
                  <a:moveTo>
                    <a:pt x="821" y="1"/>
                  </a:moveTo>
                  <a:cubicBezTo>
                    <a:pt x="815" y="1"/>
                    <a:pt x="808" y="1"/>
                    <a:pt x="801" y="3"/>
                  </a:cubicBezTo>
                  <a:cubicBezTo>
                    <a:pt x="741" y="18"/>
                    <a:pt x="708" y="74"/>
                    <a:pt x="724" y="134"/>
                  </a:cubicBezTo>
                  <a:cubicBezTo>
                    <a:pt x="1196" y="2041"/>
                    <a:pt x="61" y="3094"/>
                    <a:pt x="50" y="3104"/>
                  </a:cubicBezTo>
                  <a:cubicBezTo>
                    <a:pt x="7" y="3142"/>
                    <a:pt x="0" y="3208"/>
                    <a:pt x="40" y="3253"/>
                  </a:cubicBezTo>
                  <a:cubicBezTo>
                    <a:pt x="61" y="3274"/>
                    <a:pt x="88" y="3286"/>
                    <a:pt x="116" y="3286"/>
                  </a:cubicBezTo>
                  <a:cubicBezTo>
                    <a:pt x="143" y="3286"/>
                    <a:pt x="171" y="3281"/>
                    <a:pt x="187" y="3258"/>
                  </a:cubicBezTo>
                  <a:cubicBezTo>
                    <a:pt x="242" y="3215"/>
                    <a:pt x="1431" y="2118"/>
                    <a:pt x="927" y="84"/>
                  </a:cubicBezTo>
                  <a:cubicBezTo>
                    <a:pt x="912" y="32"/>
                    <a:pt x="868" y="1"/>
                    <a:pt x="8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760000" y="4070125"/>
              <a:ext cx="95525" cy="36150"/>
            </a:xfrm>
            <a:custGeom>
              <a:avLst/>
              <a:gdLst/>
              <a:ahLst/>
              <a:cxnLst/>
              <a:rect l="l" t="t" r="r" b="b"/>
              <a:pathLst>
                <a:path w="3821" h="1446" extrusionOk="0">
                  <a:moveTo>
                    <a:pt x="118" y="0"/>
                  </a:moveTo>
                  <a:cubicBezTo>
                    <a:pt x="88" y="0"/>
                    <a:pt x="59" y="13"/>
                    <a:pt x="38" y="37"/>
                  </a:cubicBezTo>
                  <a:cubicBezTo>
                    <a:pt x="0" y="80"/>
                    <a:pt x="5" y="146"/>
                    <a:pt x="49" y="185"/>
                  </a:cubicBezTo>
                  <a:cubicBezTo>
                    <a:pt x="115" y="244"/>
                    <a:pt x="1485" y="1445"/>
                    <a:pt x="2904" y="1445"/>
                  </a:cubicBezTo>
                  <a:cubicBezTo>
                    <a:pt x="3185" y="1445"/>
                    <a:pt x="3469" y="1395"/>
                    <a:pt x="3744" y="1286"/>
                  </a:cubicBezTo>
                  <a:cubicBezTo>
                    <a:pt x="3798" y="1264"/>
                    <a:pt x="3820" y="1205"/>
                    <a:pt x="3798" y="1149"/>
                  </a:cubicBezTo>
                  <a:cubicBezTo>
                    <a:pt x="3782" y="1107"/>
                    <a:pt x="3742" y="1081"/>
                    <a:pt x="3700" y="1081"/>
                  </a:cubicBezTo>
                  <a:cubicBezTo>
                    <a:pt x="3687" y="1081"/>
                    <a:pt x="3674" y="1084"/>
                    <a:pt x="3661" y="1089"/>
                  </a:cubicBezTo>
                  <a:cubicBezTo>
                    <a:pt x="3417" y="1188"/>
                    <a:pt x="3165" y="1230"/>
                    <a:pt x="2912" y="1230"/>
                  </a:cubicBezTo>
                  <a:cubicBezTo>
                    <a:pt x="1563" y="1230"/>
                    <a:pt x="205" y="39"/>
                    <a:pt x="187" y="26"/>
                  </a:cubicBezTo>
                  <a:cubicBezTo>
                    <a:pt x="167" y="9"/>
                    <a:pt x="142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799575" y="4057825"/>
              <a:ext cx="108425" cy="97225"/>
            </a:xfrm>
            <a:custGeom>
              <a:avLst/>
              <a:gdLst/>
              <a:ahLst/>
              <a:cxnLst/>
              <a:rect l="l" t="t" r="r" b="b"/>
              <a:pathLst>
                <a:path w="4337" h="3889" extrusionOk="0">
                  <a:moveTo>
                    <a:pt x="121" y="0"/>
                  </a:moveTo>
                  <a:cubicBezTo>
                    <a:pt x="87" y="0"/>
                    <a:pt x="54" y="14"/>
                    <a:pt x="34" y="41"/>
                  </a:cubicBezTo>
                  <a:cubicBezTo>
                    <a:pt x="1" y="85"/>
                    <a:pt x="6" y="156"/>
                    <a:pt x="56" y="189"/>
                  </a:cubicBezTo>
                  <a:cubicBezTo>
                    <a:pt x="1688" y="1439"/>
                    <a:pt x="4122" y="3834"/>
                    <a:pt x="4144" y="3860"/>
                  </a:cubicBezTo>
                  <a:cubicBezTo>
                    <a:pt x="4167" y="3883"/>
                    <a:pt x="4194" y="3888"/>
                    <a:pt x="4221" y="3888"/>
                  </a:cubicBezTo>
                  <a:cubicBezTo>
                    <a:pt x="4248" y="3888"/>
                    <a:pt x="4276" y="3878"/>
                    <a:pt x="4293" y="3860"/>
                  </a:cubicBezTo>
                  <a:cubicBezTo>
                    <a:pt x="4336" y="3817"/>
                    <a:pt x="4336" y="3751"/>
                    <a:pt x="4293" y="3708"/>
                  </a:cubicBezTo>
                  <a:cubicBezTo>
                    <a:pt x="4271" y="3686"/>
                    <a:pt x="1832" y="1280"/>
                    <a:pt x="182" y="19"/>
                  </a:cubicBezTo>
                  <a:cubicBezTo>
                    <a:pt x="165" y="6"/>
                    <a:pt x="143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273875" y="3434400"/>
              <a:ext cx="315125" cy="300200"/>
            </a:xfrm>
            <a:custGeom>
              <a:avLst/>
              <a:gdLst/>
              <a:ahLst/>
              <a:cxnLst/>
              <a:rect l="l" t="t" r="r" b="b"/>
              <a:pathLst>
                <a:path w="12605" h="12008" extrusionOk="0">
                  <a:moveTo>
                    <a:pt x="7032" y="1"/>
                  </a:moveTo>
                  <a:cubicBezTo>
                    <a:pt x="5754" y="1"/>
                    <a:pt x="1490" y="2780"/>
                    <a:pt x="1490" y="2780"/>
                  </a:cubicBezTo>
                  <a:cubicBezTo>
                    <a:pt x="1" y="3702"/>
                    <a:pt x="3689" y="12008"/>
                    <a:pt x="5626" y="12008"/>
                  </a:cubicBezTo>
                  <a:cubicBezTo>
                    <a:pt x="5693" y="12008"/>
                    <a:pt x="5758" y="11998"/>
                    <a:pt x="5820" y="11977"/>
                  </a:cubicBezTo>
                  <a:cubicBezTo>
                    <a:pt x="7688" y="11363"/>
                    <a:pt x="12605" y="4897"/>
                    <a:pt x="12605" y="4897"/>
                  </a:cubicBezTo>
                  <a:cubicBezTo>
                    <a:pt x="12605" y="4897"/>
                    <a:pt x="8039" y="670"/>
                    <a:pt x="7300" y="73"/>
                  </a:cubicBezTo>
                  <a:cubicBezTo>
                    <a:pt x="7239" y="23"/>
                    <a:pt x="7147" y="1"/>
                    <a:pt x="70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728475" y="3654900"/>
              <a:ext cx="251175" cy="213350"/>
            </a:xfrm>
            <a:custGeom>
              <a:avLst/>
              <a:gdLst/>
              <a:ahLst/>
              <a:cxnLst/>
              <a:rect l="l" t="t" r="r" b="b"/>
              <a:pathLst>
                <a:path w="10047" h="8534" extrusionOk="0">
                  <a:moveTo>
                    <a:pt x="981" y="0"/>
                  </a:moveTo>
                  <a:cubicBezTo>
                    <a:pt x="981" y="0"/>
                    <a:pt x="1" y="7592"/>
                    <a:pt x="538" y="8260"/>
                  </a:cubicBezTo>
                  <a:cubicBezTo>
                    <a:pt x="694" y="8455"/>
                    <a:pt x="1480" y="8533"/>
                    <a:pt x="2526" y="8533"/>
                  </a:cubicBezTo>
                  <a:cubicBezTo>
                    <a:pt x="5060" y="8533"/>
                    <a:pt x="9123" y="8073"/>
                    <a:pt x="9472" y="7701"/>
                  </a:cubicBezTo>
                  <a:cubicBezTo>
                    <a:pt x="9964" y="7171"/>
                    <a:pt x="10046" y="504"/>
                    <a:pt x="8538" y="504"/>
                  </a:cubicBezTo>
                  <a:cubicBezTo>
                    <a:pt x="8533" y="504"/>
                    <a:pt x="8528" y="504"/>
                    <a:pt x="8523" y="504"/>
                  </a:cubicBezTo>
                  <a:cubicBezTo>
                    <a:pt x="8471" y="506"/>
                    <a:pt x="8414" y="506"/>
                    <a:pt x="8352" y="506"/>
                  </a:cubicBezTo>
                  <a:cubicBezTo>
                    <a:pt x="6592" y="506"/>
                    <a:pt x="981" y="0"/>
                    <a:pt x="9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542875" y="3158850"/>
              <a:ext cx="578175" cy="461250"/>
            </a:xfrm>
            <a:custGeom>
              <a:avLst/>
              <a:gdLst/>
              <a:ahLst/>
              <a:cxnLst/>
              <a:rect l="l" t="t" r="r" b="b"/>
              <a:pathLst>
                <a:path w="23127" h="18450" extrusionOk="0">
                  <a:moveTo>
                    <a:pt x="12196" y="0"/>
                  </a:moveTo>
                  <a:cubicBezTo>
                    <a:pt x="8167" y="0"/>
                    <a:pt x="5144" y="2818"/>
                    <a:pt x="5144" y="2818"/>
                  </a:cubicBezTo>
                  <a:cubicBezTo>
                    <a:pt x="1" y="8380"/>
                    <a:pt x="5123" y="18449"/>
                    <a:pt x="12068" y="18449"/>
                  </a:cubicBezTo>
                  <a:cubicBezTo>
                    <a:pt x="12249" y="18449"/>
                    <a:pt x="12431" y="18442"/>
                    <a:pt x="12614" y="18428"/>
                  </a:cubicBezTo>
                  <a:cubicBezTo>
                    <a:pt x="21855" y="17733"/>
                    <a:pt x="23127" y="6908"/>
                    <a:pt x="18743" y="2818"/>
                  </a:cubicBezTo>
                  <a:cubicBezTo>
                    <a:pt x="16477" y="705"/>
                    <a:pt x="14211" y="0"/>
                    <a:pt x="1219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577875" y="3485550"/>
              <a:ext cx="174050" cy="193400"/>
            </a:xfrm>
            <a:custGeom>
              <a:avLst/>
              <a:gdLst/>
              <a:ahLst/>
              <a:cxnLst/>
              <a:rect l="l" t="t" r="r" b="b"/>
              <a:pathLst>
                <a:path w="6962" h="7736" extrusionOk="0">
                  <a:moveTo>
                    <a:pt x="4786" y="0"/>
                  </a:moveTo>
                  <a:lnTo>
                    <a:pt x="1947" y="3771"/>
                  </a:lnTo>
                  <a:lnTo>
                    <a:pt x="680" y="2943"/>
                  </a:lnTo>
                  <a:lnTo>
                    <a:pt x="680" y="2943"/>
                  </a:lnTo>
                  <a:cubicBezTo>
                    <a:pt x="680" y="2943"/>
                    <a:pt x="0" y="6686"/>
                    <a:pt x="3273" y="7569"/>
                  </a:cubicBezTo>
                  <a:cubicBezTo>
                    <a:pt x="3709" y="7687"/>
                    <a:pt x="4092" y="7736"/>
                    <a:pt x="4427" y="7736"/>
                  </a:cubicBezTo>
                  <a:cubicBezTo>
                    <a:pt x="6084" y="7736"/>
                    <a:pt x="6562" y="6534"/>
                    <a:pt x="6562" y="6534"/>
                  </a:cubicBezTo>
                  <a:lnTo>
                    <a:pt x="5509" y="5897"/>
                  </a:lnTo>
                  <a:lnTo>
                    <a:pt x="6961" y="2324"/>
                  </a:lnTo>
                  <a:lnTo>
                    <a:pt x="4786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818350" y="3469900"/>
              <a:ext cx="89775" cy="68150"/>
            </a:xfrm>
            <a:custGeom>
              <a:avLst/>
              <a:gdLst/>
              <a:ahLst/>
              <a:cxnLst/>
              <a:rect l="l" t="t" r="r" b="b"/>
              <a:pathLst>
                <a:path w="3591" h="2726" extrusionOk="0">
                  <a:moveTo>
                    <a:pt x="302" y="1"/>
                  </a:moveTo>
                  <a:cubicBezTo>
                    <a:pt x="247" y="1"/>
                    <a:pt x="203" y="38"/>
                    <a:pt x="193" y="95"/>
                  </a:cubicBezTo>
                  <a:cubicBezTo>
                    <a:pt x="188" y="155"/>
                    <a:pt x="1" y="1575"/>
                    <a:pt x="565" y="2303"/>
                  </a:cubicBezTo>
                  <a:cubicBezTo>
                    <a:pt x="752" y="2539"/>
                    <a:pt x="998" y="2681"/>
                    <a:pt x="1294" y="2714"/>
                  </a:cubicBezTo>
                  <a:cubicBezTo>
                    <a:pt x="1365" y="2720"/>
                    <a:pt x="1437" y="2725"/>
                    <a:pt x="1508" y="2725"/>
                  </a:cubicBezTo>
                  <a:cubicBezTo>
                    <a:pt x="2763" y="2725"/>
                    <a:pt x="3525" y="1486"/>
                    <a:pt x="3558" y="1426"/>
                  </a:cubicBezTo>
                  <a:cubicBezTo>
                    <a:pt x="3591" y="1377"/>
                    <a:pt x="3575" y="1317"/>
                    <a:pt x="3525" y="1284"/>
                  </a:cubicBezTo>
                  <a:cubicBezTo>
                    <a:pt x="3508" y="1274"/>
                    <a:pt x="3489" y="1269"/>
                    <a:pt x="3469" y="1269"/>
                  </a:cubicBezTo>
                  <a:cubicBezTo>
                    <a:pt x="3434" y="1269"/>
                    <a:pt x="3399" y="1286"/>
                    <a:pt x="3378" y="1322"/>
                  </a:cubicBezTo>
                  <a:cubicBezTo>
                    <a:pt x="3371" y="1332"/>
                    <a:pt x="2647" y="2511"/>
                    <a:pt x="1506" y="2511"/>
                  </a:cubicBezTo>
                  <a:cubicBezTo>
                    <a:pt x="1444" y="2511"/>
                    <a:pt x="1381" y="2508"/>
                    <a:pt x="1316" y="2501"/>
                  </a:cubicBezTo>
                  <a:cubicBezTo>
                    <a:pt x="1076" y="2473"/>
                    <a:pt x="884" y="2369"/>
                    <a:pt x="730" y="2172"/>
                  </a:cubicBezTo>
                  <a:cubicBezTo>
                    <a:pt x="221" y="1519"/>
                    <a:pt x="401" y="133"/>
                    <a:pt x="406" y="122"/>
                  </a:cubicBezTo>
                  <a:cubicBezTo>
                    <a:pt x="411" y="62"/>
                    <a:pt x="373" y="12"/>
                    <a:pt x="313" y="1"/>
                  </a:cubicBezTo>
                  <a:cubicBezTo>
                    <a:pt x="309" y="1"/>
                    <a:pt x="305" y="1"/>
                    <a:pt x="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687775" y="3398400"/>
              <a:ext cx="93875" cy="93875"/>
            </a:xfrm>
            <a:custGeom>
              <a:avLst/>
              <a:gdLst/>
              <a:ahLst/>
              <a:cxnLst/>
              <a:rect l="l" t="t" r="r" b="b"/>
              <a:pathLst>
                <a:path w="3755" h="3755" extrusionOk="0">
                  <a:moveTo>
                    <a:pt x="1880" y="0"/>
                  </a:moveTo>
                  <a:cubicBezTo>
                    <a:pt x="845" y="0"/>
                    <a:pt x="0" y="838"/>
                    <a:pt x="0" y="1875"/>
                  </a:cubicBezTo>
                  <a:cubicBezTo>
                    <a:pt x="0" y="2910"/>
                    <a:pt x="845" y="3754"/>
                    <a:pt x="1880" y="3754"/>
                  </a:cubicBezTo>
                  <a:cubicBezTo>
                    <a:pt x="2917" y="3754"/>
                    <a:pt x="3755" y="2910"/>
                    <a:pt x="3755" y="1875"/>
                  </a:cubicBezTo>
                  <a:cubicBezTo>
                    <a:pt x="3755" y="838"/>
                    <a:pt x="2917" y="0"/>
                    <a:pt x="188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918225" y="3469225"/>
              <a:ext cx="94050" cy="93875"/>
            </a:xfrm>
            <a:custGeom>
              <a:avLst/>
              <a:gdLst/>
              <a:ahLst/>
              <a:cxnLst/>
              <a:rect l="l" t="t" r="r" b="b"/>
              <a:pathLst>
                <a:path w="3762" h="3755" extrusionOk="0">
                  <a:moveTo>
                    <a:pt x="1882" y="1"/>
                  </a:moveTo>
                  <a:cubicBezTo>
                    <a:pt x="845" y="1"/>
                    <a:pt x="1" y="845"/>
                    <a:pt x="1" y="1880"/>
                  </a:cubicBezTo>
                  <a:cubicBezTo>
                    <a:pt x="1" y="2917"/>
                    <a:pt x="845" y="3755"/>
                    <a:pt x="1882" y="3755"/>
                  </a:cubicBezTo>
                  <a:cubicBezTo>
                    <a:pt x="2917" y="3755"/>
                    <a:pt x="3762" y="2917"/>
                    <a:pt x="3762" y="1880"/>
                  </a:cubicBezTo>
                  <a:cubicBezTo>
                    <a:pt x="3762" y="845"/>
                    <a:pt x="2917" y="1"/>
                    <a:pt x="1882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781225" y="3365775"/>
              <a:ext cx="47575" cy="47575"/>
            </a:xfrm>
            <a:custGeom>
              <a:avLst/>
              <a:gdLst/>
              <a:ahLst/>
              <a:cxnLst/>
              <a:rect l="l" t="t" r="r" b="b"/>
              <a:pathLst>
                <a:path w="1903" h="1903" extrusionOk="0">
                  <a:moveTo>
                    <a:pt x="954" y="0"/>
                  </a:moveTo>
                  <a:cubicBezTo>
                    <a:pt x="428" y="0"/>
                    <a:pt x="1" y="428"/>
                    <a:pt x="1" y="949"/>
                  </a:cubicBezTo>
                  <a:cubicBezTo>
                    <a:pt x="1" y="1475"/>
                    <a:pt x="428" y="1902"/>
                    <a:pt x="954" y="1902"/>
                  </a:cubicBezTo>
                  <a:cubicBezTo>
                    <a:pt x="1481" y="1902"/>
                    <a:pt x="1903" y="1475"/>
                    <a:pt x="1903" y="949"/>
                  </a:cubicBezTo>
                  <a:cubicBezTo>
                    <a:pt x="1903" y="428"/>
                    <a:pt x="1481" y="0"/>
                    <a:pt x="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941550" y="3410600"/>
              <a:ext cx="47575" cy="47575"/>
            </a:xfrm>
            <a:custGeom>
              <a:avLst/>
              <a:gdLst/>
              <a:ahLst/>
              <a:cxnLst/>
              <a:rect l="l" t="t" r="r" b="b"/>
              <a:pathLst>
                <a:path w="1903" h="1903" extrusionOk="0">
                  <a:moveTo>
                    <a:pt x="949" y="0"/>
                  </a:moveTo>
                  <a:cubicBezTo>
                    <a:pt x="423" y="0"/>
                    <a:pt x="0" y="428"/>
                    <a:pt x="0" y="954"/>
                  </a:cubicBezTo>
                  <a:cubicBezTo>
                    <a:pt x="0" y="1480"/>
                    <a:pt x="423" y="1902"/>
                    <a:pt x="949" y="1902"/>
                  </a:cubicBezTo>
                  <a:cubicBezTo>
                    <a:pt x="1475" y="1902"/>
                    <a:pt x="1903" y="1480"/>
                    <a:pt x="1903" y="954"/>
                  </a:cubicBezTo>
                  <a:cubicBezTo>
                    <a:pt x="1903" y="428"/>
                    <a:pt x="1475" y="0"/>
                    <a:pt x="9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547450" y="3548250"/>
              <a:ext cx="207500" cy="156550"/>
            </a:xfrm>
            <a:custGeom>
              <a:avLst/>
              <a:gdLst/>
              <a:ahLst/>
              <a:cxnLst/>
              <a:rect l="l" t="t" r="r" b="b"/>
              <a:pathLst>
                <a:path w="8300" h="6262" extrusionOk="0">
                  <a:moveTo>
                    <a:pt x="794" y="0"/>
                  </a:moveTo>
                  <a:cubicBezTo>
                    <a:pt x="745" y="0"/>
                    <a:pt x="702" y="36"/>
                    <a:pt x="691" y="90"/>
                  </a:cubicBezTo>
                  <a:cubicBezTo>
                    <a:pt x="686" y="128"/>
                    <a:pt x="1" y="4343"/>
                    <a:pt x="3098" y="5724"/>
                  </a:cubicBezTo>
                  <a:cubicBezTo>
                    <a:pt x="3969" y="6113"/>
                    <a:pt x="4715" y="6262"/>
                    <a:pt x="5345" y="6262"/>
                  </a:cubicBezTo>
                  <a:cubicBezTo>
                    <a:pt x="7417" y="6262"/>
                    <a:pt x="8267" y="4661"/>
                    <a:pt x="8272" y="4639"/>
                  </a:cubicBezTo>
                  <a:cubicBezTo>
                    <a:pt x="8299" y="4585"/>
                    <a:pt x="8277" y="4524"/>
                    <a:pt x="8228" y="4497"/>
                  </a:cubicBezTo>
                  <a:cubicBezTo>
                    <a:pt x="8214" y="4488"/>
                    <a:pt x="8197" y="4485"/>
                    <a:pt x="8181" y="4485"/>
                  </a:cubicBezTo>
                  <a:cubicBezTo>
                    <a:pt x="8143" y="4485"/>
                    <a:pt x="8105" y="4506"/>
                    <a:pt x="8085" y="4540"/>
                  </a:cubicBezTo>
                  <a:cubicBezTo>
                    <a:pt x="8044" y="4624"/>
                    <a:pt x="7283" y="6057"/>
                    <a:pt x="5372" y="6057"/>
                  </a:cubicBezTo>
                  <a:cubicBezTo>
                    <a:pt x="4764" y="6057"/>
                    <a:pt x="4040" y="5912"/>
                    <a:pt x="3185" y="5532"/>
                  </a:cubicBezTo>
                  <a:cubicBezTo>
                    <a:pt x="1953" y="4985"/>
                    <a:pt x="1196" y="3910"/>
                    <a:pt x="928" y="2342"/>
                  </a:cubicBezTo>
                  <a:cubicBezTo>
                    <a:pt x="731" y="1165"/>
                    <a:pt x="900" y="133"/>
                    <a:pt x="900" y="123"/>
                  </a:cubicBezTo>
                  <a:cubicBezTo>
                    <a:pt x="911" y="68"/>
                    <a:pt x="873" y="14"/>
                    <a:pt x="812" y="2"/>
                  </a:cubicBezTo>
                  <a:cubicBezTo>
                    <a:pt x="806" y="1"/>
                    <a:pt x="800" y="0"/>
                    <a:pt x="7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93875" y="3868225"/>
              <a:ext cx="415500" cy="206850"/>
            </a:xfrm>
            <a:custGeom>
              <a:avLst/>
              <a:gdLst/>
              <a:ahLst/>
              <a:cxnLst/>
              <a:rect l="l" t="t" r="r" b="b"/>
              <a:pathLst>
                <a:path w="16620" h="8274" extrusionOk="0">
                  <a:moveTo>
                    <a:pt x="1584" y="0"/>
                  </a:moveTo>
                  <a:cubicBezTo>
                    <a:pt x="170" y="790"/>
                    <a:pt x="1" y="7663"/>
                    <a:pt x="1584" y="8184"/>
                  </a:cubicBezTo>
                  <a:cubicBezTo>
                    <a:pt x="1774" y="8246"/>
                    <a:pt x="2123" y="8273"/>
                    <a:pt x="2593" y="8273"/>
                  </a:cubicBezTo>
                  <a:cubicBezTo>
                    <a:pt x="5864" y="8273"/>
                    <a:pt x="14955" y="6949"/>
                    <a:pt x="16168" y="6949"/>
                  </a:cubicBezTo>
                  <a:cubicBezTo>
                    <a:pt x="16235" y="6949"/>
                    <a:pt x="16278" y="6953"/>
                    <a:pt x="16295" y="6962"/>
                  </a:cubicBezTo>
                  <a:cubicBezTo>
                    <a:pt x="16305" y="6967"/>
                    <a:pt x="16316" y="6970"/>
                    <a:pt x="16325" y="6970"/>
                  </a:cubicBezTo>
                  <a:cubicBezTo>
                    <a:pt x="16619" y="6970"/>
                    <a:pt x="16295" y="4254"/>
                    <a:pt x="16295" y="4254"/>
                  </a:cubicBezTo>
                  <a:cubicBezTo>
                    <a:pt x="16295" y="4254"/>
                    <a:pt x="15320" y="4320"/>
                    <a:pt x="13901" y="4320"/>
                  </a:cubicBezTo>
                  <a:cubicBezTo>
                    <a:pt x="11224" y="4320"/>
                    <a:pt x="6966" y="4088"/>
                    <a:pt x="4681" y="2752"/>
                  </a:cubicBezTo>
                  <a:cubicBezTo>
                    <a:pt x="1190" y="708"/>
                    <a:pt x="1584" y="0"/>
                    <a:pt x="15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814800" y="3696825"/>
              <a:ext cx="17700" cy="157600"/>
            </a:xfrm>
            <a:custGeom>
              <a:avLst/>
              <a:gdLst/>
              <a:ahLst/>
              <a:cxnLst/>
              <a:rect l="l" t="t" r="r" b="b"/>
              <a:pathLst>
                <a:path w="708" h="6304" extrusionOk="0">
                  <a:moveTo>
                    <a:pt x="598" y="0"/>
                  </a:moveTo>
                  <a:cubicBezTo>
                    <a:pt x="547" y="0"/>
                    <a:pt x="499" y="37"/>
                    <a:pt x="494" y="94"/>
                  </a:cubicBezTo>
                  <a:cubicBezTo>
                    <a:pt x="488" y="127"/>
                    <a:pt x="1" y="3684"/>
                    <a:pt x="55" y="6199"/>
                  </a:cubicBezTo>
                  <a:cubicBezTo>
                    <a:pt x="55" y="6254"/>
                    <a:pt x="100" y="6304"/>
                    <a:pt x="159" y="6304"/>
                  </a:cubicBezTo>
                  <a:cubicBezTo>
                    <a:pt x="219" y="6297"/>
                    <a:pt x="264" y="6254"/>
                    <a:pt x="264" y="6193"/>
                  </a:cubicBezTo>
                  <a:cubicBezTo>
                    <a:pt x="209" y="3694"/>
                    <a:pt x="697" y="154"/>
                    <a:pt x="702" y="122"/>
                  </a:cubicBezTo>
                  <a:cubicBezTo>
                    <a:pt x="707" y="61"/>
                    <a:pt x="669" y="11"/>
                    <a:pt x="609" y="1"/>
                  </a:cubicBezTo>
                  <a:cubicBezTo>
                    <a:pt x="605" y="0"/>
                    <a:pt x="602" y="0"/>
                    <a:pt x="5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648750" y="3519800"/>
              <a:ext cx="86050" cy="89075"/>
            </a:xfrm>
            <a:custGeom>
              <a:avLst/>
              <a:gdLst/>
              <a:ahLst/>
              <a:cxnLst/>
              <a:rect l="l" t="t" r="r" b="b"/>
              <a:pathLst>
                <a:path w="3442" h="3563" extrusionOk="0">
                  <a:moveTo>
                    <a:pt x="833" y="1"/>
                  </a:moveTo>
                  <a:lnTo>
                    <a:pt x="0" y="1244"/>
                  </a:lnTo>
                  <a:lnTo>
                    <a:pt x="3036" y="3563"/>
                  </a:lnTo>
                  <a:lnTo>
                    <a:pt x="3441" y="2592"/>
                  </a:lnTo>
                  <a:cubicBezTo>
                    <a:pt x="3441" y="2592"/>
                    <a:pt x="1847" y="1869"/>
                    <a:pt x="8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44025" y="3064475"/>
              <a:ext cx="618825" cy="325125"/>
            </a:xfrm>
            <a:custGeom>
              <a:avLst/>
              <a:gdLst/>
              <a:ahLst/>
              <a:cxnLst/>
              <a:rect l="l" t="t" r="r" b="b"/>
              <a:pathLst>
                <a:path w="24753" h="13005" extrusionOk="0">
                  <a:moveTo>
                    <a:pt x="10185" y="0"/>
                  </a:moveTo>
                  <a:cubicBezTo>
                    <a:pt x="9256" y="0"/>
                    <a:pt x="8220" y="176"/>
                    <a:pt x="7076" y="608"/>
                  </a:cubicBezTo>
                  <a:cubicBezTo>
                    <a:pt x="1032" y="2905"/>
                    <a:pt x="1" y="8605"/>
                    <a:pt x="1799" y="11801"/>
                  </a:cubicBezTo>
                  <a:cubicBezTo>
                    <a:pt x="1799" y="11801"/>
                    <a:pt x="3000" y="12059"/>
                    <a:pt x="4399" y="12059"/>
                  </a:cubicBezTo>
                  <a:cubicBezTo>
                    <a:pt x="5520" y="12059"/>
                    <a:pt x="6769" y="11894"/>
                    <a:pt x="7630" y="11296"/>
                  </a:cubicBezTo>
                  <a:cubicBezTo>
                    <a:pt x="9560" y="9953"/>
                    <a:pt x="8404" y="5865"/>
                    <a:pt x="11429" y="5136"/>
                  </a:cubicBezTo>
                  <a:cubicBezTo>
                    <a:pt x="11782" y="5051"/>
                    <a:pt x="12101" y="5013"/>
                    <a:pt x="12389" y="5013"/>
                  </a:cubicBezTo>
                  <a:cubicBezTo>
                    <a:pt x="14555" y="5013"/>
                    <a:pt x="14953" y="7153"/>
                    <a:pt x="14953" y="7153"/>
                  </a:cubicBezTo>
                  <a:cubicBezTo>
                    <a:pt x="14953" y="7153"/>
                    <a:pt x="16375" y="6267"/>
                    <a:pt x="17617" y="6267"/>
                  </a:cubicBezTo>
                  <a:cubicBezTo>
                    <a:pt x="18012" y="6267"/>
                    <a:pt x="18389" y="6356"/>
                    <a:pt x="18697" y="6593"/>
                  </a:cubicBezTo>
                  <a:cubicBezTo>
                    <a:pt x="21807" y="8987"/>
                    <a:pt x="17636" y="13004"/>
                    <a:pt x="20954" y="13004"/>
                  </a:cubicBezTo>
                  <a:cubicBezTo>
                    <a:pt x="21009" y="13004"/>
                    <a:pt x="21066" y="13003"/>
                    <a:pt x="21125" y="13001"/>
                  </a:cubicBezTo>
                  <a:cubicBezTo>
                    <a:pt x="24753" y="12864"/>
                    <a:pt x="24194" y="9783"/>
                    <a:pt x="24194" y="9783"/>
                  </a:cubicBezTo>
                  <a:lnTo>
                    <a:pt x="24194" y="9783"/>
                  </a:lnTo>
                  <a:cubicBezTo>
                    <a:pt x="24194" y="9783"/>
                    <a:pt x="24183" y="9784"/>
                    <a:pt x="24164" y="9784"/>
                  </a:cubicBezTo>
                  <a:cubicBezTo>
                    <a:pt x="24028" y="9784"/>
                    <a:pt x="23443" y="9742"/>
                    <a:pt x="22906" y="9055"/>
                  </a:cubicBezTo>
                  <a:cubicBezTo>
                    <a:pt x="22358" y="8361"/>
                    <a:pt x="24191" y="2936"/>
                    <a:pt x="18717" y="2936"/>
                  </a:cubicBezTo>
                  <a:cubicBezTo>
                    <a:pt x="18004" y="2936"/>
                    <a:pt x="17168" y="3028"/>
                    <a:pt x="16186" y="3234"/>
                  </a:cubicBezTo>
                  <a:cubicBezTo>
                    <a:pt x="16186" y="3234"/>
                    <a:pt x="14174" y="0"/>
                    <a:pt x="10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517325" y="3317450"/>
              <a:ext cx="142400" cy="134250"/>
            </a:xfrm>
            <a:custGeom>
              <a:avLst/>
              <a:gdLst/>
              <a:ahLst/>
              <a:cxnLst/>
              <a:rect l="l" t="t" r="r" b="b"/>
              <a:pathLst>
                <a:path w="5696" h="5370" extrusionOk="0">
                  <a:moveTo>
                    <a:pt x="4183" y="0"/>
                  </a:moveTo>
                  <a:cubicBezTo>
                    <a:pt x="3897" y="0"/>
                    <a:pt x="3557" y="109"/>
                    <a:pt x="3152" y="367"/>
                  </a:cubicBezTo>
                  <a:cubicBezTo>
                    <a:pt x="1" y="2378"/>
                    <a:pt x="2538" y="4910"/>
                    <a:pt x="4040" y="5326"/>
                  </a:cubicBezTo>
                  <a:cubicBezTo>
                    <a:pt x="4148" y="5356"/>
                    <a:pt x="4248" y="5369"/>
                    <a:pt x="4342" y="5369"/>
                  </a:cubicBezTo>
                  <a:cubicBezTo>
                    <a:pt x="5562" y="5369"/>
                    <a:pt x="5695" y="3036"/>
                    <a:pt x="5695" y="3036"/>
                  </a:cubicBezTo>
                  <a:cubicBezTo>
                    <a:pt x="5695" y="3036"/>
                    <a:pt x="5695" y="0"/>
                    <a:pt x="4183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596525" y="3342075"/>
              <a:ext cx="31675" cy="82650"/>
            </a:xfrm>
            <a:custGeom>
              <a:avLst/>
              <a:gdLst/>
              <a:ahLst/>
              <a:cxnLst/>
              <a:rect l="l" t="t" r="r" b="b"/>
              <a:pathLst>
                <a:path w="1267" h="3306" extrusionOk="0">
                  <a:moveTo>
                    <a:pt x="164" y="0"/>
                  </a:moveTo>
                  <a:cubicBezTo>
                    <a:pt x="123" y="0"/>
                    <a:pt x="98" y="5"/>
                    <a:pt x="94" y="7"/>
                  </a:cubicBezTo>
                  <a:cubicBezTo>
                    <a:pt x="38" y="17"/>
                    <a:pt x="0" y="66"/>
                    <a:pt x="11" y="126"/>
                  </a:cubicBezTo>
                  <a:cubicBezTo>
                    <a:pt x="17" y="178"/>
                    <a:pt x="65" y="215"/>
                    <a:pt x="121" y="215"/>
                  </a:cubicBezTo>
                  <a:cubicBezTo>
                    <a:pt x="124" y="215"/>
                    <a:pt x="128" y="215"/>
                    <a:pt x="132" y="214"/>
                  </a:cubicBezTo>
                  <a:cubicBezTo>
                    <a:pt x="133" y="214"/>
                    <a:pt x="146" y="213"/>
                    <a:pt x="168" y="213"/>
                  </a:cubicBezTo>
                  <a:cubicBezTo>
                    <a:pt x="240" y="213"/>
                    <a:pt x="404" y="232"/>
                    <a:pt x="559" y="395"/>
                  </a:cubicBezTo>
                  <a:cubicBezTo>
                    <a:pt x="839" y="675"/>
                    <a:pt x="1102" y="1388"/>
                    <a:pt x="800" y="3185"/>
                  </a:cubicBezTo>
                  <a:cubicBezTo>
                    <a:pt x="795" y="3240"/>
                    <a:pt x="833" y="3295"/>
                    <a:pt x="888" y="3306"/>
                  </a:cubicBezTo>
                  <a:lnTo>
                    <a:pt x="905" y="3306"/>
                  </a:lnTo>
                  <a:cubicBezTo>
                    <a:pt x="959" y="3306"/>
                    <a:pt x="1004" y="3273"/>
                    <a:pt x="1009" y="3217"/>
                  </a:cubicBezTo>
                  <a:cubicBezTo>
                    <a:pt x="1267" y="1699"/>
                    <a:pt x="1162" y="697"/>
                    <a:pt x="708" y="242"/>
                  </a:cubicBezTo>
                  <a:cubicBezTo>
                    <a:pt x="499" y="33"/>
                    <a:pt x="275" y="0"/>
                    <a:pt x="164" y="0"/>
                  </a:cubicBezTo>
                  <a:close/>
                </a:path>
              </a:pathLst>
            </a:custGeom>
            <a:solidFill>
              <a:srgbClr val="2E2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869725" y="3413150"/>
              <a:ext cx="49775" cy="80500"/>
            </a:xfrm>
            <a:custGeom>
              <a:avLst/>
              <a:gdLst/>
              <a:ahLst/>
              <a:cxnLst/>
              <a:rect l="l" t="t" r="r" b="b"/>
              <a:pathLst>
                <a:path w="1991" h="3220" extrusionOk="0">
                  <a:moveTo>
                    <a:pt x="613" y="0"/>
                  </a:moveTo>
                  <a:cubicBezTo>
                    <a:pt x="565" y="0"/>
                    <a:pt x="520" y="36"/>
                    <a:pt x="511" y="84"/>
                  </a:cubicBezTo>
                  <a:lnTo>
                    <a:pt x="172" y="1877"/>
                  </a:lnTo>
                  <a:cubicBezTo>
                    <a:pt x="165" y="1904"/>
                    <a:pt x="172" y="1937"/>
                    <a:pt x="187" y="1958"/>
                  </a:cubicBezTo>
                  <a:cubicBezTo>
                    <a:pt x="210" y="1986"/>
                    <a:pt x="231" y="1998"/>
                    <a:pt x="264" y="2003"/>
                  </a:cubicBezTo>
                  <a:lnTo>
                    <a:pt x="1553" y="2145"/>
                  </a:lnTo>
                  <a:lnTo>
                    <a:pt x="73" y="3022"/>
                  </a:lnTo>
                  <a:cubicBezTo>
                    <a:pt x="18" y="3050"/>
                    <a:pt x="1" y="3116"/>
                    <a:pt x="33" y="3164"/>
                  </a:cubicBezTo>
                  <a:cubicBezTo>
                    <a:pt x="51" y="3197"/>
                    <a:pt x="89" y="3220"/>
                    <a:pt x="122" y="3220"/>
                  </a:cubicBezTo>
                  <a:cubicBezTo>
                    <a:pt x="144" y="3220"/>
                    <a:pt x="160" y="3214"/>
                    <a:pt x="177" y="3203"/>
                  </a:cubicBezTo>
                  <a:lnTo>
                    <a:pt x="1930" y="2167"/>
                  </a:lnTo>
                  <a:cubicBezTo>
                    <a:pt x="1968" y="2140"/>
                    <a:pt x="1991" y="2096"/>
                    <a:pt x="1980" y="2052"/>
                  </a:cubicBezTo>
                  <a:cubicBezTo>
                    <a:pt x="1974" y="2008"/>
                    <a:pt x="1936" y="1975"/>
                    <a:pt x="1892" y="1970"/>
                  </a:cubicBezTo>
                  <a:lnTo>
                    <a:pt x="402" y="1806"/>
                  </a:lnTo>
                  <a:lnTo>
                    <a:pt x="719" y="128"/>
                  </a:lnTo>
                  <a:cubicBezTo>
                    <a:pt x="731" y="68"/>
                    <a:pt x="691" y="13"/>
                    <a:pt x="632" y="2"/>
                  </a:cubicBezTo>
                  <a:cubicBezTo>
                    <a:pt x="626" y="1"/>
                    <a:pt x="620" y="0"/>
                    <a:pt x="6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414425" y="3545400"/>
              <a:ext cx="91950" cy="159550"/>
            </a:xfrm>
            <a:custGeom>
              <a:avLst/>
              <a:gdLst/>
              <a:ahLst/>
              <a:cxnLst/>
              <a:rect l="l" t="t" r="r" b="b"/>
              <a:pathLst>
                <a:path w="3678" h="6382" extrusionOk="0">
                  <a:moveTo>
                    <a:pt x="3560" y="0"/>
                  </a:moveTo>
                  <a:cubicBezTo>
                    <a:pt x="3534" y="0"/>
                    <a:pt x="3508" y="10"/>
                    <a:pt x="3487" y="29"/>
                  </a:cubicBezTo>
                  <a:cubicBezTo>
                    <a:pt x="872" y="2555"/>
                    <a:pt x="22" y="6211"/>
                    <a:pt x="11" y="6250"/>
                  </a:cubicBezTo>
                  <a:cubicBezTo>
                    <a:pt x="1" y="6304"/>
                    <a:pt x="39" y="6364"/>
                    <a:pt x="93" y="6376"/>
                  </a:cubicBezTo>
                  <a:cubicBezTo>
                    <a:pt x="99" y="6376"/>
                    <a:pt x="110" y="6381"/>
                    <a:pt x="115" y="6381"/>
                  </a:cubicBezTo>
                  <a:cubicBezTo>
                    <a:pt x="165" y="6381"/>
                    <a:pt x="209" y="6348"/>
                    <a:pt x="219" y="6298"/>
                  </a:cubicBezTo>
                  <a:cubicBezTo>
                    <a:pt x="224" y="6260"/>
                    <a:pt x="1064" y="2665"/>
                    <a:pt x="3634" y="182"/>
                  </a:cubicBezTo>
                  <a:cubicBezTo>
                    <a:pt x="3677" y="138"/>
                    <a:pt x="3677" y="72"/>
                    <a:pt x="3639" y="34"/>
                  </a:cubicBezTo>
                  <a:cubicBezTo>
                    <a:pt x="3617" y="11"/>
                    <a:pt x="3588" y="0"/>
                    <a:pt x="3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072950" y="4367975"/>
              <a:ext cx="12900" cy="30150"/>
            </a:xfrm>
            <a:custGeom>
              <a:avLst/>
              <a:gdLst/>
              <a:ahLst/>
              <a:cxnLst/>
              <a:rect l="l" t="t" r="r" b="b"/>
              <a:pathLst>
                <a:path w="516" h="1206" extrusionOk="0">
                  <a:moveTo>
                    <a:pt x="400" y="1"/>
                  </a:moveTo>
                  <a:cubicBezTo>
                    <a:pt x="354" y="1"/>
                    <a:pt x="310" y="31"/>
                    <a:pt x="297" y="77"/>
                  </a:cubicBezTo>
                  <a:lnTo>
                    <a:pt x="17" y="1069"/>
                  </a:lnTo>
                  <a:cubicBezTo>
                    <a:pt x="1" y="1123"/>
                    <a:pt x="34" y="1183"/>
                    <a:pt x="93" y="1200"/>
                  </a:cubicBezTo>
                  <a:cubicBezTo>
                    <a:pt x="99" y="1200"/>
                    <a:pt x="110" y="1206"/>
                    <a:pt x="121" y="1206"/>
                  </a:cubicBezTo>
                  <a:cubicBezTo>
                    <a:pt x="165" y="1206"/>
                    <a:pt x="209" y="1173"/>
                    <a:pt x="219" y="1129"/>
                  </a:cubicBezTo>
                  <a:lnTo>
                    <a:pt x="499" y="136"/>
                  </a:lnTo>
                  <a:cubicBezTo>
                    <a:pt x="515" y="82"/>
                    <a:pt x="482" y="22"/>
                    <a:pt x="428" y="5"/>
                  </a:cubicBezTo>
                  <a:cubicBezTo>
                    <a:pt x="419" y="2"/>
                    <a:pt x="409" y="1"/>
                    <a:pt x="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093075" y="4367425"/>
              <a:ext cx="5400" cy="25900"/>
            </a:xfrm>
            <a:custGeom>
              <a:avLst/>
              <a:gdLst/>
              <a:ahLst/>
              <a:cxnLst/>
              <a:rect l="l" t="t" r="r" b="b"/>
              <a:pathLst>
                <a:path w="216" h="1036" extrusionOk="0">
                  <a:moveTo>
                    <a:pt x="105" y="0"/>
                  </a:moveTo>
                  <a:cubicBezTo>
                    <a:pt x="44" y="0"/>
                    <a:pt x="1" y="49"/>
                    <a:pt x="1" y="104"/>
                  </a:cubicBezTo>
                  <a:lnTo>
                    <a:pt x="6" y="932"/>
                  </a:lnTo>
                  <a:cubicBezTo>
                    <a:pt x="6" y="987"/>
                    <a:pt x="56" y="1035"/>
                    <a:pt x="110" y="1035"/>
                  </a:cubicBezTo>
                  <a:cubicBezTo>
                    <a:pt x="171" y="1035"/>
                    <a:pt x="215" y="987"/>
                    <a:pt x="215" y="932"/>
                  </a:cubicBezTo>
                  <a:lnTo>
                    <a:pt x="209" y="104"/>
                  </a:lnTo>
                  <a:cubicBezTo>
                    <a:pt x="209" y="49"/>
                    <a:pt x="165" y="0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1" name="Google Shape;151;p2"/>
          <p:cNvSpPr txBox="1">
            <a:spLocks noGrp="1"/>
          </p:cNvSpPr>
          <p:nvPr>
            <p:ph type="subTitle" idx="1"/>
          </p:nvPr>
        </p:nvSpPr>
        <p:spPr>
          <a:xfrm>
            <a:off x="2134650" y="3657500"/>
            <a:ext cx="4874700" cy="42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2"/>
          <p:cNvSpPr txBox="1">
            <a:spLocks noGrp="1"/>
          </p:cNvSpPr>
          <p:nvPr>
            <p:ph type="ctrTitle"/>
          </p:nvPr>
        </p:nvSpPr>
        <p:spPr>
          <a:xfrm>
            <a:off x="2343000" y="849550"/>
            <a:ext cx="4458000" cy="2808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90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6"/>
          <p:cNvSpPr/>
          <p:nvPr/>
        </p:nvSpPr>
        <p:spPr>
          <a:xfrm>
            <a:off x="726275" y="540000"/>
            <a:ext cx="7691400" cy="40635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6" name="Google Shape;356;p6"/>
          <p:cNvGrpSpPr/>
          <p:nvPr/>
        </p:nvGrpSpPr>
        <p:grpSpPr>
          <a:xfrm>
            <a:off x="122308" y="68542"/>
            <a:ext cx="8966083" cy="5041129"/>
            <a:chOff x="122308" y="68542"/>
            <a:chExt cx="8966083" cy="5041129"/>
          </a:xfrm>
        </p:grpSpPr>
        <p:sp>
          <p:nvSpPr>
            <p:cNvPr id="357" name="Google Shape;357;p6"/>
            <p:cNvSpPr/>
            <p:nvPr/>
          </p:nvSpPr>
          <p:spPr>
            <a:xfrm rot="2700000">
              <a:off x="2435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58" name="Google Shape;358;p6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59" name="Google Shape;359;p6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60" name="Google Shape;360;p6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61" name="Google Shape;361;p6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62" name="Google Shape;362;p6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63" name="Google Shape;363;p6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6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65" name="Google Shape;365;p6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66" name="Google Shape;366;p6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67" name="Google Shape;367;p6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68" name="Google Shape;368;p6"/>
            <p:cNvSpPr/>
            <p:nvPr/>
          </p:nvSpPr>
          <p:spPr>
            <a:xfrm rot="8100000" flipH="1">
              <a:off x="4509194" y="2360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69" name="Google Shape;369;p6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6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71" name="Google Shape;371;p6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72" name="Google Shape;372;p6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73" name="Google Shape;373;p6"/>
            <p:cNvSpPr/>
            <p:nvPr/>
          </p:nvSpPr>
          <p:spPr>
            <a:xfrm rot="-5400000">
              <a:off x="2452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74" name="Google Shape;374;p6"/>
            <p:cNvSpPr/>
            <p:nvPr/>
          </p:nvSpPr>
          <p:spPr>
            <a:xfrm rot="2700000">
              <a:off x="515841" y="23133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75" name="Google Shape;375;p6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76" name="Google Shape;376;p6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77" name="Google Shape;377;p6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78" name="Google Shape;378;p6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79" name="Google Shape;379;p6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80" name="Google Shape;380;p6"/>
            <p:cNvSpPr/>
            <p:nvPr/>
          </p:nvSpPr>
          <p:spPr>
            <a:xfrm rot="8100000" flipH="1">
              <a:off x="7273844" y="2911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1" name="Google Shape;381;p6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82" name="Google Shape;382;p6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83" name="Google Shape;383;p6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4" name="Google Shape;384;p6"/>
            <p:cNvSpPr/>
            <p:nvPr/>
          </p:nvSpPr>
          <p:spPr>
            <a:xfrm>
              <a:off x="8824189" y="167407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85" name="Google Shape;385;p6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6" name="Google Shape;386;p6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87" name="Google Shape;387;p6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88" name="Google Shape;388;p6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89" name="Google Shape;389;p6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90" name="Google Shape;390;p6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91" name="Google Shape;391;p6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92" name="Google Shape;392;p6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93" name="Google Shape;393;p6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94" name="Google Shape;394;p6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95" name="Google Shape;395;p6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96" name="Google Shape;396;p6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97" name="Google Shape;397;p6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98" name="Google Shape;398;p6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99" name="Google Shape;399;p6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0" name="Google Shape;400;p6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01" name="Google Shape;401;p6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02" name="Google Shape;402;p6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3" name="Google Shape;403;p6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404" name="Google Shape;404;p6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05" name="Google Shape;405;p6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6" name="Google Shape;406;p6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07" name="Google Shape;407;p6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408" name="Google Shape;408;p6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9" name="Google Shape;409;p6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410" name="Google Shape;410;p6"/>
          <p:cNvSpPr txBox="1">
            <a:spLocks noGrp="1"/>
          </p:cNvSpPr>
          <p:nvPr>
            <p:ph type="title"/>
          </p:nvPr>
        </p:nvSpPr>
        <p:spPr>
          <a:xfrm>
            <a:off x="2654575" y="540000"/>
            <a:ext cx="3834900" cy="61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7"/>
          <p:cNvGrpSpPr/>
          <p:nvPr/>
        </p:nvGrpSpPr>
        <p:grpSpPr>
          <a:xfrm>
            <a:off x="122308" y="110399"/>
            <a:ext cx="8966083" cy="4999273"/>
            <a:chOff x="122308" y="110399"/>
            <a:chExt cx="8966083" cy="4999273"/>
          </a:xfrm>
        </p:grpSpPr>
        <p:grpSp>
          <p:nvGrpSpPr>
            <p:cNvPr id="413" name="Google Shape;413;p7"/>
            <p:cNvGrpSpPr/>
            <p:nvPr/>
          </p:nvGrpSpPr>
          <p:grpSpPr>
            <a:xfrm>
              <a:off x="122308" y="110399"/>
              <a:ext cx="8966083" cy="4999273"/>
              <a:chOff x="122308" y="110399"/>
              <a:chExt cx="8966083" cy="4999273"/>
            </a:xfrm>
          </p:grpSpPr>
          <p:grpSp>
            <p:nvGrpSpPr>
              <p:cNvPr id="414" name="Google Shape;414;p7"/>
              <p:cNvGrpSpPr/>
              <p:nvPr/>
            </p:nvGrpSpPr>
            <p:grpSpPr>
              <a:xfrm rot="10800000">
                <a:off x="6573247" y="988275"/>
                <a:ext cx="1752359" cy="2359987"/>
                <a:chOff x="8524342" y="1674075"/>
                <a:chExt cx="1752359" cy="2359987"/>
              </a:xfrm>
            </p:grpSpPr>
            <p:sp>
              <p:nvSpPr>
                <p:cNvPr id="415" name="Google Shape;415;p7"/>
                <p:cNvSpPr/>
                <p:nvPr/>
              </p:nvSpPr>
              <p:spPr>
                <a:xfrm>
                  <a:off x="8824189" y="1674075"/>
                  <a:ext cx="111187" cy="38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9" h="3580" extrusionOk="0">
                      <a:moveTo>
                        <a:pt x="1528" y="0"/>
                      </a:moveTo>
                      <a:lnTo>
                        <a:pt x="8252" y="0"/>
                      </a:lnTo>
                      <a:lnTo>
                        <a:pt x="10319" y="3580"/>
                      </a:lnTo>
                      <a:lnTo>
                        <a:pt x="0" y="358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416" name="Google Shape;416;p7"/>
                <p:cNvSpPr/>
                <p:nvPr/>
              </p:nvSpPr>
              <p:spPr>
                <a:xfrm>
                  <a:off x="10165514" y="3683200"/>
                  <a:ext cx="111187" cy="38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9" h="3580" extrusionOk="0">
                      <a:moveTo>
                        <a:pt x="1528" y="0"/>
                      </a:moveTo>
                      <a:lnTo>
                        <a:pt x="8252" y="0"/>
                      </a:lnTo>
                      <a:lnTo>
                        <a:pt x="10319" y="3580"/>
                      </a:lnTo>
                      <a:lnTo>
                        <a:pt x="0" y="35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417" name="Google Shape;417;p7"/>
                <p:cNvSpPr/>
                <p:nvPr/>
              </p:nvSpPr>
              <p:spPr>
                <a:xfrm rot="2700000">
                  <a:off x="8521914" y="2867729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</p:sp>
            <p:sp>
              <p:nvSpPr>
                <p:cNvPr id="418" name="Google Shape;418;p7"/>
                <p:cNvSpPr/>
                <p:nvPr/>
              </p:nvSpPr>
              <p:spPr>
                <a:xfrm rot="-5400000">
                  <a:off x="9564028" y="203240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419" name="Google Shape;419;p7"/>
                <p:cNvSpPr/>
                <p:nvPr/>
              </p:nvSpPr>
              <p:spPr>
                <a:xfrm rot="-5400000">
                  <a:off x="8568653" y="3957134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</p:grpSp>
          <p:grpSp>
            <p:nvGrpSpPr>
              <p:cNvPr id="420" name="Google Shape;420;p7"/>
              <p:cNvGrpSpPr/>
              <p:nvPr/>
            </p:nvGrpSpPr>
            <p:grpSpPr>
              <a:xfrm>
                <a:off x="122308" y="110399"/>
                <a:ext cx="8966083" cy="4999273"/>
                <a:chOff x="122308" y="110399"/>
                <a:chExt cx="8966083" cy="4999273"/>
              </a:xfrm>
            </p:grpSpPr>
            <p:grpSp>
              <p:nvGrpSpPr>
                <p:cNvPr id="421" name="Google Shape;421;p7"/>
                <p:cNvGrpSpPr/>
                <p:nvPr/>
              </p:nvGrpSpPr>
              <p:grpSpPr>
                <a:xfrm>
                  <a:off x="122308" y="110399"/>
                  <a:ext cx="8966083" cy="4999273"/>
                  <a:chOff x="122308" y="110399"/>
                  <a:chExt cx="8966083" cy="4999273"/>
                </a:xfrm>
              </p:grpSpPr>
              <p:sp>
                <p:nvSpPr>
                  <p:cNvPr id="422" name="Google Shape;422;p7"/>
                  <p:cNvSpPr/>
                  <p:nvPr/>
                </p:nvSpPr>
                <p:spPr>
                  <a:xfrm rot="2700000">
                    <a:off x="365766" y="2974816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23" name="Google Shape;423;p7"/>
                  <p:cNvSpPr/>
                  <p:nvPr/>
                </p:nvSpPr>
                <p:spPr>
                  <a:xfrm>
                    <a:off x="960208" y="347900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24" name="Google Shape;424;p7"/>
                  <p:cNvSpPr/>
                  <p:nvPr/>
                </p:nvSpPr>
                <p:spPr>
                  <a:xfrm rot="6300406">
                    <a:off x="6543825" y="4799709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25" name="Google Shape;425;p7"/>
                  <p:cNvSpPr/>
                  <p:nvPr/>
                </p:nvSpPr>
                <p:spPr>
                  <a:xfrm rot="8999773">
                    <a:off x="1520397" y="1949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26" name="Google Shape;426;p7"/>
                  <p:cNvSpPr/>
                  <p:nvPr/>
                </p:nvSpPr>
                <p:spPr>
                  <a:xfrm rot="6300406">
                    <a:off x="144695" y="233204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27" name="Google Shape;427;p7"/>
                  <p:cNvSpPr/>
                  <p:nvPr/>
                </p:nvSpPr>
                <p:spPr>
                  <a:xfrm rot="-2700000">
                    <a:off x="8419665" y="3775863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28" name="Google Shape;428;p7"/>
                  <p:cNvSpPr/>
                  <p:nvPr/>
                </p:nvSpPr>
                <p:spPr>
                  <a:xfrm>
                    <a:off x="5710514" y="888625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29" name="Google Shape;429;p7"/>
                  <p:cNvSpPr/>
                  <p:nvPr/>
                </p:nvSpPr>
                <p:spPr>
                  <a:xfrm rot="2700000">
                    <a:off x="5444989" y="19495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30" name="Google Shape;430;p7"/>
                  <p:cNvSpPr/>
                  <p:nvPr/>
                </p:nvSpPr>
                <p:spPr>
                  <a:xfrm rot="5400000" flipH="1">
                    <a:off x="3671335" y="349901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31" name="Google Shape;431;p7"/>
                  <p:cNvSpPr/>
                  <p:nvPr/>
                </p:nvSpPr>
                <p:spPr>
                  <a:xfrm rot="-900406" flipH="1">
                    <a:off x="5078610" y="405077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32" name="Google Shape;432;p7"/>
                  <p:cNvSpPr/>
                  <p:nvPr/>
                </p:nvSpPr>
                <p:spPr>
                  <a:xfrm rot="8100000" flipH="1">
                    <a:off x="8023319" y="407907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33" name="Google Shape;433;p7"/>
                  <p:cNvSpPr/>
                  <p:nvPr/>
                </p:nvSpPr>
                <p:spPr>
                  <a:xfrm rot="-5400000">
                    <a:off x="3039403" y="21890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34" name="Google Shape;434;p7"/>
                  <p:cNvSpPr/>
                  <p:nvPr/>
                </p:nvSpPr>
                <p:spPr>
                  <a:xfrm>
                    <a:off x="1878594" y="353194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35" name="Google Shape;435;p7"/>
                  <p:cNvSpPr/>
                  <p:nvPr/>
                </p:nvSpPr>
                <p:spPr>
                  <a:xfrm rot="6300406">
                    <a:off x="2605974" y="347912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36" name="Google Shape;436;p7"/>
                  <p:cNvSpPr/>
                  <p:nvPr/>
                </p:nvSpPr>
                <p:spPr>
                  <a:xfrm rot="-5400000">
                    <a:off x="245215" y="1885043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37" name="Google Shape;437;p7"/>
                  <p:cNvSpPr/>
                  <p:nvPr/>
                </p:nvSpPr>
                <p:spPr>
                  <a:xfrm rot="2700000">
                    <a:off x="515841" y="2313366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38" name="Google Shape;438;p7"/>
                  <p:cNvSpPr/>
                  <p:nvPr/>
                </p:nvSpPr>
                <p:spPr>
                  <a:xfrm rot="-5400000">
                    <a:off x="2177229" y="4959035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39" name="Google Shape;439;p7"/>
                  <p:cNvSpPr/>
                  <p:nvPr/>
                </p:nvSpPr>
                <p:spPr>
                  <a:xfrm rot="8999773">
                    <a:off x="258672" y="12636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0" name="Google Shape;440;p7"/>
                  <p:cNvSpPr/>
                  <p:nvPr/>
                </p:nvSpPr>
                <p:spPr>
                  <a:xfrm rot="6300406">
                    <a:off x="466170" y="88532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41" name="Google Shape;441;p7"/>
                  <p:cNvSpPr/>
                  <p:nvPr/>
                </p:nvSpPr>
                <p:spPr>
                  <a:xfrm>
                    <a:off x="5986089" y="360650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42" name="Google Shape;442;p7"/>
                  <p:cNvSpPr/>
                  <p:nvPr/>
                </p:nvSpPr>
                <p:spPr>
                  <a:xfrm rot="8999773">
                    <a:off x="5622622" y="177028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43" name="Google Shape;443;p7"/>
                  <p:cNvSpPr/>
                  <p:nvPr/>
                </p:nvSpPr>
                <p:spPr>
                  <a:xfrm rot="8100000" flipH="1">
                    <a:off x="7273844" y="29114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4" name="Google Shape;444;p7"/>
                  <p:cNvSpPr/>
                  <p:nvPr/>
                </p:nvSpPr>
                <p:spPr>
                  <a:xfrm rot="8100000" flipH="1">
                    <a:off x="8532169" y="14419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45" name="Google Shape;445;p7"/>
                  <p:cNvSpPr/>
                  <p:nvPr/>
                </p:nvSpPr>
                <p:spPr>
                  <a:xfrm rot="-10594826" flipH="1">
                    <a:off x="8826068" y="520771"/>
                    <a:ext cx="111939" cy="39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46" name="Google Shape;446;p7"/>
                  <p:cNvSpPr/>
                  <p:nvPr/>
                </p:nvSpPr>
                <p:spPr>
                  <a:xfrm>
                    <a:off x="8631314" y="819900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7" name="Google Shape;447;p7"/>
                  <p:cNvSpPr/>
                  <p:nvPr/>
                </p:nvSpPr>
                <p:spPr>
                  <a:xfrm>
                    <a:off x="8824189" y="1674075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48" name="Google Shape;448;p7"/>
                  <p:cNvSpPr/>
                  <p:nvPr/>
                </p:nvSpPr>
                <p:spPr>
                  <a:xfrm rot="8999773">
                    <a:off x="124684" y="34798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9" name="Google Shape;449;p7"/>
                  <p:cNvSpPr/>
                  <p:nvPr/>
                </p:nvSpPr>
                <p:spPr>
                  <a:xfrm rot="2700000">
                    <a:off x="258666" y="404009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50" name="Google Shape;450;p7"/>
                  <p:cNvSpPr/>
                  <p:nvPr/>
                </p:nvSpPr>
                <p:spPr>
                  <a:xfrm rot="2700000">
                    <a:off x="133366" y="454224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1" name="Google Shape;451;p7"/>
                  <p:cNvSpPr/>
                  <p:nvPr/>
                </p:nvSpPr>
                <p:spPr>
                  <a:xfrm rot="6300406">
                    <a:off x="665657" y="477517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52" name="Google Shape;452;p7"/>
                  <p:cNvSpPr/>
                  <p:nvPr/>
                </p:nvSpPr>
                <p:spPr>
                  <a:xfrm rot="-2700000">
                    <a:off x="1498615" y="4947863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3" name="Google Shape;453;p7"/>
                  <p:cNvSpPr/>
                  <p:nvPr/>
                </p:nvSpPr>
                <p:spPr>
                  <a:xfrm rot="8999773">
                    <a:off x="197772" y="4961864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54" name="Google Shape;454;p7"/>
                  <p:cNvSpPr/>
                  <p:nvPr/>
                </p:nvSpPr>
                <p:spPr>
                  <a:xfrm>
                    <a:off x="8870114" y="2464000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55" name="Google Shape;455;p7"/>
                  <p:cNvSpPr/>
                  <p:nvPr/>
                </p:nvSpPr>
                <p:spPr>
                  <a:xfrm rot="8100000" flipH="1">
                    <a:off x="8978869" y="347984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6" name="Google Shape;456;p7"/>
                  <p:cNvSpPr/>
                  <p:nvPr/>
                </p:nvSpPr>
                <p:spPr>
                  <a:xfrm rot="2700000">
                    <a:off x="8521914" y="286772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57" name="Google Shape;457;p7"/>
                  <p:cNvSpPr/>
                  <p:nvPr/>
                </p:nvSpPr>
                <p:spPr>
                  <a:xfrm rot="-5400000">
                    <a:off x="6897028" y="165140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58" name="Google Shape;458;p7"/>
                  <p:cNvSpPr/>
                  <p:nvPr/>
                </p:nvSpPr>
                <p:spPr>
                  <a:xfrm>
                    <a:off x="3005139" y="4778487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9" name="Google Shape;459;p7"/>
                  <p:cNvSpPr/>
                  <p:nvPr/>
                </p:nvSpPr>
                <p:spPr>
                  <a:xfrm rot="2700000">
                    <a:off x="4401664" y="484107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60" name="Google Shape;460;p7"/>
                  <p:cNvSpPr/>
                  <p:nvPr/>
                </p:nvSpPr>
                <p:spPr>
                  <a:xfrm rot="5400000" flipH="1">
                    <a:off x="6545060" y="719051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61" name="Google Shape;461;p7"/>
                  <p:cNvSpPr/>
                  <p:nvPr/>
                </p:nvSpPr>
                <p:spPr>
                  <a:xfrm rot="-900406" flipH="1">
                    <a:off x="4035285" y="5051202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62" name="Google Shape;462;p7"/>
                  <p:cNvSpPr/>
                  <p:nvPr/>
                </p:nvSpPr>
                <p:spPr>
                  <a:xfrm rot="8100000" flipH="1">
                    <a:off x="3465869" y="488216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63" name="Google Shape;463;p7"/>
                  <p:cNvSpPr/>
                  <p:nvPr/>
                </p:nvSpPr>
                <p:spPr>
                  <a:xfrm>
                    <a:off x="4942764" y="5006775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64" name="Google Shape;464;p7"/>
                  <p:cNvSpPr/>
                  <p:nvPr/>
                </p:nvSpPr>
                <p:spPr>
                  <a:xfrm rot="8999773">
                    <a:off x="5188897" y="4740014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65" name="Google Shape;465;p7"/>
                  <p:cNvSpPr/>
                  <p:nvPr/>
                </p:nvSpPr>
                <p:spPr>
                  <a:xfrm>
                    <a:off x="5710514" y="4916350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66" name="Google Shape;466;p7"/>
                  <p:cNvSpPr/>
                  <p:nvPr/>
                </p:nvSpPr>
                <p:spPr>
                  <a:xfrm rot="2700000">
                    <a:off x="7392164" y="487545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67" name="Google Shape;467;p7"/>
                  <p:cNvSpPr/>
                  <p:nvPr/>
                </p:nvSpPr>
                <p:spPr>
                  <a:xfrm rot="8999773">
                    <a:off x="7742272" y="49788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68" name="Google Shape;468;p7"/>
                  <p:cNvSpPr/>
                  <p:nvPr/>
                </p:nvSpPr>
                <p:spPr>
                  <a:xfrm>
                    <a:off x="8420039" y="4888775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69" name="Google Shape;469;p7"/>
                  <p:cNvSpPr/>
                  <p:nvPr/>
                </p:nvSpPr>
                <p:spPr>
                  <a:xfrm rot="8100000" flipH="1">
                    <a:off x="8841094" y="496776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70" name="Google Shape;470;p7"/>
                  <p:cNvSpPr/>
                  <p:nvPr/>
                </p:nvSpPr>
                <p:spPr>
                  <a:xfrm rot="-900406" flipH="1">
                    <a:off x="8623960" y="4437227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71" name="Google Shape;471;p7"/>
                  <p:cNvSpPr/>
                  <p:nvPr/>
                </p:nvSpPr>
                <p:spPr>
                  <a:xfrm rot="-5400000">
                    <a:off x="7044653" y="3880934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72" name="Google Shape;472;p7"/>
                  <p:cNvSpPr/>
                  <p:nvPr/>
                </p:nvSpPr>
                <p:spPr>
                  <a:xfrm rot="6300406">
                    <a:off x="8934570" y="400817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</p:grpSp>
            <p:grpSp>
              <p:nvGrpSpPr>
                <p:cNvPr id="473" name="Google Shape;473;p7"/>
                <p:cNvGrpSpPr/>
                <p:nvPr/>
              </p:nvGrpSpPr>
              <p:grpSpPr>
                <a:xfrm rot="10800000">
                  <a:off x="828058" y="1376836"/>
                  <a:ext cx="5359928" cy="2151381"/>
                  <a:chOff x="-4757605" y="2608221"/>
                  <a:chExt cx="5359928" cy="2151381"/>
                </a:xfrm>
              </p:grpSpPr>
              <p:sp>
                <p:nvSpPr>
                  <p:cNvPr id="474" name="Google Shape;474;p7"/>
                  <p:cNvSpPr/>
                  <p:nvPr/>
                </p:nvSpPr>
                <p:spPr>
                  <a:xfrm rot="2700000">
                    <a:off x="395991" y="2642016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75" name="Google Shape;475;p7"/>
                  <p:cNvSpPr/>
                  <p:nvPr/>
                </p:nvSpPr>
                <p:spPr>
                  <a:xfrm rot="8999773">
                    <a:off x="124684" y="34798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76" name="Google Shape;476;p7"/>
                  <p:cNvSpPr/>
                  <p:nvPr/>
                </p:nvSpPr>
                <p:spPr>
                  <a:xfrm rot="2700000">
                    <a:off x="258666" y="404009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77" name="Google Shape;477;p7"/>
                  <p:cNvSpPr/>
                  <p:nvPr/>
                </p:nvSpPr>
                <p:spPr>
                  <a:xfrm rot="2700000">
                    <a:off x="133366" y="454224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78" name="Google Shape;478;p7"/>
                  <p:cNvSpPr/>
                  <p:nvPr/>
                </p:nvSpPr>
                <p:spPr>
                  <a:xfrm rot="6300406">
                    <a:off x="512095" y="467867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79" name="Google Shape;479;p7"/>
                  <p:cNvSpPr/>
                  <p:nvPr/>
                </p:nvSpPr>
                <p:spPr>
                  <a:xfrm rot="8999773">
                    <a:off x="-4755228" y="3971264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</p:grpSp>
          </p:grpSp>
        </p:grpSp>
        <p:sp>
          <p:nvSpPr>
            <p:cNvPr id="480" name="Google Shape;480;p7"/>
            <p:cNvSpPr/>
            <p:nvPr/>
          </p:nvSpPr>
          <p:spPr>
            <a:xfrm>
              <a:off x="7818600" y="40716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1" name="Google Shape;481;p7"/>
          <p:cNvSpPr/>
          <p:nvPr/>
        </p:nvSpPr>
        <p:spPr>
          <a:xfrm>
            <a:off x="726275" y="540000"/>
            <a:ext cx="4759500" cy="40635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2" name="Google Shape;482;p7"/>
          <p:cNvGrpSpPr/>
          <p:nvPr/>
        </p:nvGrpSpPr>
        <p:grpSpPr>
          <a:xfrm>
            <a:off x="6622278" y="720692"/>
            <a:ext cx="1386230" cy="2576599"/>
            <a:chOff x="6622012" y="795963"/>
            <a:chExt cx="1304687" cy="2425262"/>
          </a:xfrm>
        </p:grpSpPr>
        <p:sp>
          <p:nvSpPr>
            <p:cNvPr id="483" name="Google Shape;483;p7"/>
            <p:cNvSpPr/>
            <p:nvPr/>
          </p:nvSpPr>
          <p:spPr>
            <a:xfrm rot="676147">
              <a:off x="7263594" y="835063"/>
              <a:ext cx="436082" cy="363936"/>
            </a:xfrm>
            <a:custGeom>
              <a:avLst/>
              <a:gdLst/>
              <a:ahLst/>
              <a:cxnLst/>
              <a:rect l="l" t="t" r="r" b="b"/>
              <a:pathLst>
                <a:path w="10218" h="8528" extrusionOk="0">
                  <a:moveTo>
                    <a:pt x="0" y="0"/>
                  </a:moveTo>
                  <a:lnTo>
                    <a:pt x="4834" y="8528"/>
                  </a:lnTo>
                  <a:lnTo>
                    <a:pt x="5864" y="6560"/>
                  </a:lnTo>
                  <a:lnTo>
                    <a:pt x="7521" y="7931"/>
                  </a:lnTo>
                  <a:lnTo>
                    <a:pt x="7542" y="4253"/>
                  </a:lnTo>
                  <a:lnTo>
                    <a:pt x="10217" y="32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7"/>
            <p:cNvSpPr/>
            <p:nvPr/>
          </p:nvSpPr>
          <p:spPr>
            <a:xfrm rot="676147">
              <a:off x="7284315" y="828697"/>
              <a:ext cx="324479" cy="183888"/>
            </a:xfrm>
            <a:custGeom>
              <a:avLst/>
              <a:gdLst/>
              <a:ahLst/>
              <a:cxnLst/>
              <a:rect l="l" t="t" r="r" b="b"/>
              <a:pathLst>
                <a:path w="7603" h="4309" extrusionOk="0">
                  <a:moveTo>
                    <a:pt x="120" y="1"/>
                  </a:moveTo>
                  <a:cubicBezTo>
                    <a:pt x="83" y="1"/>
                    <a:pt x="47" y="21"/>
                    <a:pt x="29" y="54"/>
                  </a:cubicBezTo>
                  <a:cubicBezTo>
                    <a:pt x="1" y="104"/>
                    <a:pt x="17" y="170"/>
                    <a:pt x="67" y="198"/>
                  </a:cubicBezTo>
                  <a:lnTo>
                    <a:pt x="7433" y="4291"/>
                  </a:lnTo>
                  <a:cubicBezTo>
                    <a:pt x="7449" y="4302"/>
                    <a:pt x="7466" y="4308"/>
                    <a:pt x="7482" y="4308"/>
                  </a:cubicBezTo>
                  <a:cubicBezTo>
                    <a:pt x="7521" y="4308"/>
                    <a:pt x="7559" y="4286"/>
                    <a:pt x="7575" y="4253"/>
                  </a:cubicBezTo>
                  <a:cubicBezTo>
                    <a:pt x="7603" y="4198"/>
                    <a:pt x="7587" y="4137"/>
                    <a:pt x="7537" y="4104"/>
                  </a:cubicBezTo>
                  <a:lnTo>
                    <a:pt x="171" y="16"/>
                  </a:lnTo>
                  <a:cubicBezTo>
                    <a:pt x="155" y="5"/>
                    <a:pt x="137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7"/>
            <p:cNvSpPr/>
            <p:nvPr/>
          </p:nvSpPr>
          <p:spPr>
            <a:xfrm rot="676147">
              <a:off x="7504274" y="1069992"/>
              <a:ext cx="64315" cy="120857"/>
            </a:xfrm>
            <a:custGeom>
              <a:avLst/>
              <a:gdLst/>
              <a:ahLst/>
              <a:cxnLst/>
              <a:rect l="l" t="t" r="r" b="b"/>
              <a:pathLst>
                <a:path w="1507" h="2832" extrusionOk="0">
                  <a:moveTo>
                    <a:pt x="117" y="1"/>
                  </a:moveTo>
                  <a:cubicBezTo>
                    <a:pt x="103" y="1"/>
                    <a:pt x="89" y="3"/>
                    <a:pt x="76" y="9"/>
                  </a:cubicBezTo>
                  <a:cubicBezTo>
                    <a:pt x="21" y="36"/>
                    <a:pt x="0" y="97"/>
                    <a:pt x="26" y="152"/>
                  </a:cubicBezTo>
                  <a:lnTo>
                    <a:pt x="1293" y="2771"/>
                  </a:lnTo>
                  <a:cubicBezTo>
                    <a:pt x="1309" y="2811"/>
                    <a:pt x="1348" y="2832"/>
                    <a:pt x="1387" y="2832"/>
                  </a:cubicBezTo>
                  <a:cubicBezTo>
                    <a:pt x="1402" y="2832"/>
                    <a:pt x="1419" y="2826"/>
                    <a:pt x="1435" y="2821"/>
                  </a:cubicBezTo>
                  <a:cubicBezTo>
                    <a:pt x="1485" y="2793"/>
                    <a:pt x="1506" y="2733"/>
                    <a:pt x="1480" y="2679"/>
                  </a:cubicBezTo>
                  <a:lnTo>
                    <a:pt x="213" y="59"/>
                  </a:lnTo>
                  <a:cubicBezTo>
                    <a:pt x="197" y="22"/>
                    <a:pt x="156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7"/>
            <p:cNvSpPr/>
            <p:nvPr/>
          </p:nvSpPr>
          <p:spPr>
            <a:xfrm rot="676147">
              <a:off x="7280454" y="822935"/>
              <a:ext cx="269510" cy="228740"/>
            </a:xfrm>
            <a:custGeom>
              <a:avLst/>
              <a:gdLst/>
              <a:ahLst/>
              <a:cxnLst/>
              <a:rect l="l" t="t" r="r" b="b"/>
              <a:pathLst>
                <a:path w="6315" h="5360" extrusionOk="0">
                  <a:moveTo>
                    <a:pt x="119" y="0"/>
                  </a:moveTo>
                  <a:cubicBezTo>
                    <a:pt x="89" y="0"/>
                    <a:pt x="60" y="13"/>
                    <a:pt x="39" y="37"/>
                  </a:cubicBezTo>
                  <a:cubicBezTo>
                    <a:pt x="1" y="81"/>
                    <a:pt x="6" y="147"/>
                    <a:pt x="50" y="185"/>
                  </a:cubicBezTo>
                  <a:lnTo>
                    <a:pt x="6128" y="5332"/>
                  </a:lnTo>
                  <a:cubicBezTo>
                    <a:pt x="6145" y="5348"/>
                    <a:pt x="6173" y="5360"/>
                    <a:pt x="6194" y="5360"/>
                  </a:cubicBezTo>
                  <a:cubicBezTo>
                    <a:pt x="6221" y="5360"/>
                    <a:pt x="6254" y="5342"/>
                    <a:pt x="6277" y="5320"/>
                  </a:cubicBezTo>
                  <a:cubicBezTo>
                    <a:pt x="6315" y="5277"/>
                    <a:pt x="6310" y="5211"/>
                    <a:pt x="6260" y="5173"/>
                  </a:cubicBezTo>
                  <a:lnTo>
                    <a:pt x="188" y="26"/>
                  </a:lnTo>
                  <a:cubicBezTo>
                    <a:pt x="168" y="9"/>
                    <a:pt x="143" y="0"/>
                    <a:pt x="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7"/>
            <p:cNvSpPr/>
            <p:nvPr/>
          </p:nvSpPr>
          <p:spPr>
            <a:xfrm rot="676147">
              <a:off x="7494024" y="1063608"/>
              <a:ext cx="26930" cy="62477"/>
            </a:xfrm>
            <a:custGeom>
              <a:avLst/>
              <a:gdLst/>
              <a:ahLst/>
              <a:cxnLst/>
              <a:rect l="l" t="t" r="r" b="b"/>
              <a:pathLst>
                <a:path w="631" h="1464" extrusionOk="0">
                  <a:moveTo>
                    <a:pt x="515" y="0"/>
                  </a:moveTo>
                  <a:cubicBezTo>
                    <a:pt x="469" y="0"/>
                    <a:pt x="425" y="31"/>
                    <a:pt x="411" y="75"/>
                  </a:cubicBezTo>
                  <a:lnTo>
                    <a:pt x="17" y="1325"/>
                  </a:lnTo>
                  <a:cubicBezTo>
                    <a:pt x="1" y="1380"/>
                    <a:pt x="34" y="1441"/>
                    <a:pt x="88" y="1457"/>
                  </a:cubicBezTo>
                  <a:cubicBezTo>
                    <a:pt x="99" y="1463"/>
                    <a:pt x="110" y="1463"/>
                    <a:pt x="120" y="1463"/>
                  </a:cubicBezTo>
                  <a:cubicBezTo>
                    <a:pt x="165" y="1463"/>
                    <a:pt x="209" y="1436"/>
                    <a:pt x="219" y="1391"/>
                  </a:cubicBezTo>
                  <a:lnTo>
                    <a:pt x="608" y="136"/>
                  </a:lnTo>
                  <a:cubicBezTo>
                    <a:pt x="631" y="82"/>
                    <a:pt x="598" y="22"/>
                    <a:pt x="543" y="4"/>
                  </a:cubicBezTo>
                  <a:cubicBezTo>
                    <a:pt x="534" y="2"/>
                    <a:pt x="524" y="0"/>
                    <a:pt x="515" y="0"/>
                  </a:cubicBezTo>
                  <a:close/>
                </a:path>
              </a:pathLst>
            </a:custGeom>
            <a:solidFill>
              <a:srgbClr val="2E2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7"/>
            <p:cNvSpPr/>
            <p:nvPr/>
          </p:nvSpPr>
          <p:spPr>
            <a:xfrm rot="676147">
              <a:off x="6799863" y="1233217"/>
              <a:ext cx="948984" cy="1913734"/>
            </a:xfrm>
            <a:custGeom>
              <a:avLst/>
              <a:gdLst/>
              <a:ahLst/>
              <a:cxnLst/>
              <a:rect l="l" t="t" r="r" b="b"/>
              <a:pathLst>
                <a:path w="22236" h="44844" extrusionOk="0">
                  <a:moveTo>
                    <a:pt x="13245" y="0"/>
                  </a:moveTo>
                  <a:cubicBezTo>
                    <a:pt x="13209" y="0"/>
                    <a:pt x="13173" y="21"/>
                    <a:pt x="13154" y="54"/>
                  </a:cubicBezTo>
                  <a:cubicBezTo>
                    <a:pt x="13127" y="104"/>
                    <a:pt x="13144" y="170"/>
                    <a:pt x="13192" y="197"/>
                  </a:cubicBezTo>
                  <a:cubicBezTo>
                    <a:pt x="13198" y="197"/>
                    <a:pt x="13478" y="356"/>
                    <a:pt x="13921" y="635"/>
                  </a:cubicBezTo>
                  <a:cubicBezTo>
                    <a:pt x="13938" y="646"/>
                    <a:pt x="13954" y="646"/>
                    <a:pt x="13976" y="646"/>
                  </a:cubicBezTo>
                  <a:cubicBezTo>
                    <a:pt x="14009" y="646"/>
                    <a:pt x="14042" y="630"/>
                    <a:pt x="14064" y="597"/>
                  </a:cubicBezTo>
                  <a:cubicBezTo>
                    <a:pt x="14097" y="547"/>
                    <a:pt x="14080" y="481"/>
                    <a:pt x="14032" y="455"/>
                  </a:cubicBezTo>
                  <a:cubicBezTo>
                    <a:pt x="13582" y="175"/>
                    <a:pt x="13296" y="16"/>
                    <a:pt x="13296" y="16"/>
                  </a:cubicBezTo>
                  <a:cubicBezTo>
                    <a:pt x="13280" y="5"/>
                    <a:pt x="13263" y="0"/>
                    <a:pt x="13245" y="0"/>
                  </a:cubicBezTo>
                  <a:close/>
                  <a:moveTo>
                    <a:pt x="14684" y="896"/>
                  </a:moveTo>
                  <a:cubicBezTo>
                    <a:pt x="14652" y="896"/>
                    <a:pt x="14621" y="912"/>
                    <a:pt x="14601" y="942"/>
                  </a:cubicBezTo>
                  <a:cubicBezTo>
                    <a:pt x="14568" y="992"/>
                    <a:pt x="14579" y="1058"/>
                    <a:pt x="14629" y="1090"/>
                  </a:cubicBezTo>
                  <a:cubicBezTo>
                    <a:pt x="14842" y="1232"/>
                    <a:pt x="15079" y="1397"/>
                    <a:pt x="15325" y="1567"/>
                  </a:cubicBezTo>
                  <a:cubicBezTo>
                    <a:pt x="15342" y="1584"/>
                    <a:pt x="15363" y="1589"/>
                    <a:pt x="15385" y="1589"/>
                  </a:cubicBezTo>
                  <a:cubicBezTo>
                    <a:pt x="15418" y="1589"/>
                    <a:pt x="15451" y="1573"/>
                    <a:pt x="15473" y="1546"/>
                  </a:cubicBezTo>
                  <a:cubicBezTo>
                    <a:pt x="15506" y="1496"/>
                    <a:pt x="15494" y="1430"/>
                    <a:pt x="15446" y="1397"/>
                  </a:cubicBezTo>
                  <a:cubicBezTo>
                    <a:pt x="15198" y="1222"/>
                    <a:pt x="14963" y="1063"/>
                    <a:pt x="14743" y="915"/>
                  </a:cubicBezTo>
                  <a:cubicBezTo>
                    <a:pt x="14724" y="903"/>
                    <a:pt x="14704" y="896"/>
                    <a:pt x="14684" y="896"/>
                  </a:cubicBezTo>
                  <a:close/>
                  <a:moveTo>
                    <a:pt x="16073" y="1877"/>
                  </a:moveTo>
                  <a:cubicBezTo>
                    <a:pt x="16040" y="1877"/>
                    <a:pt x="16008" y="1891"/>
                    <a:pt x="15988" y="1918"/>
                  </a:cubicBezTo>
                  <a:cubicBezTo>
                    <a:pt x="15949" y="1968"/>
                    <a:pt x="15960" y="2034"/>
                    <a:pt x="16005" y="2066"/>
                  </a:cubicBezTo>
                  <a:cubicBezTo>
                    <a:pt x="16223" y="2231"/>
                    <a:pt x="16448" y="2406"/>
                    <a:pt x="16673" y="2586"/>
                  </a:cubicBezTo>
                  <a:cubicBezTo>
                    <a:pt x="16690" y="2598"/>
                    <a:pt x="16716" y="2608"/>
                    <a:pt x="16739" y="2608"/>
                  </a:cubicBezTo>
                  <a:cubicBezTo>
                    <a:pt x="16772" y="2608"/>
                    <a:pt x="16799" y="2593"/>
                    <a:pt x="16822" y="2570"/>
                  </a:cubicBezTo>
                  <a:cubicBezTo>
                    <a:pt x="16860" y="2520"/>
                    <a:pt x="16848" y="2454"/>
                    <a:pt x="16804" y="2416"/>
                  </a:cubicBezTo>
                  <a:cubicBezTo>
                    <a:pt x="16580" y="2236"/>
                    <a:pt x="16355" y="2060"/>
                    <a:pt x="16136" y="1895"/>
                  </a:cubicBezTo>
                  <a:cubicBezTo>
                    <a:pt x="16117" y="1883"/>
                    <a:pt x="16095" y="1877"/>
                    <a:pt x="16073" y="1877"/>
                  </a:cubicBezTo>
                  <a:close/>
                  <a:moveTo>
                    <a:pt x="17389" y="2939"/>
                  </a:moveTo>
                  <a:cubicBezTo>
                    <a:pt x="17359" y="2939"/>
                    <a:pt x="17330" y="2952"/>
                    <a:pt x="17308" y="2975"/>
                  </a:cubicBezTo>
                  <a:cubicBezTo>
                    <a:pt x="17270" y="3020"/>
                    <a:pt x="17275" y="3086"/>
                    <a:pt x="17320" y="3124"/>
                  </a:cubicBezTo>
                  <a:cubicBezTo>
                    <a:pt x="17538" y="3309"/>
                    <a:pt x="17748" y="3502"/>
                    <a:pt x="17945" y="3688"/>
                  </a:cubicBezTo>
                  <a:cubicBezTo>
                    <a:pt x="17966" y="3704"/>
                    <a:pt x="17994" y="3716"/>
                    <a:pt x="18021" y="3716"/>
                  </a:cubicBezTo>
                  <a:cubicBezTo>
                    <a:pt x="18049" y="3716"/>
                    <a:pt x="18076" y="3704"/>
                    <a:pt x="18097" y="3683"/>
                  </a:cubicBezTo>
                  <a:cubicBezTo>
                    <a:pt x="18137" y="3638"/>
                    <a:pt x="18130" y="3573"/>
                    <a:pt x="18092" y="3534"/>
                  </a:cubicBezTo>
                  <a:cubicBezTo>
                    <a:pt x="17890" y="3342"/>
                    <a:pt x="17677" y="3152"/>
                    <a:pt x="17457" y="2965"/>
                  </a:cubicBezTo>
                  <a:cubicBezTo>
                    <a:pt x="17437" y="2948"/>
                    <a:pt x="17413" y="2939"/>
                    <a:pt x="17389" y="2939"/>
                  </a:cubicBezTo>
                  <a:close/>
                  <a:moveTo>
                    <a:pt x="18624" y="4098"/>
                  </a:moveTo>
                  <a:cubicBezTo>
                    <a:pt x="18596" y="4098"/>
                    <a:pt x="18569" y="4107"/>
                    <a:pt x="18547" y="4126"/>
                  </a:cubicBezTo>
                  <a:cubicBezTo>
                    <a:pt x="18509" y="4165"/>
                    <a:pt x="18509" y="4237"/>
                    <a:pt x="18547" y="4275"/>
                  </a:cubicBezTo>
                  <a:cubicBezTo>
                    <a:pt x="18750" y="4483"/>
                    <a:pt x="18937" y="4691"/>
                    <a:pt x="19117" y="4895"/>
                  </a:cubicBezTo>
                  <a:cubicBezTo>
                    <a:pt x="19139" y="4916"/>
                    <a:pt x="19167" y="4933"/>
                    <a:pt x="19195" y="4933"/>
                  </a:cubicBezTo>
                  <a:cubicBezTo>
                    <a:pt x="19222" y="4933"/>
                    <a:pt x="19243" y="4921"/>
                    <a:pt x="19266" y="4905"/>
                  </a:cubicBezTo>
                  <a:cubicBezTo>
                    <a:pt x="19309" y="4867"/>
                    <a:pt x="19314" y="4801"/>
                    <a:pt x="19276" y="4756"/>
                  </a:cubicBezTo>
                  <a:cubicBezTo>
                    <a:pt x="19096" y="4549"/>
                    <a:pt x="18904" y="4336"/>
                    <a:pt x="18701" y="4126"/>
                  </a:cubicBezTo>
                  <a:cubicBezTo>
                    <a:pt x="18679" y="4107"/>
                    <a:pt x="18651" y="4098"/>
                    <a:pt x="18624" y="4098"/>
                  </a:cubicBezTo>
                  <a:close/>
                  <a:moveTo>
                    <a:pt x="19731" y="5375"/>
                  </a:moveTo>
                  <a:cubicBezTo>
                    <a:pt x="19709" y="5375"/>
                    <a:pt x="19686" y="5383"/>
                    <a:pt x="19665" y="5398"/>
                  </a:cubicBezTo>
                  <a:cubicBezTo>
                    <a:pt x="19622" y="5431"/>
                    <a:pt x="19610" y="5497"/>
                    <a:pt x="19650" y="5546"/>
                  </a:cubicBezTo>
                  <a:cubicBezTo>
                    <a:pt x="19819" y="5776"/>
                    <a:pt x="19984" y="6006"/>
                    <a:pt x="20126" y="6231"/>
                  </a:cubicBezTo>
                  <a:cubicBezTo>
                    <a:pt x="20143" y="6264"/>
                    <a:pt x="20181" y="6281"/>
                    <a:pt x="20214" y="6281"/>
                  </a:cubicBezTo>
                  <a:cubicBezTo>
                    <a:pt x="20235" y="6281"/>
                    <a:pt x="20252" y="6276"/>
                    <a:pt x="20268" y="6264"/>
                  </a:cubicBezTo>
                  <a:cubicBezTo>
                    <a:pt x="20318" y="6231"/>
                    <a:pt x="20334" y="6165"/>
                    <a:pt x="20301" y="6117"/>
                  </a:cubicBezTo>
                  <a:cubicBezTo>
                    <a:pt x="20159" y="5886"/>
                    <a:pt x="19994" y="5651"/>
                    <a:pt x="19814" y="5421"/>
                  </a:cubicBezTo>
                  <a:cubicBezTo>
                    <a:pt x="19795" y="5391"/>
                    <a:pt x="19764" y="5375"/>
                    <a:pt x="19731" y="5375"/>
                  </a:cubicBezTo>
                  <a:close/>
                  <a:moveTo>
                    <a:pt x="20629" y="6806"/>
                  </a:moveTo>
                  <a:cubicBezTo>
                    <a:pt x="20613" y="6806"/>
                    <a:pt x="20597" y="6810"/>
                    <a:pt x="20581" y="6818"/>
                  </a:cubicBezTo>
                  <a:cubicBezTo>
                    <a:pt x="20531" y="6845"/>
                    <a:pt x="20510" y="6906"/>
                    <a:pt x="20538" y="6960"/>
                  </a:cubicBezTo>
                  <a:cubicBezTo>
                    <a:pt x="20663" y="7218"/>
                    <a:pt x="20773" y="7475"/>
                    <a:pt x="20855" y="7723"/>
                  </a:cubicBezTo>
                  <a:cubicBezTo>
                    <a:pt x="20872" y="7766"/>
                    <a:pt x="20910" y="7799"/>
                    <a:pt x="20953" y="7799"/>
                  </a:cubicBezTo>
                  <a:cubicBezTo>
                    <a:pt x="20965" y="7799"/>
                    <a:pt x="20976" y="7794"/>
                    <a:pt x="20986" y="7788"/>
                  </a:cubicBezTo>
                  <a:cubicBezTo>
                    <a:pt x="21047" y="7771"/>
                    <a:pt x="21074" y="7711"/>
                    <a:pt x="21052" y="7657"/>
                  </a:cubicBezTo>
                  <a:cubicBezTo>
                    <a:pt x="20970" y="7399"/>
                    <a:pt x="20855" y="7131"/>
                    <a:pt x="20723" y="6868"/>
                  </a:cubicBezTo>
                  <a:cubicBezTo>
                    <a:pt x="20703" y="6828"/>
                    <a:pt x="20668" y="6806"/>
                    <a:pt x="20629" y="6806"/>
                  </a:cubicBezTo>
                  <a:close/>
                  <a:moveTo>
                    <a:pt x="21151" y="8401"/>
                  </a:moveTo>
                  <a:cubicBezTo>
                    <a:pt x="21147" y="8401"/>
                    <a:pt x="21144" y="8401"/>
                    <a:pt x="21140" y="8401"/>
                  </a:cubicBezTo>
                  <a:cubicBezTo>
                    <a:pt x="21085" y="8413"/>
                    <a:pt x="21047" y="8467"/>
                    <a:pt x="21052" y="8522"/>
                  </a:cubicBezTo>
                  <a:cubicBezTo>
                    <a:pt x="21090" y="8742"/>
                    <a:pt x="21107" y="8960"/>
                    <a:pt x="21107" y="9175"/>
                  </a:cubicBezTo>
                  <a:cubicBezTo>
                    <a:pt x="21107" y="9229"/>
                    <a:pt x="21107" y="9289"/>
                    <a:pt x="21102" y="9345"/>
                  </a:cubicBezTo>
                  <a:cubicBezTo>
                    <a:pt x="21102" y="9405"/>
                    <a:pt x="21145" y="9454"/>
                    <a:pt x="21206" y="9454"/>
                  </a:cubicBezTo>
                  <a:lnTo>
                    <a:pt x="21211" y="9454"/>
                  </a:lnTo>
                  <a:cubicBezTo>
                    <a:pt x="21266" y="9454"/>
                    <a:pt x="21310" y="9410"/>
                    <a:pt x="21315" y="9355"/>
                  </a:cubicBezTo>
                  <a:lnTo>
                    <a:pt x="21315" y="9175"/>
                  </a:lnTo>
                  <a:cubicBezTo>
                    <a:pt x="21320" y="8950"/>
                    <a:pt x="21299" y="8720"/>
                    <a:pt x="21266" y="8490"/>
                  </a:cubicBezTo>
                  <a:cubicBezTo>
                    <a:pt x="21255" y="8438"/>
                    <a:pt x="21207" y="8401"/>
                    <a:pt x="21151" y="8401"/>
                  </a:cubicBezTo>
                  <a:close/>
                  <a:moveTo>
                    <a:pt x="21086" y="10077"/>
                  </a:moveTo>
                  <a:cubicBezTo>
                    <a:pt x="21037" y="10077"/>
                    <a:pt x="20989" y="10108"/>
                    <a:pt x="20976" y="10156"/>
                  </a:cubicBezTo>
                  <a:cubicBezTo>
                    <a:pt x="20943" y="10276"/>
                    <a:pt x="20905" y="10402"/>
                    <a:pt x="20860" y="10523"/>
                  </a:cubicBezTo>
                  <a:cubicBezTo>
                    <a:pt x="20806" y="10665"/>
                    <a:pt x="20751" y="10802"/>
                    <a:pt x="20690" y="10934"/>
                  </a:cubicBezTo>
                  <a:cubicBezTo>
                    <a:pt x="20669" y="10984"/>
                    <a:pt x="20690" y="11049"/>
                    <a:pt x="20745" y="11070"/>
                  </a:cubicBezTo>
                  <a:cubicBezTo>
                    <a:pt x="20756" y="11077"/>
                    <a:pt x="20773" y="11082"/>
                    <a:pt x="20789" y="11082"/>
                  </a:cubicBezTo>
                  <a:cubicBezTo>
                    <a:pt x="20827" y="11082"/>
                    <a:pt x="20866" y="11055"/>
                    <a:pt x="20882" y="11016"/>
                  </a:cubicBezTo>
                  <a:cubicBezTo>
                    <a:pt x="20943" y="10885"/>
                    <a:pt x="21003" y="10742"/>
                    <a:pt x="21057" y="10594"/>
                  </a:cubicBezTo>
                  <a:cubicBezTo>
                    <a:pt x="21107" y="10468"/>
                    <a:pt x="21145" y="10342"/>
                    <a:pt x="21183" y="10210"/>
                  </a:cubicBezTo>
                  <a:cubicBezTo>
                    <a:pt x="21195" y="10156"/>
                    <a:pt x="21162" y="10096"/>
                    <a:pt x="21107" y="10079"/>
                  </a:cubicBezTo>
                  <a:cubicBezTo>
                    <a:pt x="21100" y="10077"/>
                    <a:pt x="21093" y="10077"/>
                    <a:pt x="21086" y="10077"/>
                  </a:cubicBezTo>
                  <a:close/>
                  <a:moveTo>
                    <a:pt x="20403" y="11623"/>
                  </a:moveTo>
                  <a:cubicBezTo>
                    <a:pt x="20367" y="11623"/>
                    <a:pt x="20331" y="11641"/>
                    <a:pt x="20313" y="11674"/>
                  </a:cubicBezTo>
                  <a:cubicBezTo>
                    <a:pt x="20164" y="11915"/>
                    <a:pt x="20005" y="12145"/>
                    <a:pt x="19840" y="12353"/>
                  </a:cubicBezTo>
                  <a:cubicBezTo>
                    <a:pt x="19802" y="12403"/>
                    <a:pt x="19814" y="12469"/>
                    <a:pt x="19858" y="12507"/>
                  </a:cubicBezTo>
                  <a:cubicBezTo>
                    <a:pt x="19873" y="12517"/>
                    <a:pt x="19901" y="12529"/>
                    <a:pt x="19923" y="12529"/>
                  </a:cubicBezTo>
                  <a:cubicBezTo>
                    <a:pt x="19956" y="12529"/>
                    <a:pt x="19984" y="12512"/>
                    <a:pt x="20005" y="12491"/>
                  </a:cubicBezTo>
                  <a:cubicBezTo>
                    <a:pt x="20181" y="12271"/>
                    <a:pt x="20340" y="12036"/>
                    <a:pt x="20493" y="11778"/>
                  </a:cubicBezTo>
                  <a:cubicBezTo>
                    <a:pt x="20520" y="11728"/>
                    <a:pt x="20505" y="11662"/>
                    <a:pt x="20455" y="11636"/>
                  </a:cubicBezTo>
                  <a:cubicBezTo>
                    <a:pt x="20439" y="11627"/>
                    <a:pt x="20421" y="11623"/>
                    <a:pt x="20403" y="11623"/>
                  </a:cubicBezTo>
                  <a:close/>
                  <a:moveTo>
                    <a:pt x="17177" y="12248"/>
                  </a:moveTo>
                  <a:cubicBezTo>
                    <a:pt x="17121" y="12248"/>
                    <a:pt x="17072" y="12285"/>
                    <a:pt x="17068" y="12337"/>
                  </a:cubicBezTo>
                  <a:cubicBezTo>
                    <a:pt x="17057" y="12398"/>
                    <a:pt x="17095" y="12452"/>
                    <a:pt x="17156" y="12458"/>
                  </a:cubicBezTo>
                  <a:cubicBezTo>
                    <a:pt x="17407" y="12502"/>
                    <a:pt x="17682" y="12567"/>
                    <a:pt x="17955" y="12661"/>
                  </a:cubicBezTo>
                  <a:cubicBezTo>
                    <a:pt x="17966" y="12661"/>
                    <a:pt x="17978" y="12666"/>
                    <a:pt x="17988" y="12666"/>
                  </a:cubicBezTo>
                  <a:cubicBezTo>
                    <a:pt x="18038" y="12666"/>
                    <a:pt x="18076" y="12633"/>
                    <a:pt x="18092" y="12590"/>
                  </a:cubicBezTo>
                  <a:cubicBezTo>
                    <a:pt x="18109" y="12534"/>
                    <a:pt x="18082" y="12474"/>
                    <a:pt x="18021" y="12458"/>
                  </a:cubicBezTo>
                  <a:cubicBezTo>
                    <a:pt x="17736" y="12365"/>
                    <a:pt x="17452" y="12294"/>
                    <a:pt x="17189" y="12249"/>
                  </a:cubicBezTo>
                  <a:cubicBezTo>
                    <a:pt x="17185" y="12249"/>
                    <a:pt x="17181" y="12248"/>
                    <a:pt x="17177" y="12248"/>
                  </a:cubicBezTo>
                  <a:close/>
                  <a:moveTo>
                    <a:pt x="16326" y="12216"/>
                  </a:moveTo>
                  <a:cubicBezTo>
                    <a:pt x="16323" y="12216"/>
                    <a:pt x="16319" y="12216"/>
                    <a:pt x="16316" y="12216"/>
                  </a:cubicBezTo>
                  <a:cubicBezTo>
                    <a:pt x="16032" y="12254"/>
                    <a:pt x="15823" y="12342"/>
                    <a:pt x="15681" y="12479"/>
                  </a:cubicBezTo>
                  <a:cubicBezTo>
                    <a:pt x="15626" y="12540"/>
                    <a:pt x="15572" y="12600"/>
                    <a:pt x="15527" y="12661"/>
                  </a:cubicBezTo>
                  <a:cubicBezTo>
                    <a:pt x="15494" y="12704"/>
                    <a:pt x="15506" y="12770"/>
                    <a:pt x="15550" y="12808"/>
                  </a:cubicBezTo>
                  <a:cubicBezTo>
                    <a:pt x="15572" y="12820"/>
                    <a:pt x="15593" y="12825"/>
                    <a:pt x="15615" y="12825"/>
                  </a:cubicBezTo>
                  <a:cubicBezTo>
                    <a:pt x="15648" y="12825"/>
                    <a:pt x="15681" y="12813"/>
                    <a:pt x="15697" y="12780"/>
                  </a:cubicBezTo>
                  <a:cubicBezTo>
                    <a:pt x="15736" y="12732"/>
                    <a:pt x="15780" y="12682"/>
                    <a:pt x="15828" y="12633"/>
                  </a:cubicBezTo>
                  <a:cubicBezTo>
                    <a:pt x="15934" y="12529"/>
                    <a:pt x="16114" y="12458"/>
                    <a:pt x="16344" y="12431"/>
                  </a:cubicBezTo>
                  <a:cubicBezTo>
                    <a:pt x="16399" y="12419"/>
                    <a:pt x="16443" y="12370"/>
                    <a:pt x="16432" y="12309"/>
                  </a:cubicBezTo>
                  <a:cubicBezTo>
                    <a:pt x="16427" y="12257"/>
                    <a:pt x="16378" y="12216"/>
                    <a:pt x="16326" y="12216"/>
                  </a:cubicBezTo>
                  <a:close/>
                  <a:moveTo>
                    <a:pt x="18773" y="12763"/>
                  </a:moveTo>
                  <a:cubicBezTo>
                    <a:pt x="18735" y="12763"/>
                    <a:pt x="18698" y="12786"/>
                    <a:pt x="18679" y="12825"/>
                  </a:cubicBezTo>
                  <a:cubicBezTo>
                    <a:pt x="18657" y="12879"/>
                    <a:pt x="18679" y="12940"/>
                    <a:pt x="18734" y="12967"/>
                  </a:cubicBezTo>
                  <a:cubicBezTo>
                    <a:pt x="18843" y="13017"/>
                    <a:pt x="18953" y="13076"/>
                    <a:pt x="19063" y="13132"/>
                  </a:cubicBezTo>
                  <a:cubicBezTo>
                    <a:pt x="18920" y="13247"/>
                    <a:pt x="18767" y="13357"/>
                    <a:pt x="18613" y="13445"/>
                  </a:cubicBezTo>
                  <a:cubicBezTo>
                    <a:pt x="18564" y="13478"/>
                    <a:pt x="18547" y="13543"/>
                    <a:pt x="18575" y="13592"/>
                  </a:cubicBezTo>
                  <a:cubicBezTo>
                    <a:pt x="18597" y="13625"/>
                    <a:pt x="18630" y="13642"/>
                    <a:pt x="18668" y="13642"/>
                  </a:cubicBezTo>
                  <a:cubicBezTo>
                    <a:pt x="18684" y="13642"/>
                    <a:pt x="18701" y="13635"/>
                    <a:pt x="18717" y="13630"/>
                  </a:cubicBezTo>
                  <a:cubicBezTo>
                    <a:pt x="18909" y="13516"/>
                    <a:pt x="19091" y="13389"/>
                    <a:pt x="19266" y="13247"/>
                  </a:cubicBezTo>
                  <a:cubicBezTo>
                    <a:pt x="19331" y="13286"/>
                    <a:pt x="19397" y="13324"/>
                    <a:pt x="19463" y="13362"/>
                  </a:cubicBezTo>
                  <a:cubicBezTo>
                    <a:pt x="19480" y="13374"/>
                    <a:pt x="19500" y="13379"/>
                    <a:pt x="19519" y="13379"/>
                  </a:cubicBezTo>
                  <a:cubicBezTo>
                    <a:pt x="19554" y="13379"/>
                    <a:pt x="19589" y="13361"/>
                    <a:pt x="19610" y="13329"/>
                  </a:cubicBezTo>
                  <a:cubicBezTo>
                    <a:pt x="19638" y="13280"/>
                    <a:pt x="19627" y="13214"/>
                    <a:pt x="19577" y="13187"/>
                  </a:cubicBezTo>
                  <a:cubicBezTo>
                    <a:pt x="19529" y="13154"/>
                    <a:pt x="19479" y="13126"/>
                    <a:pt x="19430" y="13099"/>
                  </a:cubicBezTo>
                  <a:cubicBezTo>
                    <a:pt x="19458" y="13055"/>
                    <a:pt x="19458" y="13005"/>
                    <a:pt x="19425" y="12967"/>
                  </a:cubicBezTo>
                  <a:cubicBezTo>
                    <a:pt x="19404" y="12943"/>
                    <a:pt x="19373" y="12931"/>
                    <a:pt x="19342" y="12931"/>
                  </a:cubicBezTo>
                  <a:cubicBezTo>
                    <a:pt x="19318" y="12931"/>
                    <a:pt x="19293" y="12939"/>
                    <a:pt x="19276" y="12957"/>
                  </a:cubicBezTo>
                  <a:cubicBezTo>
                    <a:pt x="19260" y="12967"/>
                    <a:pt x="19248" y="12978"/>
                    <a:pt x="19238" y="12990"/>
                  </a:cubicBezTo>
                  <a:cubicBezTo>
                    <a:pt x="19101" y="12912"/>
                    <a:pt x="18964" y="12841"/>
                    <a:pt x="18821" y="12775"/>
                  </a:cubicBezTo>
                  <a:cubicBezTo>
                    <a:pt x="18805" y="12767"/>
                    <a:pt x="18789" y="12763"/>
                    <a:pt x="18773" y="12763"/>
                  </a:cubicBezTo>
                  <a:close/>
                  <a:moveTo>
                    <a:pt x="15547" y="13402"/>
                  </a:moveTo>
                  <a:cubicBezTo>
                    <a:pt x="15527" y="13402"/>
                    <a:pt x="15507" y="13407"/>
                    <a:pt x="15489" y="13417"/>
                  </a:cubicBezTo>
                  <a:cubicBezTo>
                    <a:pt x="15440" y="13450"/>
                    <a:pt x="15423" y="13516"/>
                    <a:pt x="15456" y="13564"/>
                  </a:cubicBezTo>
                  <a:cubicBezTo>
                    <a:pt x="15593" y="13789"/>
                    <a:pt x="15861" y="13964"/>
                    <a:pt x="16207" y="14063"/>
                  </a:cubicBezTo>
                  <a:cubicBezTo>
                    <a:pt x="16213" y="14069"/>
                    <a:pt x="16223" y="14069"/>
                    <a:pt x="16235" y="14069"/>
                  </a:cubicBezTo>
                  <a:cubicBezTo>
                    <a:pt x="16278" y="14069"/>
                    <a:pt x="16322" y="14042"/>
                    <a:pt x="16334" y="13992"/>
                  </a:cubicBezTo>
                  <a:cubicBezTo>
                    <a:pt x="16349" y="13938"/>
                    <a:pt x="16322" y="13877"/>
                    <a:pt x="16262" y="13860"/>
                  </a:cubicBezTo>
                  <a:cubicBezTo>
                    <a:pt x="15972" y="13779"/>
                    <a:pt x="15747" y="13630"/>
                    <a:pt x="15631" y="13450"/>
                  </a:cubicBezTo>
                  <a:cubicBezTo>
                    <a:pt x="15614" y="13418"/>
                    <a:pt x="15581" y="13402"/>
                    <a:pt x="15547" y="13402"/>
                  </a:cubicBezTo>
                  <a:close/>
                  <a:moveTo>
                    <a:pt x="17903" y="13782"/>
                  </a:moveTo>
                  <a:cubicBezTo>
                    <a:pt x="17891" y="13782"/>
                    <a:pt x="17879" y="13784"/>
                    <a:pt x="17867" y="13789"/>
                  </a:cubicBezTo>
                  <a:cubicBezTo>
                    <a:pt x="17599" y="13877"/>
                    <a:pt x="17331" y="13926"/>
                    <a:pt x="17068" y="13943"/>
                  </a:cubicBezTo>
                  <a:cubicBezTo>
                    <a:pt x="17007" y="13948"/>
                    <a:pt x="16964" y="13997"/>
                    <a:pt x="16964" y="14052"/>
                  </a:cubicBezTo>
                  <a:cubicBezTo>
                    <a:pt x="16969" y="14113"/>
                    <a:pt x="17019" y="14156"/>
                    <a:pt x="17073" y="14156"/>
                  </a:cubicBezTo>
                  <a:lnTo>
                    <a:pt x="17078" y="14151"/>
                  </a:lnTo>
                  <a:cubicBezTo>
                    <a:pt x="17358" y="14135"/>
                    <a:pt x="17649" y="14080"/>
                    <a:pt x="17933" y="13987"/>
                  </a:cubicBezTo>
                  <a:cubicBezTo>
                    <a:pt x="17988" y="13971"/>
                    <a:pt x="18016" y="13910"/>
                    <a:pt x="17999" y="13855"/>
                  </a:cubicBezTo>
                  <a:cubicBezTo>
                    <a:pt x="17986" y="13812"/>
                    <a:pt x="17947" y="13782"/>
                    <a:pt x="17903" y="13782"/>
                  </a:cubicBezTo>
                  <a:close/>
                  <a:moveTo>
                    <a:pt x="20211" y="13657"/>
                  </a:moveTo>
                  <a:cubicBezTo>
                    <a:pt x="20179" y="13657"/>
                    <a:pt x="20148" y="13671"/>
                    <a:pt x="20126" y="13696"/>
                  </a:cubicBezTo>
                  <a:cubicBezTo>
                    <a:pt x="20088" y="13741"/>
                    <a:pt x="20098" y="13806"/>
                    <a:pt x="20143" y="13845"/>
                  </a:cubicBezTo>
                  <a:cubicBezTo>
                    <a:pt x="20361" y="14020"/>
                    <a:pt x="20564" y="14212"/>
                    <a:pt x="20751" y="14409"/>
                  </a:cubicBezTo>
                  <a:cubicBezTo>
                    <a:pt x="20773" y="14431"/>
                    <a:pt x="20801" y="14442"/>
                    <a:pt x="20827" y="14442"/>
                  </a:cubicBezTo>
                  <a:cubicBezTo>
                    <a:pt x="20855" y="14442"/>
                    <a:pt x="20882" y="14431"/>
                    <a:pt x="20905" y="14414"/>
                  </a:cubicBezTo>
                  <a:cubicBezTo>
                    <a:pt x="20943" y="14371"/>
                    <a:pt x="20948" y="14305"/>
                    <a:pt x="20905" y="14267"/>
                  </a:cubicBezTo>
                  <a:cubicBezTo>
                    <a:pt x="20713" y="14058"/>
                    <a:pt x="20505" y="13860"/>
                    <a:pt x="20274" y="13680"/>
                  </a:cubicBezTo>
                  <a:cubicBezTo>
                    <a:pt x="20256" y="13664"/>
                    <a:pt x="20233" y="13657"/>
                    <a:pt x="20211" y="13657"/>
                  </a:cubicBezTo>
                  <a:close/>
                  <a:moveTo>
                    <a:pt x="21360" y="14889"/>
                  </a:moveTo>
                  <a:cubicBezTo>
                    <a:pt x="21339" y="14889"/>
                    <a:pt x="21318" y="14895"/>
                    <a:pt x="21299" y="14907"/>
                  </a:cubicBezTo>
                  <a:cubicBezTo>
                    <a:pt x="21249" y="14940"/>
                    <a:pt x="21239" y="15006"/>
                    <a:pt x="21272" y="15056"/>
                  </a:cubicBezTo>
                  <a:cubicBezTo>
                    <a:pt x="21425" y="15286"/>
                    <a:pt x="21562" y="15527"/>
                    <a:pt x="21671" y="15773"/>
                  </a:cubicBezTo>
                  <a:cubicBezTo>
                    <a:pt x="21689" y="15812"/>
                    <a:pt x="21727" y="15839"/>
                    <a:pt x="21770" y="15839"/>
                  </a:cubicBezTo>
                  <a:cubicBezTo>
                    <a:pt x="21781" y="15839"/>
                    <a:pt x="21798" y="15833"/>
                    <a:pt x="21808" y="15828"/>
                  </a:cubicBezTo>
                  <a:cubicBezTo>
                    <a:pt x="21864" y="15806"/>
                    <a:pt x="21886" y="15740"/>
                    <a:pt x="21864" y="15691"/>
                  </a:cubicBezTo>
                  <a:cubicBezTo>
                    <a:pt x="21748" y="15428"/>
                    <a:pt x="21611" y="15176"/>
                    <a:pt x="21447" y="14935"/>
                  </a:cubicBezTo>
                  <a:cubicBezTo>
                    <a:pt x="21426" y="14904"/>
                    <a:pt x="21394" y="14889"/>
                    <a:pt x="21360" y="14889"/>
                  </a:cubicBezTo>
                  <a:close/>
                  <a:moveTo>
                    <a:pt x="22033" y="16427"/>
                  </a:moveTo>
                  <a:cubicBezTo>
                    <a:pt x="22024" y="16427"/>
                    <a:pt x="22015" y="16428"/>
                    <a:pt x="22006" y="16431"/>
                  </a:cubicBezTo>
                  <a:cubicBezTo>
                    <a:pt x="21952" y="16442"/>
                    <a:pt x="21912" y="16496"/>
                    <a:pt x="21929" y="16557"/>
                  </a:cubicBezTo>
                  <a:cubicBezTo>
                    <a:pt x="21985" y="16820"/>
                    <a:pt x="22017" y="17095"/>
                    <a:pt x="22023" y="17374"/>
                  </a:cubicBezTo>
                  <a:cubicBezTo>
                    <a:pt x="22023" y="17429"/>
                    <a:pt x="22071" y="17472"/>
                    <a:pt x="22127" y="17472"/>
                  </a:cubicBezTo>
                  <a:lnTo>
                    <a:pt x="22132" y="17472"/>
                  </a:lnTo>
                  <a:cubicBezTo>
                    <a:pt x="22192" y="17472"/>
                    <a:pt x="22236" y="17424"/>
                    <a:pt x="22236" y="17369"/>
                  </a:cubicBezTo>
                  <a:cubicBezTo>
                    <a:pt x="22231" y="17078"/>
                    <a:pt x="22198" y="16787"/>
                    <a:pt x="22132" y="16508"/>
                  </a:cubicBezTo>
                  <a:cubicBezTo>
                    <a:pt x="22123" y="16462"/>
                    <a:pt x="22082" y="16427"/>
                    <a:pt x="22033" y="16427"/>
                  </a:cubicBezTo>
                  <a:close/>
                  <a:moveTo>
                    <a:pt x="22065" y="18106"/>
                  </a:moveTo>
                  <a:cubicBezTo>
                    <a:pt x="22016" y="18106"/>
                    <a:pt x="21972" y="18142"/>
                    <a:pt x="21962" y="18196"/>
                  </a:cubicBezTo>
                  <a:cubicBezTo>
                    <a:pt x="21919" y="18459"/>
                    <a:pt x="21853" y="18727"/>
                    <a:pt x="21765" y="18996"/>
                  </a:cubicBezTo>
                  <a:cubicBezTo>
                    <a:pt x="21742" y="19051"/>
                    <a:pt x="21775" y="19111"/>
                    <a:pt x="21831" y="19127"/>
                  </a:cubicBezTo>
                  <a:cubicBezTo>
                    <a:pt x="21841" y="19134"/>
                    <a:pt x="21853" y="19134"/>
                    <a:pt x="21864" y="19134"/>
                  </a:cubicBezTo>
                  <a:cubicBezTo>
                    <a:pt x="21907" y="19134"/>
                    <a:pt x="21952" y="19106"/>
                    <a:pt x="21962" y="19061"/>
                  </a:cubicBezTo>
                  <a:cubicBezTo>
                    <a:pt x="22056" y="18783"/>
                    <a:pt x="22127" y="18502"/>
                    <a:pt x="22170" y="18229"/>
                  </a:cubicBezTo>
                  <a:cubicBezTo>
                    <a:pt x="22182" y="18168"/>
                    <a:pt x="22142" y="18114"/>
                    <a:pt x="22083" y="18108"/>
                  </a:cubicBezTo>
                  <a:cubicBezTo>
                    <a:pt x="22077" y="18107"/>
                    <a:pt x="22071" y="18106"/>
                    <a:pt x="22065" y="18106"/>
                  </a:cubicBezTo>
                  <a:close/>
                  <a:moveTo>
                    <a:pt x="21552" y="19706"/>
                  </a:moveTo>
                  <a:cubicBezTo>
                    <a:pt x="21511" y="19706"/>
                    <a:pt x="21472" y="19727"/>
                    <a:pt x="21452" y="19764"/>
                  </a:cubicBezTo>
                  <a:cubicBezTo>
                    <a:pt x="21337" y="20005"/>
                    <a:pt x="21201" y="20252"/>
                    <a:pt x="21052" y="20498"/>
                  </a:cubicBezTo>
                  <a:cubicBezTo>
                    <a:pt x="21024" y="20548"/>
                    <a:pt x="21036" y="20614"/>
                    <a:pt x="21085" y="20640"/>
                  </a:cubicBezTo>
                  <a:cubicBezTo>
                    <a:pt x="21107" y="20652"/>
                    <a:pt x="21123" y="20657"/>
                    <a:pt x="21140" y="20657"/>
                  </a:cubicBezTo>
                  <a:cubicBezTo>
                    <a:pt x="21178" y="20657"/>
                    <a:pt x="21211" y="20640"/>
                    <a:pt x="21233" y="20607"/>
                  </a:cubicBezTo>
                  <a:cubicBezTo>
                    <a:pt x="21386" y="20356"/>
                    <a:pt x="21524" y="20103"/>
                    <a:pt x="21644" y="19857"/>
                  </a:cubicBezTo>
                  <a:cubicBezTo>
                    <a:pt x="21666" y="19802"/>
                    <a:pt x="21644" y="19742"/>
                    <a:pt x="21595" y="19714"/>
                  </a:cubicBezTo>
                  <a:cubicBezTo>
                    <a:pt x="21581" y="19708"/>
                    <a:pt x="21566" y="19706"/>
                    <a:pt x="21552" y="19706"/>
                  </a:cubicBezTo>
                  <a:close/>
                  <a:moveTo>
                    <a:pt x="20672" y="21147"/>
                  </a:moveTo>
                  <a:cubicBezTo>
                    <a:pt x="20639" y="21147"/>
                    <a:pt x="20606" y="21162"/>
                    <a:pt x="20586" y="21188"/>
                  </a:cubicBezTo>
                  <a:cubicBezTo>
                    <a:pt x="20427" y="21408"/>
                    <a:pt x="20252" y="21626"/>
                    <a:pt x="20065" y="21846"/>
                  </a:cubicBezTo>
                  <a:cubicBezTo>
                    <a:pt x="20027" y="21890"/>
                    <a:pt x="20032" y="21955"/>
                    <a:pt x="20077" y="21995"/>
                  </a:cubicBezTo>
                  <a:cubicBezTo>
                    <a:pt x="20098" y="22011"/>
                    <a:pt x="20121" y="22021"/>
                    <a:pt x="20148" y="22021"/>
                  </a:cubicBezTo>
                  <a:cubicBezTo>
                    <a:pt x="20176" y="22021"/>
                    <a:pt x="20209" y="22005"/>
                    <a:pt x="20225" y="21983"/>
                  </a:cubicBezTo>
                  <a:cubicBezTo>
                    <a:pt x="20417" y="21758"/>
                    <a:pt x="20592" y="21534"/>
                    <a:pt x="20756" y="21315"/>
                  </a:cubicBezTo>
                  <a:cubicBezTo>
                    <a:pt x="20789" y="21271"/>
                    <a:pt x="20778" y="21199"/>
                    <a:pt x="20735" y="21166"/>
                  </a:cubicBezTo>
                  <a:cubicBezTo>
                    <a:pt x="20715" y="21153"/>
                    <a:pt x="20693" y="21147"/>
                    <a:pt x="20672" y="21147"/>
                  </a:cubicBezTo>
                  <a:close/>
                  <a:moveTo>
                    <a:pt x="19581" y="22438"/>
                  </a:moveTo>
                  <a:cubicBezTo>
                    <a:pt x="19553" y="22438"/>
                    <a:pt x="19526" y="22449"/>
                    <a:pt x="19506" y="22471"/>
                  </a:cubicBezTo>
                  <a:cubicBezTo>
                    <a:pt x="19321" y="22668"/>
                    <a:pt x="19117" y="22866"/>
                    <a:pt x="18909" y="23063"/>
                  </a:cubicBezTo>
                  <a:cubicBezTo>
                    <a:pt x="18871" y="23106"/>
                    <a:pt x="18866" y="23172"/>
                    <a:pt x="18909" y="23217"/>
                  </a:cubicBezTo>
                  <a:cubicBezTo>
                    <a:pt x="18931" y="23233"/>
                    <a:pt x="18959" y="23244"/>
                    <a:pt x="18985" y="23244"/>
                  </a:cubicBezTo>
                  <a:cubicBezTo>
                    <a:pt x="19013" y="23244"/>
                    <a:pt x="19035" y="23238"/>
                    <a:pt x="19058" y="23217"/>
                  </a:cubicBezTo>
                  <a:cubicBezTo>
                    <a:pt x="19266" y="23019"/>
                    <a:pt x="19468" y="22817"/>
                    <a:pt x="19660" y="22613"/>
                  </a:cubicBezTo>
                  <a:cubicBezTo>
                    <a:pt x="19698" y="22575"/>
                    <a:pt x="19698" y="22509"/>
                    <a:pt x="19655" y="22466"/>
                  </a:cubicBezTo>
                  <a:cubicBezTo>
                    <a:pt x="19633" y="22447"/>
                    <a:pt x="19607" y="22438"/>
                    <a:pt x="19581" y="22438"/>
                  </a:cubicBezTo>
                  <a:close/>
                  <a:moveTo>
                    <a:pt x="18360" y="23607"/>
                  </a:moveTo>
                  <a:cubicBezTo>
                    <a:pt x="18335" y="23607"/>
                    <a:pt x="18310" y="23615"/>
                    <a:pt x="18290" y="23632"/>
                  </a:cubicBezTo>
                  <a:cubicBezTo>
                    <a:pt x="18087" y="23809"/>
                    <a:pt x="17874" y="23994"/>
                    <a:pt x="17649" y="24176"/>
                  </a:cubicBezTo>
                  <a:cubicBezTo>
                    <a:pt x="17604" y="24214"/>
                    <a:pt x="17599" y="24280"/>
                    <a:pt x="17637" y="24323"/>
                  </a:cubicBezTo>
                  <a:cubicBezTo>
                    <a:pt x="17654" y="24351"/>
                    <a:pt x="17687" y="24363"/>
                    <a:pt x="17720" y="24363"/>
                  </a:cubicBezTo>
                  <a:cubicBezTo>
                    <a:pt x="17742" y="24363"/>
                    <a:pt x="17763" y="24356"/>
                    <a:pt x="17786" y="24340"/>
                  </a:cubicBezTo>
                  <a:cubicBezTo>
                    <a:pt x="18011" y="24153"/>
                    <a:pt x="18224" y="23973"/>
                    <a:pt x="18433" y="23792"/>
                  </a:cubicBezTo>
                  <a:cubicBezTo>
                    <a:pt x="18476" y="23753"/>
                    <a:pt x="18482" y="23688"/>
                    <a:pt x="18443" y="23644"/>
                  </a:cubicBezTo>
                  <a:cubicBezTo>
                    <a:pt x="18422" y="23620"/>
                    <a:pt x="18391" y="23607"/>
                    <a:pt x="18360" y="23607"/>
                  </a:cubicBezTo>
                  <a:close/>
                  <a:moveTo>
                    <a:pt x="17052" y="24677"/>
                  </a:moveTo>
                  <a:cubicBezTo>
                    <a:pt x="17030" y="24677"/>
                    <a:pt x="17009" y="24684"/>
                    <a:pt x="16991" y="24697"/>
                  </a:cubicBezTo>
                  <a:cubicBezTo>
                    <a:pt x="16772" y="24866"/>
                    <a:pt x="16547" y="25031"/>
                    <a:pt x="16316" y="25200"/>
                  </a:cubicBezTo>
                  <a:cubicBezTo>
                    <a:pt x="16268" y="25239"/>
                    <a:pt x="16256" y="25304"/>
                    <a:pt x="16295" y="25349"/>
                  </a:cubicBezTo>
                  <a:cubicBezTo>
                    <a:pt x="16311" y="25375"/>
                    <a:pt x="16344" y="25392"/>
                    <a:pt x="16377" y="25392"/>
                  </a:cubicBezTo>
                  <a:cubicBezTo>
                    <a:pt x="16399" y="25392"/>
                    <a:pt x="16420" y="25387"/>
                    <a:pt x="16437" y="25375"/>
                  </a:cubicBezTo>
                  <a:cubicBezTo>
                    <a:pt x="16673" y="25200"/>
                    <a:pt x="16903" y="25036"/>
                    <a:pt x="17118" y="24866"/>
                  </a:cubicBezTo>
                  <a:cubicBezTo>
                    <a:pt x="17166" y="24833"/>
                    <a:pt x="17171" y="24762"/>
                    <a:pt x="17139" y="24718"/>
                  </a:cubicBezTo>
                  <a:cubicBezTo>
                    <a:pt x="17119" y="24692"/>
                    <a:pt x="17085" y="24677"/>
                    <a:pt x="17052" y="24677"/>
                  </a:cubicBezTo>
                  <a:close/>
                  <a:moveTo>
                    <a:pt x="15688" y="25670"/>
                  </a:moveTo>
                  <a:cubicBezTo>
                    <a:pt x="15667" y="25670"/>
                    <a:pt x="15645" y="25676"/>
                    <a:pt x="15626" y="25688"/>
                  </a:cubicBezTo>
                  <a:cubicBezTo>
                    <a:pt x="15401" y="25842"/>
                    <a:pt x="15171" y="26000"/>
                    <a:pt x="14930" y="26159"/>
                  </a:cubicBezTo>
                  <a:cubicBezTo>
                    <a:pt x="14881" y="26192"/>
                    <a:pt x="14864" y="26258"/>
                    <a:pt x="14897" y="26308"/>
                  </a:cubicBezTo>
                  <a:cubicBezTo>
                    <a:pt x="14919" y="26336"/>
                    <a:pt x="14952" y="26351"/>
                    <a:pt x="14985" y="26351"/>
                  </a:cubicBezTo>
                  <a:cubicBezTo>
                    <a:pt x="15006" y="26351"/>
                    <a:pt x="15029" y="26346"/>
                    <a:pt x="15046" y="26336"/>
                  </a:cubicBezTo>
                  <a:cubicBezTo>
                    <a:pt x="15286" y="26176"/>
                    <a:pt x="15522" y="26017"/>
                    <a:pt x="15747" y="25863"/>
                  </a:cubicBezTo>
                  <a:cubicBezTo>
                    <a:pt x="15796" y="25831"/>
                    <a:pt x="15807" y="25765"/>
                    <a:pt x="15774" y="25716"/>
                  </a:cubicBezTo>
                  <a:cubicBezTo>
                    <a:pt x="15754" y="25685"/>
                    <a:pt x="15722" y="25670"/>
                    <a:pt x="15688" y="25670"/>
                  </a:cubicBezTo>
                  <a:close/>
                  <a:moveTo>
                    <a:pt x="14274" y="26598"/>
                  </a:moveTo>
                  <a:cubicBezTo>
                    <a:pt x="14254" y="26598"/>
                    <a:pt x="14235" y="26603"/>
                    <a:pt x="14217" y="26614"/>
                  </a:cubicBezTo>
                  <a:cubicBezTo>
                    <a:pt x="13987" y="26763"/>
                    <a:pt x="13746" y="26910"/>
                    <a:pt x="13505" y="27059"/>
                  </a:cubicBezTo>
                  <a:cubicBezTo>
                    <a:pt x="13450" y="27085"/>
                    <a:pt x="13434" y="27151"/>
                    <a:pt x="13467" y="27201"/>
                  </a:cubicBezTo>
                  <a:cubicBezTo>
                    <a:pt x="13488" y="27234"/>
                    <a:pt x="13521" y="27256"/>
                    <a:pt x="13559" y="27256"/>
                  </a:cubicBezTo>
                  <a:cubicBezTo>
                    <a:pt x="13576" y="27256"/>
                    <a:pt x="13592" y="27250"/>
                    <a:pt x="13609" y="27239"/>
                  </a:cubicBezTo>
                  <a:cubicBezTo>
                    <a:pt x="13855" y="27092"/>
                    <a:pt x="14097" y="26943"/>
                    <a:pt x="14333" y="26796"/>
                  </a:cubicBezTo>
                  <a:cubicBezTo>
                    <a:pt x="14381" y="26763"/>
                    <a:pt x="14399" y="26697"/>
                    <a:pt x="14366" y="26647"/>
                  </a:cubicBezTo>
                  <a:cubicBezTo>
                    <a:pt x="14344" y="26616"/>
                    <a:pt x="14309" y="26598"/>
                    <a:pt x="14274" y="26598"/>
                  </a:cubicBezTo>
                  <a:close/>
                  <a:moveTo>
                    <a:pt x="12829" y="27478"/>
                  </a:moveTo>
                  <a:cubicBezTo>
                    <a:pt x="12811" y="27478"/>
                    <a:pt x="12793" y="27483"/>
                    <a:pt x="12777" y="27492"/>
                  </a:cubicBezTo>
                  <a:cubicBezTo>
                    <a:pt x="12535" y="27639"/>
                    <a:pt x="12294" y="27788"/>
                    <a:pt x="12058" y="27935"/>
                  </a:cubicBezTo>
                  <a:cubicBezTo>
                    <a:pt x="12008" y="27968"/>
                    <a:pt x="11993" y="28029"/>
                    <a:pt x="12020" y="28084"/>
                  </a:cubicBezTo>
                  <a:cubicBezTo>
                    <a:pt x="12041" y="28111"/>
                    <a:pt x="12074" y="28132"/>
                    <a:pt x="12112" y="28132"/>
                  </a:cubicBezTo>
                  <a:cubicBezTo>
                    <a:pt x="12129" y="28132"/>
                    <a:pt x="12152" y="28127"/>
                    <a:pt x="12168" y="28117"/>
                  </a:cubicBezTo>
                  <a:cubicBezTo>
                    <a:pt x="12403" y="27968"/>
                    <a:pt x="12645" y="27821"/>
                    <a:pt x="12886" y="27672"/>
                  </a:cubicBezTo>
                  <a:cubicBezTo>
                    <a:pt x="12935" y="27644"/>
                    <a:pt x="12952" y="27579"/>
                    <a:pt x="12924" y="27530"/>
                  </a:cubicBezTo>
                  <a:cubicBezTo>
                    <a:pt x="12902" y="27497"/>
                    <a:pt x="12865" y="27478"/>
                    <a:pt x="12829" y="27478"/>
                  </a:cubicBezTo>
                  <a:close/>
                  <a:moveTo>
                    <a:pt x="11397" y="28370"/>
                  </a:moveTo>
                  <a:cubicBezTo>
                    <a:pt x="11377" y="28370"/>
                    <a:pt x="11358" y="28375"/>
                    <a:pt x="11340" y="28385"/>
                  </a:cubicBezTo>
                  <a:cubicBezTo>
                    <a:pt x="11100" y="28544"/>
                    <a:pt x="10863" y="28697"/>
                    <a:pt x="10633" y="28851"/>
                  </a:cubicBezTo>
                  <a:cubicBezTo>
                    <a:pt x="10584" y="28878"/>
                    <a:pt x="10567" y="28944"/>
                    <a:pt x="10600" y="28993"/>
                  </a:cubicBezTo>
                  <a:cubicBezTo>
                    <a:pt x="10622" y="29026"/>
                    <a:pt x="10655" y="29043"/>
                    <a:pt x="10688" y="29043"/>
                  </a:cubicBezTo>
                  <a:cubicBezTo>
                    <a:pt x="10710" y="29043"/>
                    <a:pt x="10731" y="29037"/>
                    <a:pt x="10748" y="29026"/>
                  </a:cubicBezTo>
                  <a:cubicBezTo>
                    <a:pt x="10979" y="28873"/>
                    <a:pt x="11214" y="28719"/>
                    <a:pt x="11455" y="28565"/>
                  </a:cubicBezTo>
                  <a:cubicBezTo>
                    <a:pt x="11505" y="28532"/>
                    <a:pt x="11515" y="28467"/>
                    <a:pt x="11488" y="28418"/>
                  </a:cubicBezTo>
                  <a:cubicBezTo>
                    <a:pt x="11467" y="28386"/>
                    <a:pt x="11432" y="28370"/>
                    <a:pt x="11397" y="28370"/>
                  </a:cubicBezTo>
                  <a:close/>
                  <a:moveTo>
                    <a:pt x="9986" y="29303"/>
                  </a:moveTo>
                  <a:cubicBezTo>
                    <a:pt x="9966" y="29303"/>
                    <a:pt x="9945" y="29309"/>
                    <a:pt x="9926" y="29322"/>
                  </a:cubicBezTo>
                  <a:cubicBezTo>
                    <a:pt x="9691" y="29481"/>
                    <a:pt x="9461" y="29645"/>
                    <a:pt x="9230" y="29804"/>
                  </a:cubicBezTo>
                  <a:cubicBezTo>
                    <a:pt x="9186" y="29837"/>
                    <a:pt x="9175" y="29903"/>
                    <a:pt x="9208" y="29953"/>
                  </a:cubicBezTo>
                  <a:cubicBezTo>
                    <a:pt x="9230" y="29979"/>
                    <a:pt x="9263" y="29996"/>
                    <a:pt x="9296" y="29996"/>
                  </a:cubicBezTo>
                  <a:cubicBezTo>
                    <a:pt x="9312" y="29996"/>
                    <a:pt x="9334" y="29991"/>
                    <a:pt x="9357" y="29974"/>
                  </a:cubicBezTo>
                  <a:cubicBezTo>
                    <a:pt x="9580" y="29815"/>
                    <a:pt x="9810" y="29657"/>
                    <a:pt x="10047" y="29493"/>
                  </a:cubicBezTo>
                  <a:cubicBezTo>
                    <a:pt x="10096" y="29460"/>
                    <a:pt x="10106" y="29394"/>
                    <a:pt x="10074" y="29349"/>
                  </a:cubicBezTo>
                  <a:cubicBezTo>
                    <a:pt x="10053" y="29319"/>
                    <a:pt x="10020" y="29303"/>
                    <a:pt x="9986" y="29303"/>
                  </a:cubicBezTo>
                  <a:close/>
                  <a:moveTo>
                    <a:pt x="8611" y="30277"/>
                  </a:moveTo>
                  <a:cubicBezTo>
                    <a:pt x="8588" y="30277"/>
                    <a:pt x="8565" y="30284"/>
                    <a:pt x="8545" y="30298"/>
                  </a:cubicBezTo>
                  <a:cubicBezTo>
                    <a:pt x="8315" y="30467"/>
                    <a:pt x="8085" y="30637"/>
                    <a:pt x="7865" y="30801"/>
                  </a:cubicBezTo>
                  <a:cubicBezTo>
                    <a:pt x="7822" y="30841"/>
                    <a:pt x="7811" y="30907"/>
                    <a:pt x="7849" y="30950"/>
                  </a:cubicBezTo>
                  <a:cubicBezTo>
                    <a:pt x="7865" y="30978"/>
                    <a:pt x="7898" y="30993"/>
                    <a:pt x="7931" y="30993"/>
                  </a:cubicBezTo>
                  <a:cubicBezTo>
                    <a:pt x="7953" y="30993"/>
                    <a:pt x="7975" y="30988"/>
                    <a:pt x="7996" y="30972"/>
                  </a:cubicBezTo>
                  <a:cubicBezTo>
                    <a:pt x="8216" y="30808"/>
                    <a:pt x="8441" y="30637"/>
                    <a:pt x="8671" y="30467"/>
                  </a:cubicBezTo>
                  <a:cubicBezTo>
                    <a:pt x="8715" y="30434"/>
                    <a:pt x="8725" y="30369"/>
                    <a:pt x="8692" y="30320"/>
                  </a:cubicBezTo>
                  <a:cubicBezTo>
                    <a:pt x="8673" y="30291"/>
                    <a:pt x="8643" y="30277"/>
                    <a:pt x="8611" y="30277"/>
                  </a:cubicBezTo>
                  <a:close/>
                  <a:moveTo>
                    <a:pt x="7265" y="31301"/>
                  </a:moveTo>
                  <a:cubicBezTo>
                    <a:pt x="7241" y="31301"/>
                    <a:pt x="7218" y="31308"/>
                    <a:pt x="7197" y="31322"/>
                  </a:cubicBezTo>
                  <a:cubicBezTo>
                    <a:pt x="6972" y="31504"/>
                    <a:pt x="6752" y="31684"/>
                    <a:pt x="6539" y="31860"/>
                  </a:cubicBezTo>
                  <a:cubicBezTo>
                    <a:pt x="6496" y="31898"/>
                    <a:pt x="6489" y="31964"/>
                    <a:pt x="6528" y="32008"/>
                  </a:cubicBezTo>
                  <a:cubicBezTo>
                    <a:pt x="6550" y="32035"/>
                    <a:pt x="6577" y="32046"/>
                    <a:pt x="6610" y="32046"/>
                  </a:cubicBezTo>
                  <a:cubicBezTo>
                    <a:pt x="6632" y="32046"/>
                    <a:pt x="6653" y="32035"/>
                    <a:pt x="6676" y="32018"/>
                  </a:cubicBezTo>
                  <a:cubicBezTo>
                    <a:pt x="6890" y="31843"/>
                    <a:pt x="7103" y="31668"/>
                    <a:pt x="7328" y="31492"/>
                  </a:cubicBezTo>
                  <a:cubicBezTo>
                    <a:pt x="7377" y="31454"/>
                    <a:pt x="7383" y="31388"/>
                    <a:pt x="7344" y="31339"/>
                  </a:cubicBezTo>
                  <a:cubicBezTo>
                    <a:pt x="7325" y="31314"/>
                    <a:pt x="7296" y="31301"/>
                    <a:pt x="7265" y="31301"/>
                  </a:cubicBezTo>
                  <a:close/>
                  <a:moveTo>
                    <a:pt x="5966" y="32382"/>
                  </a:moveTo>
                  <a:cubicBezTo>
                    <a:pt x="5941" y="32382"/>
                    <a:pt x="5917" y="32390"/>
                    <a:pt x="5897" y="32408"/>
                  </a:cubicBezTo>
                  <a:cubicBezTo>
                    <a:pt x="5679" y="32600"/>
                    <a:pt x="5470" y="32786"/>
                    <a:pt x="5267" y="32972"/>
                  </a:cubicBezTo>
                  <a:cubicBezTo>
                    <a:pt x="5224" y="33011"/>
                    <a:pt x="5218" y="33082"/>
                    <a:pt x="5256" y="33126"/>
                  </a:cubicBezTo>
                  <a:cubicBezTo>
                    <a:pt x="5279" y="33148"/>
                    <a:pt x="5305" y="33159"/>
                    <a:pt x="5338" y="33159"/>
                  </a:cubicBezTo>
                  <a:cubicBezTo>
                    <a:pt x="5360" y="33159"/>
                    <a:pt x="5388" y="33148"/>
                    <a:pt x="5410" y="33131"/>
                  </a:cubicBezTo>
                  <a:cubicBezTo>
                    <a:pt x="5608" y="32946"/>
                    <a:pt x="5821" y="32759"/>
                    <a:pt x="6035" y="32567"/>
                  </a:cubicBezTo>
                  <a:cubicBezTo>
                    <a:pt x="6079" y="32529"/>
                    <a:pt x="6084" y="32463"/>
                    <a:pt x="6046" y="32419"/>
                  </a:cubicBezTo>
                  <a:cubicBezTo>
                    <a:pt x="6025" y="32395"/>
                    <a:pt x="5995" y="32382"/>
                    <a:pt x="5966" y="32382"/>
                  </a:cubicBezTo>
                  <a:close/>
                  <a:moveTo>
                    <a:pt x="4725" y="33526"/>
                  </a:moveTo>
                  <a:cubicBezTo>
                    <a:pt x="4697" y="33526"/>
                    <a:pt x="4670" y="33537"/>
                    <a:pt x="4647" y="33559"/>
                  </a:cubicBezTo>
                  <a:cubicBezTo>
                    <a:pt x="4440" y="33761"/>
                    <a:pt x="4242" y="33958"/>
                    <a:pt x="4050" y="34156"/>
                  </a:cubicBezTo>
                  <a:cubicBezTo>
                    <a:pt x="4012" y="34200"/>
                    <a:pt x="4012" y="34266"/>
                    <a:pt x="4056" y="34310"/>
                  </a:cubicBezTo>
                  <a:cubicBezTo>
                    <a:pt x="4078" y="34327"/>
                    <a:pt x="4100" y="34337"/>
                    <a:pt x="4128" y="34337"/>
                  </a:cubicBezTo>
                  <a:cubicBezTo>
                    <a:pt x="4154" y="34337"/>
                    <a:pt x="4182" y="34327"/>
                    <a:pt x="4204" y="34304"/>
                  </a:cubicBezTo>
                  <a:cubicBezTo>
                    <a:pt x="4396" y="34107"/>
                    <a:pt x="4594" y="33910"/>
                    <a:pt x="4796" y="33707"/>
                  </a:cubicBezTo>
                  <a:cubicBezTo>
                    <a:pt x="4839" y="33669"/>
                    <a:pt x="4839" y="33603"/>
                    <a:pt x="4801" y="33559"/>
                  </a:cubicBezTo>
                  <a:cubicBezTo>
                    <a:pt x="4780" y="33537"/>
                    <a:pt x="4752" y="33526"/>
                    <a:pt x="4725" y="33526"/>
                  </a:cubicBezTo>
                  <a:close/>
                  <a:moveTo>
                    <a:pt x="3555" y="34744"/>
                  </a:moveTo>
                  <a:cubicBezTo>
                    <a:pt x="3526" y="34744"/>
                    <a:pt x="3496" y="34757"/>
                    <a:pt x="3475" y="34781"/>
                  </a:cubicBezTo>
                  <a:cubicBezTo>
                    <a:pt x="3283" y="34995"/>
                    <a:pt x="3097" y="35208"/>
                    <a:pt x="2922" y="35422"/>
                  </a:cubicBezTo>
                  <a:cubicBezTo>
                    <a:pt x="2883" y="35471"/>
                    <a:pt x="2889" y="35537"/>
                    <a:pt x="2937" y="35576"/>
                  </a:cubicBezTo>
                  <a:cubicBezTo>
                    <a:pt x="2955" y="35587"/>
                    <a:pt x="2982" y="35597"/>
                    <a:pt x="3003" y="35597"/>
                  </a:cubicBezTo>
                  <a:cubicBezTo>
                    <a:pt x="3031" y="35597"/>
                    <a:pt x="3064" y="35587"/>
                    <a:pt x="3086" y="35559"/>
                  </a:cubicBezTo>
                  <a:cubicBezTo>
                    <a:pt x="3261" y="35346"/>
                    <a:pt x="3443" y="35132"/>
                    <a:pt x="3635" y="34924"/>
                  </a:cubicBezTo>
                  <a:cubicBezTo>
                    <a:pt x="3673" y="34879"/>
                    <a:pt x="3667" y="34813"/>
                    <a:pt x="3623" y="34770"/>
                  </a:cubicBezTo>
                  <a:cubicBezTo>
                    <a:pt x="3603" y="34753"/>
                    <a:pt x="3579" y="34744"/>
                    <a:pt x="3555" y="34744"/>
                  </a:cubicBezTo>
                  <a:close/>
                  <a:moveTo>
                    <a:pt x="2482" y="36050"/>
                  </a:moveTo>
                  <a:cubicBezTo>
                    <a:pt x="2449" y="36050"/>
                    <a:pt x="2415" y="36065"/>
                    <a:pt x="2395" y="36091"/>
                  </a:cubicBezTo>
                  <a:cubicBezTo>
                    <a:pt x="2226" y="36321"/>
                    <a:pt x="2056" y="36551"/>
                    <a:pt x="1902" y="36781"/>
                  </a:cubicBezTo>
                  <a:cubicBezTo>
                    <a:pt x="1869" y="36831"/>
                    <a:pt x="1880" y="36897"/>
                    <a:pt x="1930" y="36930"/>
                  </a:cubicBezTo>
                  <a:cubicBezTo>
                    <a:pt x="1946" y="36940"/>
                    <a:pt x="1968" y="36946"/>
                    <a:pt x="1990" y="36946"/>
                  </a:cubicBezTo>
                  <a:cubicBezTo>
                    <a:pt x="2023" y="36946"/>
                    <a:pt x="2056" y="36930"/>
                    <a:pt x="2077" y="36902"/>
                  </a:cubicBezTo>
                  <a:cubicBezTo>
                    <a:pt x="2231" y="36677"/>
                    <a:pt x="2395" y="36447"/>
                    <a:pt x="2565" y="36217"/>
                  </a:cubicBezTo>
                  <a:cubicBezTo>
                    <a:pt x="2598" y="36174"/>
                    <a:pt x="2593" y="36108"/>
                    <a:pt x="2543" y="36070"/>
                  </a:cubicBezTo>
                  <a:cubicBezTo>
                    <a:pt x="2526" y="36057"/>
                    <a:pt x="2504" y="36050"/>
                    <a:pt x="2482" y="36050"/>
                  </a:cubicBezTo>
                  <a:close/>
                  <a:moveTo>
                    <a:pt x="1534" y="37450"/>
                  </a:moveTo>
                  <a:cubicBezTo>
                    <a:pt x="1499" y="37450"/>
                    <a:pt x="1465" y="37468"/>
                    <a:pt x="1447" y="37499"/>
                  </a:cubicBezTo>
                  <a:cubicBezTo>
                    <a:pt x="1300" y="37747"/>
                    <a:pt x="1162" y="37998"/>
                    <a:pt x="1037" y="38245"/>
                  </a:cubicBezTo>
                  <a:cubicBezTo>
                    <a:pt x="1009" y="38299"/>
                    <a:pt x="1030" y="38360"/>
                    <a:pt x="1080" y="38387"/>
                  </a:cubicBezTo>
                  <a:cubicBezTo>
                    <a:pt x="1096" y="38398"/>
                    <a:pt x="1113" y="38398"/>
                    <a:pt x="1129" y="38398"/>
                  </a:cubicBezTo>
                  <a:cubicBezTo>
                    <a:pt x="1168" y="38398"/>
                    <a:pt x="1206" y="38377"/>
                    <a:pt x="1222" y="38344"/>
                  </a:cubicBezTo>
                  <a:cubicBezTo>
                    <a:pt x="1348" y="38097"/>
                    <a:pt x="1485" y="37851"/>
                    <a:pt x="1629" y="37609"/>
                  </a:cubicBezTo>
                  <a:cubicBezTo>
                    <a:pt x="1655" y="37560"/>
                    <a:pt x="1639" y="37494"/>
                    <a:pt x="1589" y="37467"/>
                  </a:cubicBezTo>
                  <a:cubicBezTo>
                    <a:pt x="1572" y="37455"/>
                    <a:pt x="1553" y="37450"/>
                    <a:pt x="1534" y="37450"/>
                  </a:cubicBezTo>
                  <a:close/>
                  <a:moveTo>
                    <a:pt x="774" y="38955"/>
                  </a:moveTo>
                  <a:cubicBezTo>
                    <a:pt x="733" y="38955"/>
                    <a:pt x="694" y="38978"/>
                    <a:pt x="675" y="39017"/>
                  </a:cubicBezTo>
                  <a:cubicBezTo>
                    <a:pt x="564" y="39286"/>
                    <a:pt x="466" y="39555"/>
                    <a:pt x="384" y="39819"/>
                  </a:cubicBezTo>
                  <a:cubicBezTo>
                    <a:pt x="362" y="39878"/>
                    <a:pt x="395" y="39933"/>
                    <a:pt x="450" y="39955"/>
                  </a:cubicBezTo>
                  <a:cubicBezTo>
                    <a:pt x="461" y="39955"/>
                    <a:pt x="471" y="39961"/>
                    <a:pt x="483" y="39961"/>
                  </a:cubicBezTo>
                  <a:cubicBezTo>
                    <a:pt x="526" y="39961"/>
                    <a:pt x="570" y="39928"/>
                    <a:pt x="582" y="39884"/>
                  </a:cubicBezTo>
                  <a:cubicBezTo>
                    <a:pt x="663" y="39626"/>
                    <a:pt x="762" y="39363"/>
                    <a:pt x="872" y="39100"/>
                  </a:cubicBezTo>
                  <a:cubicBezTo>
                    <a:pt x="893" y="39045"/>
                    <a:pt x="866" y="38985"/>
                    <a:pt x="817" y="38964"/>
                  </a:cubicBezTo>
                  <a:cubicBezTo>
                    <a:pt x="803" y="38958"/>
                    <a:pt x="788" y="38955"/>
                    <a:pt x="774" y="38955"/>
                  </a:cubicBezTo>
                  <a:close/>
                  <a:moveTo>
                    <a:pt x="267" y="40561"/>
                  </a:moveTo>
                  <a:cubicBezTo>
                    <a:pt x="218" y="40561"/>
                    <a:pt x="173" y="40597"/>
                    <a:pt x="159" y="40646"/>
                  </a:cubicBezTo>
                  <a:cubicBezTo>
                    <a:pt x="99" y="40930"/>
                    <a:pt x="55" y="41215"/>
                    <a:pt x="28" y="41489"/>
                  </a:cubicBezTo>
                  <a:cubicBezTo>
                    <a:pt x="22" y="41550"/>
                    <a:pt x="66" y="41600"/>
                    <a:pt x="126" y="41610"/>
                  </a:cubicBezTo>
                  <a:lnTo>
                    <a:pt x="137" y="41610"/>
                  </a:lnTo>
                  <a:cubicBezTo>
                    <a:pt x="187" y="41610"/>
                    <a:pt x="236" y="41567"/>
                    <a:pt x="241" y="41511"/>
                  </a:cubicBezTo>
                  <a:cubicBezTo>
                    <a:pt x="268" y="41243"/>
                    <a:pt x="307" y="40963"/>
                    <a:pt x="367" y="40689"/>
                  </a:cubicBezTo>
                  <a:cubicBezTo>
                    <a:pt x="379" y="40634"/>
                    <a:pt x="346" y="40575"/>
                    <a:pt x="286" y="40563"/>
                  </a:cubicBezTo>
                  <a:cubicBezTo>
                    <a:pt x="279" y="40562"/>
                    <a:pt x="273" y="40561"/>
                    <a:pt x="267" y="40561"/>
                  </a:cubicBezTo>
                  <a:close/>
                  <a:moveTo>
                    <a:pt x="104" y="42240"/>
                  </a:moveTo>
                  <a:cubicBezTo>
                    <a:pt x="44" y="42240"/>
                    <a:pt x="0" y="42290"/>
                    <a:pt x="0" y="42351"/>
                  </a:cubicBezTo>
                  <a:cubicBezTo>
                    <a:pt x="11" y="42640"/>
                    <a:pt x="38" y="42931"/>
                    <a:pt x="88" y="43206"/>
                  </a:cubicBezTo>
                  <a:cubicBezTo>
                    <a:pt x="99" y="43254"/>
                    <a:pt x="142" y="43292"/>
                    <a:pt x="192" y="43292"/>
                  </a:cubicBezTo>
                  <a:lnTo>
                    <a:pt x="208" y="43292"/>
                  </a:lnTo>
                  <a:cubicBezTo>
                    <a:pt x="268" y="43282"/>
                    <a:pt x="307" y="43227"/>
                    <a:pt x="296" y="43166"/>
                  </a:cubicBezTo>
                  <a:cubicBezTo>
                    <a:pt x="247" y="42903"/>
                    <a:pt x="220" y="42624"/>
                    <a:pt x="215" y="42344"/>
                  </a:cubicBezTo>
                  <a:cubicBezTo>
                    <a:pt x="208" y="42285"/>
                    <a:pt x="159" y="42240"/>
                    <a:pt x="104" y="42240"/>
                  </a:cubicBezTo>
                  <a:close/>
                  <a:moveTo>
                    <a:pt x="407" y="43899"/>
                  </a:moveTo>
                  <a:cubicBezTo>
                    <a:pt x="393" y="43899"/>
                    <a:pt x="380" y="43902"/>
                    <a:pt x="367" y="43907"/>
                  </a:cubicBezTo>
                  <a:cubicBezTo>
                    <a:pt x="313" y="43923"/>
                    <a:pt x="286" y="43983"/>
                    <a:pt x="301" y="44038"/>
                  </a:cubicBezTo>
                  <a:cubicBezTo>
                    <a:pt x="307" y="44049"/>
                    <a:pt x="597" y="44843"/>
                    <a:pt x="751" y="44843"/>
                  </a:cubicBezTo>
                  <a:cubicBezTo>
                    <a:pt x="812" y="44843"/>
                    <a:pt x="860" y="44800"/>
                    <a:pt x="860" y="44739"/>
                  </a:cubicBezTo>
                  <a:cubicBezTo>
                    <a:pt x="860" y="44718"/>
                    <a:pt x="850" y="44696"/>
                    <a:pt x="839" y="44679"/>
                  </a:cubicBezTo>
                  <a:cubicBezTo>
                    <a:pt x="828" y="44663"/>
                    <a:pt x="663" y="44416"/>
                    <a:pt x="504" y="43967"/>
                  </a:cubicBezTo>
                  <a:cubicBezTo>
                    <a:pt x="488" y="43925"/>
                    <a:pt x="449" y="43899"/>
                    <a:pt x="407" y="43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9" name="Google Shape;489;p7"/>
          <p:cNvGrpSpPr/>
          <p:nvPr/>
        </p:nvGrpSpPr>
        <p:grpSpPr>
          <a:xfrm>
            <a:off x="4991670" y="2611790"/>
            <a:ext cx="1765307" cy="1991703"/>
            <a:chOff x="1917725" y="3910125"/>
            <a:chExt cx="1279950" cy="1444100"/>
          </a:xfrm>
        </p:grpSpPr>
        <p:sp>
          <p:nvSpPr>
            <p:cNvPr id="490" name="Google Shape;490;p7"/>
            <p:cNvSpPr/>
            <p:nvPr/>
          </p:nvSpPr>
          <p:spPr>
            <a:xfrm>
              <a:off x="2465000" y="4571425"/>
              <a:ext cx="170475" cy="105500"/>
            </a:xfrm>
            <a:custGeom>
              <a:avLst/>
              <a:gdLst/>
              <a:ahLst/>
              <a:cxnLst/>
              <a:rect l="l" t="t" r="r" b="b"/>
              <a:pathLst>
                <a:path w="6819" h="4220" extrusionOk="0">
                  <a:moveTo>
                    <a:pt x="4217" y="1"/>
                  </a:moveTo>
                  <a:cubicBezTo>
                    <a:pt x="2787" y="1"/>
                    <a:pt x="1088" y="846"/>
                    <a:pt x="0" y="4219"/>
                  </a:cubicBezTo>
                  <a:cubicBezTo>
                    <a:pt x="0" y="4219"/>
                    <a:pt x="6034" y="2641"/>
                    <a:pt x="6818" y="854"/>
                  </a:cubicBezTo>
                  <a:cubicBezTo>
                    <a:pt x="6818" y="854"/>
                    <a:pt x="5653" y="1"/>
                    <a:pt x="42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7"/>
            <p:cNvSpPr/>
            <p:nvPr/>
          </p:nvSpPr>
          <p:spPr>
            <a:xfrm>
              <a:off x="2815350" y="4351000"/>
              <a:ext cx="382325" cy="392250"/>
            </a:xfrm>
            <a:custGeom>
              <a:avLst/>
              <a:gdLst/>
              <a:ahLst/>
              <a:cxnLst/>
              <a:rect l="l" t="t" r="r" b="b"/>
              <a:pathLst>
                <a:path w="15293" h="15690" extrusionOk="0">
                  <a:moveTo>
                    <a:pt x="13299" y="0"/>
                  </a:moveTo>
                  <a:cubicBezTo>
                    <a:pt x="13002" y="0"/>
                    <a:pt x="12447" y="2525"/>
                    <a:pt x="12447" y="2525"/>
                  </a:cubicBezTo>
                  <a:cubicBezTo>
                    <a:pt x="12447" y="2525"/>
                    <a:pt x="12163" y="408"/>
                    <a:pt x="11724" y="387"/>
                  </a:cubicBezTo>
                  <a:cubicBezTo>
                    <a:pt x="11722" y="387"/>
                    <a:pt x="11720" y="387"/>
                    <a:pt x="11719" y="387"/>
                  </a:cubicBezTo>
                  <a:cubicBezTo>
                    <a:pt x="11292" y="387"/>
                    <a:pt x="11473" y="3314"/>
                    <a:pt x="11473" y="3314"/>
                  </a:cubicBezTo>
                  <a:cubicBezTo>
                    <a:pt x="11473" y="3314"/>
                    <a:pt x="10651" y="1910"/>
                    <a:pt x="10365" y="1910"/>
                  </a:cubicBezTo>
                  <a:cubicBezTo>
                    <a:pt x="10351" y="1910"/>
                    <a:pt x="10338" y="1914"/>
                    <a:pt x="10327" y="1921"/>
                  </a:cubicBezTo>
                  <a:cubicBezTo>
                    <a:pt x="10091" y="2080"/>
                    <a:pt x="10891" y="4091"/>
                    <a:pt x="10891" y="4091"/>
                  </a:cubicBezTo>
                  <a:cubicBezTo>
                    <a:pt x="9849" y="8827"/>
                    <a:pt x="1" y="10088"/>
                    <a:pt x="1" y="10088"/>
                  </a:cubicBezTo>
                  <a:lnTo>
                    <a:pt x="1623" y="15689"/>
                  </a:lnTo>
                  <a:cubicBezTo>
                    <a:pt x="13709" y="13908"/>
                    <a:pt x="13226" y="4794"/>
                    <a:pt x="13226" y="4794"/>
                  </a:cubicBezTo>
                  <a:cubicBezTo>
                    <a:pt x="13226" y="4794"/>
                    <a:pt x="15292" y="3314"/>
                    <a:pt x="14936" y="2902"/>
                  </a:cubicBezTo>
                  <a:cubicBezTo>
                    <a:pt x="14878" y="2833"/>
                    <a:pt x="14802" y="2804"/>
                    <a:pt x="14717" y="2804"/>
                  </a:cubicBezTo>
                  <a:cubicBezTo>
                    <a:pt x="14290" y="2804"/>
                    <a:pt x="13621" y="3527"/>
                    <a:pt x="13621" y="3527"/>
                  </a:cubicBezTo>
                  <a:cubicBezTo>
                    <a:pt x="13621" y="3527"/>
                    <a:pt x="15194" y="1445"/>
                    <a:pt x="14683" y="1050"/>
                  </a:cubicBezTo>
                  <a:cubicBezTo>
                    <a:pt x="14639" y="1016"/>
                    <a:pt x="14592" y="1001"/>
                    <a:pt x="14544" y="1001"/>
                  </a:cubicBezTo>
                  <a:cubicBezTo>
                    <a:pt x="14042" y="1001"/>
                    <a:pt x="13385" y="2689"/>
                    <a:pt x="13385" y="2689"/>
                  </a:cubicBezTo>
                  <a:cubicBezTo>
                    <a:pt x="13385" y="2689"/>
                    <a:pt x="13626" y="349"/>
                    <a:pt x="13347" y="26"/>
                  </a:cubicBezTo>
                  <a:cubicBezTo>
                    <a:pt x="13332" y="8"/>
                    <a:pt x="13316" y="0"/>
                    <a:pt x="13299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7"/>
            <p:cNvSpPr/>
            <p:nvPr/>
          </p:nvSpPr>
          <p:spPr>
            <a:xfrm>
              <a:off x="3099125" y="4431150"/>
              <a:ext cx="23725" cy="26550"/>
            </a:xfrm>
            <a:custGeom>
              <a:avLst/>
              <a:gdLst/>
              <a:ahLst/>
              <a:cxnLst/>
              <a:rect l="l" t="t" r="r" b="b"/>
              <a:pathLst>
                <a:path w="949" h="1062" extrusionOk="0">
                  <a:moveTo>
                    <a:pt x="127" y="1"/>
                  </a:moveTo>
                  <a:cubicBezTo>
                    <a:pt x="87" y="1"/>
                    <a:pt x="49" y="23"/>
                    <a:pt x="28" y="63"/>
                  </a:cubicBezTo>
                  <a:cubicBezTo>
                    <a:pt x="0" y="113"/>
                    <a:pt x="28" y="179"/>
                    <a:pt x="77" y="201"/>
                  </a:cubicBezTo>
                  <a:cubicBezTo>
                    <a:pt x="708" y="503"/>
                    <a:pt x="653" y="918"/>
                    <a:pt x="653" y="941"/>
                  </a:cubicBezTo>
                  <a:cubicBezTo>
                    <a:pt x="642" y="996"/>
                    <a:pt x="681" y="1050"/>
                    <a:pt x="741" y="1062"/>
                  </a:cubicBezTo>
                  <a:lnTo>
                    <a:pt x="757" y="1062"/>
                  </a:lnTo>
                  <a:cubicBezTo>
                    <a:pt x="807" y="1062"/>
                    <a:pt x="850" y="1024"/>
                    <a:pt x="861" y="974"/>
                  </a:cubicBezTo>
                  <a:cubicBezTo>
                    <a:pt x="866" y="951"/>
                    <a:pt x="949" y="382"/>
                    <a:pt x="170" y="9"/>
                  </a:cubicBezTo>
                  <a:cubicBezTo>
                    <a:pt x="156" y="4"/>
                    <a:pt x="142" y="1"/>
                    <a:pt x="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7"/>
            <p:cNvSpPr/>
            <p:nvPr/>
          </p:nvSpPr>
          <p:spPr>
            <a:xfrm>
              <a:off x="1933575" y="4790075"/>
              <a:ext cx="452100" cy="290525"/>
            </a:xfrm>
            <a:custGeom>
              <a:avLst/>
              <a:gdLst/>
              <a:ahLst/>
              <a:cxnLst/>
              <a:rect l="l" t="t" r="r" b="b"/>
              <a:pathLst>
                <a:path w="18084" h="11621" extrusionOk="0">
                  <a:moveTo>
                    <a:pt x="4633" y="1"/>
                  </a:moveTo>
                  <a:cubicBezTo>
                    <a:pt x="4633" y="1"/>
                    <a:pt x="671" y="1097"/>
                    <a:pt x="95" y="1645"/>
                  </a:cubicBezTo>
                  <a:cubicBezTo>
                    <a:pt x="2" y="1735"/>
                    <a:pt x="1" y="1772"/>
                    <a:pt x="63" y="1772"/>
                  </a:cubicBezTo>
                  <a:cubicBezTo>
                    <a:pt x="388" y="1772"/>
                    <a:pt x="2442" y="762"/>
                    <a:pt x="2442" y="762"/>
                  </a:cubicBezTo>
                  <a:cubicBezTo>
                    <a:pt x="2442" y="762"/>
                    <a:pt x="3652" y="6259"/>
                    <a:pt x="7615" y="9729"/>
                  </a:cubicBezTo>
                  <a:cubicBezTo>
                    <a:pt x="9237" y="11150"/>
                    <a:pt x="10956" y="11620"/>
                    <a:pt x="12522" y="11620"/>
                  </a:cubicBezTo>
                  <a:cubicBezTo>
                    <a:pt x="15598" y="11620"/>
                    <a:pt x="18083" y="9806"/>
                    <a:pt x="18083" y="9806"/>
                  </a:cubicBezTo>
                  <a:lnTo>
                    <a:pt x="15063" y="4463"/>
                  </a:lnTo>
                  <a:cubicBezTo>
                    <a:pt x="14009" y="5007"/>
                    <a:pt x="13009" y="5233"/>
                    <a:pt x="12076" y="5233"/>
                  </a:cubicBezTo>
                  <a:cubicBezTo>
                    <a:pt x="7580" y="5233"/>
                    <a:pt x="4633" y="1"/>
                    <a:pt x="46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7"/>
            <p:cNvSpPr/>
            <p:nvPr/>
          </p:nvSpPr>
          <p:spPr>
            <a:xfrm>
              <a:off x="1917725" y="4765025"/>
              <a:ext cx="147875" cy="88000"/>
            </a:xfrm>
            <a:custGeom>
              <a:avLst/>
              <a:gdLst/>
              <a:ahLst/>
              <a:cxnLst/>
              <a:rect l="l" t="t" r="r" b="b"/>
              <a:pathLst>
                <a:path w="5915" h="3520" extrusionOk="0">
                  <a:moveTo>
                    <a:pt x="4610" y="0"/>
                  </a:moveTo>
                  <a:lnTo>
                    <a:pt x="0" y="2861"/>
                  </a:lnTo>
                  <a:cubicBezTo>
                    <a:pt x="283" y="3143"/>
                    <a:pt x="744" y="3233"/>
                    <a:pt x="1220" y="3233"/>
                  </a:cubicBezTo>
                  <a:cubicBezTo>
                    <a:pt x="2066" y="3233"/>
                    <a:pt x="2955" y="2948"/>
                    <a:pt x="2955" y="2948"/>
                  </a:cubicBezTo>
                  <a:lnTo>
                    <a:pt x="3278" y="3519"/>
                  </a:lnTo>
                  <a:lnTo>
                    <a:pt x="5915" y="1984"/>
                  </a:lnTo>
                  <a:lnTo>
                    <a:pt x="46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1991850" y="4825775"/>
              <a:ext cx="19625" cy="24600"/>
            </a:xfrm>
            <a:custGeom>
              <a:avLst/>
              <a:gdLst/>
              <a:ahLst/>
              <a:cxnLst/>
              <a:rect l="l" t="t" r="r" b="b"/>
              <a:pathLst>
                <a:path w="785" h="984" extrusionOk="0">
                  <a:moveTo>
                    <a:pt x="667" y="1"/>
                  </a:moveTo>
                  <a:cubicBezTo>
                    <a:pt x="634" y="1"/>
                    <a:pt x="600" y="17"/>
                    <a:pt x="577" y="47"/>
                  </a:cubicBezTo>
                  <a:lnTo>
                    <a:pt x="39" y="819"/>
                  </a:lnTo>
                  <a:cubicBezTo>
                    <a:pt x="0" y="869"/>
                    <a:pt x="17" y="935"/>
                    <a:pt x="61" y="968"/>
                  </a:cubicBezTo>
                  <a:cubicBezTo>
                    <a:pt x="83" y="979"/>
                    <a:pt x="99" y="984"/>
                    <a:pt x="121" y="984"/>
                  </a:cubicBezTo>
                  <a:cubicBezTo>
                    <a:pt x="154" y="984"/>
                    <a:pt x="187" y="968"/>
                    <a:pt x="210" y="941"/>
                  </a:cubicBezTo>
                  <a:lnTo>
                    <a:pt x="751" y="168"/>
                  </a:lnTo>
                  <a:cubicBezTo>
                    <a:pt x="784" y="118"/>
                    <a:pt x="774" y="53"/>
                    <a:pt x="724" y="20"/>
                  </a:cubicBezTo>
                  <a:cubicBezTo>
                    <a:pt x="707" y="7"/>
                    <a:pt x="687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1983100" y="4817025"/>
              <a:ext cx="15075" cy="29425"/>
            </a:xfrm>
            <a:custGeom>
              <a:avLst/>
              <a:gdLst/>
              <a:ahLst/>
              <a:cxnLst/>
              <a:rect l="l" t="t" r="r" b="b"/>
              <a:pathLst>
                <a:path w="603" h="1177" extrusionOk="0">
                  <a:moveTo>
                    <a:pt x="481" y="0"/>
                  </a:moveTo>
                  <a:cubicBezTo>
                    <a:pt x="440" y="0"/>
                    <a:pt x="400" y="26"/>
                    <a:pt x="383" y="68"/>
                  </a:cubicBezTo>
                  <a:lnTo>
                    <a:pt x="22" y="1033"/>
                  </a:lnTo>
                  <a:cubicBezTo>
                    <a:pt x="0" y="1088"/>
                    <a:pt x="27" y="1148"/>
                    <a:pt x="82" y="1164"/>
                  </a:cubicBezTo>
                  <a:cubicBezTo>
                    <a:pt x="93" y="1169"/>
                    <a:pt x="104" y="1176"/>
                    <a:pt x="120" y="1176"/>
                  </a:cubicBezTo>
                  <a:cubicBezTo>
                    <a:pt x="158" y="1176"/>
                    <a:pt x="203" y="1148"/>
                    <a:pt x="219" y="1104"/>
                  </a:cubicBezTo>
                  <a:lnTo>
                    <a:pt x="581" y="145"/>
                  </a:lnTo>
                  <a:cubicBezTo>
                    <a:pt x="603" y="91"/>
                    <a:pt x="575" y="30"/>
                    <a:pt x="520" y="8"/>
                  </a:cubicBezTo>
                  <a:cubicBezTo>
                    <a:pt x="507" y="3"/>
                    <a:pt x="494" y="0"/>
                    <a:pt x="4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2153125" y="5074400"/>
              <a:ext cx="432325" cy="265100"/>
            </a:xfrm>
            <a:custGeom>
              <a:avLst/>
              <a:gdLst/>
              <a:ahLst/>
              <a:cxnLst/>
              <a:rect l="l" t="t" r="r" b="b"/>
              <a:pathLst>
                <a:path w="17293" h="10604" extrusionOk="0">
                  <a:moveTo>
                    <a:pt x="11165" y="1"/>
                  </a:moveTo>
                  <a:cubicBezTo>
                    <a:pt x="10367" y="5287"/>
                    <a:pt x="4966" y="5882"/>
                    <a:pt x="2574" y="5882"/>
                  </a:cubicBezTo>
                  <a:cubicBezTo>
                    <a:pt x="1878" y="5882"/>
                    <a:pt x="1437" y="5832"/>
                    <a:pt x="1437" y="5832"/>
                  </a:cubicBezTo>
                  <a:cubicBezTo>
                    <a:pt x="1437" y="5832"/>
                    <a:pt x="0" y="9691"/>
                    <a:pt x="111" y="10481"/>
                  </a:cubicBezTo>
                  <a:cubicBezTo>
                    <a:pt x="123" y="10566"/>
                    <a:pt x="140" y="10604"/>
                    <a:pt x="161" y="10604"/>
                  </a:cubicBezTo>
                  <a:cubicBezTo>
                    <a:pt x="333" y="10604"/>
                    <a:pt x="768" y="8063"/>
                    <a:pt x="768" y="8063"/>
                  </a:cubicBezTo>
                  <a:cubicBezTo>
                    <a:pt x="768" y="8063"/>
                    <a:pt x="4002" y="9464"/>
                    <a:pt x="7897" y="9464"/>
                  </a:cubicBezTo>
                  <a:cubicBezTo>
                    <a:pt x="8923" y="9464"/>
                    <a:pt x="9996" y="9366"/>
                    <a:pt x="11067" y="9120"/>
                  </a:cubicBezTo>
                  <a:cubicBezTo>
                    <a:pt x="17293" y="7696"/>
                    <a:pt x="17265" y="686"/>
                    <a:pt x="17265" y="686"/>
                  </a:cubicBezTo>
                  <a:lnTo>
                    <a:pt x="1116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2149425" y="5218975"/>
              <a:ext cx="68950" cy="135250"/>
            </a:xfrm>
            <a:custGeom>
              <a:avLst/>
              <a:gdLst/>
              <a:ahLst/>
              <a:cxnLst/>
              <a:rect l="l" t="t" r="r" b="b"/>
              <a:pathLst>
                <a:path w="2758" h="5410" extrusionOk="0">
                  <a:moveTo>
                    <a:pt x="385" y="0"/>
                  </a:moveTo>
                  <a:lnTo>
                    <a:pt x="1" y="5409"/>
                  </a:lnTo>
                  <a:cubicBezTo>
                    <a:pt x="1102" y="5234"/>
                    <a:pt x="1804" y="3064"/>
                    <a:pt x="1804" y="3064"/>
                  </a:cubicBezTo>
                  <a:lnTo>
                    <a:pt x="2457" y="3140"/>
                  </a:lnTo>
                  <a:lnTo>
                    <a:pt x="2758" y="10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2193150" y="5273225"/>
              <a:ext cx="13725" cy="27675"/>
            </a:xfrm>
            <a:custGeom>
              <a:avLst/>
              <a:gdLst/>
              <a:ahLst/>
              <a:cxnLst/>
              <a:rect l="l" t="t" r="r" b="b"/>
              <a:pathLst>
                <a:path w="549" h="1107" extrusionOk="0">
                  <a:moveTo>
                    <a:pt x="115" y="1"/>
                  </a:moveTo>
                  <a:cubicBezTo>
                    <a:pt x="105" y="1"/>
                    <a:pt x="94" y="3"/>
                    <a:pt x="83" y="6"/>
                  </a:cubicBezTo>
                  <a:cubicBezTo>
                    <a:pt x="28" y="28"/>
                    <a:pt x="0" y="87"/>
                    <a:pt x="17" y="143"/>
                  </a:cubicBezTo>
                  <a:lnTo>
                    <a:pt x="329" y="1036"/>
                  </a:lnTo>
                  <a:cubicBezTo>
                    <a:pt x="346" y="1081"/>
                    <a:pt x="384" y="1107"/>
                    <a:pt x="428" y="1107"/>
                  </a:cubicBezTo>
                  <a:cubicBezTo>
                    <a:pt x="438" y="1107"/>
                    <a:pt x="450" y="1107"/>
                    <a:pt x="460" y="1102"/>
                  </a:cubicBezTo>
                  <a:cubicBezTo>
                    <a:pt x="516" y="1081"/>
                    <a:pt x="549" y="1020"/>
                    <a:pt x="526" y="965"/>
                  </a:cubicBezTo>
                  <a:lnTo>
                    <a:pt x="220" y="72"/>
                  </a:lnTo>
                  <a:cubicBezTo>
                    <a:pt x="202" y="27"/>
                    <a:pt x="159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2178200" y="5278950"/>
              <a:ext cx="20150" cy="26750"/>
            </a:xfrm>
            <a:custGeom>
              <a:avLst/>
              <a:gdLst/>
              <a:ahLst/>
              <a:cxnLst/>
              <a:rect l="l" t="t" r="r" b="b"/>
              <a:pathLst>
                <a:path w="806" h="1070" extrusionOk="0">
                  <a:moveTo>
                    <a:pt x="118" y="0"/>
                  </a:moveTo>
                  <a:cubicBezTo>
                    <a:pt x="99" y="0"/>
                    <a:pt x="79" y="6"/>
                    <a:pt x="61" y="18"/>
                  </a:cubicBezTo>
                  <a:cubicBezTo>
                    <a:pt x="17" y="51"/>
                    <a:pt x="1" y="116"/>
                    <a:pt x="34" y="166"/>
                  </a:cubicBezTo>
                  <a:lnTo>
                    <a:pt x="598" y="1027"/>
                  </a:lnTo>
                  <a:cubicBezTo>
                    <a:pt x="620" y="1054"/>
                    <a:pt x="653" y="1070"/>
                    <a:pt x="686" y="1070"/>
                  </a:cubicBezTo>
                  <a:cubicBezTo>
                    <a:pt x="707" y="1070"/>
                    <a:pt x="724" y="1065"/>
                    <a:pt x="747" y="1054"/>
                  </a:cubicBezTo>
                  <a:cubicBezTo>
                    <a:pt x="795" y="1021"/>
                    <a:pt x="806" y="956"/>
                    <a:pt x="773" y="906"/>
                  </a:cubicBezTo>
                  <a:lnTo>
                    <a:pt x="209" y="45"/>
                  </a:lnTo>
                  <a:cubicBezTo>
                    <a:pt x="188" y="17"/>
                    <a:pt x="153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2168900" y="5297100"/>
              <a:ext cx="21525" cy="18775"/>
            </a:xfrm>
            <a:custGeom>
              <a:avLst/>
              <a:gdLst/>
              <a:ahLst/>
              <a:cxnLst/>
              <a:rect l="l" t="t" r="r" b="b"/>
              <a:pathLst>
                <a:path w="861" h="751" extrusionOk="0">
                  <a:moveTo>
                    <a:pt x="116" y="1"/>
                  </a:moveTo>
                  <a:cubicBezTo>
                    <a:pt x="85" y="1"/>
                    <a:pt x="54" y="14"/>
                    <a:pt x="33" y="37"/>
                  </a:cubicBezTo>
                  <a:cubicBezTo>
                    <a:pt x="1" y="81"/>
                    <a:pt x="1" y="147"/>
                    <a:pt x="49" y="185"/>
                  </a:cubicBezTo>
                  <a:lnTo>
                    <a:pt x="674" y="723"/>
                  </a:lnTo>
                  <a:cubicBezTo>
                    <a:pt x="691" y="739"/>
                    <a:pt x="717" y="750"/>
                    <a:pt x="740" y="750"/>
                  </a:cubicBezTo>
                  <a:cubicBezTo>
                    <a:pt x="773" y="750"/>
                    <a:pt x="800" y="733"/>
                    <a:pt x="823" y="711"/>
                  </a:cubicBezTo>
                  <a:cubicBezTo>
                    <a:pt x="861" y="668"/>
                    <a:pt x="856" y="602"/>
                    <a:pt x="811" y="564"/>
                  </a:cubicBezTo>
                  <a:lnTo>
                    <a:pt x="186" y="27"/>
                  </a:lnTo>
                  <a:cubicBezTo>
                    <a:pt x="167" y="9"/>
                    <a:pt x="142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2215475" y="4847750"/>
              <a:ext cx="444275" cy="439350"/>
            </a:xfrm>
            <a:custGeom>
              <a:avLst/>
              <a:gdLst/>
              <a:ahLst/>
              <a:cxnLst/>
              <a:rect l="l" t="t" r="r" b="b"/>
              <a:pathLst>
                <a:path w="17771" h="17574" extrusionOk="0">
                  <a:moveTo>
                    <a:pt x="5153" y="1"/>
                  </a:moveTo>
                  <a:cubicBezTo>
                    <a:pt x="3787" y="2156"/>
                    <a:pt x="111" y="2369"/>
                    <a:pt x="111" y="2369"/>
                  </a:cubicBezTo>
                  <a:cubicBezTo>
                    <a:pt x="0" y="3229"/>
                    <a:pt x="1174" y="10157"/>
                    <a:pt x="1174" y="10157"/>
                  </a:cubicBezTo>
                  <a:cubicBezTo>
                    <a:pt x="1617" y="10218"/>
                    <a:pt x="2097" y="10243"/>
                    <a:pt x="2582" y="10243"/>
                  </a:cubicBezTo>
                  <a:cubicBezTo>
                    <a:pt x="4640" y="10243"/>
                    <a:pt x="6807" y="9801"/>
                    <a:pt x="6807" y="9801"/>
                  </a:cubicBezTo>
                  <a:lnTo>
                    <a:pt x="6807" y="9801"/>
                  </a:lnTo>
                  <a:cubicBezTo>
                    <a:pt x="6807" y="11369"/>
                    <a:pt x="5186" y="13221"/>
                    <a:pt x="5186" y="13221"/>
                  </a:cubicBezTo>
                  <a:cubicBezTo>
                    <a:pt x="5925" y="14701"/>
                    <a:pt x="10321" y="17573"/>
                    <a:pt x="10321" y="17573"/>
                  </a:cubicBezTo>
                  <a:cubicBezTo>
                    <a:pt x="15144" y="14739"/>
                    <a:pt x="17770" y="9313"/>
                    <a:pt x="17770" y="9313"/>
                  </a:cubicBezTo>
                  <a:lnTo>
                    <a:pt x="51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2303575" y="4587175"/>
              <a:ext cx="660350" cy="594950"/>
            </a:xfrm>
            <a:custGeom>
              <a:avLst/>
              <a:gdLst/>
              <a:ahLst/>
              <a:cxnLst/>
              <a:rect l="l" t="t" r="r" b="b"/>
              <a:pathLst>
                <a:path w="26414" h="23798" extrusionOk="0">
                  <a:moveTo>
                    <a:pt x="20916" y="0"/>
                  </a:moveTo>
                  <a:cubicBezTo>
                    <a:pt x="16975" y="0"/>
                    <a:pt x="8211" y="460"/>
                    <a:pt x="8211" y="460"/>
                  </a:cubicBezTo>
                  <a:cubicBezTo>
                    <a:pt x="5904" y="3305"/>
                    <a:pt x="0" y="11646"/>
                    <a:pt x="0" y="11646"/>
                  </a:cubicBezTo>
                  <a:cubicBezTo>
                    <a:pt x="4111" y="17330"/>
                    <a:pt x="12010" y="23798"/>
                    <a:pt x="12010" y="23798"/>
                  </a:cubicBezTo>
                  <a:cubicBezTo>
                    <a:pt x="26414" y="13171"/>
                    <a:pt x="22286" y="32"/>
                    <a:pt x="22286" y="32"/>
                  </a:cubicBezTo>
                  <a:cubicBezTo>
                    <a:pt x="21959" y="10"/>
                    <a:pt x="21488" y="0"/>
                    <a:pt x="209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2602975" y="4736250"/>
              <a:ext cx="457975" cy="315500"/>
            </a:xfrm>
            <a:custGeom>
              <a:avLst/>
              <a:gdLst/>
              <a:ahLst/>
              <a:cxnLst/>
              <a:rect l="l" t="t" r="r" b="b"/>
              <a:pathLst>
                <a:path w="18319" h="12620" extrusionOk="0">
                  <a:moveTo>
                    <a:pt x="4982" y="0"/>
                  </a:moveTo>
                  <a:lnTo>
                    <a:pt x="1" y="3036"/>
                  </a:lnTo>
                  <a:cubicBezTo>
                    <a:pt x="3237" y="10457"/>
                    <a:pt x="8137" y="11708"/>
                    <a:pt x="11074" y="11708"/>
                  </a:cubicBezTo>
                  <a:cubicBezTo>
                    <a:pt x="12568" y="11708"/>
                    <a:pt x="13555" y="11384"/>
                    <a:pt x="13555" y="11384"/>
                  </a:cubicBezTo>
                  <a:cubicBezTo>
                    <a:pt x="13555" y="11384"/>
                    <a:pt x="15069" y="12620"/>
                    <a:pt x="15648" y="12620"/>
                  </a:cubicBezTo>
                  <a:cubicBezTo>
                    <a:pt x="15729" y="12620"/>
                    <a:pt x="15792" y="12595"/>
                    <a:pt x="15829" y="12540"/>
                  </a:cubicBezTo>
                  <a:cubicBezTo>
                    <a:pt x="16136" y="12090"/>
                    <a:pt x="14881" y="11433"/>
                    <a:pt x="14881" y="11433"/>
                  </a:cubicBezTo>
                  <a:lnTo>
                    <a:pt x="14881" y="11433"/>
                  </a:lnTo>
                  <a:cubicBezTo>
                    <a:pt x="14881" y="11433"/>
                    <a:pt x="16304" y="12003"/>
                    <a:pt x="17080" y="12003"/>
                  </a:cubicBezTo>
                  <a:cubicBezTo>
                    <a:pt x="17316" y="12003"/>
                    <a:pt x="17492" y="11950"/>
                    <a:pt x="17550" y="11811"/>
                  </a:cubicBezTo>
                  <a:cubicBezTo>
                    <a:pt x="17792" y="11214"/>
                    <a:pt x="15627" y="10984"/>
                    <a:pt x="15627" y="10984"/>
                  </a:cubicBezTo>
                  <a:cubicBezTo>
                    <a:pt x="15627" y="10984"/>
                    <a:pt x="17950" y="10605"/>
                    <a:pt x="18186" y="10249"/>
                  </a:cubicBezTo>
                  <a:cubicBezTo>
                    <a:pt x="18319" y="10052"/>
                    <a:pt x="17469" y="10009"/>
                    <a:pt x="16697" y="10009"/>
                  </a:cubicBezTo>
                  <a:cubicBezTo>
                    <a:pt x="16094" y="10009"/>
                    <a:pt x="15539" y="10036"/>
                    <a:pt x="15539" y="10036"/>
                  </a:cubicBezTo>
                  <a:cubicBezTo>
                    <a:pt x="15539" y="10036"/>
                    <a:pt x="17506" y="9208"/>
                    <a:pt x="17413" y="8781"/>
                  </a:cubicBezTo>
                  <a:cubicBezTo>
                    <a:pt x="17397" y="8703"/>
                    <a:pt x="17290" y="8671"/>
                    <a:pt x="17126" y="8671"/>
                  </a:cubicBezTo>
                  <a:cubicBezTo>
                    <a:pt x="16393" y="8671"/>
                    <a:pt x="14524" y="9307"/>
                    <a:pt x="14524" y="9307"/>
                  </a:cubicBezTo>
                  <a:cubicBezTo>
                    <a:pt x="14524" y="9307"/>
                    <a:pt x="15779" y="8024"/>
                    <a:pt x="15566" y="7832"/>
                  </a:cubicBezTo>
                  <a:cubicBezTo>
                    <a:pt x="15552" y="7820"/>
                    <a:pt x="15531" y="7814"/>
                    <a:pt x="15504" y="7814"/>
                  </a:cubicBezTo>
                  <a:cubicBezTo>
                    <a:pt x="15127" y="7814"/>
                    <a:pt x="13621" y="8945"/>
                    <a:pt x="13621" y="8945"/>
                  </a:cubicBezTo>
                  <a:cubicBezTo>
                    <a:pt x="13559" y="8948"/>
                    <a:pt x="13498" y="8950"/>
                    <a:pt x="13437" y="8950"/>
                  </a:cubicBezTo>
                  <a:cubicBezTo>
                    <a:pt x="8686" y="8950"/>
                    <a:pt x="4982" y="0"/>
                    <a:pt x="49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2602975" y="4458500"/>
              <a:ext cx="182200" cy="179600"/>
            </a:xfrm>
            <a:custGeom>
              <a:avLst/>
              <a:gdLst/>
              <a:ahLst/>
              <a:cxnLst/>
              <a:rect l="l" t="t" r="r" b="b"/>
              <a:pathLst>
                <a:path w="7288" h="7184" extrusionOk="0">
                  <a:moveTo>
                    <a:pt x="1645" y="1"/>
                  </a:moveTo>
                  <a:lnTo>
                    <a:pt x="1130" y="4873"/>
                  </a:lnTo>
                  <a:lnTo>
                    <a:pt x="1" y="4724"/>
                  </a:lnTo>
                  <a:lnTo>
                    <a:pt x="1" y="4724"/>
                  </a:lnTo>
                  <a:cubicBezTo>
                    <a:pt x="1" y="4724"/>
                    <a:pt x="1415" y="6895"/>
                    <a:pt x="4467" y="7164"/>
                  </a:cubicBezTo>
                  <a:cubicBezTo>
                    <a:pt x="4620" y="7178"/>
                    <a:pt x="4763" y="7184"/>
                    <a:pt x="4897" y="7184"/>
                  </a:cubicBezTo>
                  <a:cubicBezTo>
                    <a:pt x="7288" y="7184"/>
                    <a:pt x="6791" y="5179"/>
                    <a:pt x="6791" y="5179"/>
                  </a:cubicBezTo>
                  <a:lnTo>
                    <a:pt x="5519" y="5043"/>
                  </a:lnTo>
                  <a:lnTo>
                    <a:pt x="4736" y="762"/>
                  </a:lnTo>
                  <a:lnTo>
                    <a:pt x="164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2458125" y="4067700"/>
              <a:ext cx="561550" cy="472775"/>
            </a:xfrm>
            <a:custGeom>
              <a:avLst/>
              <a:gdLst/>
              <a:ahLst/>
              <a:cxnLst/>
              <a:rect l="l" t="t" r="r" b="b"/>
              <a:pathLst>
                <a:path w="22462" h="18911" extrusionOk="0">
                  <a:moveTo>
                    <a:pt x="10263" y="1"/>
                  </a:moveTo>
                  <a:cubicBezTo>
                    <a:pt x="2867" y="1"/>
                    <a:pt x="977" y="7609"/>
                    <a:pt x="977" y="7609"/>
                  </a:cubicBezTo>
                  <a:cubicBezTo>
                    <a:pt x="0" y="13297"/>
                    <a:pt x="5591" y="18910"/>
                    <a:pt x="11328" y="18910"/>
                  </a:cubicBezTo>
                  <a:cubicBezTo>
                    <a:pt x="13319" y="18910"/>
                    <a:pt x="15327" y="18235"/>
                    <a:pt x="17085" y="16652"/>
                  </a:cubicBezTo>
                  <a:cubicBezTo>
                    <a:pt x="22461" y="11806"/>
                    <a:pt x="18274" y="1224"/>
                    <a:pt x="12372" y="192"/>
                  </a:cubicBezTo>
                  <a:cubicBezTo>
                    <a:pt x="11624" y="61"/>
                    <a:pt x="10922" y="1"/>
                    <a:pt x="1026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2634050" y="4515750"/>
              <a:ext cx="105150" cy="58825"/>
            </a:xfrm>
            <a:custGeom>
              <a:avLst/>
              <a:gdLst/>
              <a:ahLst/>
              <a:cxnLst/>
              <a:rect l="l" t="t" r="r" b="b"/>
              <a:pathLst>
                <a:path w="4206" h="2353" extrusionOk="0">
                  <a:moveTo>
                    <a:pt x="160" y="1"/>
                  </a:moveTo>
                  <a:lnTo>
                    <a:pt x="1" y="1761"/>
                  </a:lnTo>
                  <a:lnTo>
                    <a:pt x="4205" y="2353"/>
                  </a:lnTo>
                  <a:lnTo>
                    <a:pt x="3954" y="987"/>
                  </a:lnTo>
                  <a:cubicBezTo>
                    <a:pt x="3954" y="987"/>
                    <a:pt x="3835" y="998"/>
                    <a:pt x="3630" y="998"/>
                  </a:cubicBezTo>
                  <a:cubicBezTo>
                    <a:pt x="2988" y="998"/>
                    <a:pt x="1495" y="891"/>
                    <a:pt x="160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2519525" y="4645750"/>
              <a:ext cx="395325" cy="390500"/>
            </a:xfrm>
            <a:custGeom>
              <a:avLst/>
              <a:gdLst/>
              <a:ahLst/>
              <a:cxnLst/>
              <a:rect l="l" t="t" r="r" b="b"/>
              <a:pathLst>
                <a:path w="15813" h="15620" extrusionOk="0">
                  <a:moveTo>
                    <a:pt x="4580" y="1"/>
                  </a:moveTo>
                  <a:cubicBezTo>
                    <a:pt x="2543" y="1"/>
                    <a:pt x="0" y="732"/>
                    <a:pt x="0" y="732"/>
                  </a:cubicBezTo>
                  <a:cubicBezTo>
                    <a:pt x="0" y="732"/>
                    <a:pt x="532" y="6535"/>
                    <a:pt x="3826" y="10153"/>
                  </a:cubicBezTo>
                  <a:cubicBezTo>
                    <a:pt x="7281" y="13957"/>
                    <a:pt x="11687" y="15620"/>
                    <a:pt x="13300" y="15620"/>
                  </a:cubicBezTo>
                  <a:cubicBezTo>
                    <a:pt x="13437" y="15620"/>
                    <a:pt x="13553" y="15608"/>
                    <a:pt x="13648" y="15584"/>
                  </a:cubicBezTo>
                  <a:cubicBezTo>
                    <a:pt x="14854" y="15283"/>
                    <a:pt x="15813" y="12000"/>
                    <a:pt x="15599" y="11579"/>
                  </a:cubicBezTo>
                  <a:cubicBezTo>
                    <a:pt x="15385" y="11156"/>
                    <a:pt x="7290" y="3828"/>
                    <a:pt x="7076" y="1296"/>
                  </a:cubicBezTo>
                  <a:cubicBezTo>
                    <a:pt x="6993" y="303"/>
                    <a:pt x="5891" y="1"/>
                    <a:pt x="45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2492650" y="4703650"/>
              <a:ext cx="272325" cy="302125"/>
            </a:xfrm>
            <a:custGeom>
              <a:avLst/>
              <a:gdLst/>
              <a:ahLst/>
              <a:cxnLst/>
              <a:rect l="l" t="t" r="r" b="b"/>
              <a:pathLst>
                <a:path w="10893" h="12085" extrusionOk="0">
                  <a:moveTo>
                    <a:pt x="121" y="0"/>
                  </a:moveTo>
                  <a:cubicBezTo>
                    <a:pt x="110" y="0"/>
                    <a:pt x="100" y="2"/>
                    <a:pt x="89" y="5"/>
                  </a:cubicBezTo>
                  <a:cubicBezTo>
                    <a:pt x="34" y="22"/>
                    <a:pt x="1" y="81"/>
                    <a:pt x="23" y="136"/>
                  </a:cubicBezTo>
                  <a:cubicBezTo>
                    <a:pt x="51" y="230"/>
                    <a:pt x="3185" y="9317"/>
                    <a:pt x="10738" y="12079"/>
                  </a:cubicBezTo>
                  <a:cubicBezTo>
                    <a:pt x="10749" y="12084"/>
                    <a:pt x="10761" y="12084"/>
                    <a:pt x="10777" y="12084"/>
                  </a:cubicBezTo>
                  <a:cubicBezTo>
                    <a:pt x="10815" y="12084"/>
                    <a:pt x="10859" y="12058"/>
                    <a:pt x="10875" y="12013"/>
                  </a:cubicBezTo>
                  <a:cubicBezTo>
                    <a:pt x="10892" y="11959"/>
                    <a:pt x="10865" y="11899"/>
                    <a:pt x="10809" y="11882"/>
                  </a:cubicBezTo>
                  <a:cubicBezTo>
                    <a:pt x="3355" y="9152"/>
                    <a:pt x="253" y="164"/>
                    <a:pt x="220" y="71"/>
                  </a:cubicBezTo>
                  <a:cubicBezTo>
                    <a:pt x="208" y="26"/>
                    <a:pt x="166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2684900" y="4675475"/>
              <a:ext cx="156375" cy="185475"/>
            </a:xfrm>
            <a:custGeom>
              <a:avLst/>
              <a:gdLst/>
              <a:ahLst/>
              <a:cxnLst/>
              <a:rect l="l" t="t" r="r" b="b"/>
              <a:pathLst>
                <a:path w="6255" h="7419" extrusionOk="0">
                  <a:moveTo>
                    <a:pt x="122" y="0"/>
                  </a:moveTo>
                  <a:cubicBezTo>
                    <a:pt x="101" y="0"/>
                    <a:pt x="80" y="7"/>
                    <a:pt x="61" y="19"/>
                  </a:cubicBezTo>
                  <a:cubicBezTo>
                    <a:pt x="12" y="47"/>
                    <a:pt x="1" y="112"/>
                    <a:pt x="28" y="162"/>
                  </a:cubicBezTo>
                  <a:cubicBezTo>
                    <a:pt x="193" y="408"/>
                    <a:pt x="4078" y="6234"/>
                    <a:pt x="6079" y="7408"/>
                  </a:cubicBezTo>
                  <a:cubicBezTo>
                    <a:pt x="6096" y="7413"/>
                    <a:pt x="6117" y="7418"/>
                    <a:pt x="6134" y="7418"/>
                  </a:cubicBezTo>
                  <a:cubicBezTo>
                    <a:pt x="6173" y="7418"/>
                    <a:pt x="6205" y="7402"/>
                    <a:pt x="6228" y="7369"/>
                  </a:cubicBezTo>
                  <a:cubicBezTo>
                    <a:pt x="6254" y="7320"/>
                    <a:pt x="6238" y="7254"/>
                    <a:pt x="6188" y="7221"/>
                  </a:cubicBezTo>
                  <a:cubicBezTo>
                    <a:pt x="4227" y="6075"/>
                    <a:pt x="248" y="107"/>
                    <a:pt x="210" y="47"/>
                  </a:cubicBezTo>
                  <a:cubicBezTo>
                    <a:pt x="189" y="16"/>
                    <a:pt x="156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2833575" y="4511650"/>
              <a:ext cx="292150" cy="247775"/>
            </a:xfrm>
            <a:custGeom>
              <a:avLst/>
              <a:gdLst/>
              <a:ahLst/>
              <a:cxnLst/>
              <a:rect l="l" t="t" r="r" b="b"/>
              <a:pathLst>
                <a:path w="11686" h="9911" extrusionOk="0">
                  <a:moveTo>
                    <a:pt x="8533" y="1"/>
                  </a:moveTo>
                  <a:cubicBezTo>
                    <a:pt x="8327" y="1"/>
                    <a:pt x="8125" y="51"/>
                    <a:pt x="7931" y="165"/>
                  </a:cubicBezTo>
                  <a:cubicBezTo>
                    <a:pt x="3919" y="2517"/>
                    <a:pt x="1" y="3020"/>
                    <a:pt x="1" y="3020"/>
                  </a:cubicBezTo>
                  <a:lnTo>
                    <a:pt x="1086" y="9911"/>
                  </a:lnTo>
                  <a:cubicBezTo>
                    <a:pt x="9411" y="8984"/>
                    <a:pt x="11685" y="4090"/>
                    <a:pt x="11384" y="2856"/>
                  </a:cubicBezTo>
                  <a:cubicBezTo>
                    <a:pt x="11122" y="1805"/>
                    <a:pt x="9765" y="1"/>
                    <a:pt x="85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2825350" y="4596025"/>
              <a:ext cx="53600" cy="142975"/>
            </a:xfrm>
            <a:custGeom>
              <a:avLst/>
              <a:gdLst/>
              <a:ahLst/>
              <a:cxnLst/>
              <a:rect l="l" t="t" r="r" b="b"/>
              <a:pathLst>
                <a:path w="2144" h="5719" extrusionOk="0">
                  <a:moveTo>
                    <a:pt x="118" y="1"/>
                  </a:moveTo>
                  <a:cubicBezTo>
                    <a:pt x="87" y="1"/>
                    <a:pt x="56" y="15"/>
                    <a:pt x="34" y="40"/>
                  </a:cubicBezTo>
                  <a:cubicBezTo>
                    <a:pt x="1" y="85"/>
                    <a:pt x="6" y="151"/>
                    <a:pt x="51" y="189"/>
                  </a:cubicBezTo>
                  <a:cubicBezTo>
                    <a:pt x="1913" y="1674"/>
                    <a:pt x="1316" y="5554"/>
                    <a:pt x="1311" y="5592"/>
                  </a:cubicBezTo>
                  <a:cubicBezTo>
                    <a:pt x="1300" y="5653"/>
                    <a:pt x="1338" y="5708"/>
                    <a:pt x="1399" y="5713"/>
                  </a:cubicBezTo>
                  <a:cubicBezTo>
                    <a:pt x="1404" y="5719"/>
                    <a:pt x="1410" y="5719"/>
                    <a:pt x="1415" y="5719"/>
                  </a:cubicBezTo>
                  <a:cubicBezTo>
                    <a:pt x="1465" y="5719"/>
                    <a:pt x="1508" y="5680"/>
                    <a:pt x="1519" y="5625"/>
                  </a:cubicBezTo>
                  <a:cubicBezTo>
                    <a:pt x="1546" y="5461"/>
                    <a:pt x="2144" y="1586"/>
                    <a:pt x="182" y="24"/>
                  </a:cubicBezTo>
                  <a:cubicBezTo>
                    <a:pt x="163" y="8"/>
                    <a:pt x="141" y="1"/>
                    <a:pt x="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2600100" y="4596000"/>
              <a:ext cx="196375" cy="75150"/>
            </a:xfrm>
            <a:custGeom>
              <a:avLst/>
              <a:gdLst/>
              <a:ahLst/>
              <a:cxnLst/>
              <a:rect l="l" t="t" r="r" b="b"/>
              <a:pathLst>
                <a:path w="7855" h="3006" extrusionOk="0">
                  <a:moveTo>
                    <a:pt x="7491" y="1"/>
                  </a:moveTo>
                  <a:cubicBezTo>
                    <a:pt x="7484" y="1"/>
                    <a:pt x="7477" y="2"/>
                    <a:pt x="7470" y="3"/>
                  </a:cubicBezTo>
                  <a:cubicBezTo>
                    <a:pt x="7416" y="20"/>
                    <a:pt x="7377" y="74"/>
                    <a:pt x="7394" y="129"/>
                  </a:cubicBezTo>
                  <a:cubicBezTo>
                    <a:pt x="7394" y="140"/>
                    <a:pt x="7624" y="1159"/>
                    <a:pt x="7126" y="1933"/>
                  </a:cubicBezTo>
                  <a:cubicBezTo>
                    <a:pt x="6846" y="2360"/>
                    <a:pt x="6385" y="2639"/>
                    <a:pt x="5760" y="2755"/>
                  </a:cubicBezTo>
                  <a:cubicBezTo>
                    <a:pt x="5624" y="2780"/>
                    <a:pt x="5484" y="2792"/>
                    <a:pt x="5340" y="2792"/>
                  </a:cubicBezTo>
                  <a:cubicBezTo>
                    <a:pt x="3166" y="2792"/>
                    <a:pt x="218" y="61"/>
                    <a:pt x="187" y="31"/>
                  </a:cubicBezTo>
                  <a:cubicBezTo>
                    <a:pt x="165" y="12"/>
                    <a:pt x="139" y="3"/>
                    <a:pt x="113" y="3"/>
                  </a:cubicBezTo>
                  <a:cubicBezTo>
                    <a:pt x="85" y="3"/>
                    <a:pt x="58" y="13"/>
                    <a:pt x="38" y="36"/>
                  </a:cubicBezTo>
                  <a:cubicBezTo>
                    <a:pt x="0" y="79"/>
                    <a:pt x="0" y="145"/>
                    <a:pt x="44" y="184"/>
                  </a:cubicBezTo>
                  <a:cubicBezTo>
                    <a:pt x="175" y="304"/>
                    <a:pt x="3086" y="3006"/>
                    <a:pt x="5338" y="3006"/>
                  </a:cubicBezTo>
                  <a:cubicBezTo>
                    <a:pt x="5497" y="3006"/>
                    <a:pt x="5651" y="2990"/>
                    <a:pt x="5798" y="2963"/>
                  </a:cubicBezTo>
                  <a:cubicBezTo>
                    <a:pt x="6484" y="2836"/>
                    <a:pt x="6989" y="2525"/>
                    <a:pt x="7301" y="2042"/>
                  </a:cubicBezTo>
                  <a:cubicBezTo>
                    <a:pt x="7854" y="1197"/>
                    <a:pt x="7607" y="129"/>
                    <a:pt x="7597" y="86"/>
                  </a:cubicBezTo>
                  <a:cubicBezTo>
                    <a:pt x="7587" y="33"/>
                    <a:pt x="7540" y="1"/>
                    <a:pt x="74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2390875" y="5033625"/>
              <a:ext cx="51000" cy="54100"/>
            </a:xfrm>
            <a:custGeom>
              <a:avLst/>
              <a:gdLst/>
              <a:ahLst/>
              <a:cxnLst/>
              <a:rect l="l" t="t" r="r" b="b"/>
              <a:pathLst>
                <a:path w="2040" h="2164" extrusionOk="0">
                  <a:moveTo>
                    <a:pt x="1658" y="0"/>
                  </a:moveTo>
                  <a:cubicBezTo>
                    <a:pt x="1629" y="0"/>
                    <a:pt x="1600" y="12"/>
                    <a:pt x="1579" y="36"/>
                  </a:cubicBezTo>
                  <a:lnTo>
                    <a:pt x="27" y="1812"/>
                  </a:lnTo>
                  <a:cubicBezTo>
                    <a:pt x="11" y="1834"/>
                    <a:pt x="1" y="1862"/>
                    <a:pt x="1" y="1890"/>
                  </a:cubicBezTo>
                  <a:cubicBezTo>
                    <a:pt x="6" y="1917"/>
                    <a:pt x="16" y="1944"/>
                    <a:pt x="39" y="1961"/>
                  </a:cubicBezTo>
                  <a:cubicBezTo>
                    <a:pt x="54" y="1971"/>
                    <a:pt x="297" y="2163"/>
                    <a:pt x="664" y="2163"/>
                  </a:cubicBezTo>
                  <a:cubicBezTo>
                    <a:pt x="717" y="2163"/>
                    <a:pt x="778" y="2158"/>
                    <a:pt x="844" y="2147"/>
                  </a:cubicBezTo>
                  <a:cubicBezTo>
                    <a:pt x="1266" y="2075"/>
                    <a:pt x="1661" y="1746"/>
                    <a:pt x="2007" y="1171"/>
                  </a:cubicBezTo>
                  <a:cubicBezTo>
                    <a:pt x="2039" y="1121"/>
                    <a:pt x="2022" y="1056"/>
                    <a:pt x="1974" y="1023"/>
                  </a:cubicBezTo>
                  <a:cubicBezTo>
                    <a:pt x="1958" y="1014"/>
                    <a:pt x="1940" y="1010"/>
                    <a:pt x="1922" y="1010"/>
                  </a:cubicBezTo>
                  <a:cubicBezTo>
                    <a:pt x="1885" y="1010"/>
                    <a:pt x="1847" y="1028"/>
                    <a:pt x="1825" y="1062"/>
                  </a:cubicBezTo>
                  <a:cubicBezTo>
                    <a:pt x="1513" y="1577"/>
                    <a:pt x="1173" y="1872"/>
                    <a:pt x="811" y="1938"/>
                  </a:cubicBezTo>
                  <a:cubicBezTo>
                    <a:pt x="758" y="1948"/>
                    <a:pt x="708" y="1952"/>
                    <a:pt x="660" y="1952"/>
                  </a:cubicBezTo>
                  <a:cubicBezTo>
                    <a:pt x="490" y="1952"/>
                    <a:pt x="354" y="1899"/>
                    <a:pt x="269" y="1857"/>
                  </a:cubicBezTo>
                  <a:lnTo>
                    <a:pt x="1737" y="174"/>
                  </a:lnTo>
                  <a:cubicBezTo>
                    <a:pt x="1776" y="130"/>
                    <a:pt x="1770" y="64"/>
                    <a:pt x="1726" y="26"/>
                  </a:cubicBezTo>
                  <a:cubicBezTo>
                    <a:pt x="1707" y="8"/>
                    <a:pt x="1683" y="0"/>
                    <a:pt x="16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2458675" y="4743225"/>
              <a:ext cx="280525" cy="301375"/>
            </a:xfrm>
            <a:custGeom>
              <a:avLst/>
              <a:gdLst/>
              <a:ahLst/>
              <a:cxnLst/>
              <a:rect l="l" t="t" r="r" b="b"/>
              <a:pathLst>
                <a:path w="11221" h="12055" extrusionOk="0">
                  <a:moveTo>
                    <a:pt x="1689" y="0"/>
                  </a:moveTo>
                  <a:cubicBezTo>
                    <a:pt x="1689" y="0"/>
                    <a:pt x="1" y="2254"/>
                    <a:pt x="281" y="4457"/>
                  </a:cubicBezTo>
                  <a:cubicBezTo>
                    <a:pt x="559" y="6617"/>
                    <a:pt x="5768" y="12055"/>
                    <a:pt x="7904" y="12055"/>
                  </a:cubicBezTo>
                  <a:cubicBezTo>
                    <a:pt x="7951" y="12055"/>
                    <a:pt x="7998" y="12052"/>
                    <a:pt x="8042" y="12047"/>
                  </a:cubicBezTo>
                  <a:cubicBezTo>
                    <a:pt x="10074" y="11790"/>
                    <a:pt x="11220" y="10639"/>
                    <a:pt x="11220" y="10639"/>
                  </a:cubicBezTo>
                  <a:cubicBezTo>
                    <a:pt x="5389" y="8808"/>
                    <a:pt x="1689" y="0"/>
                    <a:pt x="16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2258900" y="3910125"/>
              <a:ext cx="663225" cy="517725"/>
            </a:xfrm>
            <a:custGeom>
              <a:avLst/>
              <a:gdLst/>
              <a:ahLst/>
              <a:cxnLst/>
              <a:rect l="l" t="t" r="r" b="b"/>
              <a:pathLst>
                <a:path w="26529" h="20709" extrusionOk="0">
                  <a:moveTo>
                    <a:pt x="16662" y="1"/>
                  </a:moveTo>
                  <a:cubicBezTo>
                    <a:pt x="15985" y="1"/>
                    <a:pt x="15188" y="119"/>
                    <a:pt x="14251" y="396"/>
                  </a:cubicBezTo>
                  <a:cubicBezTo>
                    <a:pt x="10831" y="1403"/>
                    <a:pt x="12651" y="4391"/>
                    <a:pt x="9987" y="4863"/>
                  </a:cubicBezTo>
                  <a:cubicBezTo>
                    <a:pt x="1" y="6644"/>
                    <a:pt x="5383" y="15708"/>
                    <a:pt x="5383" y="15708"/>
                  </a:cubicBezTo>
                  <a:cubicBezTo>
                    <a:pt x="4629" y="19881"/>
                    <a:pt x="6563" y="20708"/>
                    <a:pt x="8469" y="20708"/>
                  </a:cubicBezTo>
                  <a:cubicBezTo>
                    <a:pt x="9720" y="20708"/>
                    <a:pt x="10959" y="20352"/>
                    <a:pt x="11417" y="20352"/>
                  </a:cubicBezTo>
                  <a:cubicBezTo>
                    <a:pt x="12580" y="20352"/>
                    <a:pt x="11002" y="16750"/>
                    <a:pt x="11002" y="16750"/>
                  </a:cubicBezTo>
                  <a:cubicBezTo>
                    <a:pt x="14799" y="16328"/>
                    <a:pt x="12163" y="12371"/>
                    <a:pt x="14799" y="9379"/>
                  </a:cubicBezTo>
                  <a:cubicBezTo>
                    <a:pt x="16589" y="7345"/>
                    <a:pt x="18217" y="6663"/>
                    <a:pt x="19597" y="6663"/>
                  </a:cubicBezTo>
                  <a:cubicBezTo>
                    <a:pt x="22399" y="6663"/>
                    <a:pt x="24171" y="9477"/>
                    <a:pt x="24171" y="9477"/>
                  </a:cubicBezTo>
                  <a:cubicBezTo>
                    <a:pt x="24171" y="9477"/>
                    <a:pt x="24969" y="10501"/>
                    <a:pt x="25590" y="10501"/>
                  </a:cubicBezTo>
                  <a:cubicBezTo>
                    <a:pt x="25765" y="10501"/>
                    <a:pt x="25926" y="10420"/>
                    <a:pt x="26051" y="10211"/>
                  </a:cubicBezTo>
                  <a:cubicBezTo>
                    <a:pt x="26529" y="9422"/>
                    <a:pt x="25745" y="4725"/>
                    <a:pt x="23405" y="3355"/>
                  </a:cubicBezTo>
                  <a:cubicBezTo>
                    <a:pt x="22758" y="2975"/>
                    <a:pt x="22246" y="2837"/>
                    <a:pt x="21842" y="2837"/>
                  </a:cubicBezTo>
                  <a:cubicBezTo>
                    <a:pt x="20787" y="2837"/>
                    <a:pt x="20478" y="3778"/>
                    <a:pt x="20478" y="3778"/>
                  </a:cubicBezTo>
                  <a:cubicBezTo>
                    <a:pt x="20478" y="3778"/>
                    <a:pt x="20493" y="1"/>
                    <a:pt x="16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2440550" y="4354700"/>
              <a:ext cx="155325" cy="120950"/>
            </a:xfrm>
            <a:custGeom>
              <a:avLst/>
              <a:gdLst/>
              <a:ahLst/>
              <a:cxnLst/>
              <a:rect l="l" t="t" r="r" b="b"/>
              <a:pathLst>
                <a:path w="6213" h="4838" extrusionOk="0">
                  <a:moveTo>
                    <a:pt x="2490" y="0"/>
                  </a:moveTo>
                  <a:cubicBezTo>
                    <a:pt x="2051" y="0"/>
                    <a:pt x="1624" y="275"/>
                    <a:pt x="1280" y="1034"/>
                  </a:cubicBezTo>
                  <a:cubicBezTo>
                    <a:pt x="1" y="3846"/>
                    <a:pt x="2167" y="4838"/>
                    <a:pt x="3798" y="4838"/>
                  </a:cubicBezTo>
                  <a:cubicBezTo>
                    <a:pt x="4145" y="4838"/>
                    <a:pt x="4467" y="4793"/>
                    <a:pt x="4727" y="4712"/>
                  </a:cubicBezTo>
                  <a:cubicBezTo>
                    <a:pt x="6212" y="4239"/>
                    <a:pt x="4864" y="1883"/>
                    <a:pt x="4864" y="1883"/>
                  </a:cubicBezTo>
                  <a:cubicBezTo>
                    <a:pt x="4864" y="1883"/>
                    <a:pt x="3639" y="0"/>
                    <a:pt x="2490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2492650" y="4398075"/>
              <a:ext cx="57575" cy="49075"/>
            </a:xfrm>
            <a:custGeom>
              <a:avLst/>
              <a:gdLst/>
              <a:ahLst/>
              <a:cxnLst/>
              <a:rect l="l" t="t" r="r" b="b"/>
              <a:pathLst>
                <a:path w="2303" h="1963" extrusionOk="0">
                  <a:moveTo>
                    <a:pt x="620" y="1"/>
                  </a:moveTo>
                  <a:cubicBezTo>
                    <a:pt x="287" y="1"/>
                    <a:pt x="65" y="172"/>
                    <a:pt x="56" y="181"/>
                  </a:cubicBezTo>
                  <a:cubicBezTo>
                    <a:pt x="13" y="220"/>
                    <a:pt x="1" y="285"/>
                    <a:pt x="40" y="334"/>
                  </a:cubicBezTo>
                  <a:cubicBezTo>
                    <a:pt x="61" y="359"/>
                    <a:pt x="91" y="371"/>
                    <a:pt x="120" y="371"/>
                  </a:cubicBezTo>
                  <a:cubicBezTo>
                    <a:pt x="144" y="371"/>
                    <a:pt x="168" y="363"/>
                    <a:pt x="188" y="346"/>
                  </a:cubicBezTo>
                  <a:cubicBezTo>
                    <a:pt x="188" y="346"/>
                    <a:pt x="358" y="215"/>
                    <a:pt x="612" y="215"/>
                  </a:cubicBezTo>
                  <a:cubicBezTo>
                    <a:pt x="674" y="215"/>
                    <a:pt x="742" y="223"/>
                    <a:pt x="812" y="242"/>
                  </a:cubicBezTo>
                  <a:cubicBezTo>
                    <a:pt x="1141" y="329"/>
                    <a:pt x="1624" y="685"/>
                    <a:pt x="2084" y="1891"/>
                  </a:cubicBezTo>
                  <a:cubicBezTo>
                    <a:pt x="2100" y="1935"/>
                    <a:pt x="2145" y="1962"/>
                    <a:pt x="2183" y="1962"/>
                  </a:cubicBezTo>
                  <a:cubicBezTo>
                    <a:pt x="2199" y="1962"/>
                    <a:pt x="2211" y="1957"/>
                    <a:pt x="2221" y="1952"/>
                  </a:cubicBezTo>
                  <a:cubicBezTo>
                    <a:pt x="2276" y="1935"/>
                    <a:pt x="2303" y="1869"/>
                    <a:pt x="2282" y="1814"/>
                  </a:cubicBezTo>
                  <a:cubicBezTo>
                    <a:pt x="1887" y="784"/>
                    <a:pt x="1410" y="181"/>
                    <a:pt x="868" y="33"/>
                  </a:cubicBezTo>
                  <a:cubicBezTo>
                    <a:pt x="780" y="10"/>
                    <a:pt x="697" y="1"/>
                    <a:pt x="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2749450" y="4347900"/>
              <a:ext cx="92800" cy="67450"/>
            </a:xfrm>
            <a:custGeom>
              <a:avLst/>
              <a:gdLst/>
              <a:ahLst/>
              <a:cxnLst/>
              <a:rect l="l" t="t" r="r" b="b"/>
              <a:pathLst>
                <a:path w="3712" h="2698" extrusionOk="0">
                  <a:moveTo>
                    <a:pt x="3371" y="0"/>
                  </a:moveTo>
                  <a:cubicBezTo>
                    <a:pt x="3367" y="0"/>
                    <a:pt x="3364" y="1"/>
                    <a:pt x="3360" y="1"/>
                  </a:cubicBezTo>
                  <a:cubicBezTo>
                    <a:pt x="3300" y="13"/>
                    <a:pt x="3262" y="61"/>
                    <a:pt x="3267" y="122"/>
                  </a:cubicBezTo>
                  <a:cubicBezTo>
                    <a:pt x="3272" y="138"/>
                    <a:pt x="3481" y="1657"/>
                    <a:pt x="2429" y="2341"/>
                  </a:cubicBezTo>
                  <a:cubicBezTo>
                    <a:pt x="2279" y="2435"/>
                    <a:pt x="2126" y="2485"/>
                    <a:pt x="1963" y="2485"/>
                  </a:cubicBezTo>
                  <a:cubicBezTo>
                    <a:pt x="1899" y="2485"/>
                    <a:pt x="1833" y="2478"/>
                    <a:pt x="1765" y="2462"/>
                  </a:cubicBezTo>
                  <a:cubicBezTo>
                    <a:pt x="954" y="2275"/>
                    <a:pt x="219" y="1091"/>
                    <a:pt x="209" y="1081"/>
                  </a:cubicBezTo>
                  <a:cubicBezTo>
                    <a:pt x="191" y="1049"/>
                    <a:pt x="157" y="1031"/>
                    <a:pt x="122" y="1031"/>
                  </a:cubicBezTo>
                  <a:cubicBezTo>
                    <a:pt x="103" y="1031"/>
                    <a:pt x="84" y="1036"/>
                    <a:pt x="67" y="1048"/>
                  </a:cubicBezTo>
                  <a:cubicBezTo>
                    <a:pt x="17" y="1076"/>
                    <a:pt x="1" y="1141"/>
                    <a:pt x="28" y="1190"/>
                  </a:cubicBezTo>
                  <a:cubicBezTo>
                    <a:pt x="61" y="1245"/>
                    <a:pt x="818" y="2462"/>
                    <a:pt x="1716" y="2665"/>
                  </a:cubicBezTo>
                  <a:cubicBezTo>
                    <a:pt x="1804" y="2687"/>
                    <a:pt x="1886" y="2697"/>
                    <a:pt x="1969" y="2697"/>
                  </a:cubicBezTo>
                  <a:cubicBezTo>
                    <a:pt x="2171" y="2697"/>
                    <a:pt x="2363" y="2637"/>
                    <a:pt x="2543" y="2517"/>
                  </a:cubicBezTo>
                  <a:cubicBezTo>
                    <a:pt x="3712" y="1761"/>
                    <a:pt x="3487" y="160"/>
                    <a:pt x="3481" y="89"/>
                  </a:cubicBezTo>
                  <a:cubicBezTo>
                    <a:pt x="3470" y="37"/>
                    <a:pt x="3422" y="0"/>
                    <a:pt x="3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2612025" y="4366025"/>
              <a:ext cx="105525" cy="93950"/>
            </a:xfrm>
            <a:custGeom>
              <a:avLst/>
              <a:gdLst/>
              <a:ahLst/>
              <a:cxnLst/>
              <a:rect l="l" t="t" r="r" b="b"/>
              <a:pathLst>
                <a:path w="4221" h="3758" extrusionOk="0">
                  <a:moveTo>
                    <a:pt x="2110" y="0"/>
                  </a:moveTo>
                  <a:cubicBezTo>
                    <a:pt x="1690" y="0"/>
                    <a:pt x="1267" y="140"/>
                    <a:pt x="915" y="427"/>
                  </a:cubicBezTo>
                  <a:cubicBezTo>
                    <a:pt x="115" y="1085"/>
                    <a:pt x="1" y="2268"/>
                    <a:pt x="658" y="3069"/>
                  </a:cubicBezTo>
                  <a:cubicBezTo>
                    <a:pt x="1030" y="3522"/>
                    <a:pt x="1571" y="3757"/>
                    <a:pt x="2115" y="3757"/>
                  </a:cubicBezTo>
                  <a:cubicBezTo>
                    <a:pt x="2532" y="3757"/>
                    <a:pt x="2952" y="3618"/>
                    <a:pt x="3300" y="3333"/>
                  </a:cubicBezTo>
                  <a:cubicBezTo>
                    <a:pt x="4099" y="2675"/>
                    <a:pt x="4220" y="1491"/>
                    <a:pt x="3563" y="685"/>
                  </a:cubicBezTo>
                  <a:cubicBezTo>
                    <a:pt x="3192" y="234"/>
                    <a:pt x="2654" y="0"/>
                    <a:pt x="211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2835225" y="4274650"/>
              <a:ext cx="105375" cy="93950"/>
            </a:xfrm>
            <a:custGeom>
              <a:avLst/>
              <a:gdLst/>
              <a:ahLst/>
              <a:cxnLst/>
              <a:rect l="l" t="t" r="r" b="b"/>
              <a:pathLst>
                <a:path w="4215" h="3758" extrusionOk="0">
                  <a:moveTo>
                    <a:pt x="2104" y="0"/>
                  </a:moveTo>
                  <a:cubicBezTo>
                    <a:pt x="1685" y="0"/>
                    <a:pt x="1264" y="140"/>
                    <a:pt x="916" y="426"/>
                  </a:cubicBezTo>
                  <a:cubicBezTo>
                    <a:pt x="116" y="1084"/>
                    <a:pt x="0" y="2268"/>
                    <a:pt x="658" y="3068"/>
                  </a:cubicBezTo>
                  <a:cubicBezTo>
                    <a:pt x="1029" y="3523"/>
                    <a:pt x="1568" y="3757"/>
                    <a:pt x="2110" y="3757"/>
                  </a:cubicBezTo>
                  <a:cubicBezTo>
                    <a:pt x="2529" y="3757"/>
                    <a:pt x="2951" y="3617"/>
                    <a:pt x="3299" y="3331"/>
                  </a:cubicBezTo>
                  <a:cubicBezTo>
                    <a:pt x="4100" y="2673"/>
                    <a:pt x="4215" y="1489"/>
                    <a:pt x="3557" y="689"/>
                  </a:cubicBezTo>
                  <a:cubicBezTo>
                    <a:pt x="3186" y="235"/>
                    <a:pt x="2647" y="0"/>
                    <a:pt x="2104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2656950" y="4301525"/>
              <a:ext cx="53475" cy="47575"/>
            </a:xfrm>
            <a:custGeom>
              <a:avLst/>
              <a:gdLst/>
              <a:ahLst/>
              <a:cxnLst/>
              <a:rect l="l" t="t" r="r" b="b"/>
              <a:pathLst>
                <a:path w="2139" h="1903" extrusionOk="0">
                  <a:moveTo>
                    <a:pt x="1070" y="1"/>
                  </a:moveTo>
                  <a:cubicBezTo>
                    <a:pt x="857" y="1"/>
                    <a:pt x="643" y="71"/>
                    <a:pt x="466" y="217"/>
                  </a:cubicBezTo>
                  <a:cubicBezTo>
                    <a:pt x="61" y="552"/>
                    <a:pt x="1" y="1149"/>
                    <a:pt x="335" y="1555"/>
                  </a:cubicBezTo>
                  <a:cubicBezTo>
                    <a:pt x="524" y="1783"/>
                    <a:pt x="797" y="1902"/>
                    <a:pt x="1072" y="1902"/>
                  </a:cubicBezTo>
                  <a:cubicBezTo>
                    <a:pt x="1283" y="1902"/>
                    <a:pt x="1496" y="1832"/>
                    <a:pt x="1672" y="1686"/>
                  </a:cubicBezTo>
                  <a:cubicBezTo>
                    <a:pt x="2078" y="1352"/>
                    <a:pt x="2138" y="755"/>
                    <a:pt x="1804" y="348"/>
                  </a:cubicBezTo>
                  <a:cubicBezTo>
                    <a:pt x="1618" y="120"/>
                    <a:pt x="1345" y="1"/>
                    <a:pt x="1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2809350" y="4234550"/>
              <a:ext cx="53450" cy="47625"/>
            </a:xfrm>
            <a:custGeom>
              <a:avLst/>
              <a:gdLst/>
              <a:ahLst/>
              <a:cxnLst/>
              <a:rect l="l" t="t" r="r" b="b"/>
              <a:pathLst>
                <a:path w="2138" h="1905" extrusionOk="0">
                  <a:moveTo>
                    <a:pt x="1067" y="0"/>
                  </a:moveTo>
                  <a:cubicBezTo>
                    <a:pt x="855" y="0"/>
                    <a:pt x="642" y="71"/>
                    <a:pt x="466" y="216"/>
                  </a:cubicBezTo>
                  <a:cubicBezTo>
                    <a:pt x="59" y="551"/>
                    <a:pt x="0" y="1148"/>
                    <a:pt x="334" y="1554"/>
                  </a:cubicBezTo>
                  <a:cubicBezTo>
                    <a:pt x="520" y="1786"/>
                    <a:pt x="793" y="1904"/>
                    <a:pt x="1068" y="1904"/>
                  </a:cubicBezTo>
                  <a:cubicBezTo>
                    <a:pt x="1281" y="1904"/>
                    <a:pt x="1494" y="1834"/>
                    <a:pt x="1671" y="1691"/>
                  </a:cubicBezTo>
                  <a:cubicBezTo>
                    <a:pt x="2077" y="1357"/>
                    <a:pt x="2138" y="753"/>
                    <a:pt x="1802" y="348"/>
                  </a:cubicBezTo>
                  <a:cubicBezTo>
                    <a:pt x="1614" y="119"/>
                    <a:pt x="1341" y="0"/>
                    <a:pt x="10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2759200" y="4292250"/>
              <a:ext cx="61500" cy="71175"/>
            </a:xfrm>
            <a:custGeom>
              <a:avLst/>
              <a:gdLst/>
              <a:ahLst/>
              <a:cxnLst/>
              <a:rect l="l" t="t" r="r" b="b"/>
              <a:pathLst>
                <a:path w="2460" h="2847" extrusionOk="0">
                  <a:moveTo>
                    <a:pt x="121" y="0"/>
                  </a:moveTo>
                  <a:cubicBezTo>
                    <a:pt x="104" y="0"/>
                    <a:pt x="87" y="4"/>
                    <a:pt x="71" y="13"/>
                  </a:cubicBezTo>
                  <a:cubicBezTo>
                    <a:pt x="21" y="41"/>
                    <a:pt x="0" y="106"/>
                    <a:pt x="26" y="155"/>
                  </a:cubicBezTo>
                  <a:lnTo>
                    <a:pt x="904" y="1756"/>
                  </a:lnTo>
                  <a:cubicBezTo>
                    <a:pt x="914" y="1784"/>
                    <a:pt x="942" y="1799"/>
                    <a:pt x="970" y="1805"/>
                  </a:cubicBezTo>
                  <a:cubicBezTo>
                    <a:pt x="980" y="1809"/>
                    <a:pt x="991" y="1811"/>
                    <a:pt x="1001" y="1811"/>
                  </a:cubicBezTo>
                  <a:cubicBezTo>
                    <a:pt x="1020" y="1811"/>
                    <a:pt x="1038" y="1805"/>
                    <a:pt x="1052" y="1794"/>
                  </a:cubicBezTo>
                  <a:lnTo>
                    <a:pt x="2138" y="1088"/>
                  </a:lnTo>
                  <a:lnTo>
                    <a:pt x="1551" y="2704"/>
                  </a:lnTo>
                  <a:cubicBezTo>
                    <a:pt x="1529" y="2758"/>
                    <a:pt x="1556" y="2819"/>
                    <a:pt x="1611" y="2841"/>
                  </a:cubicBezTo>
                  <a:cubicBezTo>
                    <a:pt x="1627" y="2841"/>
                    <a:pt x="1638" y="2846"/>
                    <a:pt x="1650" y="2846"/>
                  </a:cubicBezTo>
                  <a:cubicBezTo>
                    <a:pt x="1693" y="2846"/>
                    <a:pt x="1731" y="2819"/>
                    <a:pt x="1748" y="2775"/>
                  </a:cubicBezTo>
                  <a:lnTo>
                    <a:pt x="2444" y="863"/>
                  </a:lnTo>
                  <a:cubicBezTo>
                    <a:pt x="2460" y="818"/>
                    <a:pt x="2449" y="769"/>
                    <a:pt x="2411" y="742"/>
                  </a:cubicBezTo>
                  <a:cubicBezTo>
                    <a:pt x="2393" y="727"/>
                    <a:pt x="2370" y="718"/>
                    <a:pt x="2347" y="718"/>
                  </a:cubicBezTo>
                  <a:cubicBezTo>
                    <a:pt x="2327" y="718"/>
                    <a:pt x="2308" y="724"/>
                    <a:pt x="2290" y="737"/>
                  </a:cubicBezTo>
                  <a:lnTo>
                    <a:pt x="1035" y="1553"/>
                  </a:lnTo>
                  <a:lnTo>
                    <a:pt x="213" y="56"/>
                  </a:lnTo>
                  <a:cubicBezTo>
                    <a:pt x="194" y="20"/>
                    <a:pt x="158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2243275" y="4905400"/>
              <a:ext cx="28675" cy="182325"/>
            </a:xfrm>
            <a:custGeom>
              <a:avLst/>
              <a:gdLst/>
              <a:ahLst/>
              <a:cxnLst/>
              <a:rect l="l" t="t" r="r" b="b"/>
              <a:pathLst>
                <a:path w="1147" h="7293" extrusionOk="0">
                  <a:moveTo>
                    <a:pt x="116" y="1"/>
                  </a:moveTo>
                  <a:cubicBezTo>
                    <a:pt x="111" y="1"/>
                    <a:pt x="105" y="1"/>
                    <a:pt x="100" y="2"/>
                  </a:cubicBezTo>
                  <a:cubicBezTo>
                    <a:pt x="44" y="2"/>
                    <a:pt x="1" y="57"/>
                    <a:pt x="6" y="113"/>
                  </a:cubicBezTo>
                  <a:cubicBezTo>
                    <a:pt x="23" y="338"/>
                    <a:pt x="439" y="5632"/>
                    <a:pt x="927" y="7221"/>
                  </a:cubicBezTo>
                  <a:cubicBezTo>
                    <a:pt x="944" y="7265"/>
                    <a:pt x="982" y="7292"/>
                    <a:pt x="1026" y="7292"/>
                  </a:cubicBezTo>
                  <a:cubicBezTo>
                    <a:pt x="1038" y="7292"/>
                    <a:pt x="1048" y="7292"/>
                    <a:pt x="1059" y="7287"/>
                  </a:cubicBezTo>
                  <a:cubicBezTo>
                    <a:pt x="1114" y="7270"/>
                    <a:pt x="1147" y="7216"/>
                    <a:pt x="1130" y="7155"/>
                  </a:cubicBezTo>
                  <a:cubicBezTo>
                    <a:pt x="648" y="5587"/>
                    <a:pt x="221" y="151"/>
                    <a:pt x="215" y="96"/>
                  </a:cubicBezTo>
                  <a:cubicBezTo>
                    <a:pt x="209" y="47"/>
                    <a:pt x="169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2217675" y="4905400"/>
              <a:ext cx="111575" cy="37350"/>
            </a:xfrm>
            <a:custGeom>
              <a:avLst/>
              <a:gdLst/>
              <a:ahLst/>
              <a:cxnLst/>
              <a:rect l="l" t="t" r="r" b="b"/>
              <a:pathLst>
                <a:path w="4463" h="1494" extrusionOk="0">
                  <a:moveTo>
                    <a:pt x="4339" y="1"/>
                  </a:moveTo>
                  <a:cubicBezTo>
                    <a:pt x="4321" y="1"/>
                    <a:pt x="4302" y="5"/>
                    <a:pt x="4286" y="14"/>
                  </a:cubicBezTo>
                  <a:cubicBezTo>
                    <a:pt x="2325" y="1170"/>
                    <a:pt x="127" y="1279"/>
                    <a:pt x="104" y="1279"/>
                  </a:cubicBezTo>
                  <a:cubicBezTo>
                    <a:pt x="49" y="1285"/>
                    <a:pt x="0" y="1335"/>
                    <a:pt x="6" y="1390"/>
                  </a:cubicBezTo>
                  <a:cubicBezTo>
                    <a:pt x="6" y="1449"/>
                    <a:pt x="56" y="1494"/>
                    <a:pt x="109" y="1494"/>
                  </a:cubicBezTo>
                  <a:lnTo>
                    <a:pt x="115" y="1494"/>
                  </a:lnTo>
                  <a:cubicBezTo>
                    <a:pt x="137" y="1494"/>
                    <a:pt x="2384" y="1378"/>
                    <a:pt x="4396" y="194"/>
                  </a:cubicBezTo>
                  <a:cubicBezTo>
                    <a:pt x="4445" y="167"/>
                    <a:pt x="4462" y="101"/>
                    <a:pt x="4435" y="52"/>
                  </a:cubicBezTo>
                  <a:cubicBezTo>
                    <a:pt x="4412" y="19"/>
                    <a:pt x="4376" y="1"/>
                    <a:pt x="43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2371675" y="5169900"/>
              <a:ext cx="118700" cy="100075"/>
            </a:xfrm>
            <a:custGeom>
              <a:avLst/>
              <a:gdLst/>
              <a:ahLst/>
              <a:cxnLst/>
              <a:rect l="l" t="t" r="r" b="b"/>
              <a:pathLst>
                <a:path w="4748" h="4003" extrusionOk="0">
                  <a:moveTo>
                    <a:pt x="117" y="0"/>
                  </a:moveTo>
                  <a:cubicBezTo>
                    <a:pt x="88" y="0"/>
                    <a:pt x="59" y="11"/>
                    <a:pt x="38" y="34"/>
                  </a:cubicBezTo>
                  <a:cubicBezTo>
                    <a:pt x="0" y="77"/>
                    <a:pt x="6" y="143"/>
                    <a:pt x="50" y="187"/>
                  </a:cubicBezTo>
                  <a:cubicBezTo>
                    <a:pt x="187" y="314"/>
                    <a:pt x="3519" y="3339"/>
                    <a:pt x="4571" y="3985"/>
                  </a:cubicBezTo>
                  <a:cubicBezTo>
                    <a:pt x="4588" y="3997"/>
                    <a:pt x="4610" y="4002"/>
                    <a:pt x="4627" y="4002"/>
                  </a:cubicBezTo>
                  <a:cubicBezTo>
                    <a:pt x="4665" y="4002"/>
                    <a:pt x="4698" y="3985"/>
                    <a:pt x="4715" y="3952"/>
                  </a:cubicBezTo>
                  <a:cubicBezTo>
                    <a:pt x="4748" y="3903"/>
                    <a:pt x="4731" y="3838"/>
                    <a:pt x="4682" y="3805"/>
                  </a:cubicBezTo>
                  <a:cubicBezTo>
                    <a:pt x="3645" y="3168"/>
                    <a:pt x="225" y="61"/>
                    <a:pt x="192" y="28"/>
                  </a:cubicBezTo>
                  <a:cubicBezTo>
                    <a:pt x="171" y="10"/>
                    <a:pt x="144" y="0"/>
                    <a:pt x="1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8" name="Google Shape;528;p7"/>
          <p:cNvSpPr/>
          <p:nvPr/>
        </p:nvSpPr>
        <p:spPr>
          <a:xfrm>
            <a:off x="8424000" y="1589694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7"/>
          <p:cNvSpPr/>
          <p:nvPr/>
        </p:nvSpPr>
        <p:spPr>
          <a:xfrm>
            <a:off x="6572825" y="4291249"/>
            <a:ext cx="929243" cy="312252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7"/>
          <p:cNvSpPr txBox="1">
            <a:spLocks noGrp="1"/>
          </p:cNvSpPr>
          <p:nvPr>
            <p:ph type="title"/>
          </p:nvPr>
        </p:nvSpPr>
        <p:spPr>
          <a:xfrm>
            <a:off x="1220375" y="977088"/>
            <a:ext cx="3771300" cy="61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31" name="Google Shape;531;p7"/>
          <p:cNvSpPr txBox="1">
            <a:spLocks noGrp="1"/>
          </p:cNvSpPr>
          <p:nvPr>
            <p:ph type="body" idx="1"/>
          </p:nvPr>
        </p:nvSpPr>
        <p:spPr>
          <a:xfrm>
            <a:off x="1220375" y="1589688"/>
            <a:ext cx="3771300" cy="257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8"/>
          <p:cNvGrpSpPr/>
          <p:nvPr/>
        </p:nvGrpSpPr>
        <p:grpSpPr>
          <a:xfrm>
            <a:off x="122308" y="68542"/>
            <a:ext cx="8909048" cy="4975150"/>
            <a:chOff x="122308" y="68542"/>
            <a:chExt cx="8909048" cy="4975150"/>
          </a:xfrm>
        </p:grpSpPr>
        <p:grpSp>
          <p:nvGrpSpPr>
            <p:cNvPr id="534" name="Google Shape;534;p8"/>
            <p:cNvGrpSpPr/>
            <p:nvPr/>
          </p:nvGrpSpPr>
          <p:grpSpPr>
            <a:xfrm>
              <a:off x="122308" y="68542"/>
              <a:ext cx="8909048" cy="4975150"/>
              <a:chOff x="122308" y="68542"/>
              <a:chExt cx="8909048" cy="4975150"/>
            </a:xfrm>
          </p:grpSpPr>
          <p:grpSp>
            <p:nvGrpSpPr>
              <p:cNvPr id="535" name="Google Shape;535;p8"/>
              <p:cNvGrpSpPr/>
              <p:nvPr/>
            </p:nvGrpSpPr>
            <p:grpSpPr>
              <a:xfrm>
                <a:off x="122308" y="68542"/>
                <a:ext cx="8909048" cy="4975150"/>
                <a:chOff x="122308" y="68542"/>
                <a:chExt cx="8909048" cy="4975150"/>
              </a:xfrm>
            </p:grpSpPr>
            <p:grpSp>
              <p:nvGrpSpPr>
                <p:cNvPr id="536" name="Google Shape;536;p8"/>
                <p:cNvGrpSpPr/>
                <p:nvPr/>
              </p:nvGrpSpPr>
              <p:grpSpPr>
                <a:xfrm rot="10800000">
                  <a:off x="7868647" y="1236600"/>
                  <a:ext cx="456959" cy="2111662"/>
                  <a:chOff x="8524342" y="1674075"/>
                  <a:chExt cx="456959" cy="2111662"/>
                </a:xfrm>
              </p:grpSpPr>
              <p:sp>
                <p:nvSpPr>
                  <p:cNvPr id="537" name="Google Shape;537;p8"/>
                  <p:cNvSpPr/>
                  <p:nvPr/>
                </p:nvSpPr>
                <p:spPr>
                  <a:xfrm>
                    <a:off x="8824189" y="1674075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538" name="Google Shape;538;p8"/>
                  <p:cNvSpPr/>
                  <p:nvPr/>
                </p:nvSpPr>
                <p:spPr>
                  <a:xfrm>
                    <a:off x="8870114" y="2464000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539" name="Google Shape;539;p8"/>
                  <p:cNvSpPr/>
                  <p:nvPr/>
                </p:nvSpPr>
                <p:spPr>
                  <a:xfrm rot="2700000">
                    <a:off x="8521914" y="286772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540" name="Google Shape;540;p8"/>
                  <p:cNvSpPr/>
                  <p:nvPr/>
                </p:nvSpPr>
                <p:spPr>
                  <a:xfrm rot="-5400000">
                    <a:off x="8649628" y="370880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</p:grpSp>
            <p:grpSp>
              <p:nvGrpSpPr>
                <p:cNvPr id="541" name="Google Shape;541;p8"/>
                <p:cNvGrpSpPr/>
                <p:nvPr/>
              </p:nvGrpSpPr>
              <p:grpSpPr>
                <a:xfrm>
                  <a:off x="122308" y="68542"/>
                  <a:ext cx="8909048" cy="4975150"/>
                  <a:chOff x="122308" y="68542"/>
                  <a:chExt cx="8909048" cy="4975150"/>
                </a:xfrm>
              </p:grpSpPr>
              <p:grpSp>
                <p:nvGrpSpPr>
                  <p:cNvPr id="542" name="Google Shape;542;p8"/>
                  <p:cNvGrpSpPr/>
                  <p:nvPr/>
                </p:nvGrpSpPr>
                <p:grpSpPr>
                  <a:xfrm>
                    <a:off x="122308" y="68542"/>
                    <a:ext cx="8909048" cy="4975150"/>
                    <a:chOff x="122308" y="68542"/>
                    <a:chExt cx="8909048" cy="4975150"/>
                  </a:xfrm>
                </p:grpSpPr>
                <p:sp>
                  <p:nvSpPr>
                    <p:cNvPr id="543" name="Google Shape;543;p8"/>
                    <p:cNvSpPr/>
                    <p:nvPr/>
                  </p:nvSpPr>
                  <p:spPr>
                    <a:xfrm rot="2700000">
                      <a:off x="243591" y="2870616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44" name="Google Shape;544;p8"/>
                    <p:cNvSpPr/>
                    <p:nvPr/>
                  </p:nvSpPr>
                  <p:spPr>
                    <a:xfrm>
                      <a:off x="960208" y="347900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45" name="Google Shape;545;p8"/>
                    <p:cNvSpPr/>
                    <p:nvPr/>
                  </p:nvSpPr>
                  <p:spPr>
                    <a:xfrm rot="6300406">
                      <a:off x="127712" y="839859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46" name="Google Shape;546;p8"/>
                    <p:cNvSpPr/>
                    <p:nvPr/>
                  </p:nvSpPr>
                  <p:spPr>
                    <a:xfrm rot="8999773">
                      <a:off x="1520397" y="194939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47" name="Google Shape;547;p8"/>
                    <p:cNvSpPr/>
                    <p:nvPr/>
                  </p:nvSpPr>
                  <p:spPr>
                    <a:xfrm rot="6300406">
                      <a:off x="144695" y="233204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48" name="Google Shape;548;p8"/>
                    <p:cNvSpPr/>
                    <p:nvPr/>
                  </p:nvSpPr>
                  <p:spPr>
                    <a:xfrm rot="-2700000">
                      <a:off x="515840" y="236038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49" name="Google Shape;549;p8"/>
                    <p:cNvSpPr/>
                    <p:nvPr/>
                  </p:nvSpPr>
                  <p:spPr>
                    <a:xfrm>
                      <a:off x="3809289" y="131025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50" name="Google Shape;550;p8"/>
                    <p:cNvSpPr/>
                    <p:nvPr/>
                  </p:nvSpPr>
                  <p:spPr>
                    <a:xfrm rot="2700000">
                      <a:off x="5444989" y="194954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51" name="Google Shape;551;p8"/>
                    <p:cNvSpPr/>
                    <p:nvPr/>
                  </p:nvSpPr>
                  <p:spPr>
                    <a:xfrm rot="5400000" flipH="1">
                      <a:off x="1080535" y="959501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52" name="Google Shape;552;p8"/>
                    <p:cNvSpPr/>
                    <p:nvPr/>
                  </p:nvSpPr>
                  <p:spPr>
                    <a:xfrm rot="-900406" flipH="1">
                      <a:off x="5078610" y="405077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53" name="Google Shape;553;p8"/>
                    <p:cNvSpPr/>
                    <p:nvPr/>
                  </p:nvSpPr>
                  <p:spPr>
                    <a:xfrm rot="8100000" flipH="1">
                      <a:off x="1537394" y="1150444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54" name="Google Shape;554;p8"/>
                    <p:cNvSpPr/>
                    <p:nvPr/>
                  </p:nvSpPr>
                  <p:spPr>
                    <a:xfrm rot="-5400000">
                      <a:off x="3039403" y="21890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55" name="Google Shape;555;p8"/>
                    <p:cNvSpPr/>
                    <p:nvPr/>
                  </p:nvSpPr>
                  <p:spPr>
                    <a:xfrm>
                      <a:off x="1878594" y="353194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56" name="Google Shape;556;p8"/>
                    <p:cNvSpPr/>
                    <p:nvPr/>
                  </p:nvSpPr>
                  <p:spPr>
                    <a:xfrm rot="6300406">
                      <a:off x="2605974" y="347912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57" name="Google Shape;557;p8"/>
                    <p:cNvSpPr/>
                    <p:nvPr/>
                  </p:nvSpPr>
                  <p:spPr>
                    <a:xfrm rot="-5400000">
                      <a:off x="245215" y="1885043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58" name="Google Shape;558;p8"/>
                    <p:cNvSpPr/>
                    <p:nvPr/>
                  </p:nvSpPr>
                  <p:spPr>
                    <a:xfrm rot="2700000">
                      <a:off x="515841" y="2313366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59" name="Google Shape;559;p8"/>
                    <p:cNvSpPr/>
                    <p:nvPr/>
                  </p:nvSpPr>
                  <p:spPr>
                    <a:xfrm rot="-5400000">
                      <a:off x="2177229" y="4959035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60" name="Google Shape;560;p8"/>
                    <p:cNvSpPr/>
                    <p:nvPr/>
                  </p:nvSpPr>
                  <p:spPr>
                    <a:xfrm rot="8999773">
                      <a:off x="143059" y="2313364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61" name="Google Shape;561;p8"/>
                    <p:cNvSpPr/>
                    <p:nvPr/>
                  </p:nvSpPr>
                  <p:spPr>
                    <a:xfrm rot="6300406">
                      <a:off x="466170" y="88532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562" name="Google Shape;562;p8"/>
                    <p:cNvSpPr/>
                    <p:nvPr/>
                  </p:nvSpPr>
                  <p:spPr>
                    <a:xfrm>
                      <a:off x="5986089" y="360650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63" name="Google Shape;563;p8"/>
                    <p:cNvSpPr/>
                    <p:nvPr/>
                  </p:nvSpPr>
                  <p:spPr>
                    <a:xfrm rot="8999773">
                      <a:off x="6232222" y="93889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564" name="Google Shape;564;p8"/>
                    <p:cNvSpPr/>
                    <p:nvPr/>
                  </p:nvSpPr>
                  <p:spPr>
                    <a:xfrm rot="8100000" flipH="1">
                      <a:off x="7273844" y="291144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65" name="Google Shape;565;p8"/>
                    <p:cNvSpPr/>
                    <p:nvPr/>
                  </p:nvSpPr>
                  <p:spPr>
                    <a:xfrm rot="8100000" flipH="1">
                      <a:off x="8532169" y="144194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66" name="Google Shape;566;p8"/>
                    <p:cNvSpPr/>
                    <p:nvPr/>
                  </p:nvSpPr>
                  <p:spPr>
                    <a:xfrm rot="-10594826" flipH="1">
                      <a:off x="8826068" y="520771"/>
                      <a:ext cx="111939" cy="39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67" name="Google Shape;567;p8"/>
                    <p:cNvSpPr/>
                    <p:nvPr/>
                  </p:nvSpPr>
                  <p:spPr>
                    <a:xfrm>
                      <a:off x="8631314" y="819900"/>
                      <a:ext cx="111187" cy="38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68" name="Google Shape;568;p8"/>
                    <p:cNvSpPr/>
                    <p:nvPr/>
                  </p:nvSpPr>
                  <p:spPr>
                    <a:xfrm>
                      <a:off x="8824189" y="1674075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569" name="Google Shape;569;p8"/>
                    <p:cNvSpPr/>
                    <p:nvPr/>
                  </p:nvSpPr>
                  <p:spPr>
                    <a:xfrm rot="8999773">
                      <a:off x="124684" y="3479839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70" name="Google Shape;570;p8"/>
                    <p:cNvSpPr/>
                    <p:nvPr/>
                  </p:nvSpPr>
                  <p:spPr>
                    <a:xfrm rot="2700000">
                      <a:off x="258666" y="4040091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71" name="Google Shape;571;p8"/>
                    <p:cNvSpPr/>
                    <p:nvPr/>
                  </p:nvSpPr>
                  <p:spPr>
                    <a:xfrm rot="2700000">
                      <a:off x="133366" y="4542241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72" name="Google Shape;572;p8"/>
                    <p:cNvSpPr/>
                    <p:nvPr/>
                  </p:nvSpPr>
                  <p:spPr>
                    <a:xfrm rot="6300406">
                      <a:off x="512095" y="467867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573" name="Google Shape;573;p8"/>
                    <p:cNvSpPr/>
                    <p:nvPr/>
                  </p:nvSpPr>
                  <p:spPr>
                    <a:xfrm rot="-2700000">
                      <a:off x="1498615" y="4947863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74" name="Google Shape;574;p8"/>
                    <p:cNvSpPr/>
                    <p:nvPr/>
                  </p:nvSpPr>
                  <p:spPr>
                    <a:xfrm rot="8999773">
                      <a:off x="197772" y="4961864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75" name="Google Shape;575;p8"/>
                    <p:cNvSpPr/>
                    <p:nvPr/>
                  </p:nvSpPr>
                  <p:spPr>
                    <a:xfrm>
                      <a:off x="8870114" y="2464000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76" name="Google Shape;576;p8"/>
                    <p:cNvSpPr/>
                    <p:nvPr/>
                  </p:nvSpPr>
                  <p:spPr>
                    <a:xfrm rot="8100000" flipH="1">
                      <a:off x="8826469" y="3556044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77" name="Google Shape;577;p8"/>
                    <p:cNvSpPr/>
                    <p:nvPr/>
                  </p:nvSpPr>
                  <p:spPr>
                    <a:xfrm rot="2700000">
                      <a:off x="8521914" y="2867729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78" name="Google Shape;578;p8"/>
                    <p:cNvSpPr/>
                    <p:nvPr/>
                  </p:nvSpPr>
                  <p:spPr>
                    <a:xfrm rot="-5400000">
                      <a:off x="8954428" y="294680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579" name="Google Shape;579;p8"/>
                    <p:cNvSpPr/>
                    <p:nvPr/>
                  </p:nvSpPr>
                  <p:spPr>
                    <a:xfrm>
                      <a:off x="3005139" y="4778487"/>
                      <a:ext cx="111187" cy="38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80" name="Google Shape;580;p8"/>
                    <p:cNvSpPr/>
                    <p:nvPr/>
                  </p:nvSpPr>
                  <p:spPr>
                    <a:xfrm rot="2700000">
                      <a:off x="4401664" y="4841079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81" name="Google Shape;581;p8"/>
                    <p:cNvSpPr/>
                    <p:nvPr/>
                  </p:nvSpPr>
                  <p:spPr>
                    <a:xfrm rot="5400000" flipH="1">
                      <a:off x="1027810" y="4691226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82" name="Google Shape;582;p8"/>
                    <p:cNvSpPr/>
                    <p:nvPr/>
                  </p:nvSpPr>
                  <p:spPr>
                    <a:xfrm rot="-900406" flipH="1">
                      <a:off x="7311885" y="3527202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83" name="Google Shape;583;p8"/>
                    <p:cNvSpPr/>
                    <p:nvPr/>
                  </p:nvSpPr>
                  <p:spPr>
                    <a:xfrm rot="8100000" flipH="1">
                      <a:off x="3465869" y="4882169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84" name="Google Shape;584;p8"/>
                    <p:cNvSpPr/>
                    <p:nvPr/>
                  </p:nvSpPr>
                  <p:spPr>
                    <a:xfrm>
                      <a:off x="6923964" y="4930575"/>
                      <a:ext cx="111187" cy="38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85" name="Google Shape;585;p8"/>
                    <p:cNvSpPr/>
                    <p:nvPr/>
                  </p:nvSpPr>
                  <p:spPr>
                    <a:xfrm rot="8999773">
                      <a:off x="5188897" y="4740014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586" name="Google Shape;586;p8"/>
                    <p:cNvSpPr/>
                    <p:nvPr/>
                  </p:nvSpPr>
                  <p:spPr>
                    <a:xfrm>
                      <a:off x="6015314" y="4916350"/>
                      <a:ext cx="111187" cy="38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87" name="Google Shape;587;p8"/>
                    <p:cNvSpPr/>
                    <p:nvPr/>
                  </p:nvSpPr>
                  <p:spPr>
                    <a:xfrm rot="2700000">
                      <a:off x="7468364" y="4723054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588" name="Google Shape;588;p8"/>
                    <p:cNvSpPr/>
                    <p:nvPr/>
                  </p:nvSpPr>
                  <p:spPr>
                    <a:xfrm rot="8999773">
                      <a:off x="7742272" y="4978839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589" name="Google Shape;589;p8"/>
                    <p:cNvSpPr/>
                    <p:nvPr/>
                  </p:nvSpPr>
                  <p:spPr>
                    <a:xfrm>
                      <a:off x="8420039" y="4888775"/>
                      <a:ext cx="111187" cy="385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90" name="Google Shape;590;p8"/>
                    <p:cNvSpPr/>
                    <p:nvPr/>
                  </p:nvSpPr>
                  <p:spPr>
                    <a:xfrm rot="8100000" flipH="1">
                      <a:off x="8841094" y="4967769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91" name="Google Shape;591;p8"/>
                    <p:cNvSpPr/>
                    <p:nvPr/>
                  </p:nvSpPr>
                  <p:spPr>
                    <a:xfrm rot="-900406" flipH="1">
                      <a:off x="8623960" y="4437227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</p:sp>
                <p:sp>
                  <p:nvSpPr>
                    <p:cNvPr id="592" name="Google Shape;592;p8"/>
                    <p:cNvSpPr/>
                    <p:nvPr/>
                  </p:nvSpPr>
                  <p:spPr>
                    <a:xfrm rot="-5400000">
                      <a:off x="8568653" y="3957134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</p:grpSp>
              <p:grpSp>
                <p:nvGrpSpPr>
                  <p:cNvPr id="593" name="Google Shape;593;p8"/>
                  <p:cNvGrpSpPr/>
                  <p:nvPr/>
                </p:nvGrpSpPr>
                <p:grpSpPr>
                  <a:xfrm rot="10800000">
                    <a:off x="828058" y="1376836"/>
                    <a:ext cx="480016" cy="1076509"/>
                    <a:chOff x="122308" y="3683092"/>
                    <a:chExt cx="480016" cy="1076509"/>
                  </a:xfrm>
                </p:grpSpPr>
                <p:sp>
                  <p:nvSpPr>
                    <p:cNvPr id="594" name="Google Shape;594;p8"/>
                    <p:cNvSpPr/>
                    <p:nvPr/>
                  </p:nvSpPr>
                  <p:spPr>
                    <a:xfrm rot="8999773">
                      <a:off x="124684" y="3708439"/>
                      <a:ext cx="111961" cy="3950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595" name="Google Shape;595;p8"/>
                    <p:cNvSpPr/>
                    <p:nvPr/>
                  </p:nvSpPr>
                  <p:spPr>
                    <a:xfrm rot="2700000">
                      <a:off x="133366" y="4542241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4"/>
                    </a:solidFill>
                    <a:ln>
                      <a:noFill/>
                    </a:ln>
                  </p:spPr>
                </p:sp>
                <p:sp>
                  <p:nvSpPr>
                    <p:cNvPr id="596" name="Google Shape;596;p8"/>
                    <p:cNvSpPr/>
                    <p:nvPr/>
                  </p:nvSpPr>
                  <p:spPr>
                    <a:xfrm rot="6300406">
                      <a:off x="512095" y="467867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</p:grpSp>
            </p:grpSp>
          </p:grpSp>
          <p:sp>
            <p:nvSpPr>
              <p:cNvPr id="597" name="Google Shape;597;p8"/>
              <p:cNvSpPr/>
              <p:nvPr/>
            </p:nvSpPr>
            <p:spPr>
              <a:xfrm>
                <a:off x="394650" y="4224075"/>
                <a:ext cx="193500" cy="183900"/>
              </a:xfrm>
              <a:prstGeom prst="star5">
                <a:avLst>
                  <a:gd name="adj" fmla="val 19098"/>
                  <a:gd name="hf" fmla="val 105146"/>
                  <a:gd name="vf" fmla="val 110557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8" name="Google Shape;598;p8"/>
              <p:cNvSpPr/>
              <p:nvPr/>
            </p:nvSpPr>
            <p:spPr>
              <a:xfrm>
                <a:off x="8047200" y="4224075"/>
                <a:ext cx="193500" cy="183900"/>
              </a:xfrm>
              <a:prstGeom prst="star5">
                <a:avLst>
                  <a:gd name="adj" fmla="val 19098"/>
                  <a:gd name="hf" fmla="val 105146"/>
                  <a:gd name="vf" fmla="val 110557"/>
                </a:avLst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9" name="Google Shape;599;p8"/>
            <p:cNvSpPr/>
            <p:nvPr/>
          </p:nvSpPr>
          <p:spPr>
            <a:xfrm rot="-2700000">
              <a:off x="1932765" y="34039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600" name="Google Shape;600;p8"/>
            <p:cNvSpPr/>
            <p:nvPr/>
          </p:nvSpPr>
          <p:spPr>
            <a:xfrm rot="6300406">
              <a:off x="1121095" y="443425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601" name="Google Shape;601;p8"/>
            <p:cNvSpPr/>
            <p:nvPr/>
          </p:nvSpPr>
          <p:spPr>
            <a:xfrm rot="6300406">
              <a:off x="7609637" y="152693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602" name="Google Shape;602;p8"/>
            <p:cNvSpPr/>
            <p:nvPr/>
          </p:nvSpPr>
          <p:spPr>
            <a:xfrm rot="-2700000">
              <a:off x="7522690" y="92311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603" name="Google Shape;603;p8"/>
            <p:cNvSpPr/>
            <p:nvPr/>
          </p:nvSpPr>
          <p:spPr>
            <a:xfrm rot="6300406">
              <a:off x="7996995" y="4195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604" name="Google Shape;604;p8"/>
            <p:cNvSpPr/>
            <p:nvPr/>
          </p:nvSpPr>
          <p:spPr>
            <a:xfrm rot="-4499594">
              <a:off x="1270787" y="29359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605" name="Google Shape;605;p8"/>
            <p:cNvSpPr/>
            <p:nvPr/>
          </p:nvSpPr>
          <p:spPr>
            <a:xfrm rot="-4499594">
              <a:off x="1580237" y="19870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606" name="Google Shape;606;p8"/>
            <p:cNvSpPr/>
            <p:nvPr/>
          </p:nvSpPr>
          <p:spPr>
            <a:xfrm rot="8100000">
              <a:off x="7448940" y="292411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607" name="Google Shape;607;p8"/>
            <p:cNvSpPr/>
            <p:nvPr/>
          </p:nvSpPr>
          <p:spPr>
            <a:xfrm rot="-4499594">
              <a:off x="7303937" y="20272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608" name="Google Shape;608;p8"/>
          <p:cNvSpPr/>
          <p:nvPr/>
        </p:nvSpPr>
        <p:spPr>
          <a:xfrm>
            <a:off x="721050" y="553925"/>
            <a:ext cx="7701600" cy="40356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9" name="Google Shape;609;p8"/>
          <p:cNvGrpSpPr/>
          <p:nvPr/>
        </p:nvGrpSpPr>
        <p:grpSpPr>
          <a:xfrm rot="1799965" flipH="1">
            <a:off x="372879" y="2694432"/>
            <a:ext cx="1792663" cy="1738763"/>
            <a:chOff x="6997200" y="3219600"/>
            <a:chExt cx="1426800" cy="1383900"/>
          </a:xfrm>
        </p:grpSpPr>
        <p:sp>
          <p:nvSpPr>
            <p:cNvPr id="610" name="Google Shape;610;p8"/>
            <p:cNvSpPr/>
            <p:nvPr/>
          </p:nvSpPr>
          <p:spPr>
            <a:xfrm>
              <a:off x="7226125" y="4200625"/>
              <a:ext cx="413050" cy="393250"/>
            </a:xfrm>
            <a:custGeom>
              <a:avLst/>
              <a:gdLst/>
              <a:ahLst/>
              <a:cxnLst/>
              <a:rect l="l" t="t" r="r" b="b"/>
              <a:pathLst>
                <a:path w="16522" h="15730" extrusionOk="0">
                  <a:moveTo>
                    <a:pt x="16521" y="0"/>
                  </a:moveTo>
                  <a:lnTo>
                    <a:pt x="16521" y="0"/>
                  </a:lnTo>
                  <a:cubicBezTo>
                    <a:pt x="16521" y="0"/>
                    <a:pt x="12378" y="746"/>
                    <a:pt x="8432" y="4232"/>
                  </a:cubicBezTo>
                  <a:cubicBezTo>
                    <a:pt x="4480" y="7723"/>
                    <a:pt x="2310" y="14184"/>
                    <a:pt x="2310" y="14184"/>
                  </a:cubicBezTo>
                  <a:cubicBezTo>
                    <a:pt x="2310" y="14184"/>
                    <a:pt x="327" y="12910"/>
                    <a:pt x="49" y="12910"/>
                  </a:cubicBezTo>
                  <a:cubicBezTo>
                    <a:pt x="0" y="12910"/>
                    <a:pt x="4" y="12949"/>
                    <a:pt x="79" y="13040"/>
                  </a:cubicBezTo>
                  <a:cubicBezTo>
                    <a:pt x="588" y="13653"/>
                    <a:pt x="3269" y="15730"/>
                    <a:pt x="3269" y="15730"/>
                  </a:cubicBezTo>
                  <a:cubicBezTo>
                    <a:pt x="3269" y="15730"/>
                    <a:pt x="12044" y="7273"/>
                    <a:pt x="15775" y="6555"/>
                  </a:cubicBezTo>
                  <a:lnTo>
                    <a:pt x="16521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8"/>
            <p:cNvSpPr/>
            <p:nvPr/>
          </p:nvSpPr>
          <p:spPr>
            <a:xfrm>
              <a:off x="7210525" y="4512200"/>
              <a:ext cx="144450" cy="91300"/>
            </a:xfrm>
            <a:custGeom>
              <a:avLst/>
              <a:gdLst/>
              <a:ahLst/>
              <a:cxnLst/>
              <a:rect l="l" t="t" r="r" b="b"/>
              <a:pathLst>
                <a:path w="5778" h="3652" extrusionOk="0">
                  <a:moveTo>
                    <a:pt x="3334" y="1"/>
                  </a:moveTo>
                  <a:lnTo>
                    <a:pt x="2949" y="532"/>
                  </a:lnTo>
                  <a:cubicBezTo>
                    <a:pt x="2949" y="532"/>
                    <a:pt x="1841" y="32"/>
                    <a:pt x="903" y="32"/>
                  </a:cubicBezTo>
                  <a:cubicBezTo>
                    <a:pt x="558" y="32"/>
                    <a:pt x="235" y="100"/>
                    <a:pt x="0" y="286"/>
                  </a:cubicBezTo>
                  <a:lnTo>
                    <a:pt x="4260" y="3651"/>
                  </a:lnTo>
                  <a:lnTo>
                    <a:pt x="5778" y="1827"/>
                  </a:lnTo>
                  <a:lnTo>
                    <a:pt x="33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8"/>
            <p:cNvSpPr/>
            <p:nvPr/>
          </p:nvSpPr>
          <p:spPr>
            <a:xfrm>
              <a:off x="7263125" y="4516325"/>
              <a:ext cx="6075" cy="25925"/>
            </a:xfrm>
            <a:custGeom>
              <a:avLst/>
              <a:gdLst/>
              <a:ahLst/>
              <a:cxnLst/>
              <a:rect l="l" t="t" r="r" b="b"/>
              <a:pathLst>
                <a:path w="243" h="1037" extrusionOk="0">
                  <a:moveTo>
                    <a:pt x="139" y="0"/>
                  </a:moveTo>
                  <a:cubicBezTo>
                    <a:pt x="79" y="0"/>
                    <a:pt x="29" y="44"/>
                    <a:pt x="29" y="104"/>
                  </a:cubicBezTo>
                  <a:lnTo>
                    <a:pt x="1" y="926"/>
                  </a:lnTo>
                  <a:cubicBezTo>
                    <a:pt x="1" y="981"/>
                    <a:pt x="46" y="1030"/>
                    <a:pt x="106" y="1037"/>
                  </a:cubicBezTo>
                  <a:lnTo>
                    <a:pt x="111" y="1037"/>
                  </a:lnTo>
                  <a:cubicBezTo>
                    <a:pt x="165" y="1037"/>
                    <a:pt x="215" y="992"/>
                    <a:pt x="215" y="932"/>
                  </a:cubicBezTo>
                  <a:lnTo>
                    <a:pt x="243" y="109"/>
                  </a:lnTo>
                  <a:cubicBezTo>
                    <a:pt x="243" y="50"/>
                    <a:pt x="198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8"/>
            <p:cNvSpPr/>
            <p:nvPr/>
          </p:nvSpPr>
          <p:spPr>
            <a:xfrm>
              <a:off x="7006225" y="4047525"/>
              <a:ext cx="524675" cy="161200"/>
            </a:xfrm>
            <a:custGeom>
              <a:avLst/>
              <a:gdLst/>
              <a:ahLst/>
              <a:cxnLst/>
              <a:rect l="l" t="t" r="r" b="b"/>
              <a:pathLst>
                <a:path w="20987" h="6448" extrusionOk="0">
                  <a:moveTo>
                    <a:pt x="12871" y="0"/>
                  </a:moveTo>
                  <a:cubicBezTo>
                    <a:pt x="12597" y="0"/>
                    <a:pt x="12319" y="6"/>
                    <a:pt x="12037" y="18"/>
                  </a:cubicBezTo>
                  <a:cubicBezTo>
                    <a:pt x="6770" y="243"/>
                    <a:pt x="1020" y="3899"/>
                    <a:pt x="1020" y="3899"/>
                  </a:cubicBezTo>
                  <a:cubicBezTo>
                    <a:pt x="1020" y="3899"/>
                    <a:pt x="217" y="1481"/>
                    <a:pt x="37" y="1481"/>
                  </a:cubicBezTo>
                  <a:cubicBezTo>
                    <a:pt x="13" y="1481"/>
                    <a:pt x="0" y="1522"/>
                    <a:pt x="1" y="1614"/>
                  </a:cubicBezTo>
                  <a:cubicBezTo>
                    <a:pt x="11" y="2408"/>
                    <a:pt x="790" y="5707"/>
                    <a:pt x="790" y="5707"/>
                  </a:cubicBezTo>
                  <a:cubicBezTo>
                    <a:pt x="790" y="5707"/>
                    <a:pt x="4330" y="5401"/>
                    <a:pt x="8115" y="5401"/>
                  </a:cubicBezTo>
                  <a:cubicBezTo>
                    <a:pt x="11339" y="5401"/>
                    <a:pt x="14741" y="5623"/>
                    <a:pt x="16284" y="6448"/>
                  </a:cubicBezTo>
                  <a:lnTo>
                    <a:pt x="20987" y="1816"/>
                  </a:lnTo>
                  <a:cubicBezTo>
                    <a:pt x="20987" y="1816"/>
                    <a:pt x="17684" y="0"/>
                    <a:pt x="1287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8"/>
            <p:cNvSpPr/>
            <p:nvPr/>
          </p:nvSpPr>
          <p:spPr>
            <a:xfrm>
              <a:off x="6997200" y="4071000"/>
              <a:ext cx="88125" cy="132375"/>
            </a:xfrm>
            <a:custGeom>
              <a:avLst/>
              <a:gdLst/>
              <a:ahLst/>
              <a:cxnLst/>
              <a:rect l="l" t="t" r="r" b="b"/>
              <a:pathLst>
                <a:path w="3525" h="5295" extrusionOk="0">
                  <a:moveTo>
                    <a:pt x="0" y="0"/>
                  </a:moveTo>
                  <a:lnTo>
                    <a:pt x="1195" y="5295"/>
                  </a:lnTo>
                  <a:lnTo>
                    <a:pt x="3524" y="4834"/>
                  </a:lnTo>
                  <a:lnTo>
                    <a:pt x="2768" y="1881"/>
                  </a:lnTo>
                  <a:lnTo>
                    <a:pt x="2138" y="2051"/>
                  </a:lnTo>
                  <a:cubicBezTo>
                    <a:pt x="2138" y="2051"/>
                    <a:pt x="1113" y="12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8"/>
            <p:cNvSpPr/>
            <p:nvPr/>
          </p:nvSpPr>
          <p:spPr>
            <a:xfrm>
              <a:off x="7290125" y="4013025"/>
              <a:ext cx="506750" cy="403700"/>
            </a:xfrm>
            <a:custGeom>
              <a:avLst/>
              <a:gdLst/>
              <a:ahLst/>
              <a:cxnLst/>
              <a:rect l="l" t="t" r="r" b="b"/>
              <a:pathLst>
                <a:path w="20270" h="16148" extrusionOk="0">
                  <a:moveTo>
                    <a:pt x="6092" y="1"/>
                  </a:moveTo>
                  <a:cubicBezTo>
                    <a:pt x="3985" y="1"/>
                    <a:pt x="549" y="834"/>
                    <a:pt x="549" y="834"/>
                  </a:cubicBezTo>
                  <a:cubicBezTo>
                    <a:pt x="1" y="3224"/>
                    <a:pt x="1782" y="8711"/>
                    <a:pt x="1782" y="8711"/>
                  </a:cubicBezTo>
                  <a:cubicBezTo>
                    <a:pt x="4567" y="7876"/>
                    <a:pt x="7167" y="7542"/>
                    <a:pt x="7491" y="7542"/>
                  </a:cubicBezTo>
                  <a:cubicBezTo>
                    <a:pt x="7546" y="7542"/>
                    <a:pt x="7536" y="7552"/>
                    <a:pt x="7450" y="7570"/>
                  </a:cubicBezTo>
                  <a:cubicBezTo>
                    <a:pt x="6090" y="8529"/>
                    <a:pt x="4650" y="10941"/>
                    <a:pt x="4650" y="10941"/>
                  </a:cubicBezTo>
                  <a:cubicBezTo>
                    <a:pt x="6096" y="12842"/>
                    <a:pt x="10678" y="16148"/>
                    <a:pt x="10678" y="16148"/>
                  </a:cubicBezTo>
                  <a:cubicBezTo>
                    <a:pt x="15753" y="15249"/>
                    <a:pt x="20270" y="9692"/>
                    <a:pt x="20270" y="9692"/>
                  </a:cubicBezTo>
                  <a:cubicBezTo>
                    <a:pt x="17792" y="9028"/>
                    <a:pt x="7296" y="160"/>
                    <a:pt x="7296" y="160"/>
                  </a:cubicBezTo>
                  <a:cubicBezTo>
                    <a:pt x="7009" y="47"/>
                    <a:pt x="6587" y="1"/>
                    <a:pt x="609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8"/>
            <p:cNvSpPr/>
            <p:nvPr/>
          </p:nvSpPr>
          <p:spPr>
            <a:xfrm>
              <a:off x="7489775" y="4145275"/>
              <a:ext cx="45125" cy="47700"/>
            </a:xfrm>
            <a:custGeom>
              <a:avLst/>
              <a:gdLst/>
              <a:ahLst/>
              <a:cxnLst/>
              <a:rect l="l" t="t" r="r" b="b"/>
              <a:pathLst>
                <a:path w="1805" h="1908" extrusionOk="0">
                  <a:moveTo>
                    <a:pt x="1108" y="0"/>
                  </a:moveTo>
                  <a:cubicBezTo>
                    <a:pt x="1094" y="0"/>
                    <a:pt x="1078" y="4"/>
                    <a:pt x="1064" y="11"/>
                  </a:cubicBezTo>
                  <a:cubicBezTo>
                    <a:pt x="105" y="444"/>
                    <a:pt x="11" y="1738"/>
                    <a:pt x="6" y="1792"/>
                  </a:cubicBezTo>
                  <a:cubicBezTo>
                    <a:pt x="1" y="1842"/>
                    <a:pt x="34" y="1885"/>
                    <a:pt x="77" y="1903"/>
                  </a:cubicBezTo>
                  <a:cubicBezTo>
                    <a:pt x="89" y="1903"/>
                    <a:pt x="99" y="1908"/>
                    <a:pt x="110" y="1908"/>
                  </a:cubicBezTo>
                  <a:cubicBezTo>
                    <a:pt x="149" y="1908"/>
                    <a:pt x="182" y="1885"/>
                    <a:pt x="203" y="1853"/>
                  </a:cubicBezTo>
                  <a:cubicBezTo>
                    <a:pt x="412" y="1508"/>
                    <a:pt x="1371" y="1080"/>
                    <a:pt x="1721" y="942"/>
                  </a:cubicBezTo>
                  <a:cubicBezTo>
                    <a:pt x="1777" y="921"/>
                    <a:pt x="1804" y="861"/>
                    <a:pt x="1782" y="806"/>
                  </a:cubicBezTo>
                  <a:cubicBezTo>
                    <a:pt x="1770" y="764"/>
                    <a:pt x="1728" y="738"/>
                    <a:pt x="1684" y="738"/>
                  </a:cubicBezTo>
                  <a:cubicBezTo>
                    <a:pt x="1671" y="738"/>
                    <a:pt x="1658" y="740"/>
                    <a:pt x="1645" y="745"/>
                  </a:cubicBezTo>
                  <a:cubicBezTo>
                    <a:pt x="1602" y="762"/>
                    <a:pt x="741" y="1096"/>
                    <a:pt x="269" y="1480"/>
                  </a:cubicBezTo>
                  <a:cubicBezTo>
                    <a:pt x="357" y="1091"/>
                    <a:pt x="582" y="461"/>
                    <a:pt x="1152" y="203"/>
                  </a:cubicBezTo>
                  <a:cubicBezTo>
                    <a:pt x="1207" y="181"/>
                    <a:pt x="1228" y="115"/>
                    <a:pt x="1207" y="66"/>
                  </a:cubicBezTo>
                  <a:cubicBezTo>
                    <a:pt x="1187" y="26"/>
                    <a:pt x="1149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8"/>
            <p:cNvSpPr/>
            <p:nvPr/>
          </p:nvSpPr>
          <p:spPr>
            <a:xfrm>
              <a:off x="7291650" y="4034750"/>
              <a:ext cx="67050" cy="182350"/>
            </a:xfrm>
            <a:custGeom>
              <a:avLst/>
              <a:gdLst/>
              <a:ahLst/>
              <a:cxnLst/>
              <a:rect l="l" t="t" r="r" b="b"/>
              <a:pathLst>
                <a:path w="2682" h="7294" extrusionOk="0">
                  <a:moveTo>
                    <a:pt x="1637" y="0"/>
                  </a:moveTo>
                  <a:cubicBezTo>
                    <a:pt x="1608" y="0"/>
                    <a:pt x="1580" y="11"/>
                    <a:pt x="1557" y="31"/>
                  </a:cubicBezTo>
                  <a:cubicBezTo>
                    <a:pt x="1491" y="102"/>
                    <a:pt x="0" y="1735"/>
                    <a:pt x="2462" y="7233"/>
                  </a:cubicBezTo>
                  <a:cubicBezTo>
                    <a:pt x="2477" y="7271"/>
                    <a:pt x="2517" y="7293"/>
                    <a:pt x="2560" y="7293"/>
                  </a:cubicBezTo>
                  <a:cubicBezTo>
                    <a:pt x="2571" y="7293"/>
                    <a:pt x="2588" y="7293"/>
                    <a:pt x="2604" y="7288"/>
                  </a:cubicBezTo>
                  <a:cubicBezTo>
                    <a:pt x="2654" y="7260"/>
                    <a:pt x="2681" y="7200"/>
                    <a:pt x="2654" y="7146"/>
                  </a:cubicBezTo>
                  <a:cubicBezTo>
                    <a:pt x="263" y="1812"/>
                    <a:pt x="1695" y="195"/>
                    <a:pt x="1710" y="179"/>
                  </a:cubicBezTo>
                  <a:cubicBezTo>
                    <a:pt x="1749" y="135"/>
                    <a:pt x="1749" y="69"/>
                    <a:pt x="1710" y="31"/>
                  </a:cubicBezTo>
                  <a:cubicBezTo>
                    <a:pt x="1689" y="10"/>
                    <a:pt x="1663" y="0"/>
                    <a:pt x="16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8"/>
            <p:cNvSpPr/>
            <p:nvPr/>
          </p:nvSpPr>
          <p:spPr>
            <a:xfrm>
              <a:off x="7421400" y="4275450"/>
              <a:ext cx="154475" cy="128400"/>
            </a:xfrm>
            <a:custGeom>
              <a:avLst/>
              <a:gdLst/>
              <a:ahLst/>
              <a:cxnLst/>
              <a:rect l="l" t="t" r="r" b="b"/>
              <a:pathLst>
                <a:path w="6179" h="5136" extrusionOk="0">
                  <a:moveTo>
                    <a:pt x="121" y="1"/>
                  </a:moveTo>
                  <a:cubicBezTo>
                    <a:pt x="98" y="1"/>
                    <a:pt x="75" y="8"/>
                    <a:pt x="56" y="22"/>
                  </a:cubicBezTo>
                  <a:cubicBezTo>
                    <a:pt x="6" y="60"/>
                    <a:pt x="1" y="126"/>
                    <a:pt x="39" y="170"/>
                  </a:cubicBezTo>
                  <a:cubicBezTo>
                    <a:pt x="67" y="208"/>
                    <a:pt x="3065" y="3891"/>
                    <a:pt x="6019" y="5130"/>
                  </a:cubicBezTo>
                  <a:cubicBezTo>
                    <a:pt x="6030" y="5135"/>
                    <a:pt x="6047" y="5135"/>
                    <a:pt x="6057" y="5135"/>
                  </a:cubicBezTo>
                  <a:cubicBezTo>
                    <a:pt x="6101" y="5135"/>
                    <a:pt x="6140" y="5114"/>
                    <a:pt x="6156" y="5069"/>
                  </a:cubicBezTo>
                  <a:cubicBezTo>
                    <a:pt x="6178" y="5021"/>
                    <a:pt x="6151" y="4955"/>
                    <a:pt x="6101" y="4933"/>
                  </a:cubicBezTo>
                  <a:cubicBezTo>
                    <a:pt x="3196" y="3716"/>
                    <a:pt x="231" y="76"/>
                    <a:pt x="204" y="38"/>
                  </a:cubicBezTo>
                  <a:cubicBezTo>
                    <a:pt x="182" y="13"/>
                    <a:pt x="151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8"/>
            <p:cNvSpPr/>
            <p:nvPr/>
          </p:nvSpPr>
          <p:spPr>
            <a:xfrm>
              <a:off x="7536075" y="4278825"/>
              <a:ext cx="183100" cy="127350"/>
            </a:xfrm>
            <a:custGeom>
              <a:avLst/>
              <a:gdLst/>
              <a:ahLst/>
              <a:cxnLst/>
              <a:rect l="l" t="t" r="r" b="b"/>
              <a:pathLst>
                <a:path w="7324" h="5094" extrusionOk="0">
                  <a:moveTo>
                    <a:pt x="7206" y="1"/>
                  </a:moveTo>
                  <a:cubicBezTo>
                    <a:pt x="7175" y="1"/>
                    <a:pt x="7143" y="15"/>
                    <a:pt x="7121" y="40"/>
                  </a:cubicBezTo>
                  <a:cubicBezTo>
                    <a:pt x="4731" y="3164"/>
                    <a:pt x="132" y="4869"/>
                    <a:pt x="84" y="4886"/>
                  </a:cubicBezTo>
                  <a:cubicBezTo>
                    <a:pt x="28" y="4907"/>
                    <a:pt x="1" y="4967"/>
                    <a:pt x="23" y="5023"/>
                  </a:cubicBezTo>
                  <a:cubicBezTo>
                    <a:pt x="40" y="5066"/>
                    <a:pt x="78" y="5094"/>
                    <a:pt x="122" y="5094"/>
                  </a:cubicBezTo>
                  <a:cubicBezTo>
                    <a:pt x="132" y="5094"/>
                    <a:pt x="144" y="5088"/>
                    <a:pt x="155" y="5088"/>
                  </a:cubicBezTo>
                  <a:cubicBezTo>
                    <a:pt x="205" y="5066"/>
                    <a:pt x="4863" y="3340"/>
                    <a:pt x="7291" y="171"/>
                  </a:cubicBezTo>
                  <a:cubicBezTo>
                    <a:pt x="7324" y="123"/>
                    <a:pt x="7318" y="57"/>
                    <a:pt x="7268" y="24"/>
                  </a:cubicBezTo>
                  <a:cubicBezTo>
                    <a:pt x="7250" y="8"/>
                    <a:pt x="7228" y="1"/>
                    <a:pt x="7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8"/>
            <p:cNvSpPr/>
            <p:nvPr/>
          </p:nvSpPr>
          <p:spPr>
            <a:xfrm>
              <a:off x="7581725" y="4247675"/>
              <a:ext cx="49475" cy="109050"/>
            </a:xfrm>
            <a:custGeom>
              <a:avLst/>
              <a:gdLst/>
              <a:ahLst/>
              <a:cxnLst/>
              <a:rect l="l" t="t" r="r" b="b"/>
              <a:pathLst>
                <a:path w="1979" h="4362" extrusionOk="0">
                  <a:moveTo>
                    <a:pt x="1374" y="0"/>
                  </a:moveTo>
                  <a:cubicBezTo>
                    <a:pt x="1339" y="0"/>
                    <a:pt x="1306" y="16"/>
                    <a:pt x="1288" y="48"/>
                  </a:cubicBezTo>
                  <a:cubicBezTo>
                    <a:pt x="1273" y="69"/>
                    <a:pt x="1" y="2087"/>
                    <a:pt x="1776" y="4323"/>
                  </a:cubicBezTo>
                  <a:cubicBezTo>
                    <a:pt x="1799" y="4351"/>
                    <a:pt x="1832" y="4361"/>
                    <a:pt x="1858" y="4361"/>
                  </a:cubicBezTo>
                  <a:cubicBezTo>
                    <a:pt x="1880" y="4361"/>
                    <a:pt x="1908" y="4356"/>
                    <a:pt x="1924" y="4339"/>
                  </a:cubicBezTo>
                  <a:cubicBezTo>
                    <a:pt x="1974" y="4301"/>
                    <a:pt x="1979" y="4235"/>
                    <a:pt x="1941" y="4192"/>
                  </a:cubicBezTo>
                  <a:cubicBezTo>
                    <a:pt x="264" y="2075"/>
                    <a:pt x="1415" y="240"/>
                    <a:pt x="1463" y="162"/>
                  </a:cubicBezTo>
                  <a:cubicBezTo>
                    <a:pt x="1496" y="114"/>
                    <a:pt x="1480" y="48"/>
                    <a:pt x="1430" y="15"/>
                  </a:cubicBezTo>
                  <a:cubicBezTo>
                    <a:pt x="1413" y="5"/>
                    <a:pt x="1393" y="0"/>
                    <a:pt x="1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8"/>
            <p:cNvSpPr/>
            <p:nvPr/>
          </p:nvSpPr>
          <p:spPr>
            <a:xfrm>
              <a:off x="7607075" y="3219600"/>
              <a:ext cx="668675" cy="538650"/>
            </a:xfrm>
            <a:custGeom>
              <a:avLst/>
              <a:gdLst/>
              <a:ahLst/>
              <a:cxnLst/>
              <a:rect l="l" t="t" r="r" b="b"/>
              <a:pathLst>
                <a:path w="26747" h="21546" extrusionOk="0">
                  <a:moveTo>
                    <a:pt x="13552" y="1"/>
                  </a:moveTo>
                  <a:cubicBezTo>
                    <a:pt x="7681" y="1"/>
                    <a:pt x="5394" y="4734"/>
                    <a:pt x="5394" y="4734"/>
                  </a:cubicBezTo>
                  <a:cubicBezTo>
                    <a:pt x="5394" y="4734"/>
                    <a:pt x="1" y="12835"/>
                    <a:pt x="6057" y="17987"/>
                  </a:cubicBezTo>
                  <a:cubicBezTo>
                    <a:pt x="8775" y="20299"/>
                    <a:pt x="11904" y="21545"/>
                    <a:pt x="14852" y="21545"/>
                  </a:cubicBezTo>
                  <a:cubicBezTo>
                    <a:pt x="18474" y="21545"/>
                    <a:pt x="21822" y="19664"/>
                    <a:pt x="23798" y="15564"/>
                  </a:cubicBezTo>
                  <a:cubicBezTo>
                    <a:pt x="26747" y="9447"/>
                    <a:pt x="25350" y="2749"/>
                    <a:pt x="16947" y="480"/>
                  </a:cubicBezTo>
                  <a:cubicBezTo>
                    <a:pt x="15702" y="144"/>
                    <a:pt x="14573" y="1"/>
                    <a:pt x="13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8"/>
            <p:cNvSpPr/>
            <p:nvPr/>
          </p:nvSpPr>
          <p:spPr>
            <a:xfrm>
              <a:off x="7415800" y="3715425"/>
              <a:ext cx="626900" cy="627575"/>
            </a:xfrm>
            <a:custGeom>
              <a:avLst/>
              <a:gdLst/>
              <a:ahLst/>
              <a:cxnLst/>
              <a:rect l="l" t="t" r="r" b="b"/>
              <a:pathLst>
                <a:path w="25076" h="25103" extrusionOk="0">
                  <a:moveTo>
                    <a:pt x="9800" y="1"/>
                  </a:moveTo>
                  <a:cubicBezTo>
                    <a:pt x="7712" y="3009"/>
                    <a:pt x="0" y="11883"/>
                    <a:pt x="0" y="11883"/>
                  </a:cubicBezTo>
                  <a:cubicBezTo>
                    <a:pt x="1721" y="17523"/>
                    <a:pt x="12881" y="25103"/>
                    <a:pt x="12881" y="25103"/>
                  </a:cubicBezTo>
                  <a:cubicBezTo>
                    <a:pt x="25076" y="15912"/>
                    <a:pt x="23650" y="4846"/>
                    <a:pt x="23650" y="4846"/>
                  </a:cubicBezTo>
                  <a:cubicBezTo>
                    <a:pt x="19025" y="3634"/>
                    <a:pt x="9800" y="1"/>
                    <a:pt x="980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8"/>
            <p:cNvSpPr/>
            <p:nvPr/>
          </p:nvSpPr>
          <p:spPr>
            <a:xfrm>
              <a:off x="7297150" y="3351150"/>
              <a:ext cx="352575" cy="476125"/>
            </a:xfrm>
            <a:custGeom>
              <a:avLst/>
              <a:gdLst/>
              <a:ahLst/>
              <a:cxnLst/>
              <a:rect l="l" t="t" r="r" b="b"/>
              <a:pathLst>
                <a:path w="14103" h="19045" extrusionOk="0">
                  <a:moveTo>
                    <a:pt x="5897" y="1"/>
                  </a:moveTo>
                  <a:cubicBezTo>
                    <a:pt x="5887" y="1"/>
                    <a:pt x="5876" y="3"/>
                    <a:pt x="5864" y="9"/>
                  </a:cubicBezTo>
                  <a:cubicBezTo>
                    <a:pt x="5480" y="191"/>
                    <a:pt x="4768" y="2432"/>
                    <a:pt x="4768" y="2432"/>
                  </a:cubicBezTo>
                  <a:cubicBezTo>
                    <a:pt x="4768" y="2432"/>
                    <a:pt x="4845" y="407"/>
                    <a:pt x="4286" y="407"/>
                  </a:cubicBezTo>
                  <a:cubicBezTo>
                    <a:pt x="4267" y="407"/>
                    <a:pt x="4246" y="409"/>
                    <a:pt x="4225" y="414"/>
                  </a:cubicBezTo>
                  <a:cubicBezTo>
                    <a:pt x="3606" y="573"/>
                    <a:pt x="4220" y="3111"/>
                    <a:pt x="4220" y="3111"/>
                  </a:cubicBezTo>
                  <a:cubicBezTo>
                    <a:pt x="4220" y="3111"/>
                    <a:pt x="3824" y="1986"/>
                    <a:pt x="3381" y="1986"/>
                  </a:cubicBezTo>
                  <a:cubicBezTo>
                    <a:pt x="3341" y="1986"/>
                    <a:pt x="3301" y="1995"/>
                    <a:pt x="3261" y="2015"/>
                  </a:cubicBezTo>
                  <a:cubicBezTo>
                    <a:pt x="2773" y="2250"/>
                    <a:pt x="4078" y="4426"/>
                    <a:pt x="4078" y="4426"/>
                  </a:cubicBezTo>
                  <a:cubicBezTo>
                    <a:pt x="4078" y="4426"/>
                    <a:pt x="0" y="12599"/>
                    <a:pt x="10380" y="19044"/>
                  </a:cubicBezTo>
                  <a:lnTo>
                    <a:pt x="14103" y="14555"/>
                  </a:lnTo>
                  <a:cubicBezTo>
                    <a:pt x="14103" y="14555"/>
                    <a:pt x="5568" y="9475"/>
                    <a:pt x="6494" y="4712"/>
                  </a:cubicBezTo>
                  <a:cubicBezTo>
                    <a:pt x="6494" y="4712"/>
                    <a:pt x="8035" y="3188"/>
                    <a:pt x="7875" y="2953"/>
                  </a:cubicBezTo>
                  <a:cubicBezTo>
                    <a:pt x="7860" y="2928"/>
                    <a:pt x="7830" y="2917"/>
                    <a:pt x="7790" y="2917"/>
                  </a:cubicBezTo>
                  <a:cubicBezTo>
                    <a:pt x="7440" y="2917"/>
                    <a:pt x="6269" y="3768"/>
                    <a:pt x="6269" y="3768"/>
                  </a:cubicBezTo>
                  <a:cubicBezTo>
                    <a:pt x="6269" y="3768"/>
                    <a:pt x="7612" y="1138"/>
                    <a:pt x="7207" y="985"/>
                  </a:cubicBezTo>
                  <a:cubicBezTo>
                    <a:pt x="7191" y="979"/>
                    <a:pt x="7173" y="976"/>
                    <a:pt x="7154" y="976"/>
                  </a:cubicBezTo>
                  <a:cubicBezTo>
                    <a:pt x="6708" y="976"/>
                    <a:pt x="5694" y="2657"/>
                    <a:pt x="5694" y="2657"/>
                  </a:cubicBezTo>
                  <a:cubicBezTo>
                    <a:pt x="5694" y="2657"/>
                    <a:pt x="6215" y="1"/>
                    <a:pt x="5897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8"/>
            <p:cNvSpPr/>
            <p:nvPr/>
          </p:nvSpPr>
          <p:spPr>
            <a:xfrm>
              <a:off x="7428000" y="3442750"/>
              <a:ext cx="28650" cy="18400"/>
            </a:xfrm>
            <a:custGeom>
              <a:avLst/>
              <a:gdLst/>
              <a:ahLst/>
              <a:cxnLst/>
              <a:rect l="l" t="t" r="r" b="b"/>
              <a:pathLst>
                <a:path w="1146" h="736" extrusionOk="0">
                  <a:moveTo>
                    <a:pt x="1035" y="1"/>
                  </a:moveTo>
                  <a:cubicBezTo>
                    <a:pt x="170" y="28"/>
                    <a:pt x="22" y="582"/>
                    <a:pt x="16" y="610"/>
                  </a:cubicBezTo>
                  <a:cubicBezTo>
                    <a:pt x="0" y="664"/>
                    <a:pt x="38" y="719"/>
                    <a:pt x="93" y="736"/>
                  </a:cubicBezTo>
                  <a:lnTo>
                    <a:pt x="121" y="736"/>
                  </a:lnTo>
                  <a:cubicBezTo>
                    <a:pt x="165" y="736"/>
                    <a:pt x="208" y="708"/>
                    <a:pt x="220" y="658"/>
                  </a:cubicBezTo>
                  <a:cubicBezTo>
                    <a:pt x="225" y="642"/>
                    <a:pt x="345" y="231"/>
                    <a:pt x="1042" y="210"/>
                  </a:cubicBezTo>
                  <a:cubicBezTo>
                    <a:pt x="1101" y="210"/>
                    <a:pt x="1146" y="160"/>
                    <a:pt x="1146" y="99"/>
                  </a:cubicBezTo>
                  <a:cubicBezTo>
                    <a:pt x="1141" y="45"/>
                    <a:pt x="1101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8"/>
            <p:cNvSpPr/>
            <p:nvPr/>
          </p:nvSpPr>
          <p:spPr>
            <a:xfrm>
              <a:off x="7961950" y="3861900"/>
              <a:ext cx="355350" cy="446275"/>
            </a:xfrm>
            <a:custGeom>
              <a:avLst/>
              <a:gdLst/>
              <a:ahLst/>
              <a:cxnLst/>
              <a:rect l="l" t="t" r="r" b="b"/>
              <a:pathLst>
                <a:path w="14214" h="17851" extrusionOk="0">
                  <a:moveTo>
                    <a:pt x="2802" y="1"/>
                  </a:moveTo>
                  <a:lnTo>
                    <a:pt x="0" y="5115"/>
                  </a:lnTo>
                  <a:cubicBezTo>
                    <a:pt x="0" y="5115"/>
                    <a:pt x="9340" y="8490"/>
                    <a:pt x="9329" y="13336"/>
                  </a:cubicBezTo>
                  <a:cubicBezTo>
                    <a:pt x="9329" y="13336"/>
                    <a:pt x="8112" y="15128"/>
                    <a:pt x="8310" y="15330"/>
                  </a:cubicBezTo>
                  <a:cubicBezTo>
                    <a:pt x="8324" y="15345"/>
                    <a:pt x="8343" y="15352"/>
                    <a:pt x="8367" y="15352"/>
                  </a:cubicBezTo>
                  <a:cubicBezTo>
                    <a:pt x="8676" y="15352"/>
                    <a:pt x="9729" y="14224"/>
                    <a:pt x="9729" y="14224"/>
                  </a:cubicBezTo>
                  <a:lnTo>
                    <a:pt x="9729" y="14224"/>
                  </a:lnTo>
                  <a:cubicBezTo>
                    <a:pt x="9729" y="14224"/>
                    <a:pt x="8912" y="17063"/>
                    <a:pt x="9340" y="17134"/>
                  </a:cubicBezTo>
                  <a:cubicBezTo>
                    <a:pt x="9347" y="17135"/>
                    <a:pt x="9355" y="17136"/>
                    <a:pt x="9363" y="17136"/>
                  </a:cubicBezTo>
                  <a:cubicBezTo>
                    <a:pt x="9799" y="17136"/>
                    <a:pt x="10508" y="15204"/>
                    <a:pt x="10508" y="15204"/>
                  </a:cubicBezTo>
                  <a:lnTo>
                    <a:pt x="10508" y="15204"/>
                  </a:lnTo>
                  <a:cubicBezTo>
                    <a:pt x="10508" y="15205"/>
                    <a:pt x="10503" y="17851"/>
                    <a:pt x="10801" y="17851"/>
                  </a:cubicBezTo>
                  <a:cubicBezTo>
                    <a:pt x="10814" y="17851"/>
                    <a:pt x="10828" y="17846"/>
                    <a:pt x="10842" y="17835"/>
                  </a:cubicBezTo>
                  <a:cubicBezTo>
                    <a:pt x="11188" y="17584"/>
                    <a:pt x="11462" y="15249"/>
                    <a:pt x="11462" y="15249"/>
                  </a:cubicBezTo>
                  <a:cubicBezTo>
                    <a:pt x="11462" y="15249"/>
                    <a:pt x="11753" y="17152"/>
                    <a:pt x="12272" y="17152"/>
                  </a:cubicBezTo>
                  <a:cubicBezTo>
                    <a:pt x="12304" y="17152"/>
                    <a:pt x="12338" y="17144"/>
                    <a:pt x="12372" y="17129"/>
                  </a:cubicBezTo>
                  <a:cubicBezTo>
                    <a:pt x="12952" y="16855"/>
                    <a:pt x="11872" y="14481"/>
                    <a:pt x="11872" y="14481"/>
                  </a:cubicBezTo>
                  <a:lnTo>
                    <a:pt x="11872" y="14481"/>
                  </a:lnTo>
                  <a:cubicBezTo>
                    <a:pt x="11872" y="14481"/>
                    <a:pt x="12426" y="15431"/>
                    <a:pt x="12857" y="15431"/>
                  </a:cubicBezTo>
                  <a:cubicBezTo>
                    <a:pt x="12915" y="15431"/>
                    <a:pt x="12971" y="15414"/>
                    <a:pt x="13023" y="15375"/>
                  </a:cubicBezTo>
                  <a:cubicBezTo>
                    <a:pt x="13457" y="15052"/>
                    <a:pt x="11763" y="13160"/>
                    <a:pt x="11763" y="13160"/>
                  </a:cubicBezTo>
                  <a:cubicBezTo>
                    <a:pt x="11763" y="13160"/>
                    <a:pt x="14213" y="4364"/>
                    <a:pt x="2802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8"/>
            <p:cNvSpPr/>
            <p:nvPr/>
          </p:nvSpPr>
          <p:spPr>
            <a:xfrm>
              <a:off x="7613775" y="3292925"/>
              <a:ext cx="570050" cy="449950"/>
            </a:xfrm>
            <a:custGeom>
              <a:avLst/>
              <a:gdLst/>
              <a:ahLst/>
              <a:cxnLst/>
              <a:rect l="l" t="t" r="r" b="b"/>
              <a:pathLst>
                <a:path w="22802" h="17998" extrusionOk="0">
                  <a:moveTo>
                    <a:pt x="12211" y="0"/>
                  </a:moveTo>
                  <a:cubicBezTo>
                    <a:pt x="6594" y="0"/>
                    <a:pt x="1" y="6510"/>
                    <a:pt x="4128" y="13908"/>
                  </a:cubicBezTo>
                  <a:cubicBezTo>
                    <a:pt x="5670" y="16665"/>
                    <a:pt x="8779" y="17998"/>
                    <a:pt x="11946" y="17998"/>
                  </a:cubicBezTo>
                  <a:cubicBezTo>
                    <a:pt x="16040" y="17998"/>
                    <a:pt x="20232" y="15771"/>
                    <a:pt x="21267" y="11513"/>
                  </a:cubicBezTo>
                  <a:cubicBezTo>
                    <a:pt x="21267" y="11513"/>
                    <a:pt x="22801" y="2343"/>
                    <a:pt x="13763" y="178"/>
                  </a:cubicBezTo>
                  <a:cubicBezTo>
                    <a:pt x="13261" y="58"/>
                    <a:pt x="12740" y="0"/>
                    <a:pt x="1221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8"/>
            <p:cNvSpPr/>
            <p:nvPr/>
          </p:nvSpPr>
          <p:spPr>
            <a:xfrm>
              <a:off x="7730275" y="3687225"/>
              <a:ext cx="187300" cy="159650"/>
            </a:xfrm>
            <a:custGeom>
              <a:avLst/>
              <a:gdLst/>
              <a:ahLst/>
              <a:cxnLst/>
              <a:rect l="l" t="t" r="r" b="b"/>
              <a:pathLst>
                <a:path w="7492" h="6386" extrusionOk="0">
                  <a:moveTo>
                    <a:pt x="4352" y="0"/>
                  </a:moveTo>
                  <a:lnTo>
                    <a:pt x="2269" y="3047"/>
                  </a:lnTo>
                  <a:lnTo>
                    <a:pt x="1030" y="2586"/>
                  </a:lnTo>
                  <a:lnTo>
                    <a:pt x="1030" y="2586"/>
                  </a:lnTo>
                  <a:cubicBezTo>
                    <a:pt x="1030" y="2586"/>
                    <a:pt x="0" y="3743"/>
                    <a:pt x="2017" y="5518"/>
                  </a:cubicBezTo>
                  <a:cubicBezTo>
                    <a:pt x="2742" y="6157"/>
                    <a:pt x="3494" y="6385"/>
                    <a:pt x="4199" y="6385"/>
                  </a:cubicBezTo>
                  <a:cubicBezTo>
                    <a:pt x="5970" y="6385"/>
                    <a:pt x="7443" y="4944"/>
                    <a:pt x="7443" y="4944"/>
                  </a:cubicBezTo>
                  <a:lnTo>
                    <a:pt x="6133" y="4357"/>
                  </a:lnTo>
                  <a:lnTo>
                    <a:pt x="7492" y="532"/>
                  </a:lnTo>
                  <a:lnTo>
                    <a:pt x="4352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8"/>
            <p:cNvSpPr/>
            <p:nvPr/>
          </p:nvSpPr>
          <p:spPr>
            <a:xfrm>
              <a:off x="7767100" y="3535225"/>
              <a:ext cx="93350" cy="76075"/>
            </a:xfrm>
            <a:custGeom>
              <a:avLst/>
              <a:gdLst/>
              <a:ahLst/>
              <a:cxnLst/>
              <a:rect l="l" t="t" r="r" b="b"/>
              <a:pathLst>
                <a:path w="3734" h="3043" extrusionOk="0">
                  <a:moveTo>
                    <a:pt x="808" y="0"/>
                  </a:moveTo>
                  <a:cubicBezTo>
                    <a:pt x="769" y="0"/>
                    <a:pt x="733" y="23"/>
                    <a:pt x="714" y="62"/>
                  </a:cubicBezTo>
                  <a:cubicBezTo>
                    <a:pt x="686" y="121"/>
                    <a:pt x="1" y="1586"/>
                    <a:pt x="895" y="2654"/>
                  </a:cubicBezTo>
                  <a:cubicBezTo>
                    <a:pt x="1086" y="2890"/>
                    <a:pt x="1338" y="3015"/>
                    <a:pt x="1640" y="3038"/>
                  </a:cubicBezTo>
                  <a:cubicBezTo>
                    <a:pt x="1672" y="3043"/>
                    <a:pt x="1705" y="3043"/>
                    <a:pt x="1738" y="3043"/>
                  </a:cubicBezTo>
                  <a:cubicBezTo>
                    <a:pt x="2631" y="3043"/>
                    <a:pt x="3640" y="2167"/>
                    <a:pt x="3684" y="2127"/>
                  </a:cubicBezTo>
                  <a:cubicBezTo>
                    <a:pt x="3728" y="2089"/>
                    <a:pt x="3734" y="2024"/>
                    <a:pt x="3696" y="1980"/>
                  </a:cubicBezTo>
                  <a:cubicBezTo>
                    <a:pt x="3675" y="1956"/>
                    <a:pt x="3645" y="1943"/>
                    <a:pt x="3615" y="1943"/>
                  </a:cubicBezTo>
                  <a:cubicBezTo>
                    <a:pt x="3591" y="1943"/>
                    <a:pt x="3567" y="1952"/>
                    <a:pt x="3547" y="1970"/>
                  </a:cubicBezTo>
                  <a:cubicBezTo>
                    <a:pt x="3537" y="1980"/>
                    <a:pt x="2551" y="2833"/>
                    <a:pt x="1737" y="2833"/>
                  </a:cubicBezTo>
                  <a:cubicBezTo>
                    <a:pt x="1710" y="2833"/>
                    <a:pt x="1683" y="2832"/>
                    <a:pt x="1657" y="2830"/>
                  </a:cubicBezTo>
                  <a:cubicBezTo>
                    <a:pt x="1409" y="2808"/>
                    <a:pt x="1212" y="2709"/>
                    <a:pt x="1053" y="2522"/>
                  </a:cubicBezTo>
                  <a:cubicBezTo>
                    <a:pt x="253" y="1558"/>
                    <a:pt x="900" y="166"/>
                    <a:pt x="906" y="149"/>
                  </a:cubicBezTo>
                  <a:cubicBezTo>
                    <a:pt x="928" y="100"/>
                    <a:pt x="906" y="35"/>
                    <a:pt x="856" y="12"/>
                  </a:cubicBezTo>
                  <a:cubicBezTo>
                    <a:pt x="840" y="4"/>
                    <a:pt x="824" y="0"/>
                    <a:pt x="8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8"/>
            <p:cNvSpPr/>
            <p:nvPr/>
          </p:nvSpPr>
          <p:spPr>
            <a:xfrm>
              <a:off x="7877000" y="3600300"/>
              <a:ext cx="107025" cy="93975"/>
            </a:xfrm>
            <a:custGeom>
              <a:avLst/>
              <a:gdLst/>
              <a:ahLst/>
              <a:cxnLst/>
              <a:rect l="l" t="t" r="r" b="b"/>
              <a:pathLst>
                <a:path w="4281" h="3759" extrusionOk="0">
                  <a:moveTo>
                    <a:pt x="2138" y="1"/>
                  </a:moveTo>
                  <a:cubicBezTo>
                    <a:pt x="1782" y="1"/>
                    <a:pt x="1422" y="102"/>
                    <a:pt x="1103" y="314"/>
                  </a:cubicBezTo>
                  <a:cubicBezTo>
                    <a:pt x="236" y="885"/>
                    <a:pt x="1" y="2051"/>
                    <a:pt x="577" y="2918"/>
                  </a:cubicBezTo>
                  <a:cubicBezTo>
                    <a:pt x="936" y="3464"/>
                    <a:pt x="1532" y="3759"/>
                    <a:pt x="2140" y="3759"/>
                  </a:cubicBezTo>
                  <a:cubicBezTo>
                    <a:pt x="2498" y="3759"/>
                    <a:pt x="2859" y="3657"/>
                    <a:pt x="3180" y="3444"/>
                  </a:cubicBezTo>
                  <a:cubicBezTo>
                    <a:pt x="4040" y="2873"/>
                    <a:pt x="4281" y="1707"/>
                    <a:pt x="3706" y="840"/>
                  </a:cubicBezTo>
                  <a:cubicBezTo>
                    <a:pt x="3346" y="297"/>
                    <a:pt x="2748" y="1"/>
                    <a:pt x="2138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8"/>
            <p:cNvSpPr/>
            <p:nvPr/>
          </p:nvSpPr>
          <p:spPr>
            <a:xfrm>
              <a:off x="7690650" y="3447325"/>
              <a:ext cx="106900" cy="93900"/>
            </a:xfrm>
            <a:custGeom>
              <a:avLst/>
              <a:gdLst/>
              <a:ahLst/>
              <a:cxnLst/>
              <a:rect l="l" t="t" r="r" b="b"/>
              <a:pathLst>
                <a:path w="4276" h="3756" extrusionOk="0">
                  <a:moveTo>
                    <a:pt x="2136" y="0"/>
                  </a:moveTo>
                  <a:cubicBezTo>
                    <a:pt x="1781" y="0"/>
                    <a:pt x="1422" y="101"/>
                    <a:pt x="1103" y="311"/>
                  </a:cubicBezTo>
                  <a:cubicBezTo>
                    <a:pt x="237" y="887"/>
                    <a:pt x="0" y="2048"/>
                    <a:pt x="571" y="2914"/>
                  </a:cubicBezTo>
                  <a:cubicBezTo>
                    <a:pt x="933" y="3460"/>
                    <a:pt x="1528" y="3755"/>
                    <a:pt x="2136" y="3755"/>
                  </a:cubicBezTo>
                  <a:cubicBezTo>
                    <a:pt x="2493" y="3755"/>
                    <a:pt x="2854" y="3653"/>
                    <a:pt x="3174" y="3440"/>
                  </a:cubicBezTo>
                  <a:cubicBezTo>
                    <a:pt x="4040" y="2871"/>
                    <a:pt x="4275" y="1704"/>
                    <a:pt x="3706" y="842"/>
                  </a:cubicBezTo>
                  <a:cubicBezTo>
                    <a:pt x="3343" y="296"/>
                    <a:pt x="2745" y="0"/>
                    <a:pt x="2136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8"/>
            <p:cNvSpPr/>
            <p:nvPr/>
          </p:nvSpPr>
          <p:spPr>
            <a:xfrm>
              <a:off x="7911150" y="3534075"/>
              <a:ext cx="54100" cy="47625"/>
            </a:xfrm>
            <a:custGeom>
              <a:avLst/>
              <a:gdLst/>
              <a:ahLst/>
              <a:cxnLst/>
              <a:rect l="l" t="t" r="r" b="b"/>
              <a:pathLst>
                <a:path w="2164" h="1905" extrusionOk="0">
                  <a:moveTo>
                    <a:pt x="1079" y="1"/>
                  </a:moveTo>
                  <a:cubicBezTo>
                    <a:pt x="898" y="1"/>
                    <a:pt x="715" y="52"/>
                    <a:pt x="553" y="157"/>
                  </a:cubicBezTo>
                  <a:cubicBezTo>
                    <a:pt x="120" y="448"/>
                    <a:pt x="0" y="1040"/>
                    <a:pt x="289" y="1478"/>
                  </a:cubicBezTo>
                  <a:cubicBezTo>
                    <a:pt x="473" y="1755"/>
                    <a:pt x="774" y="1905"/>
                    <a:pt x="1081" y="1905"/>
                  </a:cubicBezTo>
                  <a:cubicBezTo>
                    <a:pt x="1261" y="1905"/>
                    <a:pt x="1443" y="1853"/>
                    <a:pt x="1605" y="1746"/>
                  </a:cubicBezTo>
                  <a:cubicBezTo>
                    <a:pt x="2044" y="1457"/>
                    <a:pt x="2164" y="865"/>
                    <a:pt x="1875" y="425"/>
                  </a:cubicBezTo>
                  <a:cubicBezTo>
                    <a:pt x="1691" y="149"/>
                    <a:pt x="1388" y="1"/>
                    <a:pt x="1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8"/>
            <p:cNvSpPr/>
            <p:nvPr/>
          </p:nvSpPr>
          <p:spPr>
            <a:xfrm>
              <a:off x="7785200" y="3425300"/>
              <a:ext cx="54150" cy="47600"/>
            </a:xfrm>
            <a:custGeom>
              <a:avLst/>
              <a:gdLst/>
              <a:ahLst/>
              <a:cxnLst/>
              <a:rect l="l" t="t" r="r" b="b"/>
              <a:pathLst>
                <a:path w="2166" h="1904" extrusionOk="0">
                  <a:moveTo>
                    <a:pt x="1085" y="1"/>
                  </a:moveTo>
                  <a:cubicBezTo>
                    <a:pt x="904" y="1"/>
                    <a:pt x="721" y="51"/>
                    <a:pt x="559" y="157"/>
                  </a:cubicBezTo>
                  <a:cubicBezTo>
                    <a:pt x="121" y="447"/>
                    <a:pt x="0" y="1039"/>
                    <a:pt x="291" y="1477"/>
                  </a:cubicBezTo>
                  <a:cubicBezTo>
                    <a:pt x="474" y="1754"/>
                    <a:pt x="778" y="1904"/>
                    <a:pt x="1087" y="1904"/>
                  </a:cubicBezTo>
                  <a:cubicBezTo>
                    <a:pt x="1268" y="1904"/>
                    <a:pt x="1450" y="1853"/>
                    <a:pt x="1611" y="1746"/>
                  </a:cubicBezTo>
                  <a:cubicBezTo>
                    <a:pt x="2051" y="1455"/>
                    <a:pt x="2165" y="863"/>
                    <a:pt x="1881" y="425"/>
                  </a:cubicBezTo>
                  <a:cubicBezTo>
                    <a:pt x="1698" y="149"/>
                    <a:pt x="1394" y="1"/>
                    <a:pt x="1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8"/>
            <p:cNvSpPr/>
            <p:nvPr/>
          </p:nvSpPr>
          <p:spPr>
            <a:xfrm>
              <a:off x="7799725" y="3724225"/>
              <a:ext cx="104700" cy="53150"/>
            </a:xfrm>
            <a:custGeom>
              <a:avLst/>
              <a:gdLst/>
              <a:ahLst/>
              <a:cxnLst/>
              <a:rect l="l" t="t" r="r" b="b"/>
              <a:pathLst>
                <a:path w="4188" h="2126" extrusionOk="0">
                  <a:moveTo>
                    <a:pt x="582" y="0"/>
                  </a:moveTo>
                  <a:lnTo>
                    <a:pt x="0" y="871"/>
                  </a:lnTo>
                  <a:lnTo>
                    <a:pt x="3607" y="2126"/>
                  </a:lnTo>
                  <a:lnTo>
                    <a:pt x="4187" y="739"/>
                  </a:lnTo>
                  <a:lnTo>
                    <a:pt x="4187" y="739"/>
                  </a:lnTo>
                  <a:cubicBezTo>
                    <a:pt x="3993" y="756"/>
                    <a:pt x="3804" y="764"/>
                    <a:pt x="3621" y="764"/>
                  </a:cubicBezTo>
                  <a:cubicBezTo>
                    <a:pt x="1807" y="764"/>
                    <a:pt x="582" y="0"/>
                    <a:pt x="5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8"/>
            <p:cNvSpPr/>
            <p:nvPr/>
          </p:nvSpPr>
          <p:spPr>
            <a:xfrm>
              <a:off x="7961000" y="3659025"/>
              <a:ext cx="145950" cy="108800"/>
            </a:xfrm>
            <a:custGeom>
              <a:avLst/>
              <a:gdLst/>
              <a:ahLst/>
              <a:cxnLst/>
              <a:rect l="l" t="t" r="r" b="b"/>
              <a:pathLst>
                <a:path w="5838" h="4352" extrusionOk="0">
                  <a:moveTo>
                    <a:pt x="4556" y="0"/>
                  </a:moveTo>
                  <a:cubicBezTo>
                    <a:pt x="3505" y="0"/>
                    <a:pt x="2171" y="886"/>
                    <a:pt x="2171" y="886"/>
                  </a:cubicBezTo>
                  <a:cubicBezTo>
                    <a:pt x="2171" y="886"/>
                    <a:pt x="0" y="2509"/>
                    <a:pt x="1174" y="3534"/>
                  </a:cubicBezTo>
                  <a:cubicBezTo>
                    <a:pt x="1678" y="3971"/>
                    <a:pt x="2611" y="4352"/>
                    <a:pt x="3507" y="4352"/>
                  </a:cubicBezTo>
                  <a:cubicBezTo>
                    <a:pt x="4704" y="4352"/>
                    <a:pt x="5837" y="3671"/>
                    <a:pt x="5800" y="1533"/>
                  </a:cubicBezTo>
                  <a:cubicBezTo>
                    <a:pt x="5778" y="359"/>
                    <a:pt x="5225" y="0"/>
                    <a:pt x="455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8"/>
            <p:cNvSpPr/>
            <p:nvPr/>
          </p:nvSpPr>
          <p:spPr>
            <a:xfrm>
              <a:off x="8010750" y="3693650"/>
              <a:ext cx="81275" cy="39900"/>
            </a:xfrm>
            <a:custGeom>
              <a:avLst/>
              <a:gdLst/>
              <a:ahLst/>
              <a:cxnLst/>
              <a:rect l="l" t="t" r="r" b="b"/>
              <a:pathLst>
                <a:path w="3251" h="1596" extrusionOk="0">
                  <a:moveTo>
                    <a:pt x="2481" y="1"/>
                  </a:moveTo>
                  <a:cubicBezTo>
                    <a:pt x="1868" y="1"/>
                    <a:pt x="1049" y="476"/>
                    <a:pt x="44" y="1409"/>
                  </a:cubicBezTo>
                  <a:cubicBezTo>
                    <a:pt x="0" y="1453"/>
                    <a:pt x="0" y="1519"/>
                    <a:pt x="39" y="1562"/>
                  </a:cubicBezTo>
                  <a:cubicBezTo>
                    <a:pt x="61" y="1585"/>
                    <a:pt x="87" y="1595"/>
                    <a:pt x="115" y="1595"/>
                  </a:cubicBezTo>
                  <a:cubicBezTo>
                    <a:pt x="142" y="1595"/>
                    <a:pt x="170" y="1585"/>
                    <a:pt x="186" y="1568"/>
                  </a:cubicBezTo>
                  <a:cubicBezTo>
                    <a:pt x="1355" y="480"/>
                    <a:pt x="2068" y="209"/>
                    <a:pt x="2485" y="209"/>
                  </a:cubicBezTo>
                  <a:cubicBezTo>
                    <a:pt x="2545" y="209"/>
                    <a:pt x="2599" y="215"/>
                    <a:pt x="2647" y="225"/>
                  </a:cubicBezTo>
                  <a:cubicBezTo>
                    <a:pt x="2932" y="280"/>
                    <a:pt x="3031" y="477"/>
                    <a:pt x="3036" y="488"/>
                  </a:cubicBezTo>
                  <a:cubicBezTo>
                    <a:pt x="3053" y="524"/>
                    <a:pt x="3092" y="549"/>
                    <a:pt x="3131" y="549"/>
                  </a:cubicBezTo>
                  <a:cubicBezTo>
                    <a:pt x="3145" y="549"/>
                    <a:pt x="3160" y="545"/>
                    <a:pt x="3173" y="538"/>
                  </a:cubicBezTo>
                  <a:cubicBezTo>
                    <a:pt x="3228" y="515"/>
                    <a:pt x="3251" y="455"/>
                    <a:pt x="3228" y="401"/>
                  </a:cubicBezTo>
                  <a:cubicBezTo>
                    <a:pt x="3223" y="389"/>
                    <a:pt x="3092" y="98"/>
                    <a:pt x="2697" y="22"/>
                  </a:cubicBezTo>
                  <a:cubicBezTo>
                    <a:pt x="2628" y="8"/>
                    <a:pt x="2556" y="1"/>
                    <a:pt x="2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8"/>
            <p:cNvSpPr/>
            <p:nvPr/>
          </p:nvSpPr>
          <p:spPr>
            <a:xfrm>
              <a:off x="7810975" y="3503050"/>
              <a:ext cx="64025" cy="57025"/>
            </a:xfrm>
            <a:custGeom>
              <a:avLst/>
              <a:gdLst/>
              <a:ahLst/>
              <a:cxnLst/>
              <a:rect l="l" t="t" r="r" b="b"/>
              <a:pathLst>
                <a:path w="2561" h="2281" extrusionOk="0">
                  <a:moveTo>
                    <a:pt x="2447" y="0"/>
                  </a:moveTo>
                  <a:cubicBezTo>
                    <a:pt x="2420" y="0"/>
                    <a:pt x="2392" y="12"/>
                    <a:pt x="2373" y="34"/>
                  </a:cubicBezTo>
                  <a:lnTo>
                    <a:pt x="1146" y="1223"/>
                  </a:lnTo>
                  <a:lnTo>
                    <a:pt x="186" y="72"/>
                  </a:lnTo>
                  <a:cubicBezTo>
                    <a:pt x="167" y="45"/>
                    <a:pt x="137" y="32"/>
                    <a:pt x="106" y="32"/>
                  </a:cubicBezTo>
                  <a:cubicBezTo>
                    <a:pt x="93" y="32"/>
                    <a:pt x="79" y="34"/>
                    <a:pt x="66" y="39"/>
                  </a:cubicBezTo>
                  <a:cubicBezTo>
                    <a:pt x="28" y="55"/>
                    <a:pt x="0" y="100"/>
                    <a:pt x="0" y="143"/>
                  </a:cubicBezTo>
                  <a:lnTo>
                    <a:pt x="104" y="2182"/>
                  </a:lnTo>
                  <a:cubicBezTo>
                    <a:pt x="109" y="2237"/>
                    <a:pt x="153" y="2281"/>
                    <a:pt x="208" y="2281"/>
                  </a:cubicBezTo>
                  <a:lnTo>
                    <a:pt x="213" y="2281"/>
                  </a:lnTo>
                  <a:cubicBezTo>
                    <a:pt x="274" y="2275"/>
                    <a:pt x="317" y="2225"/>
                    <a:pt x="317" y="2171"/>
                  </a:cubicBezTo>
                  <a:lnTo>
                    <a:pt x="231" y="450"/>
                  </a:lnTo>
                  <a:lnTo>
                    <a:pt x="231" y="450"/>
                  </a:lnTo>
                  <a:lnTo>
                    <a:pt x="1058" y="1448"/>
                  </a:lnTo>
                  <a:cubicBezTo>
                    <a:pt x="1080" y="1469"/>
                    <a:pt x="1107" y="1481"/>
                    <a:pt x="1134" y="1486"/>
                  </a:cubicBezTo>
                  <a:cubicBezTo>
                    <a:pt x="1162" y="1486"/>
                    <a:pt x="1189" y="1474"/>
                    <a:pt x="1212" y="1453"/>
                  </a:cubicBezTo>
                  <a:lnTo>
                    <a:pt x="2521" y="181"/>
                  </a:lnTo>
                  <a:cubicBezTo>
                    <a:pt x="2560" y="143"/>
                    <a:pt x="2560" y="77"/>
                    <a:pt x="2521" y="34"/>
                  </a:cubicBezTo>
                  <a:cubicBezTo>
                    <a:pt x="2502" y="12"/>
                    <a:pt x="2474" y="0"/>
                    <a:pt x="2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8"/>
            <p:cNvSpPr/>
            <p:nvPr/>
          </p:nvSpPr>
          <p:spPr>
            <a:xfrm>
              <a:off x="7759450" y="3237775"/>
              <a:ext cx="527950" cy="355400"/>
            </a:xfrm>
            <a:custGeom>
              <a:avLst/>
              <a:gdLst/>
              <a:ahLst/>
              <a:cxnLst/>
              <a:rect l="l" t="t" r="r" b="b"/>
              <a:pathLst>
                <a:path w="21118" h="14216" extrusionOk="0">
                  <a:moveTo>
                    <a:pt x="8082" y="0"/>
                  </a:moveTo>
                  <a:cubicBezTo>
                    <a:pt x="3664" y="0"/>
                    <a:pt x="590" y="3053"/>
                    <a:pt x="0" y="3914"/>
                  </a:cubicBezTo>
                  <a:cubicBezTo>
                    <a:pt x="0" y="3914"/>
                    <a:pt x="2710" y="7970"/>
                    <a:pt x="4785" y="7970"/>
                  </a:cubicBezTo>
                  <a:cubicBezTo>
                    <a:pt x="4846" y="7970"/>
                    <a:pt x="4906" y="7966"/>
                    <a:pt x="4966" y="7959"/>
                  </a:cubicBezTo>
                  <a:cubicBezTo>
                    <a:pt x="6101" y="7822"/>
                    <a:pt x="7114" y="6826"/>
                    <a:pt x="7804" y="5943"/>
                  </a:cubicBezTo>
                  <a:lnTo>
                    <a:pt x="7804" y="5943"/>
                  </a:lnTo>
                  <a:cubicBezTo>
                    <a:pt x="7203" y="6981"/>
                    <a:pt x="6580" y="8382"/>
                    <a:pt x="6840" y="9406"/>
                  </a:cubicBezTo>
                  <a:cubicBezTo>
                    <a:pt x="7277" y="11118"/>
                    <a:pt x="11686" y="14216"/>
                    <a:pt x="13533" y="14216"/>
                  </a:cubicBezTo>
                  <a:cubicBezTo>
                    <a:pt x="13654" y="14216"/>
                    <a:pt x="13764" y="14202"/>
                    <a:pt x="13862" y="14174"/>
                  </a:cubicBezTo>
                  <a:cubicBezTo>
                    <a:pt x="15440" y="13719"/>
                    <a:pt x="21118" y="6145"/>
                    <a:pt x="13862" y="1744"/>
                  </a:cubicBezTo>
                  <a:cubicBezTo>
                    <a:pt x="11773" y="474"/>
                    <a:pt x="9823" y="0"/>
                    <a:pt x="80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8"/>
            <p:cNvSpPr/>
            <p:nvPr/>
          </p:nvSpPr>
          <p:spPr>
            <a:xfrm>
              <a:off x="8041975" y="3511725"/>
              <a:ext cx="144750" cy="178750"/>
            </a:xfrm>
            <a:custGeom>
              <a:avLst/>
              <a:gdLst/>
              <a:ahLst/>
              <a:cxnLst/>
              <a:rect l="l" t="t" r="r" b="b"/>
              <a:pathLst>
                <a:path w="5790" h="7150" extrusionOk="0">
                  <a:moveTo>
                    <a:pt x="4182" y="1"/>
                  </a:moveTo>
                  <a:cubicBezTo>
                    <a:pt x="3766" y="1"/>
                    <a:pt x="3237" y="212"/>
                    <a:pt x="2561" y="722"/>
                  </a:cubicBezTo>
                  <a:cubicBezTo>
                    <a:pt x="2561" y="722"/>
                    <a:pt x="2561" y="3972"/>
                    <a:pt x="72" y="7020"/>
                  </a:cubicBezTo>
                  <a:cubicBezTo>
                    <a:pt x="0" y="7109"/>
                    <a:pt x="18" y="7150"/>
                    <a:pt x="106" y="7150"/>
                  </a:cubicBezTo>
                  <a:cubicBezTo>
                    <a:pt x="796" y="7150"/>
                    <a:pt x="5789" y="4636"/>
                    <a:pt x="5668" y="2799"/>
                  </a:cubicBezTo>
                  <a:cubicBezTo>
                    <a:pt x="5576" y="1465"/>
                    <a:pt x="5275" y="1"/>
                    <a:pt x="4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8"/>
            <p:cNvSpPr/>
            <p:nvPr/>
          </p:nvSpPr>
          <p:spPr>
            <a:xfrm>
              <a:off x="8177225" y="3531575"/>
              <a:ext cx="246775" cy="289950"/>
            </a:xfrm>
            <a:custGeom>
              <a:avLst/>
              <a:gdLst/>
              <a:ahLst/>
              <a:cxnLst/>
              <a:rect l="l" t="t" r="r" b="b"/>
              <a:pathLst>
                <a:path w="9871" h="11598" extrusionOk="0">
                  <a:moveTo>
                    <a:pt x="2841" y="1"/>
                  </a:moveTo>
                  <a:cubicBezTo>
                    <a:pt x="1998" y="1"/>
                    <a:pt x="1409" y="93"/>
                    <a:pt x="1409" y="93"/>
                  </a:cubicBezTo>
                  <a:cubicBezTo>
                    <a:pt x="0" y="6894"/>
                    <a:pt x="5504" y="11597"/>
                    <a:pt x="5504" y="11597"/>
                  </a:cubicBezTo>
                  <a:cubicBezTo>
                    <a:pt x="5504" y="11597"/>
                    <a:pt x="9871" y="5968"/>
                    <a:pt x="8315" y="2614"/>
                  </a:cubicBezTo>
                  <a:cubicBezTo>
                    <a:pt x="7275" y="373"/>
                    <a:pt x="4541" y="1"/>
                    <a:pt x="2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8"/>
            <p:cNvSpPr/>
            <p:nvPr/>
          </p:nvSpPr>
          <p:spPr>
            <a:xfrm>
              <a:off x="7416350" y="3624050"/>
              <a:ext cx="331600" cy="251850"/>
            </a:xfrm>
            <a:custGeom>
              <a:avLst/>
              <a:gdLst/>
              <a:ahLst/>
              <a:cxnLst/>
              <a:rect l="l" t="t" r="r" b="b"/>
              <a:pathLst>
                <a:path w="13264" h="10074" extrusionOk="0">
                  <a:moveTo>
                    <a:pt x="4734" y="0"/>
                  </a:moveTo>
                  <a:cubicBezTo>
                    <a:pt x="4707" y="0"/>
                    <a:pt x="4689" y="7"/>
                    <a:pt x="4681" y="21"/>
                  </a:cubicBezTo>
                  <a:cubicBezTo>
                    <a:pt x="4450" y="406"/>
                    <a:pt x="581" y="4007"/>
                    <a:pt x="581" y="4007"/>
                  </a:cubicBezTo>
                  <a:cubicBezTo>
                    <a:pt x="1" y="4550"/>
                    <a:pt x="5085" y="10073"/>
                    <a:pt x="6352" y="10073"/>
                  </a:cubicBezTo>
                  <a:cubicBezTo>
                    <a:pt x="6390" y="10073"/>
                    <a:pt x="6425" y="10068"/>
                    <a:pt x="6456" y="10058"/>
                  </a:cubicBezTo>
                  <a:cubicBezTo>
                    <a:pt x="7514" y="9707"/>
                    <a:pt x="13264" y="5070"/>
                    <a:pt x="13264" y="5070"/>
                  </a:cubicBezTo>
                  <a:cubicBezTo>
                    <a:pt x="12440" y="4727"/>
                    <a:pt x="5448" y="0"/>
                    <a:pt x="47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8"/>
            <p:cNvSpPr/>
            <p:nvPr/>
          </p:nvSpPr>
          <p:spPr>
            <a:xfrm>
              <a:off x="7852075" y="3810800"/>
              <a:ext cx="309975" cy="274350"/>
            </a:xfrm>
            <a:custGeom>
              <a:avLst/>
              <a:gdLst/>
              <a:ahLst/>
              <a:cxnLst/>
              <a:rect l="l" t="t" r="r" b="b"/>
              <a:pathLst>
                <a:path w="12399" h="10974" extrusionOk="0">
                  <a:moveTo>
                    <a:pt x="2571" y="1"/>
                  </a:moveTo>
                  <a:lnTo>
                    <a:pt x="1" y="7871"/>
                  </a:lnTo>
                  <a:cubicBezTo>
                    <a:pt x="55" y="7868"/>
                    <a:pt x="111" y="7866"/>
                    <a:pt x="168" y="7866"/>
                  </a:cubicBezTo>
                  <a:cubicBezTo>
                    <a:pt x="2900" y="7866"/>
                    <a:pt x="9477" y="10974"/>
                    <a:pt x="9477" y="10974"/>
                  </a:cubicBezTo>
                  <a:cubicBezTo>
                    <a:pt x="9833" y="10436"/>
                    <a:pt x="12398" y="4774"/>
                    <a:pt x="12398" y="4774"/>
                  </a:cubicBezTo>
                  <a:cubicBezTo>
                    <a:pt x="8468" y="970"/>
                    <a:pt x="2571" y="1"/>
                    <a:pt x="25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8"/>
            <p:cNvSpPr/>
            <p:nvPr/>
          </p:nvSpPr>
          <p:spPr>
            <a:xfrm>
              <a:off x="7971975" y="3844150"/>
              <a:ext cx="41650" cy="170950"/>
            </a:xfrm>
            <a:custGeom>
              <a:avLst/>
              <a:gdLst/>
              <a:ahLst/>
              <a:cxnLst/>
              <a:rect l="l" t="t" r="r" b="b"/>
              <a:pathLst>
                <a:path w="1666" h="6838" extrusionOk="0">
                  <a:moveTo>
                    <a:pt x="384" y="1"/>
                  </a:moveTo>
                  <a:cubicBezTo>
                    <a:pt x="369" y="1"/>
                    <a:pt x="355" y="4"/>
                    <a:pt x="340" y="10"/>
                  </a:cubicBezTo>
                  <a:cubicBezTo>
                    <a:pt x="285" y="37"/>
                    <a:pt x="264" y="103"/>
                    <a:pt x="290" y="152"/>
                  </a:cubicBezTo>
                  <a:cubicBezTo>
                    <a:pt x="302" y="179"/>
                    <a:pt x="1436" y="2590"/>
                    <a:pt x="22" y="6696"/>
                  </a:cubicBezTo>
                  <a:cubicBezTo>
                    <a:pt x="1" y="6751"/>
                    <a:pt x="33" y="6812"/>
                    <a:pt x="87" y="6833"/>
                  </a:cubicBezTo>
                  <a:cubicBezTo>
                    <a:pt x="99" y="6838"/>
                    <a:pt x="110" y="6838"/>
                    <a:pt x="120" y="6838"/>
                  </a:cubicBezTo>
                  <a:cubicBezTo>
                    <a:pt x="165" y="6838"/>
                    <a:pt x="208" y="6812"/>
                    <a:pt x="219" y="6767"/>
                  </a:cubicBezTo>
                  <a:cubicBezTo>
                    <a:pt x="1666" y="2569"/>
                    <a:pt x="532" y="162"/>
                    <a:pt x="482" y="58"/>
                  </a:cubicBezTo>
                  <a:cubicBezTo>
                    <a:pt x="462" y="22"/>
                    <a:pt x="42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8"/>
            <p:cNvSpPr/>
            <p:nvPr/>
          </p:nvSpPr>
          <p:spPr>
            <a:xfrm>
              <a:off x="7553650" y="3728275"/>
              <a:ext cx="133900" cy="121200"/>
            </a:xfrm>
            <a:custGeom>
              <a:avLst/>
              <a:gdLst/>
              <a:ahLst/>
              <a:cxnLst/>
              <a:rect l="l" t="t" r="r" b="b"/>
              <a:pathLst>
                <a:path w="5356" h="4848" extrusionOk="0">
                  <a:moveTo>
                    <a:pt x="5245" y="0"/>
                  </a:moveTo>
                  <a:cubicBezTo>
                    <a:pt x="5238" y="0"/>
                    <a:pt x="5231" y="1"/>
                    <a:pt x="5224" y="3"/>
                  </a:cubicBezTo>
                  <a:cubicBezTo>
                    <a:pt x="3284" y="342"/>
                    <a:pt x="170" y="4501"/>
                    <a:pt x="38" y="4677"/>
                  </a:cubicBezTo>
                  <a:cubicBezTo>
                    <a:pt x="0" y="4726"/>
                    <a:pt x="11" y="4792"/>
                    <a:pt x="61" y="4825"/>
                  </a:cubicBezTo>
                  <a:cubicBezTo>
                    <a:pt x="77" y="4842"/>
                    <a:pt x="99" y="4847"/>
                    <a:pt x="120" y="4847"/>
                  </a:cubicBezTo>
                  <a:cubicBezTo>
                    <a:pt x="153" y="4847"/>
                    <a:pt x="186" y="4830"/>
                    <a:pt x="208" y="4804"/>
                  </a:cubicBezTo>
                  <a:cubicBezTo>
                    <a:pt x="241" y="4764"/>
                    <a:pt x="3403" y="539"/>
                    <a:pt x="5262" y="210"/>
                  </a:cubicBezTo>
                  <a:cubicBezTo>
                    <a:pt x="5316" y="200"/>
                    <a:pt x="5355" y="145"/>
                    <a:pt x="5343" y="84"/>
                  </a:cubicBezTo>
                  <a:cubicBezTo>
                    <a:pt x="5339" y="36"/>
                    <a:pt x="5296" y="0"/>
                    <a:pt x="5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8"/>
            <p:cNvSpPr/>
            <p:nvPr/>
          </p:nvSpPr>
          <p:spPr>
            <a:xfrm>
              <a:off x="7734900" y="3786175"/>
              <a:ext cx="172550" cy="87400"/>
            </a:xfrm>
            <a:custGeom>
              <a:avLst/>
              <a:gdLst/>
              <a:ahLst/>
              <a:cxnLst/>
              <a:rect l="l" t="t" r="r" b="b"/>
              <a:pathLst>
                <a:path w="6902" h="3496" extrusionOk="0">
                  <a:moveTo>
                    <a:pt x="116" y="1"/>
                  </a:moveTo>
                  <a:cubicBezTo>
                    <a:pt x="107" y="1"/>
                    <a:pt x="98" y="2"/>
                    <a:pt x="89" y="4"/>
                  </a:cubicBezTo>
                  <a:cubicBezTo>
                    <a:pt x="34" y="21"/>
                    <a:pt x="1" y="75"/>
                    <a:pt x="13" y="131"/>
                  </a:cubicBezTo>
                  <a:cubicBezTo>
                    <a:pt x="34" y="207"/>
                    <a:pt x="494" y="2038"/>
                    <a:pt x="2188" y="3118"/>
                  </a:cubicBezTo>
                  <a:cubicBezTo>
                    <a:pt x="2621" y="3391"/>
                    <a:pt x="3120" y="3495"/>
                    <a:pt x="3623" y="3495"/>
                  </a:cubicBezTo>
                  <a:cubicBezTo>
                    <a:pt x="5143" y="3495"/>
                    <a:pt x="6742" y="2569"/>
                    <a:pt x="6830" y="2514"/>
                  </a:cubicBezTo>
                  <a:cubicBezTo>
                    <a:pt x="6886" y="2488"/>
                    <a:pt x="6901" y="2422"/>
                    <a:pt x="6869" y="2372"/>
                  </a:cubicBezTo>
                  <a:cubicBezTo>
                    <a:pt x="6850" y="2339"/>
                    <a:pt x="6814" y="2321"/>
                    <a:pt x="6777" y="2321"/>
                  </a:cubicBezTo>
                  <a:cubicBezTo>
                    <a:pt x="6760" y="2321"/>
                    <a:pt x="6742" y="2325"/>
                    <a:pt x="6726" y="2334"/>
                  </a:cubicBezTo>
                  <a:cubicBezTo>
                    <a:pt x="6705" y="2346"/>
                    <a:pt x="5094" y="3282"/>
                    <a:pt x="3614" y="3282"/>
                  </a:cubicBezTo>
                  <a:cubicBezTo>
                    <a:pt x="3146" y="3282"/>
                    <a:pt x="2690" y="3188"/>
                    <a:pt x="2303" y="2942"/>
                  </a:cubicBezTo>
                  <a:cubicBezTo>
                    <a:pt x="681" y="1906"/>
                    <a:pt x="220" y="98"/>
                    <a:pt x="220" y="81"/>
                  </a:cubicBezTo>
                  <a:cubicBezTo>
                    <a:pt x="206" y="35"/>
                    <a:pt x="165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5" name="Google Shape;645;p8"/>
          <p:cNvGrpSpPr/>
          <p:nvPr/>
        </p:nvGrpSpPr>
        <p:grpSpPr>
          <a:xfrm flipH="1">
            <a:off x="7330376" y="2586447"/>
            <a:ext cx="1315503" cy="1991723"/>
            <a:chOff x="191900" y="2943925"/>
            <a:chExt cx="1080850" cy="1636450"/>
          </a:xfrm>
        </p:grpSpPr>
        <p:sp>
          <p:nvSpPr>
            <p:cNvPr id="646" name="Google Shape;646;p8"/>
            <p:cNvSpPr/>
            <p:nvPr/>
          </p:nvSpPr>
          <p:spPr>
            <a:xfrm>
              <a:off x="469350" y="2943925"/>
              <a:ext cx="742700" cy="528675"/>
            </a:xfrm>
            <a:custGeom>
              <a:avLst/>
              <a:gdLst/>
              <a:ahLst/>
              <a:cxnLst/>
              <a:rect l="l" t="t" r="r" b="b"/>
              <a:pathLst>
                <a:path w="29708" h="21147" extrusionOk="0">
                  <a:moveTo>
                    <a:pt x="14607" y="1"/>
                  </a:moveTo>
                  <a:cubicBezTo>
                    <a:pt x="12241" y="1"/>
                    <a:pt x="11302" y="2619"/>
                    <a:pt x="11302" y="2619"/>
                  </a:cubicBezTo>
                  <a:cubicBezTo>
                    <a:pt x="11302" y="2619"/>
                    <a:pt x="10319" y="1212"/>
                    <a:pt x="8250" y="1212"/>
                  </a:cubicBezTo>
                  <a:cubicBezTo>
                    <a:pt x="7604" y="1212"/>
                    <a:pt x="6853" y="1349"/>
                    <a:pt x="5992" y="1709"/>
                  </a:cubicBezTo>
                  <a:cubicBezTo>
                    <a:pt x="2375" y="3222"/>
                    <a:pt x="4315" y="7535"/>
                    <a:pt x="4315" y="7535"/>
                  </a:cubicBezTo>
                  <a:cubicBezTo>
                    <a:pt x="4315" y="7535"/>
                    <a:pt x="911" y="8374"/>
                    <a:pt x="1328" y="11322"/>
                  </a:cubicBezTo>
                  <a:cubicBezTo>
                    <a:pt x="1629" y="13444"/>
                    <a:pt x="3564" y="13975"/>
                    <a:pt x="3564" y="13975"/>
                  </a:cubicBezTo>
                  <a:cubicBezTo>
                    <a:pt x="3564" y="13975"/>
                    <a:pt x="0" y="16031"/>
                    <a:pt x="3493" y="19128"/>
                  </a:cubicBezTo>
                  <a:cubicBezTo>
                    <a:pt x="4664" y="20167"/>
                    <a:pt x="6435" y="20255"/>
                    <a:pt x="6998" y="20255"/>
                  </a:cubicBezTo>
                  <a:cubicBezTo>
                    <a:pt x="7112" y="20255"/>
                    <a:pt x="7176" y="20251"/>
                    <a:pt x="7176" y="20251"/>
                  </a:cubicBezTo>
                  <a:lnTo>
                    <a:pt x="23520" y="21144"/>
                  </a:lnTo>
                  <a:cubicBezTo>
                    <a:pt x="23520" y="21144"/>
                    <a:pt x="23557" y="21146"/>
                    <a:pt x="23625" y="21146"/>
                  </a:cubicBezTo>
                  <a:cubicBezTo>
                    <a:pt x="24149" y="21146"/>
                    <a:pt x="26512" y="21017"/>
                    <a:pt x="27696" y="18761"/>
                  </a:cubicBezTo>
                  <a:cubicBezTo>
                    <a:pt x="29033" y="16217"/>
                    <a:pt x="27181" y="14605"/>
                    <a:pt x="27181" y="14605"/>
                  </a:cubicBezTo>
                  <a:cubicBezTo>
                    <a:pt x="27181" y="14605"/>
                    <a:pt x="29708" y="13795"/>
                    <a:pt x="29351" y="10566"/>
                  </a:cubicBezTo>
                  <a:cubicBezTo>
                    <a:pt x="29095" y="8244"/>
                    <a:pt x="27399" y="7918"/>
                    <a:pt x="26466" y="7918"/>
                  </a:cubicBezTo>
                  <a:cubicBezTo>
                    <a:pt x="26102" y="7918"/>
                    <a:pt x="25855" y="7968"/>
                    <a:pt x="25855" y="7968"/>
                  </a:cubicBezTo>
                  <a:cubicBezTo>
                    <a:pt x="25855" y="7968"/>
                    <a:pt x="27208" y="4433"/>
                    <a:pt x="23657" y="2114"/>
                  </a:cubicBezTo>
                  <a:cubicBezTo>
                    <a:pt x="23194" y="1813"/>
                    <a:pt x="22748" y="1696"/>
                    <a:pt x="22335" y="1696"/>
                  </a:cubicBezTo>
                  <a:cubicBezTo>
                    <a:pt x="20890" y="1696"/>
                    <a:pt x="19837" y="3123"/>
                    <a:pt x="19837" y="3123"/>
                  </a:cubicBezTo>
                  <a:cubicBezTo>
                    <a:pt x="19837" y="3123"/>
                    <a:pt x="19096" y="1309"/>
                    <a:pt x="15825" y="214"/>
                  </a:cubicBezTo>
                  <a:cubicBezTo>
                    <a:pt x="15382" y="65"/>
                    <a:pt x="14977" y="1"/>
                    <a:pt x="146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8"/>
            <p:cNvSpPr/>
            <p:nvPr/>
          </p:nvSpPr>
          <p:spPr>
            <a:xfrm>
              <a:off x="536925" y="4108275"/>
              <a:ext cx="340800" cy="465100"/>
            </a:xfrm>
            <a:custGeom>
              <a:avLst/>
              <a:gdLst/>
              <a:ahLst/>
              <a:cxnLst/>
              <a:rect l="l" t="t" r="r" b="b"/>
              <a:pathLst>
                <a:path w="13632" h="18604" extrusionOk="0">
                  <a:moveTo>
                    <a:pt x="965" y="1"/>
                  </a:moveTo>
                  <a:lnTo>
                    <a:pt x="1" y="6529"/>
                  </a:lnTo>
                  <a:cubicBezTo>
                    <a:pt x="3431" y="8184"/>
                    <a:pt x="9735" y="18603"/>
                    <a:pt x="9735" y="18603"/>
                  </a:cubicBezTo>
                  <a:cubicBezTo>
                    <a:pt x="9735" y="18603"/>
                    <a:pt x="12859" y="17288"/>
                    <a:pt x="13510" y="16828"/>
                  </a:cubicBezTo>
                  <a:cubicBezTo>
                    <a:pt x="13632" y="16741"/>
                    <a:pt x="13621" y="16706"/>
                    <a:pt x="13523" y="16706"/>
                  </a:cubicBezTo>
                  <a:cubicBezTo>
                    <a:pt x="13100" y="16706"/>
                    <a:pt x="11061" y="17359"/>
                    <a:pt x="11061" y="17359"/>
                  </a:cubicBezTo>
                  <a:cubicBezTo>
                    <a:pt x="11061" y="17359"/>
                    <a:pt x="10623" y="10557"/>
                    <a:pt x="7701" y="6173"/>
                  </a:cubicBezTo>
                  <a:cubicBezTo>
                    <a:pt x="4780" y="1789"/>
                    <a:pt x="965" y="1"/>
                    <a:pt x="965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8"/>
            <p:cNvSpPr/>
            <p:nvPr/>
          </p:nvSpPr>
          <p:spPr>
            <a:xfrm>
              <a:off x="743950" y="4498275"/>
              <a:ext cx="149500" cy="82100"/>
            </a:xfrm>
            <a:custGeom>
              <a:avLst/>
              <a:gdLst/>
              <a:ahLst/>
              <a:cxnLst/>
              <a:rect l="l" t="t" r="r" b="b"/>
              <a:pathLst>
                <a:path w="5980" h="3284" extrusionOk="0">
                  <a:moveTo>
                    <a:pt x="2835" y="0"/>
                  </a:moveTo>
                  <a:lnTo>
                    <a:pt x="0" y="1129"/>
                  </a:lnTo>
                  <a:lnTo>
                    <a:pt x="1004" y="3283"/>
                  </a:lnTo>
                  <a:lnTo>
                    <a:pt x="5980" y="1124"/>
                  </a:lnTo>
                  <a:cubicBezTo>
                    <a:pt x="5619" y="641"/>
                    <a:pt x="4790" y="531"/>
                    <a:pt x="4109" y="531"/>
                  </a:cubicBezTo>
                  <a:cubicBezTo>
                    <a:pt x="3538" y="531"/>
                    <a:pt x="3070" y="608"/>
                    <a:pt x="3070" y="608"/>
                  </a:cubicBezTo>
                  <a:lnTo>
                    <a:pt x="283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8"/>
            <p:cNvSpPr/>
            <p:nvPr/>
          </p:nvSpPr>
          <p:spPr>
            <a:xfrm>
              <a:off x="799575" y="4501400"/>
              <a:ext cx="22100" cy="22500"/>
            </a:xfrm>
            <a:custGeom>
              <a:avLst/>
              <a:gdLst/>
              <a:ahLst/>
              <a:cxnLst/>
              <a:rect l="l" t="t" r="r" b="b"/>
              <a:pathLst>
                <a:path w="884" h="900" extrusionOk="0">
                  <a:moveTo>
                    <a:pt x="766" y="0"/>
                  </a:moveTo>
                  <a:cubicBezTo>
                    <a:pt x="739" y="0"/>
                    <a:pt x="711" y="11"/>
                    <a:pt x="691" y="34"/>
                  </a:cubicBezTo>
                  <a:lnTo>
                    <a:pt x="39" y="718"/>
                  </a:lnTo>
                  <a:cubicBezTo>
                    <a:pt x="1" y="763"/>
                    <a:pt x="1" y="829"/>
                    <a:pt x="44" y="867"/>
                  </a:cubicBezTo>
                  <a:cubicBezTo>
                    <a:pt x="67" y="889"/>
                    <a:pt x="94" y="900"/>
                    <a:pt x="117" y="900"/>
                  </a:cubicBezTo>
                  <a:cubicBezTo>
                    <a:pt x="143" y="900"/>
                    <a:pt x="176" y="889"/>
                    <a:pt x="193" y="867"/>
                  </a:cubicBezTo>
                  <a:lnTo>
                    <a:pt x="845" y="176"/>
                  </a:lnTo>
                  <a:cubicBezTo>
                    <a:pt x="883" y="138"/>
                    <a:pt x="883" y="67"/>
                    <a:pt x="840" y="28"/>
                  </a:cubicBezTo>
                  <a:cubicBezTo>
                    <a:pt x="819" y="10"/>
                    <a:pt x="792" y="0"/>
                    <a:pt x="7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8"/>
            <p:cNvSpPr/>
            <p:nvPr/>
          </p:nvSpPr>
          <p:spPr>
            <a:xfrm>
              <a:off x="811350" y="4506700"/>
              <a:ext cx="18675" cy="27775"/>
            </a:xfrm>
            <a:custGeom>
              <a:avLst/>
              <a:gdLst/>
              <a:ahLst/>
              <a:cxnLst/>
              <a:rect l="l" t="t" r="r" b="b"/>
              <a:pathLst>
                <a:path w="747" h="1111" extrusionOk="0">
                  <a:moveTo>
                    <a:pt x="624" y="1"/>
                  </a:moveTo>
                  <a:cubicBezTo>
                    <a:pt x="587" y="1"/>
                    <a:pt x="551" y="19"/>
                    <a:pt x="533" y="53"/>
                  </a:cubicBezTo>
                  <a:lnTo>
                    <a:pt x="28" y="951"/>
                  </a:lnTo>
                  <a:cubicBezTo>
                    <a:pt x="1" y="1000"/>
                    <a:pt x="18" y="1065"/>
                    <a:pt x="73" y="1093"/>
                  </a:cubicBezTo>
                  <a:cubicBezTo>
                    <a:pt x="89" y="1105"/>
                    <a:pt x="106" y="1110"/>
                    <a:pt x="122" y="1110"/>
                  </a:cubicBezTo>
                  <a:cubicBezTo>
                    <a:pt x="160" y="1110"/>
                    <a:pt x="193" y="1088"/>
                    <a:pt x="215" y="1055"/>
                  </a:cubicBezTo>
                  <a:lnTo>
                    <a:pt x="719" y="157"/>
                  </a:lnTo>
                  <a:cubicBezTo>
                    <a:pt x="747" y="107"/>
                    <a:pt x="724" y="41"/>
                    <a:pt x="676" y="13"/>
                  </a:cubicBezTo>
                  <a:cubicBezTo>
                    <a:pt x="659" y="5"/>
                    <a:pt x="642" y="1"/>
                    <a:pt x="6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8"/>
            <p:cNvSpPr/>
            <p:nvPr/>
          </p:nvSpPr>
          <p:spPr>
            <a:xfrm>
              <a:off x="831900" y="4509050"/>
              <a:ext cx="10600" cy="25425"/>
            </a:xfrm>
            <a:custGeom>
              <a:avLst/>
              <a:gdLst/>
              <a:ahLst/>
              <a:cxnLst/>
              <a:rect l="l" t="t" r="r" b="b"/>
              <a:pathLst>
                <a:path w="424" h="1017" extrusionOk="0">
                  <a:moveTo>
                    <a:pt x="309" y="0"/>
                  </a:moveTo>
                  <a:cubicBezTo>
                    <a:pt x="262" y="0"/>
                    <a:pt x="214" y="32"/>
                    <a:pt x="205" y="84"/>
                  </a:cubicBezTo>
                  <a:lnTo>
                    <a:pt x="18" y="885"/>
                  </a:lnTo>
                  <a:cubicBezTo>
                    <a:pt x="1" y="939"/>
                    <a:pt x="40" y="999"/>
                    <a:pt x="94" y="1011"/>
                  </a:cubicBezTo>
                  <a:cubicBezTo>
                    <a:pt x="106" y="1016"/>
                    <a:pt x="111" y="1016"/>
                    <a:pt x="122" y="1016"/>
                  </a:cubicBezTo>
                  <a:cubicBezTo>
                    <a:pt x="165" y="1016"/>
                    <a:pt x="210" y="983"/>
                    <a:pt x="221" y="933"/>
                  </a:cubicBezTo>
                  <a:lnTo>
                    <a:pt x="407" y="128"/>
                  </a:lnTo>
                  <a:cubicBezTo>
                    <a:pt x="423" y="73"/>
                    <a:pt x="385" y="18"/>
                    <a:pt x="330" y="2"/>
                  </a:cubicBezTo>
                  <a:cubicBezTo>
                    <a:pt x="323" y="1"/>
                    <a:pt x="316" y="0"/>
                    <a:pt x="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8"/>
            <p:cNvSpPr/>
            <p:nvPr/>
          </p:nvSpPr>
          <p:spPr>
            <a:xfrm>
              <a:off x="731350" y="4042250"/>
              <a:ext cx="404650" cy="401650"/>
            </a:xfrm>
            <a:custGeom>
              <a:avLst/>
              <a:gdLst/>
              <a:ahLst/>
              <a:cxnLst/>
              <a:rect l="l" t="t" r="r" b="b"/>
              <a:pathLst>
                <a:path w="16186" h="16066" extrusionOk="0">
                  <a:moveTo>
                    <a:pt x="0" y="1"/>
                  </a:moveTo>
                  <a:lnTo>
                    <a:pt x="577" y="6572"/>
                  </a:lnTo>
                  <a:cubicBezTo>
                    <a:pt x="4293" y="7389"/>
                    <a:pt x="12843" y="16066"/>
                    <a:pt x="12843" y="16066"/>
                  </a:cubicBezTo>
                  <a:cubicBezTo>
                    <a:pt x="12843" y="16066"/>
                    <a:pt x="15577" y="14060"/>
                    <a:pt x="16104" y="13456"/>
                  </a:cubicBezTo>
                  <a:cubicBezTo>
                    <a:pt x="16182" y="13366"/>
                    <a:pt x="16186" y="13328"/>
                    <a:pt x="16135" y="13328"/>
                  </a:cubicBezTo>
                  <a:cubicBezTo>
                    <a:pt x="15850" y="13328"/>
                    <a:pt x="13845" y="14541"/>
                    <a:pt x="13845" y="14541"/>
                  </a:cubicBezTo>
                  <a:cubicBezTo>
                    <a:pt x="13845" y="14541"/>
                    <a:pt x="11839" y="8030"/>
                    <a:pt x="7981" y="4440"/>
                  </a:cubicBezTo>
                  <a:cubicBezTo>
                    <a:pt x="4122" y="85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8"/>
            <p:cNvSpPr/>
            <p:nvPr/>
          </p:nvSpPr>
          <p:spPr>
            <a:xfrm>
              <a:off x="1006200" y="4362625"/>
              <a:ext cx="145400" cy="90575"/>
            </a:xfrm>
            <a:custGeom>
              <a:avLst/>
              <a:gdLst/>
              <a:ahLst/>
              <a:cxnLst/>
              <a:rect l="l" t="t" r="r" b="b"/>
              <a:pathLst>
                <a:path w="5816" h="3623" extrusionOk="0">
                  <a:moveTo>
                    <a:pt x="2495" y="0"/>
                  </a:moveTo>
                  <a:lnTo>
                    <a:pt x="1" y="1764"/>
                  </a:lnTo>
                  <a:lnTo>
                    <a:pt x="1475" y="3623"/>
                  </a:lnTo>
                  <a:lnTo>
                    <a:pt x="5816" y="367"/>
                  </a:lnTo>
                  <a:cubicBezTo>
                    <a:pt x="5573" y="163"/>
                    <a:pt x="5227" y="90"/>
                    <a:pt x="4857" y="90"/>
                  </a:cubicBezTo>
                  <a:cubicBezTo>
                    <a:pt x="3936" y="90"/>
                    <a:pt x="2868" y="542"/>
                    <a:pt x="2868" y="542"/>
                  </a:cubicBezTo>
                  <a:lnTo>
                    <a:pt x="24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8"/>
            <p:cNvSpPr/>
            <p:nvPr/>
          </p:nvSpPr>
          <p:spPr>
            <a:xfrm>
              <a:off x="1058825" y="4364750"/>
              <a:ext cx="17975" cy="25850"/>
            </a:xfrm>
            <a:custGeom>
              <a:avLst/>
              <a:gdLst/>
              <a:ahLst/>
              <a:cxnLst/>
              <a:rect l="l" t="t" r="r" b="b"/>
              <a:pathLst>
                <a:path w="719" h="1034" extrusionOk="0">
                  <a:moveTo>
                    <a:pt x="596" y="0"/>
                  </a:moveTo>
                  <a:cubicBezTo>
                    <a:pt x="559" y="0"/>
                    <a:pt x="524" y="19"/>
                    <a:pt x="505" y="52"/>
                  </a:cubicBezTo>
                  <a:lnTo>
                    <a:pt x="33" y="874"/>
                  </a:lnTo>
                  <a:cubicBezTo>
                    <a:pt x="0" y="923"/>
                    <a:pt x="23" y="989"/>
                    <a:pt x="73" y="1016"/>
                  </a:cubicBezTo>
                  <a:cubicBezTo>
                    <a:pt x="88" y="1028"/>
                    <a:pt x="105" y="1033"/>
                    <a:pt x="121" y="1033"/>
                  </a:cubicBezTo>
                  <a:cubicBezTo>
                    <a:pt x="159" y="1033"/>
                    <a:pt x="197" y="1011"/>
                    <a:pt x="215" y="978"/>
                  </a:cubicBezTo>
                  <a:lnTo>
                    <a:pt x="686" y="161"/>
                  </a:lnTo>
                  <a:cubicBezTo>
                    <a:pt x="718" y="107"/>
                    <a:pt x="703" y="47"/>
                    <a:pt x="647" y="14"/>
                  </a:cubicBezTo>
                  <a:cubicBezTo>
                    <a:pt x="631" y="5"/>
                    <a:pt x="613" y="0"/>
                    <a:pt x="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8"/>
            <p:cNvSpPr/>
            <p:nvPr/>
          </p:nvSpPr>
          <p:spPr>
            <a:xfrm>
              <a:off x="283975" y="3532400"/>
              <a:ext cx="545800" cy="575900"/>
            </a:xfrm>
            <a:custGeom>
              <a:avLst/>
              <a:gdLst/>
              <a:ahLst/>
              <a:cxnLst/>
              <a:rect l="l" t="t" r="r" b="b"/>
              <a:pathLst>
                <a:path w="21832" h="23036" extrusionOk="0">
                  <a:moveTo>
                    <a:pt x="10699" y="1"/>
                  </a:moveTo>
                  <a:cubicBezTo>
                    <a:pt x="10699" y="1"/>
                    <a:pt x="1" y="5712"/>
                    <a:pt x="4511" y="23036"/>
                  </a:cubicBezTo>
                  <a:cubicBezTo>
                    <a:pt x="4511" y="23036"/>
                    <a:pt x="14645" y="23036"/>
                    <a:pt x="21069" y="21123"/>
                  </a:cubicBezTo>
                  <a:cubicBezTo>
                    <a:pt x="21069" y="21123"/>
                    <a:pt x="21831" y="10342"/>
                    <a:pt x="21831" y="6681"/>
                  </a:cubicBezTo>
                  <a:cubicBezTo>
                    <a:pt x="21831" y="6681"/>
                    <a:pt x="12815" y="1491"/>
                    <a:pt x="1069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8"/>
            <p:cNvSpPr/>
            <p:nvPr/>
          </p:nvSpPr>
          <p:spPr>
            <a:xfrm>
              <a:off x="857825" y="3490950"/>
              <a:ext cx="414925" cy="327950"/>
            </a:xfrm>
            <a:custGeom>
              <a:avLst/>
              <a:gdLst/>
              <a:ahLst/>
              <a:cxnLst/>
              <a:rect l="l" t="t" r="r" b="b"/>
              <a:pathLst>
                <a:path w="16597" h="13118" extrusionOk="0">
                  <a:moveTo>
                    <a:pt x="15013" y="0"/>
                  </a:moveTo>
                  <a:cubicBezTo>
                    <a:pt x="14706" y="0"/>
                    <a:pt x="13691" y="2306"/>
                    <a:pt x="13691" y="2306"/>
                  </a:cubicBezTo>
                  <a:cubicBezTo>
                    <a:pt x="13691" y="2306"/>
                    <a:pt x="13828" y="179"/>
                    <a:pt x="13407" y="70"/>
                  </a:cubicBezTo>
                  <a:cubicBezTo>
                    <a:pt x="13399" y="67"/>
                    <a:pt x="13391" y="66"/>
                    <a:pt x="13384" y="66"/>
                  </a:cubicBezTo>
                  <a:cubicBezTo>
                    <a:pt x="12970" y="66"/>
                    <a:pt x="12585" y="2886"/>
                    <a:pt x="12585" y="2886"/>
                  </a:cubicBezTo>
                  <a:cubicBezTo>
                    <a:pt x="12585" y="2886"/>
                    <a:pt x="12034" y="1297"/>
                    <a:pt x="11761" y="1297"/>
                  </a:cubicBezTo>
                  <a:cubicBezTo>
                    <a:pt x="11752" y="1297"/>
                    <a:pt x="11743" y="1299"/>
                    <a:pt x="11735" y="1302"/>
                  </a:cubicBezTo>
                  <a:cubicBezTo>
                    <a:pt x="11472" y="1406"/>
                    <a:pt x="11861" y="3538"/>
                    <a:pt x="11861" y="3538"/>
                  </a:cubicBezTo>
                  <a:cubicBezTo>
                    <a:pt x="10374" y="6907"/>
                    <a:pt x="4301" y="7312"/>
                    <a:pt x="1468" y="7312"/>
                  </a:cubicBezTo>
                  <a:cubicBezTo>
                    <a:pt x="572" y="7312"/>
                    <a:pt x="0" y="7271"/>
                    <a:pt x="0" y="7271"/>
                  </a:cubicBezTo>
                  <a:lnTo>
                    <a:pt x="0" y="7271"/>
                  </a:lnTo>
                  <a:lnTo>
                    <a:pt x="488" y="13085"/>
                  </a:lnTo>
                  <a:cubicBezTo>
                    <a:pt x="900" y="13107"/>
                    <a:pt x="1300" y="13117"/>
                    <a:pt x="1688" y="13117"/>
                  </a:cubicBezTo>
                  <a:cubicBezTo>
                    <a:pt x="12777" y="13117"/>
                    <a:pt x="14010" y="4684"/>
                    <a:pt x="14010" y="4684"/>
                  </a:cubicBezTo>
                  <a:cubicBezTo>
                    <a:pt x="14010" y="4684"/>
                    <a:pt x="16322" y="3642"/>
                    <a:pt x="16059" y="3166"/>
                  </a:cubicBezTo>
                  <a:cubicBezTo>
                    <a:pt x="16000" y="3060"/>
                    <a:pt x="15898" y="3018"/>
                    <a:pt x="15774" y="3018"/>
                  </a:cubicBezTo>
                  <a:cubicBezTo>
                    <a:pt x="15341" y="3018"/>
                    <a:pt x="14645" y="3522"/>
                    <a:pt x="14645" y="3522"/>
                  </a:cubicBezTo>
                  <a:cubicBezTo>
                    <a:pt x="14645" y="3522"/>
                    <a:pt x="16597" y="1785"/>
                    <a:pt x="16175" y="1302"/>
                  </a:cubicBezTo>
                  <a:cubicBezTo>
                    <a:pt x="16125" y="1246"/>
                    <a:pt x="16066" y="1221"/>
                    <a:pt x="16000" y="1221"/>
                  </a:cubicBezTo>
                  <a:cubicBezTo>
                    <a:pt x="15495" y="1221"/>
                    <a:pt x="14579" y="2650"/>
                    <a:pt x="14579" y="2650"/>
                  </a:cubicBezTo>
                  <a:cubicBezTo>
                    <a:pt x="14579" y="2650"/>
                    <a:pt x="15275" y="404"/>
                    <a:pt x="15067" y="37"/>
                  </a:cubicBezTo>
                  <a:cubicBezTo>
                    <a:pt x="15053" y="12"/>
                    <a:pt x="15035" y="0"/>
                    <a:pt x="15013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8"/>
            <p:cNvSpPr/>
            <p:nvPr/>
          </p:nvSpPr>
          <p:spPr>
            <a:xfrm>
              <a:off x="1169400" y="3560525"/>
              <a:ext cx="21975" cy="29175"/>
            </a:xfrm>
            <a:custGeom>
              <a:avLst/>
              <a:gdLst/>
              <a:ahLst/>
              <a:cxnLst/>
              <a:rect l="l" t="t" r="r" b="b"/>
              <a:pathLst>
                <a:path w="879" h="1167" extrusionOk="0">
                  <a:moveTo>
                    <a:pt x="118" y="0"/>
                  </a:moveTo>
                  <a:cubicBezTo>
                    <a:pt x="87" y="0"/>
                    <a:pt x="56" y="14"/>
                    <a:pt x="34" y="42"/>
                  </a:cubicBezTo>
                  <a:cubicBezTo>
                    <a:pt x="1" y="87"/>
                    <a:pt x="11" y="153"/>
                    <a:pt x="56" y="191"/>
                  </a:cubicBezTo>
                  <a:cubicBezTo>
                    <a:pt x="615" y="608"/>
                    <a:pt x="484" y="1008"/>
                    <a:pt x="477" y="1024"/>
                  </a:cubicBezTo>
                  <a:cubicBezTo>
                    <a:pt x="456" y="1079"/>
                    <a:pt x="484" y="1139"/>
                    <a:pt x="538" y="1160"/>
                  </a:cubicBezTo>
                  <a:cubicBezTo>
                    <a:pt x="549" y="1167"/>
                    <a:pt x="560" y="1167"/>
                    <a:pt x="576" y="1167"/>
                  </a:cubicBezTo>
                  <a:cubicBezTo>
                    <a:pt x="615" y="1167"/>
                    <a:pt x="659" y="1145"/>
                    <a:pt x="674" y="1101"/>
                  </a:cubicBezTo>
                  <a:cubicBezTo>
                    <a:pt x="681" y="1079"/>
                    <a:pt x="878" y="536"/>
                    <a:pt x="181" y="21"/>
                  </a:cubicBezTo>
                  <a:cubicBezTo>
                    <a:pt x="163" y="7"/>
                    <a:pt x="141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8"/>
            <p:cNvSpPr/>
            <p:nvPr/>
          </p:nvSpPr>
          <p:spPr>
            <a:xfrm>
              <a:off x="191900" y="3129525"/>
              <a:ext cx="311600" cy="490050"/>
            </a:xfrm>
            <a:custGeom>
              <a:avLst/>
              <a:gdLst/>
              <a:ahLst/>
              <a:cxnLst/>
              <a:rect l="l" t="t" r="r" b="b"/>
              <a:pathLst>
                <a:path w="12464" h="19602" extrusionOk="0">
                  <a:moveTo>
                    <a:pt x="8282" y="0"/>
                  </a:moveTo>
                  <a:cubicBezTo>
                    <a:pt x="7663" y="0"/>
                    <a:pt x="7334" y="2517"/>
                    <a:pt x="7334" y="2517"/>
                  </a:cubicBezTo>
                  <a:cubicBezTo>
                    <a:pt x="7334" y="2517"/>
                    <a:pt x="7376" y="1146"/>
                    <a:pt x="6863" y="1146"/>
                  </a:cubicBezTo>
                  <a:cubicBezTo>
                    <a:pt x="6854" y="1146"/>
                    <a:pt x="6845" y="1147"/>
                    <a:pt x="6835" y="1148"/>
                  </a:cubicBezTo>
                  <a:cubicBezTo>
                    <a:pt x="6292" y="1196"/>
                    <a:pt x="6731" y="3696"/>
                    <a:pt x="6731" y="3696"/>
                  </a:cubicBezTo>
                  <a:cubicBezTo>
                    <a:pt x="6731" y="3696"/>
                    <a:pt x="0" y="9862"/>
                    <a:pt x="7382" y="19601"/>
                  </a:cubicBezTo>
                  <a:lnTo>
                    <a:pt x="12464" y="16740"/>
                  </a:lnTo>
                  <a:cubicBezTo>
                    <a:pt x="12464" y="16740"/>
                    <a:pt x="6314" y="8941"/>
                    <a:pt x="8890" y="4831"/>
                  </a:cubicBezTo>
                  <a:cubicBezTo>
                    <a:pt x="8890" y="4831"/>
                    <a:pt x="10868" y="3953"/>
                    <a:pt x="10809" y="3674"/>
                  </a:cubicBezTo>
                  <a:cubicBezTo>
                    <a:pt x="10795" y="3612"/>
                    <a:pt x="10695" y="3588"/>
                    <a:pt x="10547" y="3588"/>
                  </a:cubicBezTo>
                  <a:cubicBezTo>
                    <a:pt x="10049" y="3588"/>
                    <a:pt x="9016" y="3865"/>
                    <a:pt x="9016" y="3865"/>
                  </a:cubicBezTo>
                  <a:cubicBezTo>
                    <a:pt x="9016" y="3865"/>
                    <a:pt x="11214" y="1887"/>
                    <a:pt x="10885" y="1603"/>
                  </a:cubicBezTo>
                  <a:cubicBezTo>
                    <a:pt x="10853" y="1574"/>
                    <a:pt x="10807" y="1561"/>
                    <a:pt x="10751" y="1561"/>
                  </a:cubicBezTo>
                  <a:cubicBezTo>
                    <a:pt x="10242" y="1561"/>
                    <a:pt x="8874" y="2622"/>
                    <a:pt x="8874" y="2622"/>
                  </a:cubicBezTo>
                  <a:cubicBezTo>
                    <a:pt x="8874" y="2622"/>
                    <a:pt x="10387" y="209"/>
                    <a:pt x="9989" y="209"/>
                  </a:cubicBezTo>
                  <a:cubicBezTo>
                    <a:pt x="9986" y="209"/>
                    <a:pt x="9983" y="209"/>
                    <a:pt x="9980" y="210"/>
                  </a:cubicBezTo>
                  <a:cubicBezTo>
                    <a:pt x="9559" y="243"/>
                    <a:pt x="8090" y="2079"/>
                    <a:pt x="8090" y="2079"/>
                  </a:cubicBezTo>
                  <a:cubicBezTo>
                    <a:pt x="8090" y="2079"/>
                    <a:pt x="8945" y="78"/>
                    <a:pt x="8310" y="2"/>
                  </a:cubicBezTo>
                  <a:cubicBezTo>
                    <a:pt x="8301" y="1"/>
                    <a:pt x="8291" y="0"/>
                    <a:pt x="8282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8"/>
            <p:cNvSpPr/>
            <p:nvPr/>
          </p:nvSpPr>
          <p:spPr>
            <a:xfrm>
              <a:off x="388125" y="3221375"/>
              <a:ext cx="32225" cy="11525"/>
            </a:xfrm>
            <a:custGeom>
              <a:avLst/>
              <a:gdLst/>
              <a:ahLst/>
              <a:cxnLst/>
              <a:rect l="l" t="t" r="r" b="b"/>
              <a:pathLst>
                <a:path w="1289" h="461" extrusionOk="0">
                  <a:moveTo>
                    <a:pt x="707" y="1"/>
                  </a:moveTo>
                  <a:cubicBezTo>
                    <a:pt x="245" y="1"/>
                    <a:pt x="45" y="279"/>
                    <a:pt x="33" y="296"/>
                  </a:cubicBezTo>
                  <a:cubicBezTo>
                    <a:pt x="0" y="340"/>
                    <a:pt x="11" y="406"/>
                    <a:pt x="60" y="438"/>
                  </a:cubicBezTo>
                  <a:cubicBezTo>
                    <a:pt x="77" y="454"/>
                    <a:pt x="99" y="461"/>
                    <a:pt x="120" y="461"/>
                  </a:cubicBezTo>
                  <a:cubicBezTo>
                    <a:pt x="153" y="461"/>
                    <a:pt x="186" y="444"/>
                    <a:pt x="208" y="416"/>
                  </a:cubicBezTo>
                  <a:cubicBezTo>
                    <a:pt x="216" y="404"/>
                    <a:pt x="360" y="210"/>
                    <a:pt x="710" y="210"/>
                  </a:cubicBezTo>
                  <a:cubicBezTo>
                    <a:pt x="827" y="210"/>
                    <a:pt x="968" y="232"/>
                    <a:pt x="1134" y="290"/>
                  </a:cubicBezTo>
                  <a:cubicBezTo>
                    <a:pt x="1146" y="295"/>
                    <a:pt x="1158" y="297"/>
                    <a:pt x="1170" y="297"/>
                  </a:cubicBezTo>
                  <a:cubicBezTo>
                    <a:pt x="1214" y="297"/>
                    <a:pt x="1253" y="267"/>
                    <a:pt x="1266" y="224"/>
                  </a:cubicBezTo>
                  <a:cubicBezTo>
                    <a:pt x="1288" y="170"/>
                    <a:pt x="1261" y="110"/>
                    <a:pt x="1200" y="93"/>
                  </a:cubicBezTo>
                  <a:cubicBezTo>
                    <a:pt x="1010" y="26"/>
                    <a:pt x="846" y="1"/>
                    <a:pt x="7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8"/>
            <p:cNvSpPr/>
            <p:nvPr/>
          </p:nvSpPr>
          <p:spPr>
            <a:xfrm>
              <a:off x="396750" y="4060475"/>
              <a:ext cx="522200" cy="280375"/>
            </a:xfrm>
            <a:custGeom>
              <a:avLst/>
              <a:gdLst/>
              <a:ahLst/>
              <a:cxnLst/>
              <a:rect l="l" t="t" r="r" b="b"/>
              <a:pathLst>
                <a:path w="20888" h="11215" extrusionOk="0">
                  <a:moveTo>
                    <a:pt x="16230" y="0"/>
                  </a:moveTo>
                  <a:cubicBezTo>
                    <a:pt x="12408" y="1338"/>
                    <a:pt x="0" y="1913"/>
                    <a:pt x="0" y="1913"/>
                  </a:cubicBezTo>
                  <a:cubicBezTo>
                    <a:pt x="2532" y="5158"/>
                    <a:pt x="7668" y="11214"/>
                    <a:pt x="7668" y="11214"/>
                  </a:cubicBezTo>
                  <a:cubicBezTo>
                    <a:pt x="9147" y="10387"/>
                    <a:pt x="14497" y="7816"/>
                    <a:pt x="14497" y="7816"/>
                  </a:cubicBezTo>
                  <a:cubicBezTo>
                    <a:pt x="13938" y="6200"/>
                    <a:pt x="11581" y="3908"/>
                    <a:pt x="11581" y="3908"/>
                  </a:cubicBezTo>
                  <a:lnTo>
                    <a:pt x="11581" y="3908"/>
                  </a:lnTo>
                  <a:cubicBezTo>
                    <a:pt x="13242" y="4999"/>
                    <a:pt x="15236" y="7301"/>
                    <a:pt x="15236" y="7301"/>
                  </a:cubicBezTo>
                  <a:lnTo>
                    <a:pt x="20887" y="3284"/>
                  </a:lnTo>
                  <a:cubicBezTo>
                    <a:pt x="18920" y="1222"/>
                    <a:pt x="16230" y="0"/>
                    <a:pt x="1623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8"/>
            <p:cNvSpPr/>
            <p:nvPr/>
          </p:nvSpPr>
          <p:spPr>
            <a:xfrm>
              <a:off x="430450" y="4119425"/>
              <a:ext cx="180325" cy="197300"/>
            </a:xfrm>
            <a:custGeom>
              <a:avLst/>
              <a:gdLst/>
              <a:ahLst/>
              <a:cxnLst/>
              <a:rect l="l" t="t" r="r" b="b"/>
              <a:pathLst>
                <a:path w="7213" h="7892" extrusionOk="0">
                  <a:moveTo>
                    <a:pt x="121" y="1"/>
                  </a:moveTo>
                  <a:cubicBezTo>
                    <a:pt x="91" y="1"/>
                    <a:pt x="60" y="13"/>
                    <a:pt x="39" y="38"/>
                  </a:cubicBezTo>
                  <a:cubicBezTo>
                    <a:pt x="0" y="88"/>
                    <a:pt x="11" y="153"/>
                    <a:pt x="56" y="192"/>
                  </a:cubicBezTo>
                  <a:cubicBezTo>
                    <a:pt x="110" y="235"/>
                    <a:pt x="5821" y="4856"/>
                    <a:pt x="6994" y="7821"/>
                  </a:cubicBezTo>
                  <a:cubicBezTo>
                    <a:pt x="7010" y="7864"/>
                    <a:pt x="7055" y="7892"/>
                    <a:pt x="7093" y="7892"/>
                  </a:cubicBezTo>
                  <a:cubicBezTo>
                    <a:pt x="7109" y="7892"/>
                    <a:pt x="7121" y="7887"/>
                    <a:pt x="7131" y="7881"/>
                  </a:cubicBezTo>
                  <a:cubicBezTo>
                    <a:pt x="7186" y="7859"/>
                    <a:pt x="7213" y="7799"/>
                    <a:pt x="7192" y="7743"/>
                  </a:cubicBezTo>
                  <a:cubicBezTo>
                    <a:pt x="5996" y="4724"/>
                    <a:pt x="423" y="213"/>
                    <a:pt x="187" y="22"/>
                  </a:cubicBezTo>
                  <a:cubicBezTo>
                    <a:pt x="168" y="8"/>
                    <a:pt x="145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8"/>
            <p:cNvSpPr/>
            <p:nvPr/>
          </p:nvSpPr>
          <p:spPr>
            <a:xfrm>
              <a:off x="627750" y="4085950"/>
              <a:ext cx="61300" cy="59925"/>
            </a:xfrm>
            <a:custGeom>
              <a:avLst/>
              <a:gdLst/>
              <a:ahLst/>
              <a:cxnLst/>
              <a:rect l="l" t="t" r="r" b="b"/>
              <a:pathLst>
                <a:path w="2452" h="2397" extrusionOk="0">
                  <a:moveTo>
                    <a:pt x="1597" y="1"/>
                  </a:moveTo>
                  <a:cubicBezTo>
                    <a:pt x="1578" y="1"/>
                    <a:pt x="1559" y="6"/>
                    <a:pt x="1541" y="18"/>
                  </a:cubicBezTo>
                  <a:cubicBezTo>
                    <a:pt x="1491" y="51"/>
                    <a:pt x="1475" y="116"/>
                    <a:pt x="1508" y="165"/>
                  </a:cubicBezTo>
                  <a:cubicBezTo>
                    <a:pt x="1936" y="835"/>
                    <a:pt x="2123" y="1612"/>
                    <a:pt x="2194" y="2019"/>
                  </a:cubicBezTo>
                  <a:lnTo>
                    <a:pt x="188" y="236"/>
                  </a:lnTo>
                  <a:cubicBezTo>
                    <a:pt x="168" y="219"/>
                    <a:pt x="143" y="211"/>
                    <a:pt x="119" y="211"/>
                  </a:cubicBezTo>
                  <a:cubicBezTo>
                    <a:pt x="89" y="211"/>
                    <a:pt x="60" y="223"/>
                    <a:pt x="39" y="248"/>
                  </a:cubicBezTo>
                  <a:cubicBezTo>
                    <a:pt x="1" y="291"/>
                    <a:pt x="6" y="357"/>
                    <a:pt x="44" y="395"/>
                  </a:cubicBezTo>
                  <a:lnTo>
                    <a:pt x="2270" y="2368"/>
                  </a:lnTo>
                  <a:cubicBezTo>
                    <a:pt x="2292" y="2386"/>
                    <a:pt x="2320" y="2396"/>
                    <a:pt x="2341" y="2396"/>
                  </a:cubicBezTo>
                  <a:cubicBezTo>
                    <a:pt x="2358" y="2396"/>
                    <a:pt x="2374" y="2391"/>
                    <a:pt x="2391" y="2386"/>
                  </a:cubicBezTo>
                  <a:cubicBezTo>
                    <a:pt x="2429" y="2363"/>
                    <a:pt x="2451" y="2325"/>
                    <a:pt x="2445" y="2282"/>
                  </a:cubicBezTo>
                  <a:cubicBezTo>
                    <a:pt x="2440" y="2232"/>
                    <a:pt x="2325" y="1048"/>
                    <a:pt x="1683" y="51"/>
                  </a:cubicBezTo>
                  <a:cubicBezTo>
                    <a:pt x="1665" y="19"/>
                    <a:pt x="1632" y="1"/>
                    <a:pt x="15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8"/>
            <p:cNvSpPr/>
            <p:nvPr/>
          </p:nvSpPr>
          <p:spPr>
            <a:xfrm>
              <a:off x="508000" y="4097150"/>
              <a:ext cx="35800" cy="82150"/>
            </a:xfrm>
            <a:custGeom>
              <a:avLst/>
              <a:gdLst/>
              <a:ahLst/>
              <a:cxnLst/>
              <a:rect l="l" t="t" r="r" b="b"/>
              <a:pathLst>
                <a:path w="1432" h="3286" extrusionOk="0">
                  <a:moveTo>
                    <a:pt x="821" y="1"/>
                  </a:moveTo>
                  <a:cubicBezTo>
                    <a:pt x="815" y="1"/>
                    <a:pt x="808" y="1"/>
                    <a:pt x="801" y="3"/>
                  </a:cubicBezTo>
                  <a:cubicBezTo>
                    <a:pt x="741" y="18"/>
                    <a:pt x="708" y="74"/>
                    <a:pt x="724" y="134"/>
                  </a:cubicBezTo>
                  <a:cubicBezTo>
                    <a:pt x="1196" y="2041"/>
                    <a:pt x="61" y="3094"/>
                    <a:pt x="50" y="3104"/>
                  </a:cubicBezTo>
                  <a:cubicBezTo>
                    <a:pt x="7" y="3142"/>
                    <a:pt x="0" y="3208"/>
                    <a:pt x="40" y="3253"/>
                  </a:cubicBezTo>
                  <a:cubicBezTo>
                    <a:pt x="61" y="3274"/>
                    <a:pt x="88" y="3286"/>
                    <a:pt x="116" y="3286"/>
                  </a:cubicBezTo>
                  <a:cubicBezTo>
                    <a:pt x="143" y="3286"/>
                    <a:pt x="171" y="3281"/>
                    <a:pt x="187" y="3258"/>
                  </a:cubicBezTo>
                  <a:cubicBezTo>
                    <a:pt x="242" y="3215"/>
                    <a:pt x="1431" y="2118"/>
                    <a:pt x="927" y="84"/>
                  </a:cubicBezTo>
                  <a:cubicBezTo>
                    <a:pt x="912" y="32"/>
                    <a:pt x="868" y="1"/>
                    <a:pt x="8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8"/>
            <p:cNvSpPr/>
            <p:nvPr/>
          </p:nvSpPr>
          <p:spPr>
            <a:xfrm>
              <a:off x="760000" y="4070125"/>
              <a:ext cx="95525" cy="36150"/>
            </a:xfrm>
            <a:custGeom>
              <a:avLst/>
              <a:gdLst/>
              <a:ahLst/>
              <a:cxnLst/>
              <a:rect l="l" t="t" r="r" b="b"/>
              <a:pathLst>
                <a:path w="3821" h="1446" extrusionOk="0">
                  <a:moveTo>
                    <a:pt x="118" y="0"/>
                  </a:moveTo>
                  <a:cubicBezTo>
                    <a:pt x="88" y="0"/>
                    <a:pt x="59" y="13"/>
                    <a:pt x="38" y="37"/>
                  </a:cubicBezTo>
                  <a:cubicBezTo>
                    <a:pt x="0" y="80"/>
                    <a:pt x="5" y="146"/>
                    <a:pt x="49" y="185"/>
                  </a:cubicBezTo>
                  <a:cubicBezTo>
                    <a:pt x="115" y="244"/>
                    <a:pt x="1485" y="1445"/>
                    <a:pt x="2904" y="1445"/>
                  </a:cubicBezTo>
                  <a:cubicBezTo>
                    <a:pt x="3185" y="1445"/>
                    <a:pt x="3469" y="1395"/>
                    <a:pt x="3744" y="1286"/>
                  </a:cubicBezTo>
                  <a:cubicBezTo>
                    <a:pt x="3798" y="1264"/>
                    <a:pt x="3820" y="1205"/>
                    <a:pt x="3798" y="1149"/>
                  </a:cubicBezTo>
                  <a:cubicBezTo>
                    <a:pt x="3782" y="1107"/>
                    <a:pt x="3742" y="1081"/>
                    <a:pt x="3700" y="1081"/>
                  </a:cubicBezTo>
                  <a:cubicBezTo>
                    <a:pt x="3687" y="1081"/>
                    <a:pt x="3674" y="1084"/>
                    <a:pt x="3661" y="1089"/>
                  </a:cubicBezTo>
                  <a:cubicBezTo>
                    <a:pt x="3417" y="1188"/>
                    <a:pt x="3165" y="1230"/>
                    <a:pt x="2912" y="1230"/>
                  </a:cubicBezTo>
                  <a:cubicBezTo>
                    <a:pt x="1563" y="1230"/>
                    <a:pt x="205" y="39"/>
                    <a:pt x="187" y="26"/>
                  </a:cubicBezTo>
                  <a:cubicBezTo>
                    <a:pt x="167" y="9"/>
                    <a:pt x="142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8"/>
            <p:cNvSpPr/>
            <p:nvPr/>
          </p:nvSpPr>
          <p:spPr>
            <a:xfrm>
              <a:off x="799575" y="4057825"/>
              <a:ext cx="108425" cy="97225"/>
            </a:xfrm>
            <a:custGeom>
              <a:avLst/>
              <a:gdLst/>
              <a:ahLst/>
              <a:cxnLst/>
              <a:rect l="l" t="t" r="r" b="b"/>
              <a:pathLst>
                <a:path w="4337" h="3889" extrusionOk="0">
                  <a:moveTo>
                    <a:pt x="121" y="0"/>
                  </a:moveTo>
                  <a:cubicBezTo>
                    <a:pt x="87" y="0"/>
                    <a:pt x="54" y="14"/>
                    <a:pt x="34" y="41"/>
                  </a:cubicBezTo>
                  <a:cubicBezTo>
                    <a:pt x="1" y="85"/>
                    <a:pt x="6" y="156"/>
                    <a:pt x="56" y="189"/>
                  </a:cubicBezTo>
                  <a:cubicBezTo>
                    <a:pt x="1688" y="1439"/>
                    <a:pt x="4122" y="3834"/>
                    <a:pt x="4144" y="3860"/>
                  </a:cubicBezTo>
                  <a:cubicBezTo>
                    <a:pt x="4167" y="3883"/>
                    <a:pt x="4194" y="3888"/>
                    <a:pt x="4221" y="3888"/>
                  </a:cubicBezTo>
                  <a:cubicBezTo>
                    <a:pt x="4248" y="3888"/>
                    <a:pt x="4276" y="3878"/>
                    <a:pt x="4293" y="3860"/>
                  </a:cubicBezTo>
                  <a:cubicBezTo>
                    <a:pt x="4336" y="3817"/>
                    <a:pt x="4336" y="3751"/>
                    <a:pt x="4293" y="3708"/>
                  </a:cubicBezTo>
                  <a:cubicBezTo>
                    <a:pt x="4271" y="3686"/>
                    <a:pt x="1832" y="1280"/>
                    <a:pt x="182" y="19"/>
                  </a:cubicBezTo>
                  <a:cubicBezTo>
                    <a:pt x="165" y="6"/>
                    <a:pt x="143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8"/>
            <p:cNvSpPr/>
            <p:nvPr/>
          </p:nvSpPr>
          <p:spPr>
            <a:xfrm>
              <a:off x="273875" y="3434400"/>
              <a:ext cx="315125" cy="300200"/>
            </a:xfrm>
            <a:custGeom>
              <a:avLst/>
              <a:gdLst/>
              <a:ahLst/>
              <a:cxnLst/>
              <a:rect l="l" t="t" r="r" b="b"/>
              <a:pathLst>
                <a:path w="12605" h="12008" extrusionOk="0">
                  <a:moveTo>
                    <a:pt x="7032" y="1"/>
                  </a:moveTo>
                  <a:cubicBezTo>
                    <a:pt x="5754" y="1"/>
                    <a:pt x="1490" y="2780"/>
                    <a:pt x="1490" y="2780"/>
                  </a:cubicBezTo>
                  <a:cubicBezTo>
                    <a:pt x="1" y="3702"/>
                    <a:pt x="3689" y="12008"/>
                    <a:pt x="5626" y="12008"/>
                  </a:cubicBezTo>
                  <a:cubicBezTo>
                    <a:pt x="5693" y="12008"/>
                    <a:pt x="5758" y="11998"/>
                    <a:pt x="5820" y="11977"/>
                  </a:cubicBezTo>
                  <a:cubicBezTo>
                    <a:pt x="7688" y="11363"/>
                    <a:pt x="12605" y="4897"/>
                    <a:pt x="12605" y="4897"/>
                  </a:cubicBezTo>
                  <a:cubicBezTo>
                    <a:pt x="12605" y="4897"/>
                    <a:pt x="8039" y="670"/>
                    <a:pt x="7300" y="73"/>
                  </a:cubicBezTo>
                  <a:cubicBezTo>
                    <a:pt x="7239" y="23"/>
                    <a:pt x="7147" y="1"/>
                    <a:pt x="703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8"/>
            <p:cNvSpPr/>
            <p:nvPr/>
          </p:nvSpPr>
          <p:spPr>
            <a:xfrm>
              <a:off x="728475" y="3654900"/>
              <a:ext cx="251175" cy="213350"/>
            </a:xfrm>
            <a:custGeom>
              <a:avLst/>
              <a:gdLst/>
              <a:ahLst/>
              <a:cxnLst/>
              <a:rect l="l" t="t" r="r" b="b"/>
              <a:pathLst>
                <a:path w="10047" h="8534" extrusionOk="0">
                  <a:moveTo>
                    <a:pt x="981" y="0"/>
                  </a:moveTo>
                  <a:cubicBezTo>
                    <a:pt x="981" y="0"/>
                    <a:pt x="1" y="7592"/>
                    <a:pt x="538" y="8260"/>
                  </a:cubicBezTo>
                  <a:cubicBezTo>
                    <a:pt x="694" y="8455"/>
                    <a:pt x="1480" y="8533"/>
                    <a:pt x="2526" y="8533"/>
                  </a:cubicBezTo>
                  <a:cubicBezTo>
                    <a:pt x="5060" y="8533"/>
                    <a:pt x="9123" y="8073"/>
                    <a:pt x="9472" y="7701"/>
                  </a:cubicBezTo>
                  <a:cubicBezTo>
                    <a:pt x="9964" y="7171"/>
                    <a:pt x="10046" y="504"/>
                    <a:pt x="8538" y="504"/>
                  </a:cubicBezTo>
                  <a:cubicBezTo>
                    <a:pt x="8533" y="504"/>
                    <a:pt x="8528" y="504"/>
                    <a:pt x="8523" y="504"/>
                  </a:cubicBezTo>
                  <a:cubicBezTo>
                    <a:pt x="8471" y="506"/>
                    <a:pt x="8414" y="506"/>
                    <a:pt x="8352" y="506"/>
                  </a:cubicBezTo>
                  <a:cubicBezTo>
                    <a:pt x="6592" y="506"/>
                    <a:pt x="981" y="0"/>
                    <a:pt x="9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8"/>
            <p:cNvSpPr/>
            <p:nvPr/>
          </p:nvSpPr>
          <p:spPr>
            <a:xfrm>
              <a:off x="542875" y="3158850"/>
              <a:ext cx="578175" cy="461250"/>
            </a:xfrm>
            <a:custGeom>
              <a:avLst/>
              <a:gdLst/>
              <a:ahLst/>
              <a:cxnLst/>
              <a:rect l="l" t="t" r="r" b="b"/>
              <a:pathLst>
                <a:path w="23127" h="18450" extrusionOk="0">
                  <a:moveTo>
                    <a:pt x="12196" y="0"/>
                  </a:moveTo>
                  <a:cubicBezTo>
                    <a:pt x="8167" y="0"/>
                    <a:pt x="5144" y="2818"/>
                    <a:pt x="5144" y="2818"/>
                  </a:cubicBezTo>
                  <a:cubicBezTo>
                    <a:pt x="1" y="8380"/>
                    <a:pt x="5123" y="18449"/>
                    <a:pt x="12068" y="18449"/>
                  </a:cubicBezTo>
                  <a:cubicBezTo>
                    <a:pt x="12249" y="18449"/>
                    <a:pt x="12431" y="18442"/>
                    <a:pt x="12614" y="18428"/>
                  </a:cubicBezTo>
                  <a:cubicBezTo>
                    <a:pt x="21855" y="17733"/>
                    <a:pt x="23127" y="6908"/>
                    <a:pt x="18743" y="2818"/>
                  </a:cubicBezTo>
                  <a:cubicBezTo>
                    <a:pt x="16477" y="705"/>
                    <a:pt x="14211" y="0"/>
                    <a:pt x="1219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8"/>
            <p:cNvSpPr/>
            <p:nvPr/>
          </p:nvSpPr>
          <p:spPr>
            <a:xfrm>
              <a:off x="577875" y="3485550"/>
              <a:ext cx="174050" cy="193400"/>
            </a:xfrm>
            <a:custGeom>
              <a:avLst/>
              <a:gdLst/>
              <a:ahLst/>
              <a:cxnLst/>
              <a:rect l="l" t="t" r="r" b="b"/>
              <a:pathLst>
                <a:path w="6962" h="7736" extrusionOk="0">
                  <a:moveTo>
                    <a:pt x="4786" y="0"/>
                  </a:moveTo>
                  <a:lnTo>
                    <a:pt x="1947" y="3771"/>
                  </a:lnTo>
                  <a:lnTo>
                    <a:pt x="680" y="2943"/>
                  </a:lnTo>
                  <a:lnTo>
                    <a:pt x="680" y="2943"/>
                  </a:lnTo>
                  <a:cubicBezTo>
                    <a:pt x="680" y="2943"/>
                    <a:pt x="0" y="6686"/>
                    <a:pt x="3273" y="7569"/>
                  </a:cubicBezTo>
                  <a:cubicBezTo>
                    <a:pt x="3709" y="7687"/>
                    <a:pt x="4092" y="7736"/>
                    <a:pt x="4427" y="7736"/>
                  </a:cubicBezTo>
                  <a:cubicBezTo>
                    <a:pt x="6084" y="7736"/>
                    <a:pt x="6562" y="6534"/>
                    <a:pt x="6562" y="6534"/>
                  </a:cubicBezTo>
                  <a:lnTo>
                    <a:pt x="5509" y="5897"/>
                  </a:lnTo>
                  <a:lnTo>
                    <a:pt x="6961" y="2324"/>
                  </a:lnTo>
                  <a:lnTo>
                    <a:pt x="4786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8"/>
            <p:cNvSpPr/>
            <p:nvPr/>
          </p:nvSpPr>
          <p:spPr>
            <a:xfrm>
              <a:off x="818350" y="3469900"/>
              <a:ext cx="89775" cy="68150"/>
            </a:xfrm>
            <a:custGeom>
              <a:avLst/>
              <a:gdLst/>
              <a:ahLst/>
              <a:cxnLst/>
              <a:rect l="l" t="t" r="r" b="b"/>
              <a:pathLst>
                <a:path w="3591" h="2726" extrusionOk="0">
                  <a:moveTo>
                    <a:pt x="302" y="1"/>
                  </a:moveTo>
                  <a:cubicBezTo>
                    <a:pt x="247" y="1"/>
                    <a:pt x="203" y="38"/>
                    <a:pt x="193" y="95"/>
                  </a:cubicBezTo>
                  <a:cubicBezTo>
                    <a:pt x="188" y="155"/>
                    <a:pt x="1" y="1575"/>
                    <a:pt x="565" y="2303"/>
                  </a:cubicBezTo>
                  <a:cubicBezTo>
                    <a:pt x="752" y="2539"/>
                    <a:pt x="998" y="2681"/>
                    <a:pt x="1294" y="2714"/>
                  </a:cubicBezTo>
                  <a:cubicBezTo>
                    <a:pt x="1365" y="2720"/>
                    <a:pt x="1437" y="2725"/>
                    <a:pt x="1508" y="2725"/>
                  </a:cubicBezTo>
                  <a:cubicBezTo>
                    <a:pt x="2763" y="2725"/>
                    <a:pt x="3525" y="1486"/>
                    <a:pt x="3558" y="1426"/>
                  </a:cubicBezTo>
                  <a:cubicBezTo>
                    <a:pt x="3591" y="1377"/>
                    <a:pt x="3575" y="1317"/>
                    <a:pt x="3525" y="1284"/>
                  </a:cubicBezTo>
                  <a:cubicBezTo>
                    <a:pt x="3508" y="1274"/>
                    <a:pt x="3489" y="1269"/>
                    <a:pt x="3469" y="1269"/>
                  </a:cubicBezTo>
                  <a:cubicBezTo>
                    <a:pt x="3434" y="1269"/>
                    <a:pt x="3399" y="1286"/>
                    <a:pt x="3378" y="1322"/>
                  </a:cubicBezTo>
                  <a:cubicBezTo>
                    <a:pt x="3371" y="1332"/>
                    <a:pt x="2647" y="2511"/>
                    <a:pt x="1506" y="2511"/>
                  </a:cubicBezTo>
                  <a:cubicBezTo>
                    <a:pt x="1444" y="2511"/>
                    <a:pt x="1381" y="2508"/>
                    <a:pt x="1316" y="2501"/>
                  </a:cubicBezTo>
                  <a:cubicBezTo>
                    <a:pt x="1076" y="2473"/>
                    <a:pt x="884" y="2369"/>
                    <a:pt x="730" y="2172"/>
                  </a:cubicBezTo>
                  <a:cubicBezTo>
                    <a:pt x="221" y="1519"/>
                    <a:pt x="401" y="133"/>
                    <a:pt x="406" y="122"/>
                  </a:cubicBezTo>
                  <a:cubicBezTo>
                    <a:pt x="411" y="62"/>
                    <a:pt x="373" y="12"/>
                    <a:pt x="313" y="1"/>
                  </a:cubicBezTo>
                  <a:cubicBezTo>
                    <a:pt x="309" y="1"/>
                    <a:pt x="305" y="1"/>
                    <a:pt x="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8"/>
            <p:cNvSpPr/>
            <p:nvPr/>
          </p:nvSpPr>
          <p:spPr>
            <a:xfrm>
              <a:off x="687775" y="3398400"/>
              <a:ext cx="93875" cy="93875"/>
            </a:xfrm>
            <a:custGeom>
              <a:avLst/>
              <a:gdLst/>
              <a:ahLst/>
              <a:cxnLst/>
              <a:rect l="l" t="t" r="r" b="b"/>
              <a:pathLst>
                <a:path w="3755" h="3755" extrusionOk="0">
                  <a:moveTo>
                    <a:pt x="1880" y="0"/>
                  </a:moveTo>
                  <a:cubicBezTo>
                    <a:pt x="845" y="0"/>
                    <a:pt x="0" y="838"/>
                    <a:pt x="0" y="1875"/>
                  </a:cubicBezTo>
                  <a:cubicBezTo>
                    <a:pt x="0" y="2910"/>
                    <a:pt x="845" y="3754"/>
                    <a:pt x="1880" y="3754"/>
                  </a:cubicBezTo>
                  <a:cubicBezTo>
                    <a:pt x="2917" y="3754"/>
                    <a:pt x="3755" y="2910"/>
                    <a:pt x="3755" y="1875"/>
                  </a:cubicBezTo>
                  <a:cubicBezTo>
                    <a:pt x="3755" y="838"/>
                    <a:pt x="2917" y="0"/>
                    <a:pt x="188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8"/>
            <p:cNvSpPr/>
            <p:nvPr/>
          </p:nvSpPr>
          <p:spPr>
            <a:xfrm>
              <a:off x="918225" y="3469225"/>
              <a:ext cx="94050" cy="93875"/>
            </a:xfrm>
            <a:custGeom>
              <a:avLst/>
              <a:gdLst/>
              <a:ahLst/>
              <a:cxnLst/>
              <a:rect l="l" t="t" r="r" b="b"/>
              <a:pathLst>
                <a:path w="3762" h="3755" extrusionOk="0">
                  <a:moveTo>
                    <a:pt x="1882" y="1"/>
                  </a:moveTo>
                  <a:cubicBezTo>
                    <a:pt x="845" y="1"/>
                    <a:pt x="1" y="845"/>
                    <a:pt x="1" y="1880"/>
                  </a:cubicBezTo>
                  <a:cubicBezTo>
                    <a:pt x="1" y="2917"/>
                    <a:pt x="845" y="3755"/>
                    <a:pt x="1882" y="3755"/>
                  </a:cubicBezTo>
                  <a:cubicBezTo>
                    <a:pt x="2917" y="3755"/>
                    <a:pt x="3762" y="2917"/>
                    <a:pt x="3762" y="1880"/>
                  </a:cubicBezTo>
                  <a:cubicBezTo>
                    <a:pt x="3762" y="845"/>
                    <a:pt x="2917" y="1"/>
                    <a:pt x="1882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8"/>
            <p:cNvSpPr/>
            <p:nvPr/>
          </p:nvSpPr>
          <p:spPr>
            <a:xfrm>
              <a:off x="781225" y="3365775"/>
              <a:ext cx="47575" cy="47575"/>
            </a:xfrm>
            <a:custGeom>
              <a:avLst/>
              <a:gdLst/>
              <a:ahLst/>
              <a:cxnLst/>
              <a:rect l="l" t="t" r="r" b="b"/>
              <a:pathLst>
                <a:path w="1903" h="1903" extrusionOk="0">
                  <a:moveTo>
                    <a:pt x="954" y="0"/>
                  </a:moveTo>
                  <a:cubicBezTo>
                    <a:pt x="428" y="0"/>
                    <a:pt x="1" y="428"/>
                    <a:pt x="1" y="949"/>
                  </a:cubicBezTo>
                  <a:cubicBezTo>
                    <a:pt x="1" y="1475"/>
                    <a:pt x="428" y="1902"/>
                    <a:pt x="954" y="1902"/>
                  </a:cubicBezTo>
                  <a:cubicBezTo>
                    <a:pt x="1481" y="1902"/>
                    <a:pt x="1903" y="1475"/>
                    <a:pt x="1903" y="949"/>
                  </a:cubicBezTo>
                  <a:cubicBezTo>
                    <a:pt x="1903" y="428"/>
                    <a:pt x="1481" y="0"/>
                    <a:pt x="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8"/>
            <p:cNvSpPr/>
            <p:nvPr/>
          </p:nvSpPr>
          <p:spPr>
            <a:xfrm>
              <a:off x="941550" y="3410600"/>
              <a:ext cx="47575" cy="47575"/>
            </a:xfrm>
            <a:custGeom>
              <a:avLst/>
              <a:gdLst/>
              <a:ahLst/>
              <a:cxnLst/>
              <a:rect l="l" t="t" r="r" b="b"/>
              <a:pathLst>
                <a:path w="1903" h="1903" extrusionOk="0">
                  <a:moveTo>
                    <a:pt x="949" y="0"/>
                  </a:moveTo>
                  <a:cubicBezTo>
                    <a:pt x="423" y="0"/>
                    <a:pt x="0" y="428"/>
                    <a:pt x="0" y="954"/>
                  </a:cubicBezTo>
                  <a:cubicBezTo>
                    <a:pt x="0" y="1480"/>
                    <a:pt x="423" y="1902"/>
                    <a:pt x="949" y="1902"/>
                  </a:cubicBezTo>
                  <a:cubicBezTo>
                    <a:pt x="1475" y="1902"/>
                    <a:pt x="1903" y="1480"/>
                    <a:pt x="1903" y="954"/>
                  </a:cubicBezTo>
                  <a:cubicBezTo>
                    <a:pt x="1903" y="428"/>
                    <a:pt x="1475" y="0"/>
                    <a:pt x="9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8"/>
            <p:cNvSpPr/>
            <p:nvPr/>
          </p:nvSpPr>
          <p:spPr>
            <a:xfrm>
              <a:off x="547450" y="3548250"/>
              <a:ext cx="207500" cy="156550"/>
            </a:xfrm>
            <a:custGeom>
              <a:avLst/>
              <a:gdLst/>
              <a:ahLst/>
              <a:cxnLst/>
              <a:rect l="l" t="t" r="r" b="b"/>
              <a:pathLst>
                <a:path w="8300" h="6262" extrusionOk="0">
                  <a:moveTo>
                    <a:pt x="794" y="0"/>
                  </a:moveTo>
                  <a:cubicBezTo>
                    <a:pt x="745" y="0"/>
                    <a:pt x="702" y="36"/>
                    <a:pt x="691" y="90"/>
                  </a:cubicBezTo>
                  <a:cubicBezTo>
                    <a:pt x="686" y="128"/>
                    <a:pt x="1" y="4343"/>
                    <a:pt x="3098" y="5724"/>
                  </a:cubicBezTo>
                  <a:cubicBezTo>
                    <a:pt x="3969" y="6113"/>
                    <a:pt x="4715" y="6262"/>
                    <a:pt x="5345" y="6262"/>
                  </a:cubicBezTo>
                  <a:cubicBezTo>
                    <a:pt x="7417" y="6262"/>
                    <a:pt x="8267" y="4661"/>
                    <a:pt x="8272" y="4639"/>
                  </a:cubicBezTo>
                  <a:cubicBezTo>
                    <a:pt x="8299" y="4585"/>
                    <a:pt x="8277" y="4524"/>
                    <a:pt x="8228" y="4497"/>
                  </a:cubicBezTo>
                  <a:cubicBezTo>
                    <a:pt x="8214" y="4488"/>
                    <a:pt x="8197" y="4485"/>
                    <a:pt x="8181" y="4485"/>
                  </a:cubicBezTo>
                  <a:cubicBezTo>
                    <a:pt x="8143" y="4485"/>
                    <a:pt x="8105" y="4506"/>
                    <a:pt x="8085" y="4540"/>
                  </a:cubicBezTo>
                  <a:cubicBezTo>
                    <a:pt x="8044" y="4624"/>
                    <a:pt x="7283" y="6057"/>
                    <a:pt x="5372" y="6057"/>
                  </a:cubicBezTo>
                  <a:cubicBezTo>
                    <a:pt x="4764" y="6057"/>
                    <a:pt x="4040" y="5912"/>
                    <a:pt x="3185" y="5532"/>
                  </a:cubicBezTo>
                  <a:cubicBezTo>
                    <a:pt x="1953" y="4985"/>
                    <a:pt x="1196" y="3910"/>
                    <a:pt x="928" y="2342"/>
                  </a:cubicBezTo>
                  <a:cubicBezTo>
                    <a:pt x="731" y="1165"/>
                    <a:pt x="900" y="133"/>
                    <a:pt x="900" y="123"/>
                  </a:cubicBezTo>
                  <a:cubicBezTo>
                    <a:pt x="911" y="68"/>
                    <a:pt x="873" y="14"/>
                    <a:pt x="812" y="2"/>
                  </a:cubicBezTo>
                  <a:cubicBezTo>
                    <a:pt x="806" y="1"/>
                    <a:pt x="800" y="0"/>
                    <a:pt x="7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8"/>
            <p:cNvSpPr/>
            <p:nvPr/>
          </p:nvSpPr>
          <p:spPr>
            <a:xfrm>
              <a:off x="814800" y="3696825"/>
              <a:ext cx="17700" cy="157600"/>
            </a:xfrm>
            <a:custGeom>
              <a:avLst/>
              <a:gdLst/>
              <a:ahLst/>
              <a:cxnLst/>
              <a:rect l="l" t="t" r="r" b="b"/>
              <a:pathLst>
                <a:path w="708" h="6304" extrusionOk="0">
                  <a:moveTo>
                    <a:pt x="598" y="0"/>
                  </a:moveTo>
                  <a:cubicBezTo>
                    <a:pt x="547" y="0"/>
                    <a:pt x="499" y="37"/>
                    <a:pt x="494" y="94"/>
                  </a:cubicBezTo>
                  <a:cubicBezTo>
                    <a:pt x="488" y="127"/>
                    <a:pt x="1" y="3684"/>
                    <a:pt x="55" y="6199"/>
                  </a:cubicBezTo>
                  <a:cubicBezTo>
                    <a:pt x="55" y="6254"/>
                    <a:pt x="100" y="6304"/>
                    <a:pt x="159" y="6304"/>
                  </a:cubicBezTo>
                  <a:cubicBezTo>
                    <a:pt x="219" y="6297"/>
                    <a:pt x="264" y="6254"/>
                    <a:pt x="264" y="6193"/>
                  </a:cubicBezTo>
                  <a:cubicBezTo>
                    <a:pt x="209" y="3694"/>
                    <a:pt x="697" y="154"/>
                    <a:pt x="702" y="122"/>
                  </a:cubicBezTo>
                  <a:cubicBezTo>
                    <a:pt x="707" y="61"/>
                    <a:pt x="669" y="11"/>
                    <a:pt x="609" y="1"/>
                  </a:cubicBezTo>
                  <a:cubicBezTo>
                    <a:pt x="605" y="0"/>
                    <a:pt x="602" y="0"/>
                    <a:pt x="5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8"/>
            <p:cNvSpPr/>
            <p:nvPr/>
          </p:nvSpPr>
          <p:spPr>
            <a:xfrm>
              <a:off x="648750" y="3519800"/>
              <a:ext cx="86050" cy="89075"/>
            </a:xfrm>
            <a:custGeom>
              <a:avLst/>
              <a:gdLst/>
              <a:ahLst/>
              <a:cxnLst/>
              <a:rect l="l" t="t" r="r" b="b"/>
              <a:pathLst>
                <a:path w="3442" h="3563" extrusionOk="0">
                  <a:moveTo>
                    <a:pt x="833" y="1"/>
                  </a:moveTo>
                  <a:lnTo>
                    <a:pt x="0" y="1244"/>
                  </a:lnTo>
                  <a:lnTo>
                    <a:pt x="3036" y="3563"/>
                  </a:lnTo>
                  <a:lnTo>
                    <a:pt x="3441" y="2592"/>
                  </a:lnTo>
                  <a:cubicBezTo>
                    <a:pt x="3441" y="2592"/>
                    <a:pt x="1847" y="1869"/>
                    <a:pt x="8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8"/>
            <p:cNvSpPr/>
            <p:nvPr/>
          </p:nvSpPr>
          <p:spPr>
            <a:xfrm>
              <a:off x="544025" y="3064475"/>
              <a:ext cx="618825" cy="325125"/>
            </a:xfrm>
            <a:custGeom>
              <a:avLst/>
              <a:gdLst/>
              <a:ahLst/>
              <a:cxnLst/>
              <a:rect l="l" t="t" r="r" b="b"/>
              <a:pathLst>
                <a:path w="24753" h="13005" extrusionOk="0">
                  <a:moveTo>
                    <a:pt x="10185" y="0"/>
                  </a:moveTo>
                  <a:cubicBezTo>
                    <a:pt x="9256" y="0"/>
                    <a:pt x="8220" y="176"/>
                    <a:pt x="7076" y="608"/>
                  </a:cubicBezTo>
                  <a:cubicBezTo>
                    <a:pt x="1032" y="2905"/>
                    <a:pt x="1" y="8605"/>
                    <a:pt x="1799" y="11801"/>
                  </a:cubicBezTo>
                  <a:cubicBezTo>
                    <a:pt x="1799" y="11801"/>
                    <a:pt x="3000" y="12059"/>
                    <a:pt x="4399" y="12059"/>
                  </a:cubicBezTo>
                  <a:cubicBezTo>
                    <a:pt x="5520" y="12059"/>
                    <a:pt x="6769" y="11894"/>
                    <a:pt x="7630" y="11296"/>
                  </a:cubicBezTo>
                  <a:cubicBezTo>
                    <a:pt x="9560" y="9953"/>
                    <a:pt x="8404" y="5865"/>
                    <a:pt x="11429" y="5136"/>
                  </a:cubicBezTo>
                  <a:cubicBezTo>
                    <a:pt x="11782" y="5051"/>
                    <a:pt x="12101" y="5013"/>
                    <a:pt x="12389" y="5013"/>
                  </a:cubicBezTo>
                  <a:cubicBezTo>
                    <a:pt x="14555" y="5013"/>
                    <a:pt x="14953" y="7153"/>
                    <a:pt x="14953" y="7153"/>
                  </a:cubicBezTo>
                  <a:cubicBezTo>
                    <a:pt x="14953" y="7153"/>
                    <a:pt x="16375" y="6267"/>
                    <a:pt x="17617" y="6267"/>
                  </a:cubicBezTo>
                  <a:cubicBezTo>
                    <a:pt x="18012" y="6267"/>
                    <a:pt x="18389" y="6356"/>
                    <a:pt x="18697" y="6593"/>
                  </a:cubicBezTo>
                  <a:cubicBezTo>
                    <a:pt x="21807" y="8987"/>
                    <a:pt x="17636" y="13004"/>
                    <a:pt x="20954" y="13004"/>
                  </a:cubicBezTo>
                  <a:cubicBezTo>
                    <a:pt x="21009" y="13004"/>
                    <a:pt x="21066" y="13003"/>
                    <a:pt x="21125" y="13001"/>
                  </a:cubicBezTo>
                  <a:cubicBezTo>
                    <a:pt x="24753" y="12864"/>
                    <a:pt x="24194" y="9783"/>
                    <a:pt x="24194" y="9783"/>
                  </a:cubicBezTo>
                  <a:lnTo>
                    <a:pt x="24194" y="9783"/>
                  </a:lnTo>
                  <a:cubicBezTo>
                    <a:pt x="24194" y="9783"/>
                    <a:pt x="24183" y="9784"/>
                    <a:pt x="24164" y="9784"/>
                  </a:cubicBezTo>
                  <a:cubicBezTo>
                    <a:pt x="24028" y="9784"/>
                    <a:pt x="23443" y="9742"/>
                    <a:pt x="22906" y="9055"/>
                  </a:cubicBezTo>
                  <a:cubicBezTo>
                    <a:pt x="22358" y="8361"/>
                    <a:pt x="24191" y="2936"/>
                    <a:pt x="18717" y="2936"/>
                  </a:cubicBezTo>
                  <a:cubicBezTo>
                    <a:pt x="18004" y="2936"/>
                    <a:pt x="17168" y="3028"/>
                    <a:pt x="16186" y="3234"/>
                  </a:cubicBezTo>
                  <a:cubicBezTo>
                    <a:pt x="16186" y="3234"/>
                    <a:pt x="14174" y="0"/>
                    <a:pt x="10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8"/>
            <p:cNvSpPr/>
            <p:nvPr/>
          </p:nvSpPr>
          <p:spPr>
            <a:xfrm>
              <a:off x="517325" y="3317450"/>
              <a:ext cx="142400" cy="134250"/>
            </a:xfrm>
            <a:custGeom>
              <a:avLst/>
              <a:gdLst/>
              <a:ahLst/>
              <a:cxnLst/>
              <a:rect l="l" t="t" r="r" b="b"/>
              <a:pathLst>
                <a:path w="5696" h="5370" extrusionOk="0">
                  <a:moveTo>
                    <a:pt x="4183" y="0"/>
                  </a:moveTo>
                  <a:cubicBezTo>
                    <a:pt x="3897" y="0"/>
                    <a:pt x="3557" y="109"/>
                    <a:pt x="3152" y="367"/>
                  </a:cubicBezTo>
                  <a:cubicBezTo>
                    <a:pt x="1" y="2378"/>
                    <a:pt x="2538" y="4910"/>
                    <a:pt x="4040" y="5326"/>
                  </a:cubicBezTo>
                  <a:cubicBezTo>
                    <a:pt x="4148" y="5356"/>
                    <a:pt x="4248" y="5369"/>
                    <a:pt x="4342" y="5369"/>
                  </a:cubicBezTo>
                  <a:cubicBezTo>
                    <a:pt x="5562" y="5369"/>
                    <a:pt x="5695" y="3036"/>
                    <a:pt x="5695" y="3036"/>
                  </a:cubicBezTo>
                  <a:cubicBezTo>
                    <a:pt x="5695" y="3036"/>
                    <a:pt x="5695" y="0"/>
                    <a:pt x="4183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8"/>
            <p:cNvSpPr/>
            <p:nvPr/>
          </p:nvSpPr>
          <p:spPr>
            <a:xfrm>
              <a:off x="596525" y="3342075"/>
              <a:ext cx="31675" cy="82650"/>
            </a:xfrm>
            <a:custGeom>
              <a:avLst/>
              <a:gdLst/>
              <a:ahLst/>
              <a:cxnLst/>
              <a:rect l="l" t="t" r="r" b="b"/>
              <a:pathLst>
                <a:path w="1267" h="3306" extrusionOk="0">
                  <a:moveTo>
                    <a:pt x="164" y="0"/>
                  </a:moveTo>
                  <a:cubicBezTo>
                    <a:pt x="123" y="0"/>
                    <a:pt x="98" y="5"/>
                    <a:pt x="94" y="7"/>
                  </a:cubicBezTo>
                  <a:cubicBezTo>
                    <a:pt x="38" y="17"/>
                    <a:pt x="0" y="66"/>
                    <a:pt x="11" y="126"/>
                  </a:cubicBezTo>
                  <a:cubicBezTo>
                    <a:pt x="17" y="178"/>
                    <a:pt x="65" y="215"/>
                    <a:pt x="121" y="215"/>
                  </a:cubicBezTo>
                  <a:cubicBezTo>
                    <a:pt x="124" y="215"/>
                    <a:pt x="128" y="215"/>
                    <a:pt x="132" y="214"/>
                  </a:cubicBezTo>
                  <a:cubicBezTo>
                    <a:pt x="133" y="214"/>
                    <a:pt x="146" y="213"/>
                    <a:pt x="168" y="213"/>
                  </a:cubicBezTo>
                  <a:cubicBezTo>
                    <a:pt x="240" y="213"/>
                    <a:pt x="404" y="232"/>
                    <a:pt x="559" y="395"/>
                  </a:cubicBezTo>
                  <a:cubicBezTo>
                    <a:pt x="839" y="675"/>
                    <a:pt x="1102" y="1388"/>
                    <a:pt x="800" y="3185"/>
                  </a:cubicBezTo>
                  <a:cubicBezTo>
                    <a:pt x="795" y="3240"/>
                    <a:pt x="833" y="3295"/>
                    <a:pt x="888" y="3306"/>
                  </a:cubicBezTo>
                  <a:lnTo>
                    <a:pt x="905" y="3306"/>
                  </a:lnTo>
                  <a:cubicBezTo>
                    <a:pt x="959" y="3306"/>
                    <a:pt x="1004" y="3273"/>
                    <a:pt x="1009" y="3217"/>
                  </a:cubicBezTo>
                  <a:cubicBezTo>
                    <a:pt x="1267" y="1699"/>
                    <a:pt x="1162" y="697"/>
                    <a:pt x="708" y="242"/>
                  </a:cubicBezTo>
                  <a:cubicBezTo>
                    <a:pt x="499" y="33"/>
                    <a:pt x="275" y="0"/>
                    <a:pt x="164" y="0"/>
                  </a:cubicBezTo>
                  <a:close/>
                </a:path>
              </a:pathLst>
            </a:custGeom>
            <a:solidFill>
              <a:srgbClr val="2E2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8"/>
            <p:cNvSpPr/>
            <p:nvPr/>
          </p:nvSpPr>
          <p:spPr>
            <a:xfrm>
              <a:off x="869725" y="3413150"/>
              <a:ext cx="49775" cy="80500"/>
            </a:xfrm>
            <a:custGeom>
              <a:avLst/>
              <a:gdLst/>
              <a:ahLst/>
              <a:cxnLst/>
              <a:rect l="l" t="t" r="r" b="b"/>
              <a:pathLst>
                <a:path w="1991" h="3220" extrusionOk="0">
                  <a:moveTo>
                    <a:pt x="613" y="0"/>
                  </a:moveTo>
                  <a:cubicBezTo>
                    <a:pt x="565" y="0"/>
                    <a:pt x="520" y="36"/>
                    <a:pt x="511" y="84"/>
                  </a:cubicBezTo>
                  <a:lnTo>
                    <a:pt x="172" y="1877"/>
                  </a:lnTo>
                  <a:cubicBezTo>
                    <a:pt x="165" y="1904"/>
                    <a:pt x="172" y="1937"/>
                    <a:pt x="187" y="1958"/>
                  </a:cubicBezTo>
                  <a:cubicBezTo>
                    <a:pt x="210" y="1986"/>
                    <a:pt x="231" y="1998"/>
                    <a:pt x="264" y="2003"/>
                  </a:cubicBezTo>
                  <a:lnTo>
                    <a:pt x="1553" y="2145"/>
                  </a:lnTo>
                  <a:lnTo>
                    <a:pt x="73" y="3022"/>
                  </a:lnTo>
                  <a:cubicBezTo>
                    <a:pt x="18" y="3050"/>
                    <a:pt x="1" y="3116"/>
                    <a:pt x="33" y="3164"/>
                  </a:cubicBezTo>
                  <a:cubicBezTo>
                    <a:pt x="51" y="3197"/>
                    <a:pt x="89" y="3220"/>
                    <a:pt x="122" y="3220"/>
                  </a:cubicBezTo>
                  <a:cubicBezTo>
                    <a:pt x="144" y="3220"/>
                    <a:pt x="160" y="3214"/>
                    <a:pt x="177" y="3203"/>
                  </a:cubicBezTo>
                  <a:lnTo>
                    <a:pt x="1930" y="2167"/>
                  </a:lnTo>
                  <a:cubicBezTo>
                    <a:pt x="1968" y="2140"/>
                    <a:pt x="1991" y="2096"/>
                    <a:pt x="1980" y="2052"/>
                  </a:cubicBezTo>
                  <a:cubicBezTo>
                    <a:pt x="1974" y="2008"/>
                    <a:pt x="1936" y="1975"/>
                    <a:pt x="1892" y="1970"/>
                  </a:cubicBezTo>
                  <a:lnTo>
                    <a:pt x="402" y="1806"/>
                  </a:lnTo>
                  <a:lnTo>
                    <a:pt x="719" y="128"/>
                  </a:lnTo>
                  <a:cubicBezTo>
                    <a:pt x="731" y="68"/>
                    <a:pt x="691" y="13"/>
                    <a:pt x="632" y="2"/>
                  </a:cubicBezTo>
                  <a:cubicBezTo>
                    <a:pt x="626" y="1"/>
                    <a:pt x="620" y="0"/>
                    <a:pt x="6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8"/>
            <p:cNvSpPr/>
            <p:nvPr/>
          </p:nvSpPr>
          <p:spPr>
            <a:xfrm>
              <a:off x="414425" y="3545400"/>
              <a:ext cx="91950" cy="159550"/>
            </a:xfrm>
            <a:custGeom>
              <a:avLst/>
              <a:gdLst/>
              <a:ahLst/>
              <a:cxnLst/>
              <a:rect l="l" t="t" r="r" b="b"/>
              <a:pathLst>
                <a:path w="3678" h="6382" extrusionOk="0">
                  <a:moveTo>
                    <a:pt x="3560" y="0"/>
                  </a:moveTo>
                  <a:cubicBezTo>
                    <a:pt x="3534" y="0"/>
                    <a:pt x="3508" y="10"/>
                    <a:pt x="3487" y="29"/>
                  </a:cubicBezTo>
                  <a:cubicBezTo>
                    <a:pt x="872" y="2555"/>
                    <a:pt x="22" y="6211"/>
                    <a:pt x="11" y="6250"/>
                  </a:cubicBezTo>
                  <a:cubicBezTo>
                    <a:pt x="1" y="6304"/>
                    <a:pt x="39" y="6364"/>
                    <a:pt x="93" y="6376"/>
                  </a:cubicBezTo>
                  <a:cubicBezTo>
                    <a:pt x="99" y="6376"/>
                    <a:pt x="110" y="6381"/>
                    <a:pt x="115" y="6381"/>
                  </a:cubicBezTo>
                  <a:cubicBezTo>
                    <a:pt x="165" y="6381"/>
                    <a:pt x="209" y="6348"/>
                    <a:pt x="219" y="6298"/>
                  </a:cubicBezTo>
                  <a:cubicBezTo>
                    <a:pt x="224" y="6260"/>
                    <a:pt x="1064" y="2665"/>
                    <a:pt x="3634" y="182"/>
                  </a:cubicBezTo>
                  <a:cubicBezTo>
                    <a:pt x="3677" y="138"/>
                    <a:pt x="3677" y="72"/>
                    <a:pt x="3639" y="34"/>
                  </a:cubicBezTo>
                  <a:cubicBezTo>
                    <a:pt x="3617" y="11"/>
                    <a:pt x="3588" y="0"/>
                    <a:pt x="3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8"/>
            <p:cNvSpPr/>
            <p:nvPr/>
          </p:nvSpPr>
          <p:spPr>
            <a:xfrm>
              <a:off x="1072950" y="4367975"/>
              <a:ext cx="12900" cy="30150"/>
            </a:xfrm>
            <a:custGeom>
              <a:avLst/>
              <a:gdLst/>
              <a:ahLst/>
              <a:cxnLst/>
              <a:rect l="l" t="t" r="r" b="b"/>
              <a:pathLst>
                <a:path w="516" h="1206" extrusionOk="0">
                  <a:moveTo>
                    <a:pt x="400" y="1"/>
                  </a:moveTo>
                  <a:cubicBezTo>
                    <a:pt x="354" y="1"/>
                    <a:pt x="310" y="31"/>
                    <a:pt x="297" y="77"/>
                  </a:cubicBezTo>
                  <a:lnTo>
                    <a:pt x="17" y="1069"/>
                  </a:lnTo>
                  <a:cubicBezTo>
                    <a:pt x="1" y="1123"/>
                    <a:pt x="34" y="1183"/>
                    <a:pt x="93" y="1200"/>
                  </a:cubicBezTo>
                  <a:cubicBezTo>
                    <a:pt x="99" y="1200"/>
                    <a:pt x="110" y="1206"/>
                    <a:pt x="121" y="1206"/>
                  </a:cubicBezTo>
                  <a:cubicBezTo>
                    <a:pt x="165" y="1206"/>
                    <a:pt x="209" y="1173"/>
                    <a:pt x="219" y="1129"/>
                  </a:cubicBezTo>
                  <a:lnTo>
                    <a:pt x="499" y="136"/>
                  </a:lnTo>
                  <a:cubicBezTo>
                    <a:pt x="515" y="82"/>
                    <a:pt x="482" y="22"/>
                    <a:pt x="428" y="5"/>
                  </a:cubicBezTo>
                  <a:cubicBezTo>
                    <a:pt x="419" y="2"/>
                    <a:pt x="409" y="1"/>
                    <a:pt x="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8"/>
            <p:cNvSpPr/>
            <p:nvPr/>
          </p:nvSpPr>
          <p:spPr>
            <a:xfrm>
              <a:off x="1093075" y="4367425"/>
              <a:ext cx="5400" cy="25900"/>
            </a:xfrm>
            <a:custGeom>
              <a:avLst/>
              <a:gdLst/>
              <a:ahLst/>
              <a:cxnLst/>
              <a:rect l="l" t="t" r="r" b="b"/>
              <a:pathLst>
                <a:path w="216" h="1036" extrusionOk="0">
                  <a:moveTo>
                    <a:pt x="105" y="0"/>
                  </a:moveTo>
                  <a:cubicBezTo>
                    <a:pt x="44" y="0"/>
                    <a:pt x="1" y="49"/>
                    <a:pt x="1" y="104"/>
                  </a:cubicBezTo>
                  <a:lnTo>
                    <a:pt x="6" y="932"/>
                  </a:lnTo>
                  <a:cubicBezTo>
                    <a:pt x="6" y="987"/>
                    <a:pt x="56" y="1035"/>
                    <a:pt x="110" y="1035"/>
                  </a:cubicBezTo>
                  <a:cubicBezTo>
                    <a:pt x="171" y="1035"/>
                    <a:pt x="215" y="987"/>
                    <a:pt x="215" y="932"/>
                  </a:cubicBezTo>
                  <a:lnTo>
                    <a:pt x="209" y="104"/>
                  </a:lnTo>
                  <a:cubicBezTo>
                    <a:pt x="209" y="49"/>
                    <a:pt x="165" y="0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5" name="Google Shape;685;p8"/>
          <p:cNvSpPr txBox="1">
            <a:spLocks noGrp="1"/>
          </p:cNvSpPr>
          <p:nvPr>
            <p:ph type="title"/>
          </p:nvPr>
        </p:nvSpPr>
        <p:spPr>
          <a:xfrm>
            <a:off x="2514125" y="1307100"/>
            <a:ext cx="41157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lt1"/>
        </a:solidFill>
        <a:effectLst/>
      </p:bgPr>
    </p:bg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5" name="Google Shape;775;p11"/>
          <p:cNvGrpSpPr/>
          <p:nvPr/>
        </p:nvGrpSpPr>
        <p:grpSpPr>
          <a:xfrm rot="10800000" flipH="1">
            <a:off x="122308" y="68542"/>
            <a:ext cx="8966083" cy="5041129"/>
            <a:chOff x="122308" y="68542"/>
            <a:chExt cx="8966083" cy="5041129"/>
          </a:xfrm>
        </p:grpSpPr>
        <p:sp>
          <p:nvSpPr>
            <p:cNvPr id="776" name="Google Shape;776;p11"/>
            <p:cNvSpPr/>
            <p:nvPr/>
          </p:nvSpPr>
          <p:spPr>
            <a:xfrm rot="2700000">
              <a:off x="2435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777" name="Google Shape;777;p11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778" name="Google Shape;778;p11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779" name="Google Shape;779;p11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780" name="Google Shape;780;p11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781" name="Google Shape;781;p11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782" name="Google Shape;782;p11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11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784" name="Google Shape;784;p11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785" name="Google Shape;785;p11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786" name="Google Shape;786;p11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787" name="Google Shape;787;p11"/>
            <p:cNvSpPr/>
            <p:nvPr/>
          </p:nvSpPr>
          <p:spPr>
            <a:xfrm rot="8100000" flipH="1">
              <a:off x="4509194" y="2360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788" name="Google Shape;788;p11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11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790" name="Google Shape;790;p11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791" name="Google Shape;791;p11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792" name="Google Shape;792;p11"/>
            <p:cNvSpPr/>
            <p:nvPr/>
          </p:nvSpPr>
          <p:spPr>
            <a:xfrm rot="-5400000">
              <a:off x="2452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793" name="Google Shape;793;p11"/>
            <p:cNvSpPr/>
            <p:nvPr/>
          </p:nvSpPr>
          <p:spPr>
            <a:xfrm rot="2700000">
              <a:off x="515841" y="23133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794" name="Google Shape;794;p11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795" name="Google Shape;795;p11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796" name="Google Shape;796;p11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797" name="Google Shape;797;p11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798" name="Google Shape;798;p11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799" name="Google Shape;799;p11"/>
            <p:cNvSpPr/>
            <p:nvPr/>
          </p:nvSpPr>
          <p:spPr>
            <a:xfrm rot="8100000" flipH="1">
              <a:off x="7273844" y="2911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00" name="Google Shape;800;p11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801" name="Google Shape;801;p11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802" name="Google Shape;802;p11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03" name="Google Shape;803;p11"/>
            <p:cNvSpPr/>
            <p:nvPr/>
          </p:nvSpPr>
          <p:spPr>
            <a:xfrm>
              <a:off x="8824189" y="167407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804" name="Google Shape;804;p11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05" name="Google Shape;805;p11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806" name="Google Shape;806;p11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807" name="Google Shape;807;p11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808" name="Google Shape;808;p11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809" name="Google Shape;809;p11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10" name="Google Shape;810;p11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11" name="Google Shape;811;p11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812" name="Google Shape;812;p11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813" name="Google Shape;813;p11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814" name="Google Shape;814;p11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815" name="Google Shape;815;p11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816" name="Google Shape;816;p11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817" name="Google Shape;817;p11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818" name="Google Shape;818;p11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19" name="Google Shape;819;p11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820" name="Google Shape;820;p11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821" name="Google Shape;821;p11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22" name="Google Shape;822;p11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823" name="Google Shape;823;p11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824" name="Google Shape;824;p11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25" name="Google Shape;825;p11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826" name="Google Shape;826;p11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827" name="Google Shape;827;p11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828" name="Google Shape;828;p11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829" name="Google Shape;829;p11"/>
          <p:cNvSpPr/>
          <p:nvPr/>
        </p:nvSpPr>
        <p:spPr>
          <a:xfrm>
            <a:off x="726275" y="540000"/>
            <a:ext cx="7691400" cy="40635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11"/>
          <p:cNvSpPr/>
          <p:nvPr/>
        </p:nvSpPr>
        <p:spPr>
          <a:xfrm rot="2700000">
            <a:off x="8369514" y="1496129"/>
            <a:ext cx="111951" cy="39504"/>
          </a:xfrm>
          <a:custGeom>
            <a:avLst/>
            <a:gdLst/>
            <a:ahLst/>
            <a:cxnLst/>
            <a:rect l="l" t="t" r="r" b="b"/>
            <a:pathLst>
              <a:path w="10392" h="3667" extrusionOk="0">
                <a:moveTo>
                  <a:pt x="10392" y="3667"/>
                </a:moveTo>
                <a:lnTo>
                  <a:pt x="2067" y="3580"/>
                </a:lnTo>
                <a:lnTo>
                  <a:pt x="0" y="0"/>
                </a:lnTo>
                <a:lnTo>
                  <a:pt x="1031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831" name="Google Shape;831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74600"/>
            <a:ext cx="6576000" cy="181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832" name="Google Shape;832;p11"/>
          <p:cNvSpPr txBox="1">
            <a:spLocks noGrp="1"/>
          </p:cNvSpPr>
          <p:nvPr>
            <p:ph type="subTitle" idx="1"/>
          </p:nvPr>
        </p:nvSpPr>
        <p:spPr>
          <a:xfrm>
            <a:off x="1586450" y="3359488"/>
            <a:ext cx="5971200" cy="509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8_1_1">
    <p:bg>
      <p:bgPr>
        <a:solidFill>
          <a:schemeClr val="lt1"/>
        </a:solidFill>
        <a:effectLst/>
      </p:bgPr>
    </p:bg>
    <p:spTree>
      <p:nvGrpSpPr>
        <p:cNvPr id="1" name="Shape 2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0" name="Google Shape;2540;p40"/>
          <p:cNvGrpSpPr/>
          <p:nvPr/>
        </p:nvGrpSpPr>
        <p:grpSpPr>
          <a:xfrm flipH="1">
            <a:off x="140683" y="110399"/>
            <a:ext cx="8890673" cy="4933293"/>
            <a:chOff x="140683" y="110399"/>
            <a:chExt cx="8890673" cy="4933293"/>
          </a:xfrm>
        </p:grpSpPr>
        <p:sp>
          <p:nvSpPr>
            <p:cNvPr id="2541" name="Google Shape;2541;p40"/>
            <p:cNvSpPr/>
            <p:nvPr/>
          </p:nvSpPr>
          <p:spPr>
            <a:xfrm rot="2700000">
              <a:off x="3062991" y="49280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2" name="Google Shape;2542;p40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43" name="Google Shape;2543;p40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44" name="Google Shape;2544;p40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45" name="Google Shape;2545;p40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46" name="Google Shape;2546;p40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7" name="Google Shape;2547;p40"/>
            <p:cNvSpPr/>
            <p:nvPr/>
          </p:nvSpPr>
          <p:spPr>
            <a:xfrm>
              <a:off x="8327250" y="4485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40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49" name="Google Shape;2549;p40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50" name="Google Shape;2550;p40"/>
            <p:cNvSpPr/>
            <p:nvPr/>
          </p:nvSpPr>
          <p:spPr>
            <a:xfrm rot="-8100000" flipH="1">
              <a:off x="698288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1" name="Google Shape;2551;p40"/>
            <p:cNvSpPr/>
            <p:nvPr/>
          </p:nvSpPr>
          <p:spPr>
            <a:xfrm>
              <a:off x="423763" y="12832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40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3" name="Google Shape;2553;p40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54" name="Google Shape;2554;p40"/>
            <p:cNvSpPr/>
            <p:nvPr/>
          </p:nvSpPr>
          <p:spPr>
            <a:xfrm rot="-9899594">
              <a:off x="850870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55" name="Google Shape;2555;p40"/>
            <p:cNvSpPr/>
            <p:nvPr/>
          </p:nvSpPr>
          <p:spPr>
            <a:xfrm rot="-5400000">
              <a:off x="245215" y="29518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56" name="Google Shape;2556;p40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57" name="Google Shape;2557;p40"/>
            <p:cNvSpPr/>
            <p:nvPr/>
          </p:nvSpPr>
          <p:spPr>
            <a:xfrm rot="6300406">
              <a:off x="8522057" y="18110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58" name="Google Shape;2558;p40"/>
            <p:cNvSpPr/>
            <p:nvPr/>
          </p:nvSpPr>
          <p:spPr>
            <a:xfrm rot="8999773">
              <a:off x="6460822" y="1700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59" name="Google Shape;2559;p40"/>
            <p:cNvSpPr/>
            <p:nvPr/>
          </p:nvSpPr>
          <p:spPr>
            <a:xfrm rot="8100000" flipH="1">
              <a:off x="7654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0" name="Google Shape;2560;p40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1" name="Google Shape;2561;p40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62" name="Google Shape;2562;p40"/>
            <p:cNvSpPr/>
            <p:nvPr/>
          </p:nvSpPr>
          <p:spPr>
            <a:xfrm>
              <a:off x="8671789" y="11406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63" name="Google Shape;2563;p40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64" name="Google Shape;2564;p40"/>
            <p:cNvSpPr/>
            <p:nvPr/>
          </p:nvSpPr>
          <p:spPr>
            <a:xfrm rot="2700000">
              <a:off x="895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5" name="Google Shape;2565;p40"/>
            <p:cNvSpPr/>
            <p:nvPr/>
          </p:nvSpPr>
          <p:spPr>
            <a:xfrm rot="-2700000">
              <a:off x="14224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6" name="Google Shape;2566;p40"/>
            <p:cNvSpPr/>
            <p:nvPr/>
          </p:nvSpPr>
          <p:spPr>
            <a:xfrm rot="8999773">
              <a:off x="426372" y="48856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7" name="Google Shape;2567;p40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8" name="Google Shape;2568;p40"/>
            <p:cNvSpPr/>
            <p:nvPr/>
          </p:nvSpPr>
          <p:spPr>
            <a:xfrm rot="8100000" flipH="1">
              <a:off x="8869731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69" name="Google Shape;2569;p40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70" name="Google Shape;2570;p40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1" name="Google Shape;2571;p40"/>
            <p:cNvSpPr/>
            <p:nvPr/>
          </p:nvSpPr>
          <p:spPr>
            <a:xfrm rot="5400000">
              <a:off x="1109249" y="83406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72" name="Google Shape;2572;p40"/>
            <p:cNvSpPr/>
            <p:nvPr/>
          </p:nvSpPr>
          <p:spPr>
            <a:xfrm rot="8100000">
              <a:off x="803211" y="20626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73" name="Google Shape;2573;p40"/>
            <p:cNvSpPr/>
            <p:nvPr/>
          </p:nvSpPr>
          <p:spPr>
            <a:xfrm rot="-900406" flipH="1">
              <a:off x="3959085" y="48988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74" name="Google Shape;2574;p40"/>
            <p:cNvSpPr/>
            <p:nvPr/>
          </p:nvSpPr>
          <p:spPr>
            <a:xfrm>
              <a:off x="4942764" y="49305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75" name="Google Shape;2575;p40"/>
            <p:cNvSpPr/>
            <p:nvPr/>
          </p:nvSpPr>
          <p:spPr>
            <a:xfrm rot="-7200227">
              <a:off x="1285269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6" name="Google Shape;2576;p40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7" name="Google Shape;2577;p40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78" name="Google Shape;2578;p40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9" name="Google Shape;2579;p40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80" name="Google Shape;2580;p40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81" name="Google Shape;2581;p40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82" name="Google Shape;2582;p40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3" name="Google Shape;2583;p40"/>
            <p:cNvSpPr/>
            <p:nvPr/>
          </p:nvSpPr>
          <p:spPr>
            <a:xfrm rot="8100000" flipH="1">
              <a:off x="66312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84" name="Google Shape;2584;p40"/>
            <p:cNvSpPr/>
            <p:nvPr/>
          </p:nvSpPr>
          <p:spPr>
            <a:xfrm rot="10800000" flipH="1">
              <a:off x="7743555" y="265951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85" name="Google Shape;2585;p40"/>
            <p:cNvSpPr/>
            <p:nvPr/>
          </p:nvSpPr>
          <p:spPr>
            <a:xfrm rot="-8100000" flipH="1">
              <a:off x="7858613" y="3501840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86" name="Google Shape;2586;p40"/>
            <p:cNvSpPr/>
            <p:nvPr/>
          </p:nvSpPr>
          <p:spPr>
            <a:xfrm rot="-9899594">
              <a:off x="7782595" y="161560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87" name="Google Shape;2587;p40"/>
            <p:cNvSpPr/>
            <p:nvPr/>
          </p:nvSpPr>
          <p:spPr>
            <a:xfrm rot="8100000">
              <a:off x="8115936" y="229121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88" name="Google Shape;2588;p40"/>
            <p:cNvSpPr/>
            <p:nvPr/>
          </p:nvSpPr>
          <p:spPr>
            <a:xfrm rot="-7200227">
              <a:off x="8216994" y="3078455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9" name="Google Shape;2589;p40"/>
            <p:cNvSpPr/>
            <p:nvPr/>
          </p:nvSpPr>
          <p:spPr>
            <a:xfrm rot="8100000" flipH="1">
              <a:off x="7955331" y="41656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sp>
        <p:nvSpPr>
          <p:cNvPr id="2590" name="Google Shape;2590;p40"/>
          <p:cNvSpPr/>
          <p:nvPr/>
        </p:nvSpPr>
        <p:spPr>
          <a:xfrm>
            <a:off x="1615150" y="544975"/>
            <a:ext cx="5941800" cy="40536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91" name="Google Shape;2591;p40"/>
          <p:cNvGrpSpPr/>
          <p:nvPr/>
        </p:nvGrpSpPr>
        <p:grpSpPr>
          <a:xfrm>
            <a:off x="416320" y="2056053"/>
            <a:ext cx="1847045" cy="3432959"/>
            <a:chOff x="6622012" y="795963"/>
            <a:chExt cx="1304687" cy="2425262"/>
          </a:xfrm>
        </p:grpSpPr>
        <p:sp>
          <p:nvSpPr>
            <p:cNvPr id="2592" name="Google Shape;2592;p40"/>
            <p:cNvSpPr/>
            <p:nvPr/>
          </p:nvSpPr>
          <p:spPr>
            <a:xfrm rot="676147">
              <a:off x="7263594" y="835063"/>
              <a:ext cx="436082" cy="363936"/>
            </a:xfrm>
            <a:custGeom>
              <a:avLst/>
              <a:gdLst/>
              <a:ahLst/>
              <a:cxnLst/>
              <a:rect l="l" t="t" r="r" b="b"/>
              <a:pathLst>
                <a:path w="10218" h="8528" extrusionOk="0">
                  <a:moveTo>
                    <a:pt x="0" y="0"/>
                  </a:moveTo>
                  <a:lnTo>
                    <a:pt x="4834" y="8528"/>
                  </a:lnTo>
                  <a:lnTo>
                    <a:pt x="5864" y="6560"/>
                  </a:lnTo>
                  <a:lnTo>
                    <a:pt x="7521" y="7931"/>
                  </a:lnTo>
                  <a:lnTo>
                    <a:pt x="7542" y="4253"/>
                  </a:lnTo>
                  <a:lnTo>
                    <a:pt x="10217" y="32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40"/>
            <p:cNvSpPr/>
            <p:nvPr/>
          </p:nvSpPr>
          <p:spPr>
            <a:xfrm rot="676147">
              <a:off x="7284315" y="828697"/>
              <a:ext cx="324479" cy="183888"/>
            </a:xfrm>
            <a:custGeom>
              <a:avLst/>
              <a:gdLst/>
              <a:ahLst/>
              <a:cxnLst/>
              <a:rect l="l" t="t" r="r" b="b"/>
              <a:pathLst>
                <a:path w="7603" h="4309" extrusionOk="0">
                  <a:moveTo>
                    <a:pt x="120" y="1"/>
                  </a:moveTo>
                  <a:cubicBezTo>
                    <a:pt x="83" y="1"/>
                    <a:pt x="47" y="21"/>
                    <a:pt x="29" y="54"/>
                  </a:cubicBezTo>
                  <a:cubicBezTo>
                    <a:pt x="1" y="104"/>
                    <a:pt x="17" y="170"/>
                    <a:pt x="67" y="198"/>
                  </a:cubicBezTo>
                  <a:lnTo>
                    <a:pt x="7433" y="4291"/>
                  </a:lnTo>
                  <a:cubicBezTo>
                    <a:pt x="7449" y="4302"/>
                    <a:pt x="7466" y="4308"/>
                    <a:pt x="7482" y="4308"/>
                  </a:cubicBezTo>
                  <a:cubicBezTo>
                    <a:pt x="7521" y="4308"/>
                    <a:pt x="7559" y="4286"/>
                    <a:pt x="7575" y="4253"/>
                  </a:cubicBezTo>
                  <a:cubicBezTo>
                    <a:pt x="7603" y="4198"/>
                    <a:pt x="7587" y="4137"/>
                    <a:pt x="7537" y="4104"/>
                  </a:cubicBezTo>
                  <a:lnTo>
                    <a:pt x="171" y="16"/>
                  </a:lnTo>
                  <a:cubicBezTo>
                    <a:pt x="155" y="5"/>
                    <a:pt x="137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40"/>
            <p:cNvSpPr/>
            <p:nvPr/>
          </p:nvSpPr>
          <p:spPr>
            <a:xfrm rot="676147">
              <a:off x="7504274" y="1069992"/>
              <a:ext cx="64315" cy="120857"/>
            </a:xfrm>
            <a:custGeom>
              <a:avLst/>
              <a:gdLst/>
              <a:ahLst/>
              <a:cxnLst/>
              <a:rect l="l" t="t" r="r" b="b"/>
              <a:pathLst>
                <a:path w="1507" h="2832" extrusionOk="0">
                  <a:moveTo>
                    <a:pt x="117" y="1"/>
                  </a:moveTo>
                  <a:cubicBezTo>
                    <a:pt x="103" y="1"/>
                    <a:pt x="89" y="3"/>
                    <a:pt x="76" y="9"/>
                  </a:cubicBezTo>
                  <a:cubicBezTo>
                    <a:pt x="21" y="36"/>
                    <a:pt x="0" y="97"/>
                    <a:pt x="26" y="152"/>
                  </a:cubicBezTo>
                  <a:lnTo>
                    <a:pt x="1293" y="2771"/>
                  </a:lnTo>
                  <a:cubicBezTo>
                    <a:pt x="1309" y="2811"/>
                    <a:pt x="1348" y="2832"/>
                    <a:pt x="1387" y="2832"/>
                  </a:cubicBezTo>
                  <a:cubicBezTo>
                    <a:pt x="1402" y="2832"/>
                    <a:pt x="1419" y="2826"/>
                    <a:pt x="1435" y="2821"/>
                  </a:cubicBezTo>
                  <a:cubicBezTo>
                    <a:pt x="1485" y="2793"/>
                    <a:pt x="1506" y="2733"/>
                    <a:pt x="1480" y="2679"/>
                  </a:cubicBezTo>
                  <a:lnTo>
                    <a:pt x="213" y="59"/>
                  </a:lnTo>
                  <a:cubicBezTo>
                    <a:pt x="197" y="22"/>
                    <a:pt x="156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40"/>
            <p:cNvSpPr/>
            <p:nvPr/>
          </p:nvSpPr>
          <p:spPr>
            <a:xfrm rot="676147">
              <a:off x="7280454" y="822935"/>
              <a:ext cx="269510" cy="228740"/>
            </a:xfrm>
            <a:custGeom>
              <a:avLst/>
              <a:gdLst/>
              <a:ahLst/>
              <a:cxnLst/>
              <a:rect l="l" t="t" r="r" b="b"/>
              <a:pathLst>
                <a:path w="6315" h="5360" extrusionOk="0">
                  <a:moveTo>
                    <a:pt x="119" y="0"/>
                  </a:moveTo>
                  <a:cubicBezTo>
                    <a:pt x="89" y="0"/>
                    <a:pt x="60" y="13"/>
                    <a:pt x="39" y="37"/>
                  </a:cubicBezTo>
                  <a:cubicBezTo>
                    <a:pt x="1" y="81"/>
                    <a:pt x="6" y="147"/>
                    <a:pt x="50" y="185"/>
                  </a:cubicBezTo>
                  <a:lnTo>
                    <a:pt x="6128" y="5332"/>
                  </a:lnTo>
                  <a:cubicBezTo>
                    <a:pt x="6145" y="5348"/>
                    <a:pt x="6173" y="5360"/>
                    <a:pt x="6194" y="5360"/>
                  </a:cubicBezTo>
                  <a:cubicBezTo>
                    <a:pt x="6221" y="5360"/>
                    <a:pt x="6254" y="5342"/>
                    <a:pt x="6277" y="5320"/>
                  </a:cubicBezTo>
                  <a:cubicBezTo>
                    <a:pt x="6315" y="5277"/>
                    <a:pt x="6310" y="5211"/>
                    <a:pt x="6260" y="5173"/>
                  </a:cubicBezTo>
                  <a:lnTo>
                    <a:pt x="188" y="26"/>
                  </a:lnTo>
                  <a:cubicBezTo>
                    <a:pt x="168" y="9"/>
                    <a:pt x="143" y="0"/>
                    <a:pt x="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40"/>
            <p:cNvSpPr/>
            <p:nvPr/>
          </p:nvSpPr>
          <p:spPr>
            <a:xfrm rot="676147">
              <a:off x="7494024" y="1063608"/>
              <a:ext cx="26930" cy="62477"/>
            </a:xfrm>
            <a:custGeom>
              <a:avLst/>
              <a:gdLst/>
              <a:ahLst/>
              <a:cxnLst/>
              <a:rect l="l" t="t" r="r" b="b"/>
              <a:pathLst>
                <a:path w="631" h="1464" extrusionOk="0">
                  <a:moveTo>
                    <a:pt x="515" y="0"/>
                  </a:moveTo>
                  <a:cubicBezTo>
                    <a:pt x="469" y="0"/>
                    <a:pt x="425" y="31"/>
                    <a:pt x="411" y="75"/>
                  </a:cubicBezTo>
                  <a:lnTo>
                    <a:pt x="17" y="1325"/>
                  </a:lnTo>
                  <a:cubicBezTo>
                    <a:pt x="1" y="1380"/>
                    <a:pt x="34" y="1441"/>
                    <a:pt x="88" y="1457"/>
                  </a:cubicBezTo>
                  <a:cubicBezTo>
                    <a:pt x="99" y="1463"/>
                    <a:pt x="110" y="1463"/>
                    <a:pt x="120" y="1463"/>
                  </a:cubicBezTo>
                  <a:cubicBezTo>
                    <a:pt x="165" y="1463"/>
                    <a:pt x="209" y="1436"/>
                    <a:pt x="219" y="1391"/>
                  </a:cubicBezTo>
                  <a:lnTo>
                    <a:pt x="608" y="136"/>
                  </a:lnTo>
                  <a:cubicBezTo>
                    <a:pt x="631" y="82"/>
                    <a:pt x="598" y="22"/>
                    <a:pt x="543" y="4"/>
                  </a:cubicBezTo>
                  <a:cubicBezTo>
                    <a:pt x="534" y="2"/>
                    <a:pt x="524" y="0"/>
                    <a:pt x="515" y="0"/>
                  </a:cubicBezTo>
                  <a:close/>
                </a:path>
              </a:pathLst>
            </a:custGeom>
            <a:solidFill>
              <a:srgbClr val="2E2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40"/>
            <p:cNvSpPr/>
            <p:nvPr/>
          </p:nvSpPr>
          <p:spPr>
            <a:xfrm rot="676147">
              <a:off x="6799863" y="1233217"/>
              <a:ext cx="948984" cy="1913734"/>
            </a:xfrm>
            <a:custGeom>
              <a:avLst/>
              <a:gdLst/>
              <a:ahLst/>
              <a:cxnLst/>
              <a:rect l="l" t="t" r="r" b="b"/>
              <a:pathLst>
                <a:path w="22236" h="44844" extrusionOk="0">
                  <a:moveTo>
                    <a:pt x="13245" y="0"/>
                  </a:moveTo>
                  <a:cubicBezTo>
                    <a:pt x="13209" y="0"/>
                    <a:pt x="13173" y="21"/>
                    <a:pt x="13154" y="54"/>
                  </a:cubicBezTo>
                  <a:cubicBezTo>
                    <a:pt x="13127" y="104"/>
                    <a:pt x="13144" y="170"/>
                    <a:pt x="13192" y="197"/>
                  </a:cubicBezTo>
                  <a:cubicBezTo>
                    <a:pt x="13198" y="197"/>
                    <a:pt x="13478" y="356"/>
                    <a:pt x="13921" y="635"/>
                  </a:cubicBezTo>
                  <a:cubicBezTo>
                    <a:pt x="13938" y="646"/>
                    <a:pt x="13954" y="646"/>
                    <a:pt x="13976" y="646"/>
                  </a:cubicBezTo>
                  <a:cubicBezTo>
                    <a:pt x="14009" y="646"/>
                    <a:pt x="14042" y="630"/>
                    <a:pt x="14064" y="597"/>
                  </a:cubicBezTo>
                  <a:cubicBezTo>
                    <a:pt x="14097" y="547"/>
                    <a:pt x="14080" y="481"/>
                    <a:pt x="14032" y="455"/>
                  </a:cubicBezTo>
                  <a:cubicBezTo>
                    <a:pt x="13582" y="175"/>
                    <a:pt x="13296" y="16"/>
                    <a:pt x="13296" y="16"/>
                  </a:cubicBezTo>
                  <a:cubicBezTo>
                    <a:pt x="13280" y="5"/>
                    <a:pt x="13263" y="0"/>
                    <a:pt x="13245" y="0"/>
                  </a:cubicBezTo>
                  <a:close/>
                  <a:moveTo>
                    <a:pt x="14684" y="896"/>
                  </a:moveTo>
                  <a:cubicBezTo>
                    <a:pt x="14652" y="896"/>
                    <a:pt x="14621" y="912"/>
                    <a:pt x="14601" y="942"/>
                  </a:cubicBezTo>
                  <a:cubicBezTo>
                    <a:pt x="14568" y="992"/>
                    <a:pt x="14579" y="1058"/>
                    <a:pt x="14629" y="1090"/>
                  </a:cubicBezTo>
                  <a:cubicBezTo>
                    <a:pt x="14842" y="1232"/>
                    <a:pt x="15079" y="1397"/>
                    <a:pt x="15325" y="1567"/>
                  </a:cubicBezTo>
                  <a:cubicBezTo>
                    <a:pt x="15342" y="1584"/>
                    <a:pt x="15363" y="1589"/>
                    <a:pt x="15385" y="1589"/>
                  </a:cubicBezTo>
                  <a:cubicBezTo>
                    <a:pt x="15418" y="1589"/>
                    <a:pt x="15451" y="1573"/>
                    <a:pt x="15473" y="1546"/>
                  </a:cubicBezTo>
                  <a:cubicBezTo>
                    <a:pt x="15506" y="1496"/>
                    <a:pt x="15494" y="1430"/>
                    <a:pt x="15446" y="1397"/>
                  </a:cubicBezTo>
                  <a:cubicBezTo>
                    <a:pt x="15198" y="1222"/>
                    <a:pt x="14963" y="1063"/>
                    <a:pt x="14743" y="915"/>
                  </a:cubicBezTo>
                  <a:cubicBezTo>
                    <a:pt x="14724" y="903"/>
                    <a:pt x="14704" y="896"/>
                    <a:pt x="14684" y="896"/>
                  </a:cubicBezTo>
                  <a:close/>
                  <a:moveTo>
                    <a:pt x="16073" y="1877"/>
                  </a:moveTo>
                  <a:cubicBezTo>
                    <a:pt x="16040" y="1877"/>
                    <a:pt x="16008" y="1891"/>
                    <a:pt x="15988" y="1918"/>
                  </a:cubicBezTo>
                  <a:cubicBezTo>
                    <a:pt x="15949" y="1968"/>
                    <a:pt x="15960" y="2034"/>
                    <a:pt x="16005" y="2066"/>
                  </a:cubicBezTo>
                  <a:cubicBezTo>
                    <a:pt x="16223" y="2231"/>
                    <a:pt x="16448" y="2406"/>
                    <a:pt x="16673" y="2586"/>
                  </a:cubicBezTo>
                  <a:cubicBezTo>
                    <a:pt x="16690" y="2598"/>
                    <a:pt x="16716" y="2608"/>
                    <a:pt x="16739" y="2608"/>
                  </a:cubicBezTo>
                  <a:cubicBezTo>
                    <a:pt x="16772" y="2608"/>
                    <a:pt x="16799" y="2593"/>
                    <a:pt x="16822" y="2570"/>
                  </a:cubicBezTo>
                  <a:cubicBezTo>
                    <a:pt x="16860" y="2520"/>
                    <a:pt x="16848" y="2454"/>
                    <a:pt x="16804" y="2416"/>
                  </a:cubicBezTo>
                  <a:cubicBezTo>
                    <a:pt x="16580" y="2236"/>
                    <a:pt x="16355" y="2060"/>
                    <a:pt x="16136" y="1895"/>
                  </a:cubicBezTo>
                  <a:cubicBezTo>
                    <a:pt x="16117" y="1883"/>
                    <a:pt x="16095" y="1877"/>
                    <a:pt x="16073" y="1877"/>
                  </a:cubicBezTo>
                  <a:close/>
                  <a:moveTo>
                    <a:pt x="17389" y="2939"/>
                  </a:moveTo>
                  <a:cubicBezTo>
                    <a:pt x="17359" y="2939"/>
                    <a:pt x="17330" y="2952"/>
                    <a:pt x="17308" y="2975"/>
                  </a:cubicBezTo>
                  <a:cubicBezTo>
                    <a:pt x="17270" y="3020"/>
                    <a:pt x="17275" y="3086"/>
                    <a:pt x="17320" y="3124"/>
                  </a:cubicBezTo>
                  <a:cubicBezTo>
                    <a:pt x="17538" y="3309"/>
                    <a:pt x="17748" y="3502"/>
                    <a:pt x="17945" y="3688"/>
                  </a:cubicBezTo>
                  <a:cubicBezTo>
                    <a:pt x="17966" y="3704"/>
                    <a:pt x="17994" y="3716"/>
                    <a:pt x="18021" y="3716"/>
                  </a:cubicBezTo>
                  <a:cubicBezTo>
                    <a:pt x="18049" y="3716"/>
                    <a:pt x="18076" y="3704"/>
                    <a:pt x="18097" y="3683"/>
                  </a:cubicBezTo>
                  <a:cubicBezTo>
                    <a:pt x="18137" y="3638"/>
                    <a:pt x="18130" y="3573"/>
                    <a:pt x="18092" y="3534"/>
                  </a:cubicBezTo>
                  <a:cubicBezTo>
                    <a:pt x="17890" y="3342"/>
                    <a:pt x="17677" y="3152"/>
                    <a:pt x="17457" y="2965"/>
                  </a:cubicBezTo>
                  <a:cubicBezTo>
                    <a:pt x="17437" y="2948"/>
                    <a:pt x="17413" y="2939"/>
                    <a:pt x="17389" y="2939"/>
                  </a:cubicBezTo>
                  <a:close/>
                  <a:moveTo>
                    <a:pt x="18624" y="4098"/>
                  </a:moveTo>
                  <a:cubicBezTo>
                    <a:pt x="18596" y="4098"/>
                    <a:pt x="18569" y="4107"/>
                    <a:pt x="18547" y="4126"/>
                  </a:cubicBezTo>
                  <a:cubicBezTo>
                    <a:pt x="18509" y="4165"/>
                    <a:pt x="18509" y="4237"/>
                    <a:pt x="18547" y="4275"/>
                  </a:cubicBezTo>
                  <a:cubicBezTo>
                    <a:pt x="18750" y="4483"/>
                    <a:pt x="18937" y="4691"/>
                    <a:pt x="19117" y="4895"/>
                  </a:cubicBezTo>
                  <a:cubicBezTo>
                    <a:pt x="19139" y="4916"/>
                    <a:pt x="19167" y="4933"/>
                    <a:pt x="19195" y="4933"/>
                  </a:cubicBezTo>
                  <a:cubicBezTo>
                    <a:pt x="19222" y="4933"/>
                    <a:pt x="19243" y="4921"/>
                    <a:pt x="19266" y="4905"/>
                  </a:cubicBezTo>
                  <a:cubicBezTo>
                    <a:pt x="19309" y="4867"/>
                    <a:pt x="19314" y="4801"/>
                    <a:pt x="19276" y="4756"/>
                  </a:cubicBezTo>
                  <a:cubicBezTo>
                    <a:pt x="19096" y="4549"/>
                    <a:pt x="18904" y="4336"/>
                    <a:pt x="18701" y="4126"/>
                  </a:cubicBezTo>
                  <a:cubicBezTo>
                    <a:pt x="18679" y="4107"/>
                    <a:pt x="18651" y="4098"/>
                    <a:pt x="18624" y="4098"/>
                  </a:cubicBezTo>
                  <a:close/>
                  <a:moveTo>
                    <a:pt x="19731" y="5375"/>
                  </a:moveTo>
                  <a:cubicBezTo>
                    <a:pt x="19709" y="5375"/>
                    <a:pt x="19686" y="5383"/>
                    <a:pt x="19665" y="5398"/>
                  </a:cubicBezTo>
                  <a:cubicBezTo>
                    <a:pt x="19622" y="5431"/>
                    <a:pt x="19610" y="5497"/>
                    <a:pt x="19650" y="5546"/>
                  </a:cubicBezTo>
                  <a:cubicBezTo>
                    <a:pt x="19819" y="5776"/>
                    <a:pt x="19984" y="6006"/>
                    <a:pt x="20126" y="6231"/>
                  </a:cubicBezTo>
                  <a:cubicBezTo>
                    <a:pt x="20143" y="6264"/>
                    <a:pt x="20181" y="6281"/>
                    <a:pt x="20214" y="6281"/>
                  </a:cubicBezTo>
                  <a:cubicBezTo>
                    <a:pt x="20235" y="6281"/>
                    <a:pt x="20252" y="6276"/>
                    <a:pt x="20268" y="6264"/>
                  </a:cubicBezTo>
                  <a:cubicBezTo>
                    <a:pt x="20318" y="6231"/>
                    <a:pt x="20334" y="6165"/>
                    <a:pt x="20301" y="6117"/>
                  </a:cubicBezTo>
                  <a:cubicBezTo>
                    <a:pt x="20159" y="5886"/>
                    <a:pt x="19994" y="5651"/>
                    <a:pt x="19814" y="5421"/>
                  </a:cubicBezTo>
                  <a:cubicBezTo>
                    <a:pt x="19795" y="5391"/>
                    <a:pt x="19764" y="5375"/>
                    <a:pt x="19731" y="5375"/>
                  </a:cubicBezTo>
                  <a:close/>
                  <a:moveTo>
                    <a:pt x="20629" y="6806"/>
                  </a:moveTo>
                  <a:cubicBezTo>
                    <a:pt x="20613" y="6806"/>
                    <a:pt x="20597" y="6810"/>
                    <a:pt x="20581" y="6818"/>
                  </a:cubicBezTo>
                  <a:cubicBezTo>
                    <a:pt x="20531" y="6845"/>
                    <a:pt x="20510" y="6906"/>
                    <a:pt x="20538" y="6960"/>
                  </a:cubicBezTo>
                  <a:cubicBezTo>
                    <a:pt x="20663" y="7218"/>
                    <a:pt x="20773" y="7475"/>
                    <a:pt x="20855" y="7723"/>
                  </a:cubicBezTo>
                  <a:cubicBezTo>
                    <a:pt x="20872" y="7766"/>
                    <a:pt x="20910" y="7799"/>
                    <a:pt x="20953" y="7799"/>
                  </a:cubicBezTo>
                  <a:cubicBezTo>
                    <a:pt x="20965" y="7799"/>
                    <a:pt x="20976" y="7794"/>
                    <a:pt x="20986" y="7788"/>
                  </a:cubicBezTo>
                  <a:cubicBezTo>
                    <a:pt x="21047" y="7771"/>
                    <a:pt x="21074" y="7711"/>
                    <a:pt x="21052" y="7657"/>
                  </a:cubicBezTo>
                  <a:cubicBezTo>
                    <a:pt x="20970" y="7399"/>
                    <a:pt x="20855" y="7131"/>
                    <a:pt x="20723" y="6868"/>
                  </a:cubicBezTo>
                  <a:cubicBezTo>
                    <a:pt x="20703" y="6828"/>
                    <a:pt x="20668" y="6806"/>
                    <a:pt x="20629" y="6806"/>
                  </a:cubicBezTo>
                  <a:close/>
                  <a:moveTo>
                    <a:pt x="21151" y="8401"/>
                  </a:moveTo>
                  <a:cubicBezTo>
                    <a:pt x="21147" y="8401"/>
                    <a:pt x="21144" y="8401"/>
                    <a:pt x="21140" y="8401"/>
                  </a:cubicBezTo>
                  <a:cubicBezTo>
                    <a:pt x="21085" y="8413"/>
                    <a:pt x="21047" y="8467"/>
                    <a:pt x="21052" y="8522"/>
                  </a:cubicBezTo>
                  <a:cubicBezTo>
                    <a:pt x="21090" y="8742"/>
                    <a:pt x="21107" y="8960"/>
                    <a:pt x="21107" y="9175"/>
                  </a:cubicBezTo>
                  <a:cubicBezTo>
                    <a:pt x="21107" y="9229"/>
                    <a:pt x="21107" y="9289"/>
                    <a:pt x="21102" y="9345"/>
                  </a:cubicBezTo>
                  <a:cubicBezTo>
                    <a:pt x="21102" y="9405"/>
                    <a:pt x="21145" y="9454"/>
                    <a:pt x="21206" y="9454"/>
                  </a:cubicBezTo>
                  <a:lnTo>
                    <a:pt x="21211" y="9454"/>
                  </a:lnTo>
                  <a:cubicBezTo>
                    <a:pt x="21266" y="9454"/>
                    <a:pt x="21310" y="9410"/>
                    <a:pt x="21315" y="9355"/>
                  </a:cubicBezTo>
                  <a:lnTo>
                    <a:pt x="21315" y="9175"/>
                  </a:lnTo>
                  <a:cubicBezTo>
                    <a:pt x="21320" y="8950"/>
                    <a:pt x="21299" y="8720"/>
                    <a:pt x="21266" y="8490"/>
                  </a:cubicBezTo>
                  <a:cubicBezTo>
                    <a:pt x="21255" y="8438"/>
                    <a:pt x="21207" y="8401"/>
                    <a:pt x="21151" y="8401"/>
                  </a:cubicBezTo>
                  <a:close/>
                  <a:moveTo>
                    <a:pt x="21086" y="10077"/>
                  </a:moveTo>
                  <a:cubicBezTo>
                    <a:pt x="21037" y="10077"/>
                    <a:pt x="20989" y="10108"/>
                    <a:pt x="20976" y="10156"/>
                  </a:cubicBezTo>
                  <a:cubicBezTo>
                    <a:pt x="20943" y="10276"/>
                    <a:pt x="20905" y="10402"/>
                    <a:pt x="20860" y="10523"/>
                  </a:cubicBezTo>
                  <a:cubicBezTo>
                    <a:pt x="20806" y="10665"/>
                    <a:pt x="20751" y="10802"/>
                    <a:pt x="20690" y="10934"/>
                  </a:cubicBezTo>
                  <a:cubicBezTo>
                    <a:pt x="20669" y="10984"/>
                    <a:pt x="20690" y="11049"/>
                    <a:pt x="20745" y="11070"/>
                  </a:cubicBezTo>
                  <a:cubicBezTo>
                    <a:pt x="20756" y="11077"/>
                    <a:pt x="20773" y="11082"/>
                    <a:pt x="20789" y="11082"/>
                  </a:cubicBezTo>
                  <a:cubicBezTo>
                    <a:pt x="20827" y="11082"/>
                    <a:pt x="20866" y="11055"/>
                    <a:pt x="20882" y="11016"/>
                  </a:cubicBezTo>
                  <a:cubicBezTo>
                    <a:pt x="20943" y="10885"/>
                    <a:pt x="21003" y="10742"/>
                    <a:pt x="21057" y="10594"/>
                  </a:cubicBezTo>
                  <a:cubicBezTo>
                    <a:pt x="21107" y="10468"/>
                    <a:pt x="21145" y="10342"/>
                    <a:pt x="21183" y="10210"/>
                  </a:cubicBezTo>
                  <a:cubicBezTo>
                    <a:pt x="21195" y="10156"/>
                    <a:pt x="21162" y="10096"/>
                    <a:pt x="21107" y="10079"/>
                  </a:cubicBezTo>
                  <a:cubicBezTo>
                    <a:pt x="21100" y="10077"/>
                    <a:pt x="21093" y="10077"/>
                    <a:pt x="21086" y="10077"/>
                  </a:cubicBezTo>
                  <a:close/>
                  <a:moveTo>
                    <a:pt x="20403" y="11623"/>
                  </a:moveTo>
                  <a:cubicBezTo>
                    <a:pt x="20367" y="11623"/>
                    <a:pt x="20331" y="11641"/>
                    <a:pt x="20313" y="11674"/>
                  </a:cubicBezTo>
                  <a:cubicBezTo>
                    <a:pt x="20164" y="11915"/>
                    <a:pt x="20005" y="12145"/>
                    <a:pt x="19840" y="12353"/>
                  </a:cubicBezTo>
                  <a:cubicBezTo>
                    <a:pt x="19802" y="12403"/>
                    <a:pt x="19814" y="12469"/>
                    <a:pt x="19858" y="12507"/>
                  </a:cubicBezTo>
                  <a:cubicBezTo>
                    <a:pt x="19873" y="12517"/>
                    <a:pt x="19901" y="12529"/>
                    <a:pt x="19923" y="12529"/>
                  </a:cubicBezTo>
                  <a:cubicBezTo>
                    <a:pt x="19956" y="12529"/>
                    <a:pt x="19984" y="12512"/>
                    <a:pt x="20005" y="12491"/>
                  </a:cubicBezTo>
                  <a:cubicBezTo>
                    <a:pt x="20181" y="12271"/>
                    <a:pt x="20340" y="12036"/>
                    <a:pt x="20493" y="11778"/>
                  </a:cubicBezTo>
                  <a:cubicBezTo>
                    <a:pt x="20520" y="11728"/>
                    <a:pt x="20505" y="11662"/>
                    <a:pt x="20455" y="11636"/>
                  </a:cubicBezTo>
                  <a:cubicBezTo>
                    <a:pt x="20439" y="11627"/>
                    <a:pt x="20421" y="11623"/>
                    <a:pt x="20403" y="11623"/>
                  </a:cubicBezTo>
                  <a:close/>
                  <a:moveTo>
                    <a:pt x="17177" y="12248"/>
                  </a:moveTo>
                  <a:cubicBezTo>
                    <a:pt x="17121" y="12248"/>
                    <a:pt x="17072" y="12285"/>
                    <a:pt x="17068" y="12337"/>
                  </a:cubicBezTo>
                  <a:cubicBezTo>
                    <a:pt x="17057" y="12398"/>
                    <a:pt x="17095" y="12452"/>
                    <a:pt x="17156" y="12458"/>
                  </a:cubicBezTo>
                  <a:cubicBezTo>
                    <a:pt x="17407" y="12502"/>
                    <a:pt x="17682" y="12567"/>
                    <a:pt x="17955" y="12661"/>
                  </a:cubicBezTo>
                  <a:cubicBezTo>
                    <a:pt x="17966" y="12661"/>
                    <a:pt x="17978" y="12666"/>
                    <a:pt x="17988" y="12666"/>
                  </a:cubicBezTo>
                  <a:cubicBezTo>
                    <a:pt x="18038" y="12666"/>
                    <a:pt x="18076" y="12633"/>
                    <a:pt x="18092" y="12590"/>
                  </a:cubicBezTo>
                  <a:cubicBezTo>
                    <a:pt x="18109" y="12534"/>
                    <a:pt x="18082" y="12474"/>
                    <a:pt x="18021" y="12458"/>
                  </a:cubicBezTo>
                  <a:cubicBezTo>
                    <a:pt x="17736" y="12365"/>
                    <a:pt x="17452" y="12294"/>
                    <a:pt x="17189" y="12249"/>
                  </a:cubicBezTo>
                  <a:cubicBezTo>
                    <a:pt x="17185" y="12249"/>
                    <a:pt x="17181" y="12248"/>
                    <a:pt x="17177" y="12248"/>
                  </a:cubicBezTo>
                  <a:close/>
                  <a:moveTo>
                    <a:pt x="16326" y="12216"/>
                  </a:moveTo>
                  <a:cubicBezTo>
                    <a:pt x="16323" y="12216"/>
                    <a:pt x="16319" y="12216"/>
                    <a:pt x="16316" y="12216"/>
                  </a:cubicBezTo>
                  <a:cubicBezTo>
                    <a:pt x="16032" y="12254"/>
                    <a:pt x="15823" y="12342"/>
                    <a:pt x="15681" y="12479"/>
                  </a:cubicBezTo>
                  <a:cubicBezTo>
                    <a:pt x="15626" y="12540"/>
                    <a:pt x="15572" y="12600"/>
                    <a:pt x="15527" y="12661"/>
                  </a:cubicBezTo>
                  <a:cubicBezTo>
                    <a:pt x="15494" y="12704"/>
                    <a:pt x="15506" y="12770"/>
                    <a:pt x="15550" y="12808"/>
                  </a:cubicBezTo>
                  <a:cubicBezTo>
                    <a:pt x="15572" y="12820"/>
                    <a:pt x="15593" y="12825"/>
                    <a:pt x="15615" y="12825"/>
                  </a:cubicBezTo>
                  <a:cubicBezTo>
                    <a:pt x="15648" y="12825"/>
                    <a:pt x="15681" y="12813"/>
                    <a:pt x="15697" y="12780"/>
                  </a:cubicBezTo>
                  <a:cubicBezTo>
                    <a:pt x="15736" y="12732"/>
                    <a:pt x="15780" y="12682"/>
                    <a:pt x="15828" y="12633"/>
                  </a:cubicBezTo>
                  <a:cubicBezTo>
                    <a:pt x="15934" y="12529"/>
                    <a:pt x="16114" y="12458"/>
                    <a:pt x="16344" y="12431"/>
                  </a:cubicBezTo>
                  <a:cubicBezTo>
                    <a:pt x="16399" y="12419"/>
                    <a:pt x="16443" y="12370"/>
                    <a:pt x="16432" y="12309"/>
                  </a:cubicBezTo>
                  <a:cubicBezTo>
                    <a:pt x="16427" y="12257"/>
                    <a:pt x="16378" y="12216"/>
                    <a:pt x="16326" y="12216"/>
                  </a:cubicBezTo>
                  <a:close/>
                  <a:moveTo>
                    <a:pt x="18773" y="12763"/>
                  </a:moveTo>
                  <a:cubicBezTo>
                    <a:pt x="18735" y="12763"/>
                    <a:pt x="18698" y="12786"/>
                    <a:pt x="18679" y="12825"/>
                  </a:cubicBezTo>
                  <a:cubicBezTo>
                    <a:pt x="18657" y="12879"/>
                    <a:pt x="18679" y="12940"/>
                    <a:pt x="18734" y="12967"/>
                  </a:cubicBezTo>
                  <a:cubicBezTo>
                    <a:pt x="18843" y="13017"/>
                    <a:pt x="18953" y="13076"/>
                    <a:pt x="19063" y="13132"/>
                  </a:cubicBezTo>
                  <a:cubicBezTo>
                    <a:pt x="18920" y="13247"/>
                    <a:pt x="18767" y="13357"/>
                    <a:pt x="18613" y="13445"/>
                  </a:cubicBezTo>
                  <a:cubicBezTo>
                    <a:pt x="18564" y="13478"/>
                    <a:pt x="18547" y="13543"/>
                    <a:pt x="18575" y="13592"/>
                  </a:cubicBezTo>
                  <a:cubicBezTo>
                    <a:pt x="18597" y="13625"/>
                    <a:pt x="18630" y="13642"/>
                    <a:pt x="18668" y="13642"/>
                  </a:cubicBezTo>
                  <a:cubicBezTo>
                    <a:pt x="18684" y="13642"/>
                    <a:pt x="18701" y="13635"/>
                    <a:pt x="18717" y="13630"/>
                  </a:cubicBezTo>
                  <a:cubicBezTo>
                    <a:pt x="18909" y="13516"/>
                    <a:pt x="19091" y="13389"/>
                    <a:pt x="19266" y="13247"/>
                  </a:cubicBezTo>
                  <a:cubicBezTo>
                    <a:pt x="19331" y="13286"/>
                    <a:pt x="19397" y="13324"/>
                    <a:pt x="19463" y="13362"/>
                  </a:cubicBezTo>
                  <a:cubicBezTo>
                    <a:pt x="19480" y="13374"/>
                    <a:pt x="19500" y="13379"/>
                    <a:pt x="19519" y="13379"/>
                  </a:cubicBezTo>
                  <a:cubicBezTo>
                    <a:pt x="19554" y="13379"/>
                    <a:pt x="19589" y="13361"/>
                    <a:pt x="19610" y="13329"/>
                  </a:cubicBezTo>
                  <a:cubicBezTo>
                    <a:pt x="19638" y="13280"/>
                    <a:pt x="19627" y="13214"/>
                    <a:pt x="19577" y="13187"/>
                  </a:cubicBezTo>
                  <a:cubicBezTo>
                    <a:pt x="19529" y="13154"/>
                    <a:pt x="19479" y="13126"/>
                    <a:pt x="19430" y="13099"/>
                  </a:cubicBezTo>
                  <a:cubicBezTo>
                    <a:pt x="19458" y="13055"/>
                    <a:pt x="19458" y="13005"/>
                    <a:pt x="19425" y="12967"/>
                  </a:cubicBezTo>
                  <a:cubicBezTo>
                    <a:pt x="19404" y="12943"/>
                    <a:pt x="19373" y="12931"/>
                    <a:pt x="19342" y="12931"/>
                  </a:cubicBezTo>
                  <a:cubicBezTo>
                    <a:pt x="19318" y="12931"/>
                    <a:pt x="19293" y="12939"/>
                    <a:pt x="19276" y="12957"/>
                  </a:cubicBezTo>
                  <a:cubicBezTo>
                    <a:pt x="19260" y="12967"/>
                    <a:pt x="19248" y="12978"/>
                    <a:pt x="19238" y="12990"/>
                  </a:cubicBezTo>
                  <a:cubicBezTo>
                    <a:pt x="19101" y="12912"/>
                    <a:pt x="18964" y="12841"/>
                    <a:pt x="18821" y="12775"/>
                  </a:cubicBezTo>
                  <a:cubicBezTo>
                    <a:pt x="18805" y="12767"/>
                    <a:pt x="18789" y="12763"/>
                    <a:pt x="18773" y="12763"/>
                  </a:cubicBezTo>
                  <a:close/>
                  <a:moveTo>
                    <a:pt x="15547" y="13402"/>
                  </a:moveTo>
                  <a:cubicBezTo>
                    <a:pt x="15527" y="13402"/>
                    <a:pt x="15507" y="13407"/>
                    <a:pt x="15489" y="13417"/>
                  </a:cubicBezTo>
                  <a:cubicBezTo>
                    <a:pt x="15440" y="13450"/>
                    <a:pt x="15423" y="13516"/>
                    <a:pt x="15456" y="13564"/>
                  </a:cubicBezTo>
                  <a:cubicBezTo>
                    <a:pt x="15593" y="13789"/>
                    <a:pt x="15861" y="13964"/>
                    <a:pt x="16207" y="14063"/>
                  </a:cubicBezTo>
                  <a:cubicBezTo>
                    <a:pt x="16213" y="14069"/>
                    <a:pt x="16223" y="14069"/>
                    <a:pt x="16235" y="14069"/>
                  </a:cubicBezTo>
                  <a:cubicBezTo>
                    <a:pt x="16278" y="14069"/>
                    <a:pt x="16322" y="14042"/>
                    <a:pt x="16334" y="13992"/>
                  </a:cubicBezTo>
                  <a:cubicBezTo>
                    <a:pt x="16349" y="13938"/>
                    <a:pt x="16322" y="13877"/>
                    <a:pt x="16262" y="13860"/>
                  </a:cubicBezTo>
                  <a:cubicBezTo>
                    <a:pt x="15972" y="13779"/>
                    <a:pt x="15747" y="13630"/>
                    <a:pt x="15631" y="13450"/>
                  </a:cubicBezTo>
                  <a:cubicBezTo>
                    <a:pt x="15614" y="13418"/>
                    <a:pt x="15581" y="13402"/>
                    <a:pt x="15547" y="13402"/>
                  </a:cubicBezTo>
                  <a:close/>
                  <a:moveTo>
                    <a:pt x="17903" y="13782"/>
                  </a:moveTo>
                  <a:cubicBezTo>
                    <a:pt x="17891" y="13782"/>
                    <a:pt x="17879" y="13784"/>
                    <a:pt x="17867" y="13789"/>
                  </a:cubicBezTo>
                  <a:cubicBezTo>
                    <a:pt x="17599" y="13877"/>
                    <a:pt x="17331" y="13926"/>
                    <a:pt x="17068" y="13943"/>
                  </a:cubicBezTo>
                  <a:cubicBezTo>
                    <a:pt x="17007" y="13948"/>
                    <a:pt x="16964" y="13997"/>
                    <a:pt x="16964" y="14052"/>
                  </a:cubicBezTo>
                  <a:cubicBezTo>
                    <a:pt x="16969" y="14113"/>
                    <a:pt x="17019" y="14156"/>
                    <a:pt x="17073" y="14156"/>
                  </a:cubicBezTo>
                  <a:lnTo>
                    <a:pt x="17078" y="14151"/>
                  </a:lnTo>
                  <a:cubicBezTo>
                    <a:pt x="17358" y="14135"/>
                    <a:pt x="17649" y="14080"/>
                    <a:pt x="17933" y="13987"/>
                  </a:cubicBezTo>
                  <a:cubicBezTo>
                    <a:pt x="17988" y="13971"/>
                    <a:pt x="18016" y="13910"/>
                    <a:pt x="17999" y="13855"/>
                  </a:cubicBezTo>
                  <a:cubicBezTo>
                    <a:pt x="17986" y="13812"/>
                    <a:pt x="17947" y="13782"/>
                    <a:pt x="17903" y="13782"/>
                  </a:cubicBezTo>
                  <a:close/>
                  <a:moveTo>
                    <a:pt x="20211" y="13657"/>
                  </a:moveTo>
                  <a:cubicBezTo>
                    <a:pt x="20179" y="13657"/>
                    <a:pt x="20148" y="13671"/>
                    <a:pt x="20126" y="13696"/>
                  </a:cubicBezTo>
                  <a:cubicBezTo>
                    <a:pt x="20088" y="13741"/>
                    <a:pt x="20098" y="13806"/>
                    <a:pt x="20143" y="13845"/>
                  </a:cubicBezTo>
                  <a:cubicBezTo>
                    <a:pt x="20361" y="14020"/>
                    <a:pt x="20564" y="14212"/>
                    <a:pt x="20751" y="14409"/>
                  </a:cubicBezTo>
                  <a:cubicBezTo>
                    <a:pt x="20773" y="14431"/>
                    <a:pt x="20801" y="14442"/>
                    <a:pt x="20827" y="14442"/>
                  </a:cubicBezTo>
                  <a:cubicBezTo>
                    <a:pt x="20855" y="14442"/>
                    <a:pt x="20882" y="14431"/>
                    <a:pt x="20905" y="14414"/>
                  </a:cubicBezTo>
                  <a:cubicBezTo>
                    <a:pt x="20943" y="14371"/>
                    <a:pt x="20948" y="14305"/>
                    <a:pt x="20905" y="14267"/>
                  </a:cubicBezTo>
                  <a:cubicBezTo>
                    <a:pt x="20713" y="14058"/>
                    <a:pt x="20505" y="13860"/>
                    <a:pt x="20274" y="13680"/>
                  </a:cubicBezTo>
                  <a:cubicBezTo>
                    <a:pt x="20256" y="13664"/>
                    <a:pt x="20233" y="13657"/>
                    <a:pt x="20211" y="13657"/>
                  </a:cubicBezTo>
                  <a:close/>
                  <a:moveTo>
                    <a:pt x="21360" y="14889"/>
                  </a:moveTo>
                  <a:cubicBezTo>
                    <a:pt x="21339" y="14889"/>
                    <a:pt x="21318" y="14895"/>
                    <a:pt x="21299" y="14907"/>
                  </a:cubicBezTo>
                  <a:cubicBezTo>
                    <a:pt x="21249" y="14940"/>
                    <a:pt x="21239" y="15006"/>
                    <a:pt x="21272" y="15056"/>
                  </a:cubicBezTo>
                  <a:cubicBezTo>
                    <a:pt x="21425" y="15286"/>
                    <a:pt x="21562" y="15527"/>
                    <a:pt x="21671" y="15773"/>
                  </a:cubicBezTo>
                  <a:cubicBezTo>
                    <a:pt x="21689" y="15812"/>
                    <a:pt x="21727" y="15839"/>
                    <a:pt x="21770" y="15839"/>
                  </a:cubicBezTo>
                  <a:cubicBezTo>
                    <a:pt x="21781" y="15839"/>
                    <a:pt x="21798" y="15833"/>
                    <a:pt x="21808" y="15828"/>
                  </a:cubicBezTo>
                  <a:cubicBezTo>
                    <a:pt x="21864" y="15806"/>
                    <a:pt x="21886" y="15740"/>
                    <a:pt x="21864" y="15691"/>
                  </a:cubicBezTo>
                  <a:cubicBezTo>
                    <a:pt x="21748" y="15428"/>
                    <a:pt x="21611" y="15176"/>
                    <a:pt x="21447" y="14935"/>
                  </a:cubicBezTo>
                  <a:cubicBezTo>
                    <a:pt x="21426" y="14904"/>
                    <a:pt x="21394" y="14889"/>
                    <a:pt x="21360" y="14889"/>
                  </a:cubicBezTo>
                  <a:close/>
                  <a:moveTo>
                    <a:pt x="22033" y="16427"/>
                  </a:moveTo>
                  <a:cubicBezTo>
                    <a:pt x="22024" y="16427"/>
                    <a:pt x="22015" y="16428"/>
                    <a:pt x="22006" y="16431"/>
                  </a:cubicBezTo>
                  <a:cubicBezTo>
                    <a:pt x="21952" y="16442"/>
                    <a:pt x="21912" y="16496"/>
                    <a:pt x="21929" y="16557"/>
                  </a:cubicBezTo>
                  <a:cubicBezTo>
                    <a:pt x="21985" y="16820"/>
                    <a:pt x="22017" y="17095"/>
                    <a:pt x="22023" y="17374"/>
                  </a:cubicBezTo>
                  <a:cubicBezTo>
                    <a:pt x="22023" y="17429"/>
                    <a:pt x="22071" y="17472"/>
                    <a:pt x="22127" y="17472"/>
                  </a:cubicBezTo>
                  <a:lnTo>
                    <a:pt x="22132" y="17472"/>
                  </a:lnTo>
                  <a:cubicBezTo>
                    <a:pt x="22192" y="17472"/>
                    <a:pt x="22236" y="17424"/>
                    <a:pt x="22236" y="17369"/>
                  </a:cubicBezTo>
                  <a:cubicBezTo>
                    <a:pt x="22231" y="17078"/>
                    <a:pt x="22198" y="16787"/>
                    <a:pt x="22132" y="16508"/>
                  </a:cubicBezTo>
                  <a:cubicBezTo>
                    <a:pt x="22123" y="16462"/>
                    <a:pt x="22082" y="16427"/>
                    <a:pt x="22033" y="16427"/>
                  </a:cubicBezTo>
                  <a:close/>
                  <a:moveTo>
                    <a:pt x="22065" y="18106"/>
                  </a:moveTo>
                  <a:cubicBezTo>
                    <a:pt x="22016" y="18106"/>
                    <a:pt x="21972" y="18142"/>
                    <a:pt x="21962" y="18196"/>
                  </a:cubicBezTo>
                  <a:cubicBezTo>
                    <a:pt x="21919" y="18459"/>
                    <a:pt x="21853" y="18727"/>
                    <a:pt x="21765" y="18996"/>
                  </a:cubicBezTo>
                  <a:cubicBezTo>
                    <a:pt x="21742" y="19051"/>
                    <a:pt x="21775" y="19111"/>
                    <a:pt x="21831" y="19127"/>
                  </a:cubicBezTo>
                  <a:cubicBezTo>
                    <a:pt x="21841" y="19134"/>
                    <a:pt x="21853" y="19134"/>
                    <a:pt x="21864" y="19134"/>
                  </a:cubicBezTo>
                  <a:cubicBezTo>
                    <a:pt x="21907" y="19134"/>
                    <a:pt x="21952" y="19106"/>
                    <a:pt x="21962" y="19061"/>
                  </a:cubicBezTo>
                  <a:cubicBezTo>
                    <a:pt x="22056" y="18783"/>
                    <a:pt x="22127" y="18502"/>
                    <a:pt x="22170" y="18229"/>
                  </a:cubicBezTo>
                  <a:cubicBezTo>
                    <a:pt x="22182" y="18168"/>
                    <a:pt x="22142" y="18114"/>
                    <a:pt x="22083" y="18108"/>
                  </a:cubicBezTo>
                  <a:cubicBezTo>
                    <a:pt x="22077" y="18107"/>
                    <a:pt x="22071" y="18106"/>
                    <a:pt x="22065" y="18106"/>
                  </a:cubicBezTo>
                  <a:close/>
                  <a:moveTo>
                    <a:pt x="21552" y="19706"/>
                  </a:moveTo>
                  <a:cubicBezTo>
                    <a:pt x="21511" y="19706"/>
                    <a:pt x="21472" y="19727"/>
                    <a:pt x="21452" y="19764"/>
                  </a:cubicBezTo>
                  <a:cubicBezTo>
                    <a:pt x="21337" y="20005"/>
                    <a:pt x="21201" y="20252"/>
                    <a:pt x="21052" y="20498"/>
                  </a:cubicBezTo>
                  <a:cubicBezTo>
                    <a:pt x="21024" y="20548"/>
                    <a:pt x="21036" y="20614"/>
                    <a:pt x="21085" y="20640"/>
                  </a:cubicBezTo>
                  <a:cubicBezTo>
                    <a:pt x="21107" y="20652"/>
                    <a:pt x="21123" y="20657"/>
                    <a:pt x="21140" y="20657"/>
                  </a:cubicBezTo>
                  <a:cubicBezTo>
                    <a:pt x="21178" y="20657"/>
                    <a:pt x="21211" y="20640"/>
                    <a:pt x="21233" y="20607"/>
                  </a:cubicBezTo>
                  <a:cubicBezTo>
                    <a:pt x="21386" y="20356"/>
                    <a:pt x="21524" y="20103"/>
                    <a:pt x="21644" y="19857"/>
                  </a:cubicBezTo>
                  <a:cubicBezTo>
                    <a:pt x="21666" y="19802"/>
                    <a:pt x="21644" y="19742"/>
                    <a:pt x="21595" y="19714"/>
                  </a:cubicBezTo>
                  <a:cubicBezTo>
                    <a:pt x="21581" y="19708"/>
                    <a:pt x="21566" y="19706"/>
                    <a:pt x="21552" y="19706"/>
                  </a:cubicBezTo>
                  <a:close/>
                  <a:moveTo>
                    <a:pt x="20672" y="21147"/>
                  </a:moveTo>
                  <a:cubicBezTo>
                    <a:pt x="20639" y="21147"/>
                    <a:pt x="20606" y="21162"/>
                    <a:pt x="20586" y="21188"/>
                  </a:cubicBezTo>
                  <a:cubicBezTo>
                    <a:pt x="20427" y="21408"/>
                    <a:pt x="20252" y="21626"/>
                    <a:pt x="20065" y="21846"/>
                  </a:cubicBezTo>
                  <a:cubicBezTo>
                    <a:pt x="20027" y="21890"/>
                    <a:pt x="20032" y="21955"/>
                    <a:pt x="20077" y="21995"/>
                  </a:cubicBezTo>
                  <a:cubicBezTo>
                    <a:pt x="20098" y="22011"/>
                    <a:pt x="20121" y="22021"/>
                    <a:pt x="20148" y="22021"/>
                  </a:cubicBezTo>
                  <a:cubicBezTo>
                    <a:pt x="20176" y="22021"/>
                    <a:pt x="20209" y="22005"/>
                    <a:pt x="20225" y="21983"/>
                  </a:cubicBezTo>
                  <a:cubicBezTo>
                    <a:pt x="20417" y="21758"/>
                    <a:pt x="20592" y="21534"/>
                    <a:pt x="20756" y="21315"/>
                  </a:cubicBezTo>
                  <a:cubicBezTo>
                    <a:pt x="20789" y="21271"/>
                    <a:pt x="20778" y="21199"/>
                    <a:pt x="20735" y="21166"/>
                  </a:cubicBezTo>
                  <a:cubicBezTo>
                    <a:pt x="20715" y="21153"/>
                    <a:pt x="20693" y="21147"/>
                    <a:pt x="20672" y="21147"/>
                  </a:cubicBezTo>
                  <a:close/>
                  <a:moveTo>
                    <a:pt x="19581" y="22438"/>
                  </a:moveTo>
                  <a:cubicBezTo>
                    <a:pt x="19553" y="22438"/>
                    <a:pt x="19526" y="22449"/>
                    <a:pt x="19506" y="22471"/>
                  </a:cubicBezTo>
                  <a:cubicBezTo>
                    <a:pt x="19321" y="22668"/>
                    <a:pt x="19117" y="22866"/>
                    <a:pt x="18909" y="23063"/>
                  </a:cubicBezTo>
                  <a:cubicBezTo>
                    <a:pt x="18871" y="23106"/>
                    <a:pt x="18866" y="23172"/>
                    <a:pt x="18909" y="23217"/>
                  </a:cubicBezTo>
                  <a:cubicBezTo>
                    <a:pt x="18931" y="23233"/>
                    <a:pt x="18959" y="23244"/>
                    <a:pt x="18985" y="23244"/>
                  </a:cubicBezTo>
                  <a:cubicBezTo>
                    <a:pt x="19013" y="23244"/>
                    <a:pt x="19035" y="23238"/>
                    <a:pt x="19058" y="23217"/>
                  </a:cubicBezTo>
                  <a:cubicBezTo>
                    <a:pt x="19266" y="23019"/>
                    <a:pt x="19468" y="22817"/>
                    <a:pt x="19660" y="22613"/>
                  </a:cubicBezTo>
                  <a:cubicBezTo>
                    <a:pt x="19698" y="22575"/>
                    <a:pt x="19698" y="22509"/>
                    <a:pt x="19655" y="22466"/>
                  </a:cubicBezTo>
                  <a:cubicBezTo>
                    <a:pt x="19633" y="22447"/>
                    <a:pt x="19607" y="22438"/>
                    <a:pt x="19581" y="22438"/>
                  </a:cubicBezTo>
                  <a:close/>
                  <a:moveTo>
                    <a:pt x="18360" y="23607"/>
                  </a:moveTo>
                  <a:cubicBezTo>
                    <a:pt x="18335" y="23607"/>
                    <a:pt x="18310" y="23615"/>
                    <a:pt x="18290" y="23632"/>
                  </a:cubicBezTo>
                  <a:cubicBezTo>
                    <a:pt x="18087" y="23809"/>
                    <a:pt x="17874" y="23994"/>
                    <a:pt x="17649" y="24176"/>
                  </a:cubicBezTo>
                  <a:cubicBezTo>
                    <a:pt x="17604" y="24214"/>
                    <a:pt x="17599" y="24280"/>
                    <a:pt x="17637" y="24323"/>
                  </a:cubicBezTo>
                  <a:cubicBezTo>
                    <a:pt x="17654" y="24351"/>
                    <a:pt x="17687" y="24363"/>
                    <a:pt x="17720" y="24363"/>
                  </a:cubicBezTo>
                  <a:cubicBezTo>
                    <a:pt x="17742" y="24363"/>
                    <a:pt x="17763" y="24356"/>
                    <a:pt x="17786" y="24340"/>
                  </a:cubicBezTo>
                  <a:cubicBezTo>
                    <a:pt x="18011" y="24153"/>
                    <a:pt x="18224" y="23973"/>
                    <a:pt x="18433" y="23792"/>
                  </a:cubicBezTo>
                  <a:cubicBezTo>
                    <a:pt x="18476" y="23753"/>
                    <a:pt x="18482" y="23688"/>
                    <a:pt x="18443" y="23644"/>
                  </a:cubicBezTo>
                  <a:cubicBezTo>
                    <a:pt x="18422" y="23620"/>
                    <a:pt x="18391" y="23607"/>
                    <a:pt x="18360" y="23607"/>
                  </a:cubicBezTo>
                  <a:close/>
                  <a:moveTo>
                    <a:pt x="17052" y="24677"/>
                  </a:moveTo>
                  <a:cubicBezTo>
                    <a:pt x="17030" y="24677"/>
                    <a:pt x="17009" y="24684"/>
                    <a:pt x="16991" y="24697"/>
                  </a:cubicBezTo>
                  <a:cubicBezTo>
                    <a:pt x="16772" y="24866"/>
                    <a:pt x="16547" y="25031"/>
                    <a:pt x="16316" y="25200"/>
                  </a:cubicBezTo>
                  <a:cubicBezTo>
                    <a:pt x="16268" y="25239"/>
                    <a:pt x="16256" y="25304"/>
                    <a:pt x="16295" y="25349"/>
                  </a:cubicBezTo>
                  <a:cubicBezTo>
                    <a:pt x="16311" y="25375"/>
                    <a:pt x="16344" y="25392"/>
                    <a:pt x="16377" y="25392"/>
                  </a:cubicBezTo>
                  <a:cubicBezTo>
                    <a:pt x="16399" y="25392"/>
                    <a:pt x="16420" y="25387"/>
                    <a:pt x="16437" y="25375"/>
                  </a:cubicBezTo>
                  <a:cubicBezTo>
                    <a:pt x="16673" y="25200"/>
                    <a:pt x="16903" y="25036"/>
                    <a:pt x="17118" y="24866"/>
                  </a:cubicBezTo>
                  <a:cubicBezTo>
                    <a:pt x="17166" y="24833"/>
                    <a:pt x="17171" y="24762"/>
                    <a:pt x="17139" y="24718"/>
                  </a:cubicBezTo>
                  <a:cubicBezTo>
                    <a:pt x="17119" y="24692"/>
                    <a:pt x="17085" y="24677"/>
                    <a:pt x="17052" y="24677"/>
                  </a:cubicBezTo>
                  <a:close/>
                  <a:moveTo>
                    <a:pt x="15688" y="25670"/>
                  </a:moveTo>
                  <a:cubicBezTo>
                    <a:pt x="15667" y="25670"/>
                    <a:pt x="15645" y="25676"/>
                    <a:pt x="15626" y="25688"/>
                  </a:cubicBezTo>
                  <a:cubicBezTo>
                    <a:pt x="15401" y="25842"/>
                    <a:pt x="15171" y="26000"/>
                    <a:pt x="14930" y="26159"/>
                  </a:cubicBezTo>
                  <a:cubicBezTo>
                    <a:pt x="14881" y="26192"/>
                    <a:pt x="14864" y="26258"/>
                    <a:pt x="14897" y="26308"/>
                  </a:cubicBezTo>
                  <a:cubicBezTo>
                    <a:pt x="14919" y="26336"/>
                    <a:pt x="14952" y="26351"/>
                    <a:pt x="14985" y="26351"/>
                  </a:cubicBezTo>
                  <a:cubicBezTo>
                    <a:pt x="15006" y="26351"/>
                    <a:pt x="15029" y="26346"/>
                    <a:pt x="15046" y="26336"/>
                  </a:cubicBezTo>
                  <a:cubicBezTo>
                    <a:pt x="15286" y="26176"/>
                    <a:pt x="15522" y="26017"/>
                    <a:pt x="15747" y="25863"/>
                  </a:cubicBezTo>
                  <a:cubicBezTo>
                    <a:pt x="15796" y="25831"/>
                    <a:pt x="15807" y="25765"/>
                    <a:pt x="15774" y="25716"/>
                  </a:cubicBezTo>
                  <a:cubicBezTo>
                    <a:pt x="15754" y="25685"/>
                    <a:pt x="15722" y="25670"/>
                    <a:pt x="15688" y="25670"/>
                  </a:cubicBezTo>
                  <a:close/>
                  <a:moveTo>
                    <a:pt x="14274" y="26598"/>
                  </a:moveTo>
                  <a:cubicBezTo>
                    <a:pt x="14254" y="26598"/>
                    <a:pt x="14235" y="26603"/>
                    <a:pt x="14217" y="26614"/>
                  </a:cubicBezTo>
                  <a:cubicBezTo>
                    <a:pt x="13987" y="26763"/>
                    <a:pt x="13746" y="26910"/>
                    <a:pt x="13505" y="27059"/>
                  </a:cubicBezTo>
                  <a:cubicBezTo>
                    <a:pt x="13450" y="27085"/>
                    <a:pt x="13434" y="27151"/>
                    <a:pt x="13467" y="27201"/>
                  </a:cubicBezTo>
                  <a:cubicBezTo>
                    <a:pt x="13488" y="27234"/>
                    <a:pt x="13521" y="27256"/>
                    <a:pt x="13559" y="27256"/>
                  </a:cubicBezTo>
                  <a:cubicBezTo>
                    <a:pt x="13576" y="27256"/>
                    <a:pt x="13592" y="27250"/>
                    <a:pt x="13609" y="27239"/>
                  </a:cubicBezTo>
                  <a:cubicBezTo>
                    <a:pt x="13855" y="27092"/>
                    <a:pt x="14097" y="26943"/>
                    <a:pt x="14333" y="26796"/>
                  </a:cubicBezTo>
                  <a:cubicBezTo>
                    <a:pt x="14381" y="26763"/>
                    <a:pt x="14399" y="26697"/>
                    <a:pt x="14366" y="26647"/>
                  </a:cubicBezTo>
                  <a:cubicBezTo>
                    <a:pt x="14344" y="26616"/>
                    <a:pt x="14309" y="26598"/>
                    <a:pt x="14274" y="26598"/>
                  </a:cubicBezTo>
                  <a:close/>
                  <a:moveTo>
                    <a:pt x="12829" y="27478"/>
                  </a:moveTo>
                  <a:cubicBezTo>
                    <a:pt x="12811" y="27478"/>
                    <a:pt x="12793" y="27483"/>
                    <a:pt x="12777" y="27492"/>
                  </a:cubicBezTo>
                  <a:cubicBezTo>
                    <a:pt x="12535" y="27639"/>
                    <a:pt x="12294" y="27788"/>
                    <a:pt x="12058" y="27935"/>
                  </a:cubicBezTo>
                  <a:cubicBezTo>
                    <a:pt x="12008" y="27968"/>
                    <a:pt x="11993" y="28029"/>
                    <a:pt x="12020" y="28084"/>
                  </a:cubicBezTo>
                  <a:cubicBezTo>
                    <a:pt x="12041" y="28111"/>
                    <a:pt x="12074" y="28132"/>
                    <a:pt x="12112" y="28132"/>
                  </a:cubicBezTo>
                  <a:cubicBezTo>
                    <a:pt x="12129" y="28132"/>
                    <a:pt x="12152" y="28127"/>
                    <a:pt x="12168" y="28117"/>
                  </a:cubicBezTo>
                  <a:cubicBezTo>
                    <a:pt x="12403" y="27968"/>
                    <a:pt x="12645" y="27821"/>
                    <a:pt x="12886" y="27672"/>
                  </a:cubicBezTo>
                  <a:cubicBezTo>
                    <a:pt x="12935" y="27644"/>
                    <a:pt x="12952" y="27579"/>
                    <a:pt x="12924" y="27530"/>
                  </a:cubicBezTo>
                  <a:cubicBezTo>
                    <a:pt x="12902" y="27497"/>
                    <a:pt x="12865" y="27478"/>
                    <a:pt x="12829" y="27478"/>
                  </a:cubicBezTo>
                  <a:close/>
                  <a:moveTo>
                    <a:pt x="11397" y="28370"/>
                  </a:moveTo>
                  <a:cubicBezTo>
                    <a:pt x="11377" y="28370"/>
                    <a:pt x="11358" y="28375"/>
                    <a:pt x="11340" y="28385"/>
                  </a:cubicBezTo>
                  <a:cubicBezTo>
                    <a:pt x="11100" y="28544"/>
                    <a:pt x="10863" y="28697"/>
                    <a:pt x="10633" y="28851"/>
                  </a:cubicBezTo>
                  <a:cubicBezTo>
                    <a:pt x="10584" y="28878"/>
                    <a:pt x="10567" y="28944"/>
                    <a:pt x="10600" y="28993"/>
                  </a:cubicBezTo>
                  <a:cubicBezTo>
                    <a:pt x="10622" y="29026"/>
                    <a:pt x="10655" y="29043"/>
                    <a:pt x="10688" y="29043"/>
                  </a:cubicBezTo>
                  <a:cubicBezTo>
                    <a:pt x="10710" y="29043"/>
                    <a:pt x="10731" y="29037"/>
                    <a:pt x="10748" y="29026"/>
                  </a:cubicBezTo>
                  <a:cubicBezTo>
                    <a:pt x="10979" y="28873"/>
                    <a:pt x="11214" y="28719"/>
                    <a:pt x="11455" y="28565"/>
                  </a:cubicBezTo>
                  <a:cubicBezTo>
                    <a:pt x="11505" y="28532"/>
                    <a:pt x="11515" y="28467"/>
                    <a:pt x="11488" y="28418"/>
                  </a:cubicBezTo>
                  <a:cubicBezTo>
                    <a:pt x="11467" y="28386"/>
                    <a:pt x="11432" y="28370"/>
                    <a:pt x="11397" y="28370"/>
                  </a:cubicBezTo>
                  <a:close/>
                  <a:moveTo>
                    <a:pt x="9986" y="29303"/>
                  </a:moveTo>
                  <a:cubicBezTo>
                    <a:pt x="9966" y="29303"/>
                    <a:pt x="9945" y="29309"/>
                    <a:pt x="9926" y="29322"/>
                  </a:cubicBezTo>
                  <a:cubicBezTo>
                    <a:pt x="9691" y="29481"/>
                    <a:pt x="9461" y="29645"/>
                    <a:pt x="9230" y="29804"/>
                  </a:cubicBezTo>
                  <a:cubicBezTo>
                    <a:pt x="9186" y="29837"/>
                    <a:pt x="9175" y="29903"/>
                    <a:pt x="9208" y="29953"/>
                  </a:cubicBezTo>
                  <a:cubicBezTo>
                    <a:pt x="9230" y="29979"/>
                    <a:pt x="9263" y="29996"/>
                    <a:pt x="9296" y="29996"/>
                  </a:cubicBezTo>
                  <a:cubicBezTo>
                    <a:pt x="9312" y="29996"/>
                    <a:pt x="9334" y="29991"/>
                    <a:pt x="9357" y="29974"/>
                  </a:cubicBezTo>
                  <a:cubicBezTo>
                    <a:pt x="9580" y="29815"/>
                    <a:pt x="9810" y="29657"/>
                    <a:pt x="10047" y="29493"/>
                  </a:cubicBezTo>
                  <a:cubicBezTo>
                    <a:pt x="10096" y="29460"/>
                    <a:pt x="10106" y="29394"/>
                    <a:pt x="10074" y="29349"/>
                  </a:cubicBezTo>
                  <a:cubicBezTo>
                    <a:pt x="10053" y="29319"/>
                    <a:pt x="10020" y="29303"/>
                    <a:pt x="9986" y="29303"/>
                  </a:cubicBezTo>
                  <a:close/>
                  <a:moveTo>
                    <a:pt x="8611" y="30277"/>
                  </a:moveTo>
                  <a:cubicBezTo>
                    <a:pt x="8588" y="30277"/>
                    <a:pt x="8565" y="30284"/>
                    <a:pt x="8545" y="30298"/>
                  </a:cubicBezTo>
                  <a:cubicBezTo>
                    <a:pt x="8315" y="30467"/>
                    <a:pt x="8085" y="30637"/>
                    <a:pt x="7865" y="30801"/>
                  </a:cubicBezTo>
                  <a:cubicBezTo>
                    <a:pt x="7822" y="30841"/>
                    <a:pt x="7811" y="30907"/>
                    <a:pt x="7849" y="30950"/>
                  </a:cubicBezTo>
                  <a:cubicBezTo>
                    <a:pt x="7865" y="30978"/>
                    <a:pt x="7898" y="30993"/>
                    <a:pt x="7931" y="30993"/>
                  </a:cubicBezTo>
                  <a:cubicBezTo>
                    <a:pt x="7953" y="30993"/>
                    <a:pt x="7975" y="30988"/>
                    <a:pt x="7996" y="30972"/>
                  </a:cubicBezTo>
                  <a:cubicBezTo>
                    <a:pt x="8216" y="30808"/>
                    <a:pt x="8441" y="30637"/>
                    <a:pt x="8671" y="30467"/>
                  </a:cubicBezTo>
                  <a:cubicBezTo>
                    <a:pt x="8715" y="30434"/>
                    <a:pt x="8725" y="30369"/>
                    <a:pt x="8692" y="30320"/>
                  </a:cubicBezTo>
                  <a:cubicBezTo>
                    <a:pt x="8673" y="30291"/>
                    <a:pt x="8643" y="30277"/>
                    <a:pt x="8611" y="30277"/>
                  </a:cubicBezTo>
                  <a:close/>
                  <a:moveTo>
                    <a:pt x="7265" y="31301"/>
                  </a:moveTo>
                  <a:cubicBezTo>
                    <a:pt x="7241" y="31301"/>
                    <a:pt x="7218" y="31308"/>
                    <a:pt x="7197" y="31322"/>
                  </a:cubicBezTo>
                  <a:cubicBezTo>
                    <a:pt x="6972" y="31504"/>
                    <a:pt x="6752" y="31684"/>
                    <a:pt x="6539" y="31860"/>
                  </a:cubicBezTo>
                  <a:cubicBezTo>
                    <a:pt x="6496" y="31898"/>
                    <a:pt x="6489" y="31964"/>
                    <a:pt x="6528" y="32008"/>
                  </a:cubicBezTo>
                  <a:cubicBezTo>
                    <a:pt x="6550" y="32035"/>
                    <a:pt x="6577" y="32046"/>
                    <a:pt x="6610" y="32046"/>
                  </a:cubicBezTo>
                  <a:cubicBezTo>
                    <a:pt x="6632" y="32046"/>
                    <a:pt x="6653" y="32035"/>
                    <a:pt x="6676" y="32018"/>
                  </a:cubicBezTo>
                  <a:cubicBezTo>
                    <a:pt x="6890" y="31843"/>
                    <a:pt x="7103" y="31668"/>
                    <a:pt x="7328" y="31492"/>
                  </a:cubicBezTo>
                  <a:cubicBezTo>
                    <a:pt x="7377" y="31454"/>
                    <a:pt x="7383" y="31388"/>
                    <a:pt x="7344" y="31339"/>
                  </a:cubicBezTo>
                  <a:cubicBezTo>
                    <a:pt x="7325" y="31314"/>
                    <a:pt x="7296" y="31301"/>
                    <a:pt x="7265" y="31301"/>
                  </a:cubicBezTo>
                  <a:close/>
                  <a:moveTo>
                    <a:pt x="5966" y="32382"/>
                  </a:moveTo>
                  <a:cubicBezTo>
                    <a:pt x="5941" y="32382"/>
                    <a:pt x="5917" y="32390"/>
                    <a:pt x="5897" y="32408"/>
                  </a:cubicBezTo>
                  <a:cubicBezTo>
                    <a:pt x="5679" y="32600"/>
                    <a:pt x="5470" y="32786"/>
                    <a:pt x="5267" y="32972"/>
                  </a:cubicBezTo>
                  <a:cubicBezTo>
                    <a:pt x="5224" y="33011"/>
                    <a:pt x="5218" y="33082"/>
                    <a:pt x="5256" y="33126"/>
                  </a:cubicBezTo>
                  <a:cubicBezTo>
                    <a:pt x="5279" y="33148"/>
                    <a:pt x="5305" y="33159"/>
                    <a:pt x="5338" y="33159"/>
                  </a:cubicBezTo>
                  <a:cubicBezTo>
                    <a:pt x="5360" y="33159"/>
                    <a:pt x="5388" y="33148"/>
                    <a:pt x="5410" y="33131"/>
                  </a:cubicBezTo>
                  <a:cubicBezTo>
                    <a:pt x="5608" y="32946"/>
                    <a:pt x="5821" y="32759"/>
                    <a:pt x="6035" y="32567"/>
                  </a:cubicBezTo>
                  <a:cubicBezTo>
                    <a:pt x="6079" y="32529"/>
                    <a:pt x="6084" y="32463"/>
                    <a:pt x="6046" y="32419"/>
                  </a:cubicBezTo>
                  <a:cubicBezTo>
                    <a:pt x="6025" y="32395"/>
                    <a:pt x="5995" y="32382"/>
                    <a:pt x="5966" y="32382"/>
                  </a:cubicBezTo>
                  <a:close/>
                  <a:moveTo>
                    <a:pt x="4725" y="33526"/>
                  </a:moveTo>
                  <a:cubicBezTo>
                    <a:pt x="4697" y="33526"/>
                    <a:pt x="4670" y="33537"/>
                    <a:pt x="4647" y="33559"/>
                  </a:cubicBezTo>
                  <a:cubicBezTo>
                    <a:pt x="4440" y="33761"/>
                    <a:pt x="4242" y="33958"/>
                    <a:pt x="4050" y="34156"/>
                  </a:cubicBezTo>
                  <a:cubicBezTo>
                    <a:pt x="4012" y="34200"/>
                    <a:pt x="4012" y="34266"/>
                    <a:pt x="4056" y="34310"/>
                  </a:cubicBezTo>
                  <a:cubicBezTo>
                    <a:pt x="4078" y="34327"/>
                    <a:pt x="4100" y="34337"/>
                    <a:pt x="4128" y="34337"/>
                  </a:cubicBezTo>
                  <a:cubicBezTo>
                    <a:pt x="4154" y="34337"/>
                    <a:pt x="4182" y="34327"/>
                    <a:pt x="4204" y="34304"/>
                  </a:cubicBezTo>
                  <a:cubicBezTo>
                    <a:pt x="4396" y="34107"/>
                    <a:pt x="4594" y="33910"/>
                    <a:pt x="4796" y="33707"/>
                  </a:cubicBezTo>
                  <a:cubicBezTo>
                    <a:pt x="4839" y="33669"/>
                    <a:pt x="4839" y="33603"/>
                    <a:pt x="4801" y="33559"/>
                  </a:cubicBezTo>
                  <a:cubicBezTo>
                    <a:pt x="4780" y="33537"/>
                    <a:pt x="4752" y="33526"/>
                    <a:pt x="4725" y="33526"/>
                  </a:cubicBezTo>
                  <a:close/>
                  <a:moveTo>
                    <a:pt x="3555" y="34744"/>
                  </a:moveTo>
                  <a:cubicBezTo>
                    <a:pt x="3526" y="34744"/>
                    <a:pt x="3496" y="34757"/>
                    <a:pt x="3475" y="34781"/>
                  </a:cubicBezTo>
                  <a:cubicBezTo>
                    <a:pt x="3283" y="34995"/>
                    <a:pt x="3097" y="35208"/>
                    <a:pt x="2922" y="35422"/>
                  </a:cubicBezTo>
                  <a:cubicBezTo>
                    <a:pt x="2883" y="35471"/>
                    <a:pt x="2889" y="35537"/>
                    <a:pt x="2937" y="35576"/>
                  </a:cubicBezTo>
                  <a:cubicBezTo>
                    <a:pt x="2955" y="35587"/>
                    <a:pt x="2982" y="35597"/>
                    <a:pt x="3003" y="35597"/>
                  </a:cubicBezTo>
                  <a:cubicBezTo>
                    <a:pt x="3031" y="35597"/>
                    <a:pt x="3064" y="35587"/>
                    <a:pt x="3086" y="35559"/>
                  </a:cubicBezTo>
                  <a:cubicBezTo>
                    <a:pt x="3261" y="35346"/>
                    <a:pt x="3443" y="35132"/>
                    <a:pt x="3635" y="34924"/>
                  </a:cubicBezTo>
                  <a:cubicBezTo>
                    <a:pt x="3673" y="34879"/>
                    <a:pt x="3667" y="34813"/>
                    <a:pt x="3623" y="34770"/>
                  </a:cubicBezTo>
                  <a:cubicBezTo>
                    <a:pt x="3603" y="34753"/>
                    <a:pt x="3579" y="34744"/>
                    <a:pt x="3555" y="34744"/>
                  </a:cubicBezTo>
                  <a:close/>
                  <a:moveTo>
                    <a:pt x="2482" y="36050"/>
                  </a:moveTo>
                  <a:cubicBezTo>
                    <a:pt x="2449" y="36050"/>
                    <a:pt x="2415" y="36065"/>
                    <a:pt x="2395" y="36091"/>
                  </a:cubicBezTo>
                  <a:cubicBezTo>
                    <a:pt x="2226" y="36321"/>
                    <a:pt x="2056" y="36551"/>
                    <a:pt x="1902" y="36781"/>
                  </a:cubicBezTo>
                  <a:cubicBezTo>
                    <a:pt x="1869" y="36831"/>
                    <a:pt x="1880" y="36897"/>
                    <a:pt x="1930" y="36930"/>
                  </a:cubicBezTo>
                  <a:cubicBezTo>
                    <a:pt x="1946" y="36940"/>
                    <a:pt x="1968" y="36946"/>
                    <a:pt x="1990" y="36946"/>
                  </a:cubicBezTo>
                  <a:cubicBezTo>
                    <a:pt x="2023" y="36946"/>
                    <a:pt x="2056" y="36930"/>
                    <a:pt x="2077" y="36902"/>
                  </a:cubicBezTo>
                  <a:cubicBezTo>
                    <a:pt x="2231" y="36677"/>
                    <a:pt x="2395" y="36447"/>
                    <a:pt x="2565" y="36217"/>
                  </a:cubicBezTo>
                  <a:cubicBezTo>
                    <a:pt x="2598" y="36174"/>
                    <a:pt x="2593" y="36108"/>
                    <a:pt x="2543" y="36070"/>
                  </a:cubicBezTo>
                  <a:cubicBezTo>
                    <a:pt x="2526" y="36057"/>
                    <a:pt x="2504" y="36050"/>
                    <a:pt x="2482" y="36050"/>
                  </a:cubicBezTo>
                  <a:close/>
                  <a:moveTo>
                    <a:pt x="1534" y="37450"/>
                  </a:moveTo>
                  <a:cubicBezTo>
                    <a:pt x="1499" y="37450"/>
                    <a:pt x="1465" y="37468"/>
                    <a:pt x="1447" y="37499"/>
                  </a:cubicBezTo>
                  <a:cubicBezTo>
                    <a:pt x="1300" y="37747"/>
                    <a:pt x="1162" y="37998"/>
                    <a:pt x="1037" y="38245"/>
                  </a:cubicBezTo>
                  <a:cubicBezTo>
                    <a:pt x="1009" y="38299"/>
                    <a:pt x="1030" y="38360"/>
                    <a:pt x="1080" y="38387"/>
                  </a:cubicBezTo>
                  <a:cubicBezTo>
                    <a:pt x="1096" y="38398"/>
                    <a:pt x="1113" y="38398"/>
                    <a:pt x="1129" y="38398"/>
                  </a:cubicBezTo>
                  <a:cubicBezTo>
                    <a:pt x="1168" y="38398"/>
                    <a:pt x="1206" y="38377"/>
                    <a:pt x="1222" y="38344"/>
                  </a:cubicBezTo>
                  <a:cubicBezTo>
                    <a:pt x="1348" y="38097"/>
                    <a:pt x="1485" y="37851"/>
                    <a:pt x="1629" y="37609"/>
                  </a:cubicBezTo>
                  <a:cubicBezTo>
                    <a:pt x="1655" y="37560"/>
                    <a:pt x="1639" y="37494"/>
                    <a:pt x="1589" y="37467"/>
                  </a:cubicBezTo>
                  <a:cubicBezTo>
                    <a:pt x="1572" y="37455"/>
                    <a:pt x="1553" y="37450"/>
                    <a:pt x="1534" y="37450"/>
                  </a:cubicBezTo>
                  <a:close/>
                  <a:moveTo>
                    <a:pt x="774" y="38955"/>
                  </a:moveTo>
                  <a:cubicBezTo>
                    <a:pt x="733" y="38955"/>
                    <a:pt x="694" y="38978"/>
                    <a:pt x="675" y="39017"/>
                  </a:cubicBezTo>
                  <a:cubicBezTo>
                    <a:pt x="564" y="39286"/>
                    <a:pt x="466" y="39555"/>
                    <a:pt x="384" y="39819"/>
                  </a:cubicBezTo>
                  <a:cubicBezTo>
                    <a:pt x="362" y="39878"/>
                    <a:pt x="395" y="39933"/>
                    <a:pt x="450" y="39955"/>
                  </a:cubicBezTo>
                  <a:cubicBezTo>
                    <a:pt x="461" y="39955"/>
                    <a:pt x="471" y="39961"/>
                    <a:pt x="483" y="39961"/>
                  </a:cubicBezTo>
                  <a:cubicBezTo>
                    <a:pt x="526" y="39961"/>
                    <a:pt x="570" y="39928"/>
                    <a:pt x="582" y="39884"/>
                  </a:cubicBezTo>
                  <a:cubicBezTo>
                    <a:pt x="663" y="39626"/>
                    <a:pt x="762" y="39363"/>
                    <a:pt x="872" y="39100"/>
                  </a:cubicBezTo>
                  <a:cubicBezTo>
                    <a:pt x="893" y="39045"/>
                    <a:pt x="866" y="38985"/>
                    <a:pt x="817" y="38964"/>
                  </a:cubicBezTo>
                  <a:cubicBezTo>
                    <a:pt x="803" y="38958"/>
                    <a:pt x="788" y="38955"/>
                    <a:pt x="774" y="38955"/>
                  </a:cubicBezTo>
                  <a:close/>
                  <a:moveTo>
                    <a:pt x="267" y="40561"/>
                  </a:moveTo>
                  <a:cubicBezTo>
                    <a:pt x="218" y="40561"/>
                    <a:pt x="173" y="40597"/>
                    <a:pt x="159" y="40646"/>
                  </a:cubicBezTo>
                  <a:cubicBezTo>
                    <a:pt x="99" y="40930"/>
                    <a:pt x="55" y="41215"/>
                    <a:pt x="28" y="41489"/>
                  </a:cubicBezTo>
                  <a:cubicBezTo>
                    <a:pt x="22" y="41550"/>
                    <a:pt x="66" y="41600"/>
                    <a:pt x="126" y="41610"/>
                  </a:cubicBezTo>
                  <a:lnTo>
                    <a:pt x="137" y="41610"/>
                  </a:lnTo>
                  <a:cubicBezTo>
                    <a:pt x="187" y="41610"/>
                    <a:pt x="236" y="41567"/>
                    <a:pt x="241" y="41511"/>
                  </a:cubicBezTo>
                  <a:cubicBezTo>
                    <a:pt x="268" y="41243"/>
                    <a:pt x="307" y="40963"/>
                    <a:pt x="367" y="40689"/>
                  </a:cubicBezTo>
                  <a:cubicBezTo>
                    <a:pt x="379" y="40634"/>
                    <a:pt x="346" y="40575"/>
                    <a:pt x="286" y="40563"/>
                  </a:cubicBezTo>
                  <a:cubicBezTo>
                    <a:pt x="279" y="40562"/>
                    <a:pt x="273" y="40561"/>
                    <a:pt x="267" y="40561"/>
                  </a:cubicBezTo>
                  <a:close/>
                  <a:moveTo>
                    <a:pt x="104" y="42240"/>
                  </a:moveTo>
                  <a:cubicBezTo>
                    <a:pt x="44" y="42240"/>
                    <a:pt x="0" y="42290"/>
                    <a:pt x="0" y="42351"/>
                  </a:cubicBezTo>
                  <a:cubicBezTo>
                    <a:pt x="11" y="42640"/>
                    <a:pt x="38" y="42931"/>
                    <a:pt x="88" y="43206"/>
                  </a:cubicBezTo>
                  <a:cubicBezTo>
                    <a:pt x="99" y="43254"/>
                    <a:pt x="142" y="43292"/>
                    <a:pt x="192" y="43292"/>
                  </a:cubicBezTo>
                  <a:lnTo>
                    <a:pt x="208" y="43292"/>
                  </a:lnTo>
                  <a:cubicBezTo>
                    <a:pt x="268" y="43282"/>
                    <a:pt x="307" y="43227"/>
                    <a:pt x="296" y="43166"/>
                  </a:cubicBezTo>
                  <a:cubicBezTo>
                    <a:pt x="247" y="42903"/>
                    <a:pt x="220" y="42624"/>
                    <a:pt x="215" y="42344"/>
                  </a:cubicBezTo>
                  <a:cubicBezTo>
                    <a:pt x="208" y="42285"/>
                    <a:pt x="159" y="42240"/>
                    <a:pt x="104" y="42240"/>
                  </a:cubicBezTo>
                  <a:close/>
                  <a:moveTo>
                    <a:pt x="407" y="43899"/>
                  </a:moveTo>
                  <a:cubicBezTo>
                    <a:pt x="393" y="43899"/>
                    <a:pt x="380" y="43902"/>
                    <a:pt x="367" y="43907"/>
                  </a:cubicBezTo>
                  <a:cubicBezTo>
                    <a:pt x="313" y="43923"/>
                    <a:pt x="286" y="43983"/>
                    <a:pt x="301" y="44038"/>
                  </a:cubicBezTo>
                  <a:cubicBezTo>
                    <a:pt x="307" y="44049"/>
                    <a:pt x="597" y="44843"/>
                    <a:pt x="751" y="44843"/>
                  </a:cubicBezTo>
                  <a:cubicBezTo>
                    <a:pt x="812" y="44843"/>
                    <a:pt x="860" y="44800"/>
                    <a:pt x="860" y="44739"/>
                  </a:cubicBezTo>
                  <a:cubicBezTo>
                    <a:pt x="860" y="44718"/>
                    <a:pt x="850" y="44696"/>
                    <a:pt x="839" y="44679"/>
                  </a:cubicBezTo>
                  <a:cubicBezTo>
                    <a:pt x="828" y="44663"/>
                    <a:pt x="663" y="44416"/>
                    <a:pt x="504" y="43967"/>
                  </a:cubicBezTo>
                  <a:cubicBezTo>
                    <a:pt x="488" y="43925"/>
                    <a:pt x="449" y="43899"/>
                    <a:pt x="407" y="43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8" name="Google Shape;2598;p40"/>
          <p:cNvGrpSpPr/>
          <p:nvPr/>
        </p:nvGrpSpPr>
        <p:grpSpPr>
          <a:xfrm rot="536064" flipH="1">
            <a:off x="6686108" y="902440"/>
            <a:ext cx="1765351" cy="1991753"/>
            <a:chOff x="1917725" y="3910125"/>
            <a:chExt cx="1279950" cy="1444100"/>
          </a:xfrm>
        </p:grpSpPr>
        <p:sp>
          <p:nvSpPr>
            <p:cNvPr id="2599" name="Google Shape;2599;p40"/>
            <p:cNvSpPr/>
            <p:nvPr/>
          </p:nvSpPr>
          <p:spPr>
            <a:xfrm>
              <a:off x="2465000" y="4571425"/>
              <a:ext cx="170475" cy="105500"/>
            </a:xfrm>
            <a:custGeom>
              <a:avLst/>
              <a:gdLst/>
              <a:ahLst/>
              <a:cxnLst/>
              <a:rect l="l" t="t" r="r" b="b"/>
              <a:pathLst>
                <a:path w="6819" h="4220" extrusionOk="0">
                  <a:moveTo>
                    <a:pt x="4217" y="1"/>
                  </a:moveTo>
                  <a:cubicBezTo>
                    <a:pt x="2787" y="1"/>
                    <a:pt x="1088" y="846"/>
                    <a:pt x="0" y="4219"/>
                  </a:cubicBezTo>
                  <a:cubicBezTo>
                    <a:pt x="0" y="4219"/>
                    <a:pt x="6034" y="2641"/>
                    <a:pt x="6818" y="854"/>
                  </a:cubicBezTo>
                  <a:cubicBezTo>
                    <a:pt x="6818" y="854"/>
                    <a:pt x="5653" y="1"/>
                    <a:pt x="42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40"/>
            <p:cNvSpPr/>
            <p:nvPr/>
          </p:nvSpPr>
          <p:spPr>
            <a:xfrm>
              <a:off x="2815350" y="4351000"/>
              <a:ext cx="382325" cy="392250"/>
            </a:xfrm>
            <a:custGeom>
              <a:avLst/>
              <a:gdLst/>
              <a:ahLst/>
              <a:cxnLst/>
              <a:rect l="l" t="t" r="r" b="b"/>
              <a:pathLst>
                <a:path w="15293" h="15690" extrusionOk="0">
                  <a:moveTo>
                    <a:pt x="13299" y="0"/>
                  </a:moveTo>
                  <a:cubicBezTo>
                    <a:pt x="13002" y="0"/>
                    <a:pt x="12447" y="2525"/>
                    <a:pt x="12447" y="2525"/>
                  </a:cubicBezTo>
                  <a:cubicBezTo>
                    <a:pt x="12447" y="2525"/>
                    <a:pt x="12163" y="408"/>
                    <a:pt x="11724" y="387"/>
                  </a:cubicBezTo>
                  <a:cubicBezTo>
                    <a:pt x="11722" y="387"/>
                    <a:pt x="11720" y="387"/>
                    <a:pt x="11719" y="387"/>
                  </a:cubicBezTo>
                  <a:cubicBezTo>
                    <a:pt x="11292" y="387"/>
                    <a:pt x="11473" y="3314"/>
                    <a:pt x="11473" y="3314"/>
                  </a:cubicBezTo>
                  <a:cubicBezTo>
                    <a:pt x="11473" y="3314"/>
                    <a:pt x="10651" y="1910"/>
                    <a:pt x="10365" y="1910"/>
                  </a:cubicBezTo>
                  <a:cubicBezTo>
                    <a:pt x="10351" y="1910"/>
                    <a:pt x="10338" y="1914"/>
                    <a:pt x="10327" y="1921"/>
                  </a:cubicBezTo>
                  <a:cubicBezTo>
                    <a:pt x="10091" y="2080"/>
                    <a:pt x="10891" y="4091"/>
                    <a:pt x="10891" y="4091"/>
                  </a:cubicBezTo>
                  <a:cubicBezTo>
                    <a:pt x="9849" y="8827"/>
                    <a:pt x="1" y="10088"/>
                    <a:pt x="1" y="10088"/>
                  </a:cubicBezTo>
                  <a:lnTo>
                    <a:pt x="1623" y="15689"/>
                  </a:lnTo>
                  <a:cubicBezTo>
                    <a:pt x="13709" y="13908"/>
                    <a:pt x="13226" y="4794"/>
                    <a:pt x="13226" y="4794"/>
                  </a:cubicBezTo>
                  <a:cubicBezTo>
                    <a:pt x="13226" y="4794"/>
                    <a:pt x="15292" y="3314"/>
                    <a:pt x="14936" y="2902"/>
                  </a:cubicBezTo>
                  <a:cubicBezTo>
                    <a:pt x="14878" y="2833"/>
                    <a:pt x="14802" y="2804"/>
                    <a:pt x="14717" y="2804"/>
                  </a:cubicBezTo>
                  <a:cubicBezTo>
                    <a:pt x="14290" y="2804"/>
                    <a:pt x="13621" y="3527"/>
                    <a:pt x="13621" y="3527"/>
                  </a:cubicBezTo>
                  <a:cubicBezTo>
                    <a:pt x="13621" y="3527"/>
                    <a:pt x="15194" y="1445"/>
                    <a:pt x="14683" y="1050"/>
                  </a:cubicBezTo>
                  <a:cubicBezTo>
                    <a:pt x="14639" y="1016"/>
                    <a:pt x="14592" y="1001"/>
                    <a:pt x="14544" y="1001"/>
                  </a:cubicBezTo>
                  <a:cubicBezTo>
                    <a:pt x="14042" y="1001"/>
                    <a:pt x="13385" y="2689"/>
                    <a:pt x="13385" y="2689"/>
                  </a:cubicBezTo>
                  <a:cubicBezTo>
                    <a:pt x="13385" y="2689"/>
                    <a:pt x="13626" y="349"/>
                    <a:pt x="13347" y="26"/>
                  </a:cubicBezTo>
                  <a:cubicBezTo>
                    <a:pt x="13332" y="8"/>
                    <a:pt x="13316" y="0"/>
                    <a:pt x="13299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40"/>
            <p:cNvSpPr/>
            <p:nvPr/>
          </p:nvSpPr>
          <p:spPr>
            <a:xfrm>
              <a:off x="3099125" y="4431150"/>
              <a:ext cx="23725" cy="26550"/>
            </a:xfrm>
            <a:custGeom>
              <a:avLst/>
              <a:gdLst/>
              <a:ahLst/>
              <a:cxnLst/>
              <a:rect l="l" t="t" r="r" b="b"/>
              <a:pathLst>
                <a:path w="949" h="1062" extrusionOk="0">
                  <a:moveTo>
                    <a:pt x="127" y="1"/>
                  </a:moveTo>
                  <a:cubicBezTo>
                    <a:pt x="87" y="1"/>
                    <a:pt x="49" y="23"/>
                    <a:pt x="28" y="63"/>
                  </a:cubicBezTo>
                  <a:cubicBezTo>
                    <a:pt x="0" y="113"/>
                    <a:pt x="28" y="179"/>
                    <a:pt x="77" y="201"/>
                  </a:cubicBezTo>
                  <a:cubicBezTo>
                    <a:pt x="708" y="503"/>
                    <a:pt x="653" y="918"/>
                    <a:pt x="653" y="941"/>
                  </a:cubicBezTo>
                  <a:cubicBezTo>
                    <a:pt x="642" y="996"/>
                    <a:pt x="681" y="1050"/>
                    <a:pt x="741" y="1062"/>
                  </a:cubicBezTo>
                  <a:lnTo>
                    <a:pt x="757" y="1062"/>
                  </a:lnTo>
                  <a:cubicBezTo>
                    <a:pt x="807" y="1062"/>
                    <a:pt x="850" y="1024"/>
                    <a:pt x="861" y="974"/>
                  </a:cubicBezTo>
                  <a:cubicBezTo>
                    <a:pt x="866" y="951"/>
                    <a:pt x="949" y="382"/>
                    <a:pt x="170" y="9"/>
                  </a:cubicBezTo>
                  <a:cubicBezTo>
                    <a:pt x="156" y="4"/>
                    <a:pt x="142" y="1"/>
                    <a:pt x="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40"/>
            <p:cNvSpPr/>
            <p:nvPr/>
          </p:nvSpPr>
          <p:spPr>
            <a:xfrm>
              <a:off x="1933575" y="4790075"/>
              <a:ext cx="452100" cy="290525"/>
            </a:xfrm>
            <a:custGeom>
              <a:avLst/>
              <a:gdLst/>
              <a:ahLst/>
              <a:cxnLst/>
              <a:rect l="l" t="t" r="r" b="b"/>
              <a:pathLst>
                <a:path w="18084" h="11621" extrusionOk="0">
                  <a:moveTo>
                    <a:pt x="4633" y="1"/>
                  </a:moveTo>
                  <a:cubicBezTo>
                    <a:pt x="4633" y="1"/>
                    <a:pt x="671" y="1097"/>
                    <a:pt x="95" y="1645"/>
                  </a:cubicBezTo>
                  <a:cubicBezTo>
                    <a:pt x="2" y="1735"/>
                    <a:pt x="1" y="1772"/>
                    <a:pt x="63" y="1772"/>
                  </a:cubicBezTo>
                  <a:cubicBezTo>
                    <a:pt x="388" y="1772"/>
                    <a:pt x="2442" y="762"/>
                    <a:pt x="2442" y="762"/>
                  </a:cubicBezTo>
                  <a:cubicBezTo>
                    <a:pt x="2442" y="762"/>
                    <a:pt x="3652" y="6259"/>
                    <a:pt x="7615" y="9729"/>
                  </a:cubicBezTo>
                  <a:cubicBezTo>
                    <a:pt x="9237" y="11150"/>
                    <a:pt x="10956" y="11620"/>
                    <a:pt x="12522" y="11620"/>
                  </a:cubicBezTo>
                  <a:cubicBezTo>
                    <a:pt x="15598" y="11620"/>
                    <a:pt x="18083" y="9806"/>
                    <a:pt x="18083" y="9806"/>
                  </a:cubicBezTo>
                  <a:lnTo>
                    <a:pt x="15063" y="4463"/>
                  </a:lnTo>
                  <a:cubicBezTo>
                    <a:pt x="14009" y="5007"/>
                    <a:pt x="13009" y="5233"/>
                    <a:pt x="12076" y="5233"/>
                  </a:cubicBezTo>
                  <a:cubicBezTo>
                    <a:pt x="7580" y="5233"/>
                    <a:pt x="4633" y="1"/>
                    <a:pt x="46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40"/>
            <p:cNvSpPr/>
            <p:nvPr/>
          </p:nvSpPr>
          <p:spPr>
            <a:xfrm>
              <a:off x="1917725" y="4765025"/>
              <a:ext cx="147875" cy="88000"/>
            </a:xfrm>
            <a:custGeom>
              <a:avLst/>
              <a:gdLst/>
              <a:ahLst/>
              <a:cxnLst/>
              <a:rect l="l" t="t" r="r" b="b"/>
              <a:pathLst>
                <a:path w="5915" h="3520" extrusionOk="0">
                  <a:moveTo>
                    <a:pt x="4610" y="0"/>
                  </a:moveTo>
                  <a:lnTo>
                    <a:pt x="0" y="2861"/>
                  </a:lnTo>
                  <a:cubicBezTo>
                    <a:pt x="283" y="3143"/>
                    <a:pt x="744" y="3233"/>
                    <a:pt x="1220" y="3233"/>
                  </a:cubicBezTo>
                  <a:cubicBezTo>
                    <a:pt x="2066" y="3233"/>
                    <a:pt x="2955" y="2948"/>
                    <a:pt x="2955" y="2948"/>
                  </a:cubicBezTo>
                  <a:lnTo>
                    <a:pt x="3278" y="3519"/>
                  </a:lnTo>
                  <a:lnTo>
                    <a:pt x="5915" y="1984"/>
                  </a:lnTo>
                  <a:lnTo>
                    <a:pt x="46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40"/>
            <p:cNvSpPr/>
            <p:nvPr/>
          </p:nvSpPr>
          <p:spPr>
            <a:xfrm>
              <a:off x="1991850" y="4825775"/>
              <a:ext cx="19625" cy="24600"/>
            </a:xfrm>
            <a:custGeom>
              <a:avLst/>
              <a:gdLst/>
              <a:ahLst/>
              <a:cxnLst/>
              <a:rect l="l" t="t" r="r" b="b"/>
              <a:pathLst>
                <a:path w="785" h="984" extrusionOk="0">
                  <a:moveTo>
                    <a:pt x="667" y="1"/>
                  </a:moveTo>
                  <a:cubicBezTo>
                    <a:pt x="634" y="1"/>
                    <a:pt x="600" y="17"/>
                    <a:pt x="577" y="47"/>
                  </a:cubicBezTo>
                  <a:lnTo>
                    <a:pt x="39" y="819"/>
                  </a:lnTo>
                  <a:cubicBezTo>
                    <a:pt x="0" y="869"/>
                    <a:pt x="17" y="935"/>
                    <a:pt x="61" y="968"/>
                  </a:cubicBezTo>
                  <a:cubicBezTo>
                    <a:pt x="83" y="979"/>
                    <a:pt x="99" y="984"/>
                    <a:pt x="121" y="984"/>
                  </a:cubicBezTo>
                  <a:cubicBezTo>
                    <a:pt x="154" y="984"/>
                    <a:pt x="187" y="968"/>
                    <a:pt x="210" y="941"/>
                  </a:cubicBezTo>
                  <a:lnTo>
                    <a:pt x="751" y="168"/>
                  </a:lnTo>
                  <a:cubicBezTo>
                    <a:pt x="784" y="118"/>
                    <a:pt x="774" y="53"/>
                    <a:pt x="724" y="20"/>
                  </a:cubicBezTo>
                  <a:cubicBezTo>
                    <a:pt x="707" y="7"/>
                    <a:pt x="687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40"/>
            <p:cNvSpPr/>
            <p:nvPr/>
          </p:nvSpPr>
          <p:spPr>
            <a:xfrm>
              <a:off x="1983100" y="4817025"/>
              <a:ext cx="15075" cy="29425"/>
            </a:xfrm>
            <a:custGeom>
              <a:avLst/>
              <a:gdLst/>
              <a:ahLst/>
              <a:cxnLst/>
              <a:rect l="l" t="t" r="r" b="b"/>
              <a:pathLst>
                <a:path w="603" h="1177" extrusionOk="0">
                  <a:moveTo>
                    <a:pt x="481" y="0"/>
                  </a:moveTo>
                  <a:cubicBezTo>
                    <a:pt x="440" y="0"/>
                    <a:pt x="400" y="26"/>
                    <a:pt x="383" y="68"/>
                  </a:cubicBezTo>
                  <a:lnTo>
                    <a:pt x="22" y="1033"/>
                  </a:lnTo>
                  <a:cubicBezTo>
                    <a:pt x="0" y="1088"/>
                    <a:pt x="27" y="1148"/>
                    <a:pt x="82" y="1164"/>
                  </a:cubicBezTo>
                  <a:cubicBezTo>
                    <a:pt x="93" y="1169"/>
                    <a:pt x="104" y="1176"/>
                    <a:pt x="120" y="1176"/>
                  </a:cubicBezTo>
                  <a:cubicBezTo>
                    <a:pt x="158" y="1176"/>
                    <a:pt x="203" y="1148"/>
                    <a:pt x="219" y="1104"/>
                  </a:cubicBezTo>
                  <a:lnTo>
                    <a:pt x="581" y="145"/>
                  </a:lnTo>
                  <a:cubicBezTo>
                    <a:pt x="603" y="91"/>
                    <a:pt x="575" y="30"/>
                    <a:pt x="520" y="8"/>
                  </a:cubicBezTo>
                  <a:cubicBezTo>
                    <a:pt x="507" y="3"/>
                    <a:pt x="494" y="0"/>
                    <a:pt x="4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40"/>
            <p:cNvSpPr/>
            <p:nvPr/>
          </p:nvSpPr>
          <p:spPr>
            <a:xfrm>
              <a:off x="2153125" y="5074400"/>
              <a:ext cx="432325" cy="265100"/>
            </a:xfrm>
            <a:custGeom>
              <a:avLst/>
              <a:gdLst/>
              <a:ahLst/>
              <a:cxnLst/>
              <a:rect l="l" t="t" r="r" b="b"/>
              <a:pathLst>
                <a:path w="17293" h="10604" extrusionOk="0">
                  <a:moveTo>
                    <a:pt x="11165" y="1"/>
                  </a:moveTo>
                  <a:cubicBezTo>
                    <a:pt x="10367" y="5287"/>
                    <a:pt x="4966" y="5882"/>
                    <a:pt x="2574" y="5882"/>
                  </a:cubicBezTo>
                  <a:cubicBezTo>
                    <a:pt x="1878" y="5882"/>
                    <a:pt x="1437" y="5832"/>
                    <a:pt x="1437" y="5832"/>
                  </a:cubicBezTo>
                  <a:cubicBezTo>
                    <a:pt x="1437" y="5832"/>
                    <a:pt x="0" y="9691"/>
                    <a:pt x="111" y="10481"/>
                  </a:cubicBezTo>
                  <a:cubicBezTo>
                    <a:pt x="123" y="10566"/>
                    <a:pt x="140" y="10604"/>
                    <a:pt x="161" y="10604"/>
                  </a:cubicBezTo>
                  <a:cubicBezTo>
                    <a:pt x="333" y="10604"/>
                    <a:pt x="768" y="8063"/>
                    <a:pt x="768" y="8063"/>
                  </a:cubicBezTo>
                  <a:cubicBezTo>
                    <a:pt x="768" y="8063"/>
                    <a:pt x="4002" y="9464"/>
                    <a:pt x="7897" y="9464"/>
                  </a:cubicBezTo>
                  <a:cubicBezTo>
                    <a:pt x="8923" y="9464"/>
                    <a:pt x="9996" y="9366"/>
                    <a:pt x="11067" y="9120"/>
                  </a:cubicBezTo>
                  <a:cubicBezTo>
                    <a:pt x="17293" y="7696"/>
                    <a:pt x="17265" y="686"/>
                    <a:pt x="17265" y="686"/>
                  </a:cubicBezTo>
                  <a:lnTo>
                    <a:pt x="1116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40"/>
            <p:cNvSpPr/>
            <p:nvPr/>
          </p:nvSpPr>
          <p:spPr>
            <a:xfrm>
              <a:off x="2149425" y="5218975"/>
              <a:ext cx="68950" cy="135250"/>
            </a:xfrm>
            <a:custGeom>
              <a:avLst/>
              <a:gdLst/>
              <a:ahLst/>
              <a:cxnLst/>
              <a:rect l="l" t="t" r="r" b="b"/>
              <a:pathLst>
                <a:path w="2758" h="5410" extrusionOk="0">
                  <a:moveTo>
                    <a:pt x="385" y="0"/>
                  </a:moveTo>
                  <a:lnTo>
                    <a:pt x="1" y="5409"/>
                  </a:lnTo>
                  <a:cubicBezTo>
                    <a:pt x="1102" y="5234"/>
                    <a:pt x="1804" y="3064"/>
                    <a:pt x="1804" y="3064"/>
                  </a:cubicBezTo>
                  <a:lnTo>
                    <a:pt x="2457" y="3140"/>
                  </a:lnTo>
                  <a:lnTo>
                    <a:pt x="2758" y="10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40"/>
            <p:cNvSpPr/>
            <p:nvPr/>
          </p:nvSpPr>
          <p:spPr>
            <a:xfrm>
              <a:off x="2193150" y="5273225"/>
              <a:ext cx="13725" cy="27675"/>
            </a:xfrm>
            <a:custGeom>
              <a:avLst/>
              <a:gdLst/>
              <a:ahLst/>
              <a:cxnLst/>
              <a:rect l="l" t="t" r="r" b="b"/>
              <a:pathLst>
                <a:path w="549" h="1107" extrusionOk="0">
                  <a:moveTo>
                    <a:pt x="115" y="1"/>
                  </a:moveTo>
                  <a:cubicBezTo>
                    <a:pt x="105" y="1"/>
                    <a:pt x="94" y="3"/>
                    <a:pt x="83" y="6"/>
                  </a:cubicBezTo>
                  <a:cubicBezTo>
                    <a:pt x="28" y="28"/>
                    <a:pt x="0" y="87"/>
                    <a:pt x="17" y="143"/>
                  </a:cubicBezTo>
                  <a:lnTo>
                    <a:pt x="329" y="1036"/>
                  </a:lnTo>
                  <a:cubicBezTo>
                    <a:pt x="346" y="1081"/>
                    <a:pt x="384" y="1107"/>
                    <a:pt x="428" y="1107"/>
                  </a:cubicBezTo>
                  <a:cubicBezTo>
                    <a:pt x="438" y="1107"/>
                    <a:pt x="450" y="1107"/>
                    <a:pt x="460" y="1102"/>
                  </a:cubicBezTo>
                  <a:cubicBezTo>
                    <a:pt x="516" y="1081"/>
                    <a:pt x="549" y="1020"/>
                    <a:pt x="526" y="965"/>
                  </a:cubicBezTo>
                  <a:lnTo>
                    <a:pt x="220" y="72"/>
                  </a:lnTo>
                  <a:cubicBezTo>
                    <a:pt x="202" y="27"/>
                    <a:pt x="159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40"/>
            <p:cNvSpPr/>
            <p:nvPr/>
          </p:nvSpPr>
          <p:spPr>
            <a:xfrm>
              <a:off x="2178200" y="5278950"/>
              <a:ext cx="20150" cy="26750"/>
            </a:xfrm>
            <a:custGeom>
              <a:avLst/>
              <a:gdLst/>
              <a:ahLst/>
              <a:cxnLst/>
              <a:rect l="l" t="t" r="r" b="b"/>
              <a:pathLst>
                <a:path w="806" h="1070" extrusionOk="0">
                  <a:moveTo>
                    <a:pt x="118" y="0"/>
                  </a:moveTo>
                  <a:cubicBezTo>
                    <a:pt x="99" y="0"/>
                    <a:pt x="79" y="6"/>
                    <a:pt x="61" y="18"/>
                  </a:cubicBezTo>
                  <a:cubicBezTo>
                    <a:pt x="17" y="51"/>
                    <a:pt x="1" y="116"/>
                    <a:pt x="34" y="166"/>
                  </a:cubicBezTo>
                  <a:lnTo>
                    <a:pt x="598" y="1027"/>
                  </a:lnTo>
                  <a:cubicBezTo>
                    <a:pt x="620" y="1054"/>
                    <a:pt x="653" y="1070"/>
                    <a:pt x="686" y="1070"/>
                  </a:cubicBezTo>
                  <a:cubicBezTo>
                    <a:pt x="707" y="1070"/>
                    <a:pt x="724" y="1065"/>
                    <a:pt x="747" y="1054"/>
                  </a:cubicBezTo>
                  <a:cubicBezTo>
                    <a:pt x="795" y="1021"/>
                    <a:pt x="806" y="956"/>
                    <a:pt x="773" y="906"/>
                  </a:cubicBezTo>
                  <a:lnTo>
                    <a:pt x="209" y="45"/>
                  </a:lnTo>
                  <a:cubicBezTo>
                    <a:pt x="188" y="17"/>
                    <a:pt x="153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40"/>
            <p:cNvSpPr/>
            <p:nvPr/>
          </p:nvSpPr>
          <p:spPr>
            <a:xfrm>
              <a:off x="2168900" y="5297100"/>
              <a:ext cx="21525" cy="18775"/>
            </a:xfrm>
            <a:custGeom>
              <a:avLst/>
              <a:gdLst/>
              <a:ahLst/>
              <a:cxnLst/>
              <a:rect l="l" t="t" r="r" b="b"/>
              <a:pathLst>
                <a:path w="861" h="751" extrusionOk="0">
                  <a:moveTo>
                    <a:pt x="116" y="1"/>
                  </a:moveTo>
                  <a:cubicBezTo>
                    <a:pt x="85" y="1"/>
                    <a:pt x="54" y="14"/>
                    <a:pt x="33" y="37"/>
                  </a:cubicBezTo>
                  <a:cubicBezTo>
                    <a:pt x="1" y="81"/>
                    <a:pt x="1" y="147"/>
                    <a:pt x="49" y="185"/>
                  </a:cubicBezTo>
                  <a:lnTo>
                    <a:pt x="674" y="723"/>
                  </a:lnTo>
                  <a:cubicBezTo>
                    <a:pt x="691" y="739"/>
                    <a:pt x="717" y="750"/>
                    <a:pt x="740" y="750"/>
                  </a:cubicBezTo>
                  <a:cubicBezTo>
                    <a:pt x="773" y="750"/>
                    <a:pt x="800" y="733"/>
                    <a:pt x="823" y="711"/>
                  </a:cubicBezTo>
                  <a:cubicBezTo>
                    <a:pt x="861" y="668"/>
                    <a:pt x="856" y="602"/>
                    <a:pt x="811" y="564"/>
                  </a:cubicBezTo>
                  <a:lnTo>
                    <a:pt x="186" y="27"/>
                  </a:lnTo>
                  <a:cubicBezTo>
                    <a:pt x="167" y="9"/>
                    <a:pt x="142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40"/>
            <p:cNvSpPr/>
            <p:nvPr/>
          </p:nvSpPr>
          <p:spPr>
            <a:xfrm>
              <a:off x="2215475" y="4847750"/>
              <a:ext cx="444275" cy="439350"/>
            </a:xfrm>
            <a:custGeom>
              <a:avLst/>
              <a:gdLst/>
              <a:ahLst/>
              <a:cxnLst/>
              <a:rect l="l" t="t" r="r" b="b"/>
              <a:pathLst>
                <a:path w="17771" h="17574" extrusionOk="0">
                  <a:moveTo>
                    <a:pt x="5153" y="1"/>
                  </a:moveTo>
                  <a:cubicBezTo>
                    <a:pt x="3787" y="2156"/>
                    <a:pt x="111" y="2369"/>
                    <a:pt x="111" y="2369"/>
                  </a:cubicBezTo>
                  <a:cubicBezTo>
                    <a:pt x="0" y="3229"/>
                    <a:pt x="1174" y="10157"/>
                    <a:pt x="1174" y="10157"/>
                  </a:cubicBezTo>
                  <a:cubicBezTo>
                    <a:pt x="1617" y="10218"/>
                    <a:pt x="2097" y="10243"/>
                    <a:pt x="2582" y="10243"/>
                  </a:cubicBezTo>
                  <a:cubicBezTo>
                    <a:pt x="4640" y="10243"/>
                    <a:pt x="6807" y="9801"/>
                    <a:pt x="6807" y="9801"/>
                  </a:cubicBezTo>
                  <a:lnTo>
                    <a:pt x="6807" y="9801"/>
                  </a:lnTo>
                  <a:cubicBezTo>
                    <a:pt x="6807" y="11369"/>
                    <a:pt x="5186" y="13221"/>
                    <a:pt x="5186" y="13221"/>
                  </a:cubicBezTo>
                  <a:cubicBezTo>
                    <a:pt x="5925" y="14701"/>
                    <a:pt x="10321" y="17573"/>
                    <a:pt x="10321" y="17573"/>
                  </a:cubicBezTo>
                  <a:cubicBezTo>
                    <a:pt x="15144" y="14739"/>
                    <a:pt x="17770" y="9313"/>
                    <a:pt x="17770" y="9313"/>
                  </a:cubicBezTo>
                  <a:lnTo>
                    <a:pt x="51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40"/>
            <p:cNvSpPr/>
            <p:nvPr/>
          </p:nvSpPr>
          <p:spPr>
            <a:xfrm>
              <a:off x="2303575" y="4587175"/>
              <a:ext cx="660350" cy="594950"/>
            </a:xfrm>
            <a:custGeom>
              <a:avLst/>
              <a:gdLst/>
              <a:ahLst/>
              <a:cxnLst/>
              <a:rect l="l" t="t" r="r" b="b"/>
              <a:pathLst>
                <a:path w="26414" h="23798" extrusionOk="0">
                  <a:moveTo>
                    <a:pt x="20916" y="0"/>
                  </a:moveTo>
                  <a:cubicBezTo>
                    <a:pt x="16975" y="0"/>
                    <a:pt x="8211" y="460"/>
                    <a:pt x="8211" y="460"/>
                  </a:cubicBezTo>
                  <a:cubicBezTo>
                    <a:pt x="5904" y="3305"/>
                    <a:pt x="0" y="11646"/>
                    <a:pt x="0" y="11646"/>
                  </a:cubicBezTo>
                  <a:cubicBezTo>
                    <a:pt x="4111" y="17330"/>
                    <a:pt x="12010" y="23798"/>
                    <a:pt x="12010" y="23798"/>
                  </a:cubicBezTo>
                  <a:cubicBezTo>
                    <a:pt x="26414" y="13171"/>
                    <a:pt x="22286" y="32"/>
                    <a:pt x="22286" y="32"/>
                  </a:cubicBezTo>
                  <a:cubicBezTo>
                    <a:pt x="21959" y="10"/>
                    <a:pt x="21488" y="0"/>
                    <a:pt x="209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40"/>
            <p:cNvSpPr/>
            <p:nvPr/>
          </p:nvSpPr>
          <p:spPr>
            <a:xfrm>
              <a:off x="2602975" y="4736250"/>
              <a:ext cx="457975" cy="315500"/>
            </a:xfrm>
            <a:custGeom>
              <a:avLst/>
              <a:gdLst/>
              <a:ahLst/>
              <a:cxnLst/>
              <a:rect l="l" t="t" r="r" b="b"/>
              <a:pathLst>
                <a:path w="18319" h="12620" extrusionOk="0">
                  <a:moveTo>
                    <a:pt x="4982" y="0"/>
                  </a:moveTo>
                  <a:lnTo>
                    <a:pt x="1" y="3036"/>
                  </a:lnTo>
                  <a:cubicBezTo>
                    <a:pt x="3237" y="10457"/>
                    <a:pt x="8137" y="11708"/>
                    <a:pt x="11074" y="11708"/>
                  </a:cubicBezTo>
                  <a:cubicBezTo>
                    <a:pt x="12568" y="11708"/>
                    <a:pt x="13555" y="11384"/>
                    <a:pt x="13555" y="11384"/>
                  </a:cubicBezTo>
                  <a:cubicBezTo>
                    <a:pt x="13555" y="11384"/>
                    <a:pt x="15069" y="12620"/>
                    <a:pt x="15648" y="12620"/>
                  </a:cubicBezTo>
                  <a:cubicBezTo>
                    <a:pt x="15729" y="12620"/>
                    <a:pt x="15792" y="12595"/>
                    <a:pt x="15829" y="12540"/>
                  </a:cubicBezTo>
                  <a:cubicBezTo>
                    <a:pt x="16136" y="12090"/>
                    <a:pt x="14881" y="11433"/>
                    <a:pt x="14881" y="11433"/>
                  </a:cubicBezTo>
                  <a:lnTo>
                    <a:pt x="14881" y="11433"/>
                  </a:lnTo>
                  <a:cubicBezTo>
                    <a:pt x="14881" y="11433"/>
                    <a:pt x="16304" y="12003"/>
                    <a:pt x="17080" y="12003"/>
                  </a:cubicBezTo>
                  <a:cubicBezTo>
                    <a:pt x="17316" y="12003"/>
                    <a:pt x="17492" y="11950"/>
                    <a:pt x="17550" y="11811"/>
                  </a:cubicBezTo>
                  <a:cubicBezTo>
                    <a:pt x="17792" y="11214"/>
                    <a:pt x="15627" y="10984"/>
                    <a:pt x="15627" y="10984"/>
                  </a:cubicBezTo>
                  <a:cubicBezTo>
                    <a:pt x="15627" y="10984"/>
                    <a:pt x="17950" y="10605"/>
                    <a:pt x="18186" y="10249"/>
                  </a:cubicBezTo>
                  <a:cubicBezTo>
                    <a:pt x="18319" y="10052"/>
                    <a:pt x="17469" y="10009"/>
                    <a:pt x="16697" y="10009"/>
                  </a:cubicBezTo>
                  <a:cubicBezTo>
                    <a:pt x="16094" y="10009"/>
                    <a:pt x="15539" y="10036"/>
                    <a:pt x="15539" y="10036"/>
                  </a:cubicBezTo>
                  <a:cubicBezTo>
                    <a:pt x="15539" y="10036"/>
                    <a:pt x="17506" y="9208"/>
                    <a:pt x="17413" y="8781"/>
                  </a:cubicBezTo>
                  <a:cubicBezTo>
                    <a:pt x="17397" y="8703"/>
                    <a:pt x="17290" y="8671"/>
                    <a:pt x="17126" y="8671"/>
                  </a:cubicBezTo>
                  <a:cubicBezTo>
                    <a:pt x="16393" y="8671"/>
                    <a:pt x="14524" y="9307"/>
                    <a:pt x="14524" y="9307"/>
                  </a:cubicBezTo>
                  <a:cubicBezTo>
                    <a:pt x="14524" y="9307"/>
                    <a:pt x="15779" y="8024"/>
                    <a:pt x="15566" y="7832"/>
                  </a:cubicBezTo>
                  <a:cubicBezTo>
                    <a:pt x="15552" y="7820"/>
                    <a:pt x="15531" y="7814"/>
                    <a:pt x="15504" y="7814"/>
                  </a:cubicBezTo>
                  <a:cubicBezTo>
                    <a:pt x="15127" y="7814"/>
                    <a:pt x="13621" y="8945"/>
                    <a:pt x="13621" y="8945"/>
                  </a:cubicBezTo>
                  <a:cubicBezTo>
                    <a:pt x="13559" y="8948"/>
                    <a:pt x="13498" y="8950"/>
                    <a:pt x="13437" y="8950"/>
                  </a:cubicBezTo>
                  <a:cubicBezTo>
                    <a:pt x="8686" y="8950"/>
                    <a:pt x="4982" y="0"/>
                    <a:pt x="49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40"/>
            <p:cNvSpPr/>
            <p:nvPr/>
          </p:nvSpPr>
          <p:spPr>
            <a:xfrm>
              <a:off x="2602975" y="4458500"/>
              <a:ext cx="182200" cy="179600"/>
            </a:xfrm>
            <a:custGeom>
              <a:avLst/>
              <a:gdLst/>
              <a:ahLst/>
              <a:cxnLst/>
              <a:rect l="l" t="t" r="r" b="b"/>
              <a:pathLst>
                <a:path w="7288" h="7184" extrusionOk="0">
                  <a:moveTo>
                    <a:pt x="1645" y="1"/>
                  </a:moveTo>
                  <a:lnTo>
                    <a:pt x="1130" y="4873"/>
                  </a:lnTo>
                  <a:lnTo>
                    <a:pt x="1" y="4724"/>
                  </a:lnTo>
                  <a:lnTo>
                    <a:pt x="1" y="4724"/>
                  </a:lnTo>
                  <a:cubicBezTo>
                    <a:pt x="1" y="4724"/>
                    <a:pt x="1415" y="6895"/>
                    <a:pt x="4467" y="7164"/>
                  </a:cubicBezTo>
                  <a:cubicBezTo>
                    <a:pt x="4620" y="7178"/>
                    <a:pt x="4763" y="7184"/>
                    <a:pt x="4897" y="7184"/>
                  </a:cubicBezTo>
                  <a:cubicBezTo>
                    <a:pt x="7288" y="7184"/>
                    <a:pt x="6791" y="5179"/>
                    <a:pt x="6791" y="5179"/>
                  </a:cubicBezTo>
                  <a:lnTo>
                    <a:pt x="5519" y="5043"/>
                  </a:lnTo>
                  <a:lnTo>
                    <a:pt x="4736" y="762"/>
                  </a:lnTo>
                  <a:lnTo>
                    <a:pt x="164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40"/>
            <p:cNvSpPr/>
            <p:nvPr/>
          </p:nvSpPr>
          <p:spPr>
            <a:xfrm>
              <a:off x="2458125" y="4067700"/>
              <a:ext cx="561550" cy="472775"/>
            </a:xfrm>
            <a:custGeom>
              <a:avLst/>
              <a:gdLst/>
              <a:ahLst/>
              <a:cxnLst/>
              <a:rect l="l" t="t" r="r" b="b"/>
              <a:pathLst>
                <a:path w="22462" h="18911" extrusionOk="0">
                  <a:moveTo>
                    <a:pt x="10263" y="1"/>
                  </a:moveTo>
                  <a:cubicBezTo>
                    <a:pt x="2867" y="1"/>
                    <a:pt x="977" y="7609"/>
                    <a:pt x="977" y="7609"/>
                  </a:cubicBezTo>
                  <a:cubicBezTo>
                    <a:pt x="0" y="13297"/>
                    <a:pt x="5591" y="18910"/>
                    <a:pt x="11328" y="18910"/>
                  </a:cubicBezTo>
                  <a:cubicBezTo>
                    <a:pt x="13319" y="18910"/>
                    <a:pt x="15327" y="18235"/>
                    <a:pt x="17085" y="16652"/>
                  </a:cubicBezTo>
                  <a:cubicBezTo>
                    <a:pt x="22461" y="11806"/>
                    <a:pt x="18274" y="1224"/>
                    <a:pt x="12372" y="192"/>
                  </a:cubicBezTo>
                  <a:cubicBezTo>
                    <a:pt x="11624" y="61"/>
                    <a:pt x="10922" y="1"/>
                    <a:pt x="1026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40"/>
            <p:cNvSpPr/>
            <p:nvPr/>
          </p:nvSpPr>
          <p:spPr>
            <a:xfrm>
              <a:off x="2634050" y="4515750"/>
              <a:ext cx="105150" cy="58825"/>
            </a:xfrm>
            <a:custGeom>
              <a:avLst/>
              <a:gdLst/>
              <a:ahLst/>
              <a:cxnLst/>
              <a:rect l="l" t="t" r="r" b="b"/>
              <a:pathLst>
                <a:path w="4206" h="2353" extrusionOk="0">
                  <a:moveTo>
                    <a:pt x="160" y="1"/>
                  </a:moveTo>
                  <a:lnTo>
                    <a:pt x="1" y="1761"/>
                  </a:lnTo>
                  <a:lnTo>
                    <a:pt x="4205" y="2353"/>
                  </a:lnTo>
                  <a:lnTo>
                    <a:pt x="3954" y="987"/>
                  </a:lnTo>
                  <a:cubicBezTo>
                    <a:pt x="3954" y="987"/>
                    <a:pt x="3835" y="998"/>
                    <a:pt x="3630" y="998"/>
                  </a:cubicBezTo>
                  <a:cubicBezTo>
                    <a:pt x="2988" y="998"/>
                    <a:pt x="1495" y="891"/>
                    <a:pt x="160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40"/>
            <p:cNvSpPr/>
            <p:nvPr/>
          </p:nvSpPr>
          <p:spPr>
            <a:xfrm>
              <a:off x="2519525" y="4645750"/>
              <a:ext cx="395325" cy="390500"/>
            </a:xfrm>
            <a:custGeom>
              <a:avLst/>
              <a:gdLst/>
              <a:ahLst/>
              <a:cxnLst/>
              <a:rect l="l" t="t" r="r" b="b"/>
              <a:pathLst>
                <a:path w="15813" h="15620" extrusionOk="0">
                  <a:moveTo>
                    <a:pt x="4580" y="1"/>
                  </a:moveTo>
                  <a:cubicBezTo>
                    <a:pt x="2543" y="1"/>
                    <a:pt x="0" y="732"/>
                    <a:pt x="0" y="732"/>
                  </a:cubicBezTo>
                  <a:cubicBezTo>
                    <a:pt x="0" y="732"/>
                    <a:pt x="532" y="6535"/>
                    <a:pt x="3826" y="10153"/>
                  </a:cubicBezTo>
                  <a:cubicBezTo>
                    <a:pt x="7281" y="13957"/>
                    <a:pt x="11687" y="15620"/>
                    <a:pt x="13300" y="15620"/>
                  </a:cubicBezTo>
                  <a:cubicBezTo>
                    <a:pt x="13437" y="15620"/>
                    <a:pt x="13553" y="15608"/>
                    <a:pt x="13648" y="15584"/>
                  </a:cubicBezTo>
                  <a:cubicBezTo>
                    <a:pt x="14854" y="15283"/>
                    <a:pt x="15813" y="12000"/>
                    <a:pt x="15599" y="11579"/>
                  </a:cubicBezTo>
                  <a:cubicBezTo>
                    <a:pt x="15385" y="11156"/>
                    <a:pt x="7290" y="3828"/>
                    <a:pt x="7076" y="1296"/>
                  </a:cubicBezTo>
                  <a:cubicBezTo>
                    <a:pt x="6993" y="303"/>
                    <a:pt x="5891" y="1"/>
                    <a:pt x="45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40"/>
            <p:cNvSpPr/>
            <p:nvPr/>
          </p:nvSpPr>
          <p:spPr>
            <a:xfrm>
              <a:off x="2492650" y="4703650"/>
              <a:ext cx="272325" cy="302125"/>
            </a:xfrm>
            <a:custGeom>
              <a:avLst/>
              <a:gdLst/>
              <a:ahLst/>
              <a:cxnLst/>
              <a:rect l="l" t="t" r="r" b="b"/>
              <a:pathLst>
                <a:path w="10893" h="12085" extrusionOk="0">
                  <a:moveTo>
                    <a:pt x="121" y="0"/>
                  </a:moveTo>
                  <a:cubicBezTo>
                    <a:pt x="110" y="0"/>
                    <a:pt x="100" y="2"/>
                    <a:pt x="89" y="5"/>
                  </a:cubicBezTo>
                  <a:cubicBezTo>
                    <a:pt x="34" y="22"/>
                    <a:pt x="1" y="81"/>
                    <a:pt x="23" y="136"/>
                  </a:cubicBezTo>
                  <a:cubicBezTo>
                    <a:pt x="51" y="230"/>
                    <a:pt x="3185" y="9317"/>
                    <a:pt x="10738" y="12079"/>
                  </a:cubicBezTo>
                  <a:cubicBezTo>
                    <a:pt x="10749" y="12084"/>
                    <a:pt x="10761" y="12084"/>
                    <a:pt x="10777" y="12084"/>
                  </a:cubicBezTo>
                  <a:cubicBezTo>
                    <a:pt x="10815" y="12084"/>
                    <a:pt x="10859" y="12058"/>
                    <a:pt x="10875" y="12013"/>
                  </a:cubicBezTo>
                  <a:cubicBezTo>
                    <a:pt x="10892" y="11959"/>
                    <a:pt x="10865" y="11899"/>
                    <a:pt x="10809" y="11882"/>
                  </a:cubicBezTo>
                  <a:cubicBezTo>
                    <a:pt x="3355" y="9152"/>
                    <a:pt x="253" y="164"/>
                    <a:pt x="220" y="71"/>
                  </a:cubicBezTo>
                  <a:cubicBezTo>
                    <a:pt x="208" y="26"/>
                    <a:pt x="166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40"/>
            <p:cNvSpPr/>
            <p:nvPr/>
          </p:nvSpPr>
          <p:spPr>
            <a:xfrm>
              <a:off x="2684900" y="4675475"/>
              <a:ext cx="156375" cy="185475"/>
            </a:xfrm>
            <a:custGeom>
              <a:avLst/>
              <a:gdLst/>
              <a:ahLst/>
              <a:cxnLst/>
              <a:rect l="l" t="t" r="r" b="b"/>
              <a:pathLst>
                <a:path w="6255" h="7419" extrusionOk="0">
                  <a:moveTo>
                    <a:pt x="122" y="0"/>
                  </a:moveTo>
                  <a:cubicBezTo>
                    <a:pt x="101" y="0"/>
                    <a:pt x="80" y="7"/>
                    <a:pt x="61" y="19"/>
                  </a:cubicBezTo>
                  <a:cubicBezTo>
                    <a:pt x="12" y="47"/>
                    <a:pt x="1" y="112"/>
                    <a:pt x="28" y="162"/>
                  </a:cubicBezTo>
                  <a:cubicBezTo>
                    <a:pt x="193" y="408"/>
                    <a:pt x="4078" y="6234"/>
                    <a:pt x="6079" y="7408"/>
                  </a:cubicBezTo>
                  <a:cubicBezTo>
                    <a:pt x="6096" y="7413"/>
                    <a:pt x="6117" y="7418"/>
                    <a:pt x="6134" y="7418"/>
                  </a:cubicBezTo>
                  <a:cubicBezTo>
                    <a:pt x="6173" y="7418"/>
                    <a:pt x="6205" y="7402"/>
                    <a:pt x="6228" y="7369"/>
                  </a:cubicBezTo>
                  <a:cubicBezTo>
                    <a:pt x="6254" y="7320"/>
                    <a:pt x="6238" y="7254"/>
                    <a:pt x="6188" y="7221"/>
                  </a:cubicBezTo>
                  <a:cubicBezTo>
                    <a:pt x="4227" y="6075"/>
                    <a:pt x="248" y="107"/>
                    <a:pt x="210" y="47"/>
                  </a:cubicBezTo>
                  <a:cubicBezTo>
                    <a:pt x="189" y="16"/>
                    <a:pt x="156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40"/>
            <p:cNvSpPr/>
            <p:nvPr/>
          </p:nvSpPr>
          <p:spPr>
            <a:xfrm>
              <a:off x="2833575" y="4511650"/>
              <a:ext cx="292150" cy="247775"/>
            </a:xfrm>
            <a:custGeom>
              <a:avLst/>
              <a:gdLst/>
              <a:ahLst/>
              <a:cxnLst/>
              <a:rect l="l" t="t" r="r" b="b"/>
              <a:pathLst>
                <a:path w="11686" h="9911" extrusionOk="0">
                  <a:moveTo>
                    <a:pt x="8533" y="1"/>
                  </a:moveTo>
                  <a:cubicBezTo>
                    <a:pt x="8327" y="1"/>
                    <a:pt x="8125" y="51"/>
                    <a:pt x="7931" y="165"/>
                  </a:cubicBezTo>
                  <a:cubicBezTo>
                    <a:pt x="3919" y="2517"/>
                    <a:pt x="1" y="3020"/>
                    <a:pt x="1" y="3020"/>
                  </a:cubicBezTo>
                  <a:lnTo>
                    <a:pt x="1086" y="9911"/>
                  </a:lnTo>
                  <a:cubicBezTo>
                    <a:pt x="9411" y="8984"/>
                    <a:pt x="11685" y="4090"/>
                    <a:pt x="11384" y="2856"/>
                  </a:cubicBezTo>
                  <a:cubicBezTo>
                    <a:pt x="11122" y="1805"/>
                    <a:pt x="9765" y="1"/>
                    <a:pt x="85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40"/>
            <p:cNvSpPr/>
            <p:nvPr/>
          </p:nvSpPr>
          <p:spPr>
            <a:xfrm>
              <a:off x="2825350" y="4596025"/>
              <a:ext cx="53600" cy="142975"/>
            </a:xfrm>
            <a:custGeom>
              <a:avLst/>
              <a:gdLst/>
              <a:ahLst/>
              <a:cxnLst/>
              <a:rect l="l" t="t" r="r" b="b"/>
              <a:pathLst>
                <a:path w="2144" h="5719" extrusionOk="0">
                  <a:moveTo>
                    <a:pt x="118" y="1"/>
                  </a:moveTo>
                  <a:cubicBezTo>
                    <a:pt x="87" y="1"/>
                    <a:pt x="56" y="15"/>
                    <a:pt x="34" y="40"/>
                  </a:cubicBezTo>
                  <a:cubicBezTo>
                    <a:pt x="1" y="85"/>
                    <a:pt x="6" y="151"/>
                    <a:pt x="51" y="189"/>
                  </a:cubicBezTo>
                  <a:cubicBezTo>
                    <a:pt x="1913" y="1674"/>
                    <a:pt x="1316" y="5554"/>
                    <a:pt x="1311" y="5592"/>
                  </a:cubicBezTo>
                  <a:cubicBezTo>
                    <a:pt x="1300" y="5653"/>
                    <a:pt x="1338" y="5708"/>
                    <a:pt x="1399" y="5713"/>
                  </a:cubicBezTo>
                  <a:cubicBezTo>
                    <a:pt x="1404" y="5719"/>
                    <a:pt x="1410" y="5719"/>
                    <a:pt x="1415" y="5719"/>
                  </a:cubicBezTo>
                  <a:cubicBezTo>
                    <a:pt x="1465" y="5719"/>
                    <a:pt x="1508" y="5680"/>
                    <a:pt x="1519" y="5625"/>
                  </a:cubicBezTo>
                  <a:cubicBezTo>
                    <a:pt x="1546" y="5461"/>
                    <a:pt x="2144" y="1586"/>
                    <a:pt x="182" y="24"/>
                  </a:cubicBezTo>
                  <a:cubicBezTo>
                    <a:pt x="163" y="8"/>
                    <a:pt x="141" y="1"/>
                    <a:pt x="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40"/>
            <p:cNvSpPr/>
            <p:nvPr/>
          </p:nvSpPr>
          <p:spPr>
            <a:xfrm>
              <a:off x="2600100" y="4596000"/>
              <a:ext cx="196375" cy="75150"/>
            </a:xfrm>
            <a:custGeom>
              <a:avLst/>
              <a:gdLst/>
              <a:ahLst/>
              <a:cxnLst/>
              <a:rect l="l" t="t" r="r" b="b"/>
              <a:pathLst>
                <a:path w="7855" h="3006" extrusionOk="0">
                  <a:moveTo>
                    <a:pt x="7491" y="1"/>
                  </a:moveTo>
                  <a:cubicBezTo>
                    <a:pt x="7484" y="1"/>
                    <a:pt x="7477" y="2"/>
                    <a:pt x="7470" y="3"/>
                  </a:cubicBezTo>
                  <a:cubicBezTo>
                    <a:pt x="7416" y="20"/>
                    <a:pt x="7377" y="74"/>
                    <a:pt x="7394" y="129"/>
                  </a:cubicBezTo>
                  <a:cubicBezTo>
                    <a:pt x="7394" y="140"/>
                    <a:pt x="7624" y="1159"/>
                    <a:pt x="7126" y="1933"/>
                  </a:cubicBezTo>
                  <a:cubicBezTo>
                    <a:pt x="6846" y="2360"/>
                    <a:pt x="6385" y="2639"/>
                    <a:pt x="5760" y="2755"/>
                  </a:cubicBezTo>
                  <a:cubicBezTo>
                    <a:pt x="5624" y="2780"/>
                    <a:pt x="5484" y="2792"/>
                    <a:pt x="5340" y="2792"/>
                  </a:cubicBezTo>
                  <a:cubicBezTo>
                    <a:pt x="3166" y="2792"/>
                    <a:pt x="218" y="61"/>
                    <a:pt x="187" y="31"/>
                  </a:cubicBezTo>
                  <a:cubicBezTo>
                    <a:pt x="165" y="12"/>
                    <a:pt x="139" y="3"/>
                    <a:pt x="113" y="3"/>
                  </a:cubicBezTo>
                  <a:cubicBezTo>
                    <a:pt x="85" y="3"/>
                    <a:pt x="58" y="13"/>
                    <a:pt x="38" y="36"/>
                  </a:cubicBezTo>
                  <a:cubicBezTo>
                    <a:pt x="0" y="79"/>
                    <a:pt x="0" y="145"/>
                    <a:pt x="44" y="184"/>
                  </a:cubicBezTo>
                  <a:cubicBezTo>
                    <a:pt x="175" y="304"/>
                    <a:pt x="3086" y="3006"/>
                    <a:pt x="5338" y="3006"/>
                  </a:cubicBezTo>
                  <a:cubicBezTo>
                    <a:pt x="5497" y="3006"/>
                    <a:pt x="5651" y="2990"/>
                    <a:pt x="5798" y="2963"/>
                  </a:cubicBezTo>
                  <a:cubicBezTo>
                    <a:pt x="6484" y="2836"/>
                    <a:pt x="6989" y="2525"/>
                    <a:pt x="7301" y="2042"/>
                  </a:cubicBezTo>
                  <a:cubicBezTo>
                    <a:pt x="7854" y="1197"/>
                    <a:pt x="7607" y="129"/>
                    <a:pt x="7597" y="86"/>
                  </a:cubicBezTo>
                  <a:cubicBezTo>
                    <a:pt x="7587" y="33"/>
                    <a:pt x="7540" y="1"/>
                    <a:pt x="74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40"/>
            <p:cNvSpPr/>
            <p:nvPr/>
          </p:nvSpPr>
          <p:spPr>
            <a:xfrm>
              <a:off x="2390875" y="5033625"/>
              <a:ext cx="51000" cy="54100"/>
            </a:xfrm>
            <a:custGeom>
              <a:avLst/>
              <a:gdLst/>
              <a:ahLst/>
              <a:cxnLst/>
              <a:rect l="l" t="t" r="r" b="b"/>
              <a:pathLst>
                <a:path w="2040" h="2164" extrusionOk="0">
                  <a:moveTo>
                    <a:pt x="1658" y="0"/>
                  </a:moveTo>
                  <a:cubicBezTo>
                    <a:pt x="1629" y="0"/>
                    <a:pt x="1600" y="12"/>
                    <a:pt x="1579" y="36"/>
                  </a:cubicBezTo>
                  <a:lnTo>
                    <a:pt x="27" y="1812"/>
                  </a:lnTo>
                  <a:cubicBezTo>
                    <a:pt x="11" y="1834"/>
                    <a:pt x="1" y="1862"/>
                    <a:pt x="1" y="1890"/>
                  </a:cubicBezTo>
                  <a:cubicBezTo>
                    <a:pt x="6" y="1917"/>
                    <a:pt x="16" y="1944"/>
                    <a:pt x="39" y="1961"/>
                  </a:cubicBezTo>
                  <a:cubicBezTo>
                    <a:pt x="54" y="1971"/>
                    <a:pt x="297" y="2163"/>
                    <a:pt x="664" y="2163"/>
                  </a:cubicBezTo>
                  <a:cubicBezTo>
                    <a:pt x="717" y="2163"/>
                    <a:pt x="778" y="2158"/>
                    <a:pt x="844" y="2147"/>
                  </a:cubicBezTo>
                  <a:cubicBezTo>
                    <a:pt x="1266" y="2075"/>
                    <a:pt x="1661" y="1746"/>
                    <a:pt x="2007" y="1171"/>
                  </a:cubicBezTo>
                  <a:cubicBezTo>
                    <a:pt x="2039" y="1121"/>
                    <a:pt x="2022" y="1056"/>
                    <a:pt x="1974" y="1023"/>
                  </a:cubicBezTo>
                  <a:cubicBezTo>
                    <a:pt x="1958" y="1014"/>
                    <a:pt x="1940" y="1010"/>
                    <a:pt x="1922" y="1010"/>
                  </a:cubicBezTo>
                  <a:cubicBezTo>
                    <a:pt x="1885" y="1010"/>
                    <a:pt x="1847" y="1028"/>
                    <a:pt x="1825" y="1062"/>
                  </a:cubicBezTo>
                  <a:cubicBezTo>
                    <a:pt x="1513" y="1577"/>
                    <a:pt x="1173" y="1872"/>
                    <a:pt x="811" y="1938"/>
                  </a:cubicBezTo>
                  <a:cubicBezTo>
                    <a:pt x="758" y="1948"/>
                    <a:pt x="708" y="1952"/>
                    <a:pt x="660" y="1952"/>
                  </a:cubicBezTo>
                  <a:cubicBezTo>
                    <a:pt x="490" y="1952"/>
                    <a:pt x="354" y="1899"/>
                    <a:pt x="269" y="1857"/>
                  </a:cubicBezTo>
                  <a:lnTo>
                    <a:pt x="1737" y="174"/>
                  </a:lnTo>
                  <a:cubicBezTo>
                    <a:pt x="1776" y="130"/>
                    <a:pt x="1770" y="64"/>
                    <a:pt x="1726" y="26"/>
                  </a:cubicBezTo>
                  <a:cubicBezTo>
                    <a:pt x="1707" y="8"/>
                    <a:pt x="1683" y="0"/>
                    <a:pt x="16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40"/>
            <p:cNvSpPr/>
            <p:nvPr/>
          </p:nvSpPr>
          <p:spPr>
            <a:xfrm>
              <a:off x="2458675" y="4743225"/>
              <a:ext cx="280525" cy="301375"/>
            </a:xfrm>
            <a:custGeom>
              <a:avLst/>
              <a:gdLst/>
              <a:ahLst/>
              <a:cxnLst/>
              <a:rect l="l" t="t" r="r" b="b"/>
              <a:pathLst>
                <a:path w="11221" h="12055" extrusionOk="0">
                  <a:moveTo>
                    <a:pt x="1689" y="0"/>
                  </a:moveTo>
                  <a:cubicBezTo>
                    <a:pt x="1689" y="0"/>
                    <a:pt x="1" y="2254"/>
                    <a:pt x="281" y="4457"/>
                  </a:cubicBezTo>
                  <a:cubicBezTo>
                    <a:pt x="559" y="6617"/>
                    <a:pt x="5768" y="12055"/>
                    <a:pt x="7904" y="12055"/>
                  </a:cubicBezTo>
                  <a:cubicBezTo>
                    <a:pt x="7951" y="12055"/>
                    <a:pt x="7998" y="12052"/>
                    <a:pt x="8042" y="12047"/>
                  </a:cubicBezTo>
                  <a:cubicBezTo>
                    <a:pt x="10074" y="11790"/>
                    <a:pt x="11220" y="10639"/>
                    <a:pt x="11220" y="10639"/>
                  </a:cubicBezTo>
                  <a:cubicBezTo>
                    <a:pt x="5389" y="8808"/>
                    <a:pt x="1689" y="0"/>
                    <a:pt x="16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40"/>
            <p:cNvSpPr/>
            <p:nvPr/>
          </p:nvSpPr>
          <p:spPr>
            <a:xfrm>
              <a:off x="2258900" y="3910125"/>
              <a:ext cx="663225" cy="517725"/>
            </a:xfrm>
            <a:custGeom>
              <a:avLst/>
              <a:gdLst/>
              <a:ahLst/>
              <a:cxnLst/>
              <a:rect l="l" t="t" r="r" b="b"/>
              <a:pathLst>
                <a:path w="26529" h="20709" extrusionOk="0">
                  <a:moveTo>
                    <a:pt x="16662" y="1"/>
                  </a:moveTo>
                  <a:cubicBezTo>
                    <a:pt x="15985" y="1"/>
                    <a:pt x="15188" y="119"/>
                    <a:pt x="14251" y="396"/>
                  </a:cubicBezTo>
                  <a:cubicBezTo>
                    <a:pt x="10831" y="1403"/>
                    <a:pt x="12651" y="4391"/>
                    <a:pt x="9987" y="4863"/>
                  </a:cubicBezTo>
                  <a:cubicBezTo>
                    <a:pt x="1" y="6644"/>
                    <a:pt x="5383" y="15708"/>
                    <a:pt x="5383" y="15708"/>
                  </a:cubicBezTo>
                  <a:cubicBezTo>
                    <a:pt x="4629" y="19881"/>
                    <a:pt x="6563" y="20708"/>
                    <a:pt x="8469" y="20708"/>
                  </a:cubicBezTo>
                  <a:cubicBezTo>
                    <a:pt x="9720" y="20708"/>
                    <a:pt x="10959" y="20352"/>
                    <a:pt x="11417" y="20352"/>
                  </a:cubicBezTo>
                  <a:cubicBezTo>
                    <a:pt x="12580" y="20352"/>
                    <a:pt x="11002" y="16750"/>
                    <a:pt x="11002" y="16750"/>
                  </a:cubicBezTo>
                  <a:cubicBezTo>
                    <a:pt x="14799" y="16328"/>
                    <a:pt x="12163" y="12371"/>
                    <a:pt x="14799" y="9379"/>
                  </a:cubicBezTo>
                  <a:cubicBezTo>
                    <a:pt x="16589" y="7345"/>
                    <a:pt x="18217" y="6663"/>
                    <a:pt x="19597" y="6663"/>
                  </a:cubicBezTo>
                  <a:cubicBezTo>
                    <a:pt x="22399" y="6663"/>
                    <a:pt x="24171" y="9477"/>
                    <a:pt x="24171" y="9477"/>
                  </a:cubicBezTo>
                  <a:cubicBezTo>
                    <a:pt x="24171" y="9477"/>
                    <a:pt x="24969" y="10501"/>
                    <a:pt x="25590" y="10501"/>
                  </a:cubicBezTo>
                  <a:cubicBezTo>
                    <a:pt x="25765" y="10501"/>
                    <a:pt x="25926" y="10420"/>
                    <a:pt x="26051" y="10211"/>
                  </a:cubicBezTo>
                  <a:cubicBezTo>
                    <a:pt x="26529" y="9422"/>
                    <a:pt x="25745" y="4725"/>
                    <a:pt x="23405" y="3355"/>
                  </a:cubicBezTo>
                  <a:cubicBezTo>
                    <a:pt x="22758" y="2975"/>
                    <a:pt x="22246" y="2837"/>
                    <a:pt x="21842" y="2837"/>
                  </a:cubicBezTo>
                  <a:cubicBezTo>
                    <a:pt x="20787" y="2837"/>
                    <a:pt x="20478" y="3778"/>
                    <a:pt x="20478" y="3778"/>
                  </a:cubicBezTo>
                  <a:cubicBezTo>
                    <a:pt x="20478" y="3778"/>
                    <a:pt x="20493" y="1"/>
                    <a:pt x="16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40"/>
            <p:cNvSpPr/>
            <p:nvPr/>
          </p:nvSpPr>
          <p:spPr>
            <a:xfrm>
              <a:off x="2440550" y="4354700"/>
              <a:ext cx="155325" cy="120950"/>
            </a:xfrm>
            <a:custGeom>
              <a:avLst/>
              <a:gdLst/>
              <a:ahLst/>
              <a:cxnLst/>
              <a:rect l="l" t="t" r="r" b="b"/>
              <a:pathLst>
                <a:path w="6213" h="4838" extrusionOk="0">
                  <a:moveTo>
                    <a:pt x="2490" y="0"/>
                  </a:moveTo>
                  <a:cubicBezTo>
                    <a:pt x="2051" y="0"/>
                    <a:pt x="1624" y="275"/>
                    <a:pt x="1280" y="1034"/>
                  </a:cubicBezTo>
                  <a:cubicBezTo>
                    <a:pt x="1" y="3846"/>
                    <a:pt x="2167" y="4838"/>
                    <a:pt x="3798" y="4838"/>
                  </a:cubicBezTo>
                  <a:cubicBezTo>
                    <a:pt x="4145" y="4838"/>
                    <a:pt x="4467" y="4793"/>
                    <a:pt x="4727" y="4712"/>
                  </a:cubicBezTo>
                  <a:cubicBezTo>
                    <a:pt x="6212" y="4239"/>
                    <a:pt x="4864" y="1883"/>
                    <a:pt x="4864" y="1883"/>
                  </a:cubicBezTo>
                  <a:cubicBezTo>
                    <a:pt x="4864" y="1883"/>
                    <a:pt x="3639" y="0"/>
                    <a:pt x="2490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40"/>
            <p:cNvSpPr/>
            <p:nvPr/>
          </p:nvSpPr>
          <p:spPr>
            <a:xfrm>
              <a:off x="2492650" y="4398075"/>
              <a:ext cx="57575" cy="49075"/>
            </a:xfrm>
            <a:custGeom>
              <a:avLst/>
              <a:gdLst/>
              <a:ahLst/>
              <a:cxnLst/>
              <a:rect l="l" t="t" r="r" b="b"/>
              <a:pathLst>
                <a:path w="2303" h="1963" extrusionOk="0">
                  <a:moveTo>
                    <a:pt x="620" y="1"/>
                  </a:moveTo>
                  <a:cubicBezTo>
                    <a:pt x="287" y="1"/>
                    <a:pt x="65" y="172"/>
                    <a:pt x="56" y="181"/>
                  </a:cubicBezTo>
                  <a:cubicBezTo>
                    <a:pt x="13" y="220"/>
                    <a:pt x="1" y="285"/>
                    <a:pt x="40" y="334"/>
                  </a:cubicBezTo>
                  <a:cubicBezTo>
                    <a:pt x="61" y="359"/>
                    <a:pt x="91" y="371"/>
                    <a:pt x="120" y="371"/>
                  </a:cubicBezTo>
                  <a:cubicBezTo>
                    <a:pt x="144" y="371"/>
                    <a:pt x="168" y="363"/>
                    <a:pt x="188" y="346"/>
                  </a:cubicBezTo>
                  <a:cubicBezTo>
                    <a:pt x="188" y="346"/>
                    <a:pt x="358" y="215"/>
                    <a:pt x="612" y="215"/>
                  </a:cubicBezTo>
                  <a:cubicBezTo>
                    <a:pt x="674" y="215"/>
                    <a:pt x="742" y="223"/>
                    <a:pt x="812" y="242"/>
                  </a:cubicBezTo>
                  <a:cubicBezTo>
                    <a:pt x="1141" y="329"/>
                    <a:pt x="1624" y="685"/>
                    <a:pt x="2084" y="1891"/>
                  </a:cubicBezTo>
                  <a:cubicBezTo>
                    <a:pt x="2100" y="1935"/>
                    <a:pt x="2145" y="1962"/>
                    <a:pt x="2183" y="1962"/>
                  </a:cubicBezTo>
                  <a:cubicBezTo>
                    <a:pt x="2199" y="1962"/>
                    <a:pt x="2211" y="1957"/>
                    <a:pt x="2221" y="1952"/>
                  </a:cubicBezTo>
                  <a:cubicBezTo>
                    <a:pt x="2276" y="1935"/>
                    <a:pt x="2303" y="1869"/>
                    <a:pt x="2282" y="1814"/>
                  </a:cubicBezTo>
                  <a:cubicBezTo>
                    <a:pt x="1887" y="784"/>
                    <a:pt x="1410" y="181"/>
                    <a:pt x="868" y="33"/>
                  </a:cubicBezTo>
                  <a:cubicBezTo>
                    <a:pt x="780" y="10"/>
                    <a:pt x="697" y="1"/>
                    <a:pt x="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40"/>
            <p:cNvSpPr/>
            <p:nvPr/>
          </p:nvSpPr>
          <p:spPr>
            <a:xfrm>
              <a:off x="2749450" y="4347900"/>
              <a:ext cx="92800" cy="67450"/>
            </a:xfrm>
            <a:custGeom>
              <a:avLst/>
              <a:gdLst/>
              <a:ahLst/>
              <a:cxnLst/>
              <a:rect l="l" t="t" r="r" b="b"/>
              <a:pathLst>
                <a:path w="3712" h="2698" extrusionOk="0">
                  <a:moveTo>
                    <a:pt x="3371" y="0"/>
                  </a:moveTo>
                  <a:cubicBezTo>
                    <a:pt x="3367" y="0"/>
                    <a:pt x="3364" y="1"/>
                    <a:pt x="3360" y="1"/>
                  </a:cubicBezTo>
                  <a:cubicBezTo>
                    <a:pt x="3300" y="13"/>
                    <a:pt x="3262" y="61"/>
                    <a:pt x="3267" y="122"/>
                  </a:cubicBezTo>
                  <a:cubicBezTo>
                    <a:pt x="3272" y="138"/>
                    <a:pt x="3481" y="1657"/>
                    <a:pt x="2429" y="2341"/>
                  </a:cubicBezTo>
                  <a:cubicBezTo>
                    <a:pt x="2279" y="2435"/>
                    <a:pt x="2126" y="2485"/>
                    <a:pt x="1963" y="2485"/>
                  </a:cubicBezTo>
                  <a:cubicBezTo>
                    <a:pt x="1899" y="2485"/>
                    <a:pt x="1833" y="2478"/>
                    <a:pt x="1765" y="2462"/>
                  </a:cubicBezTo>
                  <a:cubicBezTo>
                    <a:pt x="954" y="2275"/>
                    <a:pt x="219" y="1091"/>
                    <a:pt x="209" y="1081"/>
                  </a:cubicBezTo>
                  <a:cubicBezTo>
                    <a:pt x="191" y="1049"/>
                    <a:pt x="157" y="1031"/>
                    <a:pt x="122" y="1031"/>
                  </a:cubicBezTo>
                  <a:cubicBezTo>
                    <a:pt x="103" y="1031"/>
                    <a:pt x="84" y="1036"/>
                    <a:pt x="67" y="1048"/>
                  </a:cubicBezTo>
                  <a:cubicBezTo>
                    <a:pt x="17" y="1076"/>
                    <a:pt x="1" y="1141"/>
                    <a:pt x="28" y="1190"/>
                  </a:cubicBezTo>
                  <a:cubicBezTo>
                    <a:pt x="61" y="1245"/>
                    <a:pt x="818" y="2462"/>
                    <a:pt x="1716" y="2665"/>
                  </a:cubicBezTo>
                  <a:cubicBezTo>
                    <a:pt x="1804" y="2687"/>
                    <a:pt x="1886" y="2697"/>
                    <a:pt x="1969" y="2697"/>
                  </a:cubicBezTo>
                  <a:cubicBezTo>
                    <a:pt x="2171" y="2697"/>
                    <a:pt x="2363" y="2637"/>
                    <a:pt x="2543" y="2517"/>
                  </a:cubicBezTo>
                  <a:cubicBezTo>
                    <a:pt x="3712" y="1761"/>
                    <a:pt x="3487" y="160"/>
                    <a:pt x="3481" y="89"/>
                  </a:cubicBezTo>
                  <a:cubicBezTo>
                    <a:pt x="3470" y="37"/>
                    <a:pt x="3422" y="0"/>
                    <a:pt x="3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40"/>
            <p:cNvSpPr/>
            <p:nvPr/>
          </p:nvSpPr>
          <p:spPr>
            <a:xfrm>
              <a:off x="2612025" y="4366025"/>
              <a:ext cx="105525" cy="93950"/>
            </a:xfrm>
            <a:custGeom>
              <a:avLst/>
              <a:gdLst/>
              <a:ahLst/>
              <a:cxnLst/>
              <a:rect l="l" t="t" r="r" b="b"/>
              <a:pathLst>
                <a:path w="4221" h="3758" extrusionOk="0">
                  <a:moveTo>
                    <a:pt x="2110" y="0"/>
                  </a:moveTo>
                  <a:cubicBezTo>
                    <a:pt x="1690" y="0"/>
                    <a:pt x="1267" y="140"/>
                    <a:pt x="915" y="427"/>
                  </a:cubicBezTo>
                  <a:cubicBezTo>
                    <a:pt x="115" y="1085"/>
                    <a:pt x="1" y="2268"/>
                    <a:pt x="658" y="3069"/>
                  </a:cubicBezTo>
                  <a:cubicBezTo>
                    <a:pt x="1030" y="3522"/>
                    <a:pt x="1571" y="3757"/>
                    <a:pt x="2115" y="3757"/>
                  </a:cubicBezTo>
                  <a:cubicBezTo>
                    <a:pt x="2532" y="3757"/>
                    <a:pt x="2952" y="3618"/>
                    <a:pt x="3300" y="3333"/>
                  </a:cubicBezTo>
                  <a:cubicBezTo>
                    <a:pt x="4099" y="2675"/>
                    <a:pt x="4220" y="1491"/>
                    <a:pt x="3563" y="685"/>
                  </a:cubicBezTo>
                  <a:cubicBezTo>
                    <a:pt x="3192" y="234"/>
                    <a:pt x="2654" y="0"/>
                    <a:pt x="211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40"/>
            <p:cNvSpPr/>
            <p:nvPr/>
          </p:nvSpPr>
          <p:spPr>
            <a:xfrm>
              <a:off x="2835225" y="4274650"/>
              <a:ext cx="105375" cy="93950"/>
            </a:xfrm>
            <a:custGeom>
              <a:avLst/>
              <a:gdLst/>
              <a:ahLst/>
              <a:cxnLst/>
              <a:rect l="l" t="t" r="r" b="b"/>
              <a:pathLst>
                <a:path w="4215" h="3758" extrusionOk="0">
                  <a:moveTo>
                    <a:pt x="2104" y="0"/>
                  </a:moveTo>
                  <a:cubicBezTo>
                    <a:pt x="1685" y="0"/>
                    <a:pt x="1264" y="140"/>
                    <a:pt x="916" y="426"/>
                  </a:cubicBezTo>
                  <a:cubicBezTo>
                    <a:pt x="116" y="1084"/>
                    <a:pt x="0" y="2268"/>
                    <a:pt x="658" y="3068"/>
                  </a:cubicBezTo>
                  <a:cubicBezTo>
                    <a:pt x="1029" y="3523"/>
                    <a:pt x="1568" y="3757"/>
                    <a:pt x="2110" y="3757"/>
                  </a:cubicBezTo>
                  <a:cubicBezTo>
                    <a:pt x="2529" y="3757"/>
                    <a:pt x="2951" y="3617"/>
                    <a:pt x="3299" y="3331"/>
                  </a:cubicBezTo>
                  <a:cubicBezTo>
                    <a:pt x="4100" y="2673"/>
                    <a:pt x="4215" y="1489"/>
                    <a:pt x="3557" y="689"/>
                  </a:cubicBezTo>
                  <a:cubicBezTo>
                    <a:pt x="3186" y="235"/>
                    <a:pt x="2647" y="0"/>
                    <a:pt x="2104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40"/>
            <p:cNvSpPr/>
            <p:nvPr/>
          </p:nvSpPr>
          <p:spPr>
            <a:xfrm>
              <a:off x="2656950" y="4301525"/>
              <a:ext cx="53475" cy="47575"/>
            </a:xfrm>
            <a:custGeom>
              <a:avLst/>
              <a:gdLst/>
              <a:ahLst/>
              <a:cxnLst/>
              <a:rect l="l" t="t" r="r" b="b"/>
              <a:pathLst>
                <a:path w="2139" h="1903" extrusionOk="0">
                  <a:moveTo>
                    <a:pt x="1070" y="1"/>
                  </a:moveTo>
                  <a:cubicBezTo>
                    <a:pt x="857" y="1"/>
                    <a:pt x="643" y="71"/>
                    <a:pt x="466" y="217"/>
                  </a:cubicBezTo>
                  <a:cubicBezTo>
                    <a:pt x="61" y="552"/>
                    <a:pt x="1" y="1149"/>
                    <a:pt x="335" y="1555"/>
                  </a:cubicBezTo>
                  <a:cubicBezTo>
                    <a:pt x="524" y="1783"/>
                    <a:pt x="797" y="1902"/>
                    <a:pt x="1072" y="1902"/>
                  </a:cubicBezTo>
                  <a:cubicBezTo>
                    <a:pt x="1283" y="1902"/>
                    <a:pt x="1496" y="1832"/>
                    <a:pt x="1672" y="1686"/>
                  </a:cubicBezTo>
                  <a:cubicBezTo>
                    <a:pt x="2078" y="1352"/>
                    <a:pt x="2138" y="755"/>
                    <a:pt x="1804" y="348"/>
                  </a:cubicBezTo>
                  <a:cubicBezTo>
                    <a:pt x="1618" y="120"/>
                    <a:pt x="1345" y="1"/>
                    <a:pt x="1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40"/>
            <p:cNvSpPr/>
            <p:nvPr/>
          </p:nvSpPr>
          <p:spPr>
            <a:xfrm>
              <a:off x="2809350" y="4234550"/>
              <a:ext cx="53450" cy="47625"/>
            </a:xfrm>
            <a:custGeom>
              <a:avLst/>
              <a:gdLst/>
              <a:ahLst/>
              <a:cxnLst/>
              <a:rect l="l" t="t" r="r" b="b"/>
              <a:pathLst>
                <a:path w="2138" h="1905" extrusionOk="0">
                  <a:moveTo>
                    <a:pt x="1067" y="0"/>
                  </a:moveTo>
                  <a:cubicBezTo>
                    <a:pt x="855" y="0"/>
                    <a:pt x="642" y="71"/>
                    <a:pt x="466" y="216"/>
                  </a:cubicBezTo>
                  <a:cubicBezTo>
                    <a:pt x="59" y="551"/>
                    <a:pt x="0" y="1148"/>
                    <a:pt x="334" y="1554"/>
                  </a:cubicBezTo>
                  <a:cubicBezTo>
                    <a:pt x="520" y="1786"/>
                    <a:pt x="793" y="1904"/>
                    <a:pt x="1068" y="1904"/>
                  </a:cubicBezTo>
                  <a:cubicBezTo>
                    <a:pt x="1281" y="1904"/>
                    <a:pt x="1494" y="1834"/>
                    <a:pt x="1671" y="1691"/>
                  </a:cubicBezTo>
                  <a:cubicBezTo>
                    <a:pt x="2077" y="1357"/>
                    <a:pt x="2138" y="753"/>
                    <a:pt x="1802" y="348"/>
                  </a:cubicBezTo>
                  <a:cubicBezTo>
                    <a:pt x="1614" y="119"/>
                    <a:pt x="1341" y="0"/>
                    <a:pt x="10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40"/>
            <p:cNvSpPr/>
            <p:nvPr/>
          </p:nvSpPr>
          <p:spPr>
            <a:xfrm>
              <a:off x="2759200" y="4292250"/>
              <a:ext cx="61500" cy="71175"/>
            </a:xfrm>
            <a:custGeom>
              <a:avLst/>
              <a:gdLst/>
              <a:ahLst/>
              <a:cxnLst/>
              <a:rect l="l" t="t" r="r" b="b"/>
              <a:pathLst>
                <a:path w="2460" h="2847" extrusionOk="0">
                  <a:moveTo>
                    <a:pt x="121" y="0"/>
                  </a:moveTo>
                  <a:cubicBezTo>
                    <a:pt x="104" y="0"/>
                    <a:pt x="87" y="4"/>
                    <a:pt x="71" y="13"/>
                  </a:cubicBezTo>
                  <a:cubicBezTo>
                    <a:pt x="21" y="41"/>
                    <a:pt x="0" y="106"/>
                    <a:pt x="26" y="155"/>
                  </a:cubicBezTo>
                  <a:lnTo>
                    <a:pt x="904" y="1756"/>
                  </a:lnTo>
                  <a:cubicBezTo>
                    <a:pt x="914" y="1784"/>
                    <a:pt x="942" y="1799"/>
                    <a:pt x="970" y="1805"/>
                  </a:cubicBezTo>
                  <a:cubicBezTo>
                    <a:pt x="980" y="1809"/>
                    <a:pt x="991" y="1811"/>
                    <a:pt x="1001" y="1811"/>
                  </a:cubicBezTo>
                  <a:cubicBezTo>
                    <a:pt x="1020" y="1811"/>
                    <a:pt x="1038" y="1805"/>
                    <a:pt x="1052" y="1794"/>
                  </a:cubicBezTo>
                  <a:lnTo>
                    <a:pt x="2138" y="1088"/>
                  </a:lnTo>
                  <a:lnTo>
                    <a:pt x="1551" y="2704"/>
                  </a:lnTo>
                  <a:cubicBezTo>
                    <a:pt x="1529" y="2758"/>
                    <a:pt x="1556" y="2819"/>
                    <a:pt x="1611" y="2841"/>
                  </a:cubicBezTo>
                  <a:cubicBezTo>
                    <a:pt x="1627" y="2841"/>
                    <a:pt x="1638" y="2846"/>
                    <a:pt x="1650" y="2846"/>
                  </a:cubicBezTo>
                  <a:cubicBezTo>
                    <a:pt x="1693" y="2846"/>
                    <a:pt x="1731" y="2819"/>
                    <a:pt x="1748" y="2775"/>
                  </a:cubicBezTo>
                  <a:lnTo>
                    <a:pt x="2444" y="863"/>
                  </a:lnTo>
                  <a:cubicBezTo>
                    <a:pt x="2460" y="818"/>
                    <a:pt x="2449" y="769"/>
                    <a:pt x="2411" y="742"/>
                  </a:cubicBezTo>
                  <a:cubicBezTo>
                    <a:pt x="2393" y="727"/>
                    <a:pt x="2370" y="718"/>
                    <a:pt x="2347" y="718"/>
                  </a:cubicBezTo>
                  <a:cubicBezTo>
                    <a:pt x="2327" y="718"/>
                    <a:pt x="2308" y="724"/>
                    <a:pt x="2290" y="737"/>
                  </a:cubicBezTo>
                  <a:lnTo>
                    <a:pt x="1035" y="1553"/>
                  </a:lnTo>
                  <a:lnTo>
                    <a:pt x="213" y="56"/>
                  </a:lnTo>
                  <a:cubicBezTo>
                    <a:pt x="194" y="20"/>
                    <a:pt x="158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40"/>
            <p:cNvSpPr/>
            <p:nvPr/>
          </p:nvSpPr>
          <p:spPr>
            <a:xfrm>
              <a:off x="2243275" y="4905400"/>
              <a:ext cx="28675" cy="182325"/>
            </a:xfrm>
            <a:custGeom>
              <a:avLst/>
              <a:gdLst/>
              <a:ahLst/>
              <a:cxnLst/>
              <a:rect l="l" t="t" r="r" b="b"/>
              <a:pathLst>
                <a:path w="1147" h="7293" extrusionOk="0">
                  <a:moveTo>
                    <a:pt x="116" y="1"/>
                  </a:moveTo>
                  <a:cubicBezTo>
                    <a:pt x="111" y="1"/>
                    <a:pt x="105" y="1"/>
                    <a:pt x="100" y="2"/>
                  </a:cubicBezTo>
                  <a:cubicBezTo>
                    <a:pt x="44" y="2"/>
                    <a:pt x="1" y="57"/>
                    <a:pt x="6" y="113"/>
                  </a:cubicBezTo>
                  <a:cubicBezTo>
                    <a:pt x="23" y="338"/>
                    <a:pt x="439" y="5632"/>
                    <a:pt x="927" y="7221"/>
                  </a:cubicBezTo>
                  <a:cubicBezTo>
                    <a:pt x="944" y="7265"/>
                    <a:pt x="982" y="7292"/>
                    <a:pt x="1026" y="7292"/>
                  </a:cubicBezTo>
                  <a:cubicBezTo>
                    <a:pt x="1038" y="7292"/>
                    <a:pt x="1048" y="7292"/>
                    <a:pt x="1059" y="7287"/>
                  </a:cubicBezTo>
                  <a:cubicBezTo>
                    <a:pt x="1114" y="7270"/>
                    <a:pt x="1147" y="7216"/>
                    <a:pt x="1130" y="7155"/>
                  </a:cubicBezTo>
                  <a:cubicBezTo>
                    <a:pt x="648" y="5587"/>
                    <a:pt x="221" y="151"/>
                    <a:pt x="215" y="96"/>
                  </a:cubicBezTo>
                  <a:cubicBezTo>
                    <a:pt x="209" y="47"/>
                    <a:pt x="169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40"/>
            <p:cNvSpPr/>
            <p:nvPr/>
          </p:nvSpPr>
          <p:spPr>
            <a:xfrm>
              <a:off x="2217675" y="4905400"/>
              <a:ext cx="111575" cy="37350"/>
            </a:xfrm>
            <a:custGeom>
              <a:avLst/>
              <a:gdLst/>
              <a:ahLst/>
              <a:cxnLst/>
              <a:rect l="l" t="t" r="r" b="b"/>
              <a:pathLst>
                <a:path w="4463" h="1494" extrusionOk="0">
                  <a:moveTo>
                    <a:pt x="4339" y="1"/>
                  </a:moveTo>
                  <a:cubicBezTo>
                    <a:pt x="4321" y="1"/>
                    <a:pt x="4302" y="5"/>
                    <a:pt x="4286" y="14"/>
                  </a:cubicBezTo>
                  <a:cubicBezTo>
                    <a:pt x="2325" y="1170"/>
                    <a:pt x="127" y="1279"/>
                    <a:pt x="104" y="1279"/>
                  </a:cubicBezTo>
                  <a:cubicBezTo>
                    <a:pt x="49" y="1285"/>
                    <a:pt x="0" y="1335"/>
                    <a:pt x="6" y="1390"/>
                  </a:cubicBezTo>
                  <a:cubicBezTo>
                    <a:pt x="6" y="1449"/>
                    <a:pt x="56" y="1494"/>
                    <a:pt x="109" y="1494"/>
                  </a:cubicBezTo>
                  <a:lnTo>
                    <a:pt x="115" y="1494"/>
                  </a:lnTo>
                  <a:cubicBezTo>
                    <a:pt x="137" y="1494"/>
                    <a:pt x="2384" y="1378"/>
                    <a:pt x="4396" y="194"/>
                  </a:cubicBezTo>
                  <a:cubicBezTo>
                    <a:pt x="4445" y="167"/>
                    <a:pt x="4462" y="101"/>
                    <a:pt x="4435" y="52"/>
                  </a:cubicBezTo>
                  <a:cubicBezTo>
                    <a:pt x="4412" y="19"/>
                    <a:pt x="4376" y="1"/>
                    <a:pt x="43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40"/>
            <p:cNvSpPr/>
            <p:nvPr/>
          </p:nvSpPr>
          <p:spPr>
            <a:xfrm>
              <a:off x="2371675" y="5169900"/>
              <a:ext cx="118700" cy="100075"/>
            </a:xfrm>
            <a:custGeom>
              <a:avLst/>
              <a:gdLst/>
              <a:ahLst/>
              <a:cxnLst/>
              <a:rect l="l" t="t" r="r" b="b"/>
              <a:pathLst>
                <a:path w="4748" h="4003" extrusionOk="0">
                  <a:moveTo>
                    <a:pt x="117" y="0"/>
                  </a:moveTo>
                  <a:cubicBezTo>
                    <a:pt x="88" y="0"/>
                    <a:pt x="59" y="11"/>
                    <a:pt x="38" y="34"/>
                  </a:cubicBezTo>
                  <a:cubicBezTo>
                    <a:pt x="0" y="77"/>
                    <a:pt x="6" y="143"/>
                    <a:pt x="50" y="187"/>
                  </a:cubicBezTo>
                  <a:cubicBezTo>
                    <a:pt x="187" y="314"/>
                    <a:pt x="3519" y="3339"/>
                    <a:pt x="4571" y="3985"/>
                  </a:cubicBezTo>
                  <a:cubicBezTo>
                    <a:pt x="4588" y="3997"/>
                    <a:pt x="4610" y="4002"/>
                    <a:pt x="4627" y="4002"/>
                  </a:cubicBezTo>
                  <a:cubicBezTo>
                    <a:pt x="4665" y="4002"/>
                    <a:pt x="4698" y="3985"/>
                    <a:pt x="4715" y="3952"/>
                  </a:cubicBezTo>
                  <a:cubicBezTo>
                    <a:pt x="4748" y="3903"/>
                    <a:pt x="4731" y="3838"/>
                    <a:pt x="4682" y="3805"/>
                  </a:cubicBezTo>
                  <a:cubicBezTo>
                    <a:pt x="3645" y="3168"/>
                    <a:pt x="225" y="61"/>
                    <a:pt x="192" y="28"/>
                  </a:cubicBezTo>
                  <a:cubicBezTo>
                    <a:pt x="171" y="10"/>
                    <a:pt x="144" y="0"/>
                    <a:pt x="1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37" name="Google Shape;2637;p40"/>
          <p:cNvSpPr/>
          <p:nvPr/>
        </p:nvSpPr>
        <p:spPr>
          <a:xfrm flipH="1">
            <a:off x="6944874" y="4153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8" name="Google Shape;2638;p40"/>
          <p:cNvSpPr/>
          <p:nvPr/>
        </p:nvSpPr>
        <p:spPr>
          <a:xfrm flipH="1">
            <a:off x="4489261" y="677100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9" name="Google Shape;2639;p40"/>
          <p:cNvGrpSpPr/>
          <p:nvPr/>
        </p:nvGrpSpPr>
        <p:grpSpPr>
          <a:xfrm>
            <a:off x="1140337" y="588160"/>
            <a:ext cx="7010543" cy="3564252"/>
            <a:chOff x="1140337" y="588160"/>
            <a:chExt cx="7010543" cy="3564252"/>
          </a:xfrm>
        </p:grpSpPr>
        <p:sp>
          <p:nvSpPr>
            <p:cNvPr id="2640" name="Google Shape;2640;p40"/>
            <p:cNvSpPr/>
            <p:nvPr/>
          </p:nvSpPr>
          <p:spPr>
            <a:xfrm>
              <a:off x="1334137" y="3840160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41" name="Google Shape;2641;p40"/>
            <p:cNvGrpSpPr/>
            <p:nvPr/>
          </p:nvGrpSpPr>
          <p:grpSpPr>
            <a:xfrm>
              <a:off x="1140337" y="588160"/>
              <a:ext cx="7010543" cy="3120252"/>
              <a:chOff x="1140337" y="588160"/>
              <a:chExt cx="7010543" cy="3120252"/>
            </a:xfrm>
          </p:grpSpPr>
          <p:sp>
            <p:nvSpPr>
              <p:cNvPr id="2642" name="Google Shape;2642;p40"/>
              <p:cNvSpPr/>
              <p:nvPr/>
            </p:nvSpPr>
            <p:spPr>
              <a:xfrm>
                <a:off x="6046837" y="588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40"/>
              <p:cNvSpPr/>
              <p:nvPr/>
            </p:nvSpPr>
            <p:spPr>
              <a:xfrm>
                <a:off x="5939437" y="1800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40"/>
              <p:cNvSpPr/>
              <p:nvPr/>
            </p:nvSpPr>
            <p:spPr>
              <a:xfrm>
                <a:off x="7221637" y="33961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40"/>
              <p:cNvSpPr/>
              <p:nvPr/>
            </p:nvSpPr>
            <p:spPr>
              <a:xfrm>
                <a:off x="1140337" y="1096760"/>
                <a:ext cx="929243" cy="312252"/>
              </a:xfrm>
              <a:custGeom>
                <a:avLst/>
                <a:gdLst/>
                <a:ahLst/>
                <a:cxnLst/>
                <a:rect l="l" t="t" r="r" b="b"/>
                <a:pathLst>
                  <a:path w="24364" h="8187" extrusionOk="0">
                    <a:moveTo>
                      <a:pt x="10354" y="0"/>
                    </a:moveTo>
                    <a:cubicBezTo>
                      <a:pt x="10246" y="0"/>
                      <a:pt x="10134" y="4"/>
                      <a:pt x="10020" y="14"/>
                    </a:cubicBezTo>
                    <a:cubicBezTo>
                      <a:pt x="6112" y="327"/>
                      <a:pt x="6299" y="5588"/>
                      <a:pt x="6299" y="5588"/>
                    </a:cubicBezTo>
                    <a:cubicBezTo>
                      <a:pt x="5019" y="4453"/>
                      <a:pt x="3990" y="4023"/>
                      <a:pt x="3164" y="4023"/>
                    </a:cubicBezTo>
                    <a:cubicBezTo>
                      <a:pt x="594" y="4023"/>
                      <a:pt x="1" y="8186"/>
                      <a:pt x="1" y="8186"/>
                    </a:cubicBezTo>
                    <a:lnTo>
                      <a:pt x="24363" y="8186"/>
                    </a:lnTo>
                    <a:cubicBezTo>
                      <a:pt x="24363" y="8186"/>
                      <a:pt x="24046" y="6641"/>
                      <a:pt x="21803" y="5895"/>
                    </a:cubicBezTo>
                    <a:cubicBezTo>
                      <a:pt x="21531" y="5805"/>
                      <a:pt x="21290" y="5768"/>
                      <a:pt x="21077" y="5768"/>
                    </a:cubicBezTo>
                    <a:cubicBezTo>
                      <a:pt x="20194" y="5768"/>
                      <a:pt x="19820" y="6399"/>
                      <a:pt x="19820" y="6399"/>
                    </a:cubicBezTo>
                    <a:cubicBezTo>
                      <a:pt x="19820" y="6399"/>
                      <a:pt x="19870" y="3127"/>
                      <a:pt x="17589" y="2804"/>
                    </a:cubicBezTo>
                    <a:cubicBezTo>
                      <a:pt x="17444" y="2783"/>
                      <a:pt x="17304" y="2773"/>
                      <a:pt x="17170" y="2773"/>
                    </a:cubicBezTo>
                    <a:cubicBezTo>
                      <a:pt x="15187" y="2773"/>
                      <a:pt x="14312" y="4865"/>
                      <a:pt x="14312" y="4865"/>
                    </a:cubicBezTo>
                    <a:cubicBezTo>
                      <a:pt x="14312" y="4865"/>
                      <a:pt x="13945" y="0"/>
                      <a:pt x="1035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46" name="Google Shape;2646;p40"/>
          <p:cNvSpPr/>
          <p:nvPr/>
        </p:nvSpPr>
        <p:spPr>
          <a:xfrm flipH="1">
            <a:off x="2309824" y="3680575"/>
            <a:ext cx="193500" cy="1839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6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matic SC"/>
              <a:buNone/>
              <a:defRPr sz="35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7" r:id="rId5"/>
    <p:sldLayoutId id="2147483686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4E1"/>
        </a:solidFill>
        <a:effectLst/>
      </p:bgPr>
    </p:bg>
    <p:spTree>
      <p:nvGrpSpPr>
        <p:cNvPr id="1" name="Shape 2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5" name="Google Shape;2655;p43"/>
          <p:cNvSpPr txBox="1">
            <a:spLocks noGrp="1"/>
          </p:cNvSpPr>
          <p:nvPr>
            <p:ph type="ctrTitle"/>
          </p:nvPr>
        </p:nvSpPr>
        <p:spPr>
          <a:xfrm>
            <a:off x="1035957" y="1347536"/>
            <a:ext cx="7301218" cy="264571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36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TỔ </a:t>
            </a:r>
            <a:r>
              <a:rPr lang="en-US" sz="36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CHỨC HOẠT </a:t>
            </a:r>
            <a:r>
              <a:rPr lang="en-US" sz="36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 </a:t>
            </a:r>
            <a:r>
              <a:rPr lang="en-US" sz="36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VẬN </a:t>
            </a:r>
            <a:r>
              <a:rPr lang="en-US" sz="360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DỤNG – SÁNG TẠO</a:t>
            </a:r>
            <a:endParaRPr sz="360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57" name="Google Shape;2657;p43"/>
          <p:cNvGrpSpPr/>
          <p:nvPr/>
        </p:nvGrpSpPr>
        <p:grpSpPr>
          <a:xfrm>
            <a:off x="2682475" y="1096925"/>
            <a:ext cx="4271575" cy="2112725"/>
            <a:chOff x="2682475" y="1096925"/>
            <a:chExt cx="4271575" cy="2112725"/>
          </a:xfrm>
        </p:grpSpPr>
        <p:sp>
          <p:nvSpPr>
            <p:cNvPr id="2658" name="Google Shape;2658;p43"/>
            <p:cNvSpPr/>
            <p:nvPr/>
          </p:nvSpPr>
          <p:spPr>
            <a:xfrm>
              <a:off x="6196550" y="10969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43"/>
            <p:cNvSpPr/>
            <p:nvPr/>
          </p:nvSpPr>
          <p:spPr>
            <a:xfrm>
              <a:off x="2682475" y="10969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43"/>
            <p:cNvSpPr/>
            <p:nvPr/>
          </p:nvSpPr>
          <p:spPr>
            <a:xfrm>
              <a:off x="6760550" y="30257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1" name="Google Shape;2661;p43"/>
          <p:cNvGrpSpPr/>
          <p:nvPr/>
        </p:nvGrpSpPr>
        <p:grpSpPr>
          <a:xfrm>
            <a:off x="-131942" y="-240334"/>
            <a:ext cx="9408147" cy="2571207"/>
            <a:chOff x="-131942" y="-240334"/>
            <a:chExt cx="9408147" cy="2571207"/>
          </a:xfrm>
        </p:grpSpPr>
        <p:grpSp>
          <p:nvGrpSpPr>
            <p:cNvPr id="2662" name="Google Shape;2662;p43"/>
            <p:cNvGrpSpPr/>
            <p:nvPr/>
          </p:nvGrpSpPr>
          <p:grpSpPr>
            <a:xfrm rot="-1799975">
              <a:off x="-47704" y="459634"/>
              <a:ext cx="3113747" cy="1171270"/>
              <a:chOff x="0" y="539998"/>
              <a:chExt cx="3901889" cy="1467738"/>
            </a:xfrm>
          </p:grpSpPr>
          <p:sp>
            <p:nvSpPr>
              <p:cNvPr id="2663" name="Google Shape;2663;p43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4" name="Google Shape;2664;p43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43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6" name="Google Shape;2666;p43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43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43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43"/>
            <p:cNvGrpSpPr/>
            <p:nvPr/>
          </p:nvGrpSpPr>
          <p:grpSpPr>
            <a:xfrm rot="1799975" flipH="1">
              <a:off x="6078221" y="459634"/>
              <a:ext cx="3113747" cy="1171270"/>
              <a:chOff x="0" y="539998"/>
              <a:chExt cx="3901889" cy="1467738"/>
            </a:xfrm>
          </p:grpSpPr>
          <p:sp>
            <p:nvSpPr>
              <p:cNvPr id="2670" name="Google Shape;2670;p43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1" name="Google Shape;2671;p43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2" name="Google Shape;2672;p43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3" name="Google Shape;2673;p43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4" name="Google Shape;2674;p43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5" name="Google Shape;2675;p43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3276600" y="590550"/>
            <a:ext cx="19050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Âm nhạc 3</a:t>
            </a:r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huou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809750"/>
            <a:ext cx="60198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1143000" y="666750"/>
            <a:ext cx="6781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/>
              <a:t>Hãy </a:t>
            </a:r>
            <a:r>
              <a:rPr lang="en-US" sz="2800"/>
              <a:t>gõ theo 2 hình tiết tấu bằng nhạc cụ mà em yêu thích</a:t>
            </a:r>
          </a:p>
        </p:txBody>
      </p:sp>
    </p:spTree>
    <p:extLst>
      <p:ext uri="{BB962C8B-B14F-4D97-AF65-F5344CB8AC3E}">
        <p14:creationId xmlns:p14="http://schemas.microsoft.com/office/powerpoint/2010/main" val="108335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579832"/>
            <a:ext cx="381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smtClean="0"/>
              <a:t>Tiết học đến đây là kết thúc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6710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438150"/>
            <a:ext cx="4115700" cy="914400"/>
          </a:xfrm>
        </p:spPr>
        <p:txBody>
          <a:bodyPr/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 cần đạt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255" y="1276350"/>
            <a:ext cx="50292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/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HS đọc đúng cao độ, trường độ bài đọc nhạc số 1 theo kí hiệu bàn tay, biết kết hợp vỗ tay theo phách.</a:t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2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276350"/>
            <a:ext cx="5105400" cy="2576700"/>
          </a:xfrm>
        </p:spPr>
        <p:txBody>
          <a:bodyPr/>
          <a:lstStyle/>
          <a:p>
            <a:pPr marL="152400" indent="0">
              <a:buNone/>
            </a:pPr>
            <a:r>
              <a:rPr lang="en-US" sz="6000" b="1" smtClean="0">
                <a:solidFill>
                  <a:schemeClr val="accent6">
                    <a:lumMod val="50000"/>
                  </a:schemeClr>
                </a:solidFill>
                <a:latin typeface="+mn-lt"/>
                <a:cs typeface="Times New Roman" pitchFamily="18" charset="0"/>
              </a:rPr>
              <a:t>KHỞI ĐỘNG</a:t>
            </a:r>
            <a:endParaRPr lang="en-US" sz="6000" b="1">
              <a:solidFill>
                <a:schemeClr val="accent6">
                  <a:lumMod val="50000"/>
                </a:schemeClr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5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742950"/>
            <a:ext cx="5256750" cy="1742150"/>
          </a:xfrm>
        </p:spPr>
        <p:txBody>
          <a:bodyPr/>
          <a:lstStyle/>
          <a:p>
            <a:r>
              <a:rPr lang="en-US" sz="3200" b="1" smtClean="0"/>
              <a:t>TRÒ CHƠI</a:t>
            </a:r>
          </a:p>
          <a:p>
            <a:r>
              <a:rPr lang="en-US" sz="3200" b="1" smtClean="0"/>
              <a:t>AI NHANH, AI ĐÚNG</a:t>
            </a:r>
            <a:endParaRPr lang="en-US" sz="3200" b="1"/>
          </a:p>
        </p:txBody>
      </p:sp>
      <p:sp>
        <p:nvSpPr>
          <p:cNvPr id="4" name="Rectangle 3"/>
          <p:cNvSpPr/>
          <p:nvPr/>
        </p:nvSpPr>
        <p:spPr>
          <a:xfrm>
            <a:off x="2369126" y="2724150"/>
            <a:ext cx="50222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Luật chơi</a:t>
            </a:r>
            <a:r>
              <a:rPr lang="en-US" sz="2000">
                <a:solidFill>
                  <a:srgbClr val="FF0000"/>
                </a:solidFill>
              </a:rPr>
              <a:t>: </a:t>
            </a:r>
            <a:r>
              <a:rPr lang="en-US" sz="2000" smtClean="0"/>
              <a:t>Cô </a:t>
            </a:r>
            <a:r>
              <a:rPr lang="en-US" sz="2000"/>
              <a:t>sẽ đưa hình ảnh về </a:t>
            </a:r>
            <a:r>
              <a:rPr lang="en-US" sz="2000"/>
              <a:t>các </a:t>
            </a:r>
            <a:r>
              <a:rPr lang="en-US" sz="2000" smtClean="0"/>
              <a:t>nốt.Ai </a:t>
            </a:r>
            <a:r>
              <a:rPr lang="en-US" sz="2000"/>
              <a:t>trả lời nhanh chính xác nhất sẽ được nhận quà.</a:t>
            </a:r>
          </a:p>
        </p:txBody>
      </p:sp>
    </p:spTree>
    <p:extLst>
      <p:ext uri="{BB962C8B-B14F-4D97-AF65-F5344CB8AC3E}">
        <p14:creationId xmlns:p14="http://schemas.microsoft.com/office/powerpoint/2010/main" val="2923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ốt nhạc – Wikipedia tiếng Việ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57350"/>
            <a:ext cx="297365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248400" y="1200150"/>
            <a:ext cx="1981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smtClean="0">
                <a:solidFill>
                  <a:schemeClr val="bg2"/>
                </a:solidFill>
              </a:rPr>
              <a:t>LA</a:t>
            </a:r>
            <a:endParaRPr lang="en-US" sz="5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64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857250"/>
            <a:ext cx="40005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934200" y="150495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smtClean="0">
                <a:solidFill>
                  <a:schemeClr val="bg2"/>
                </a:solidFill>
              </a:rPr>
              <a:t>MI</a:t>
            </a:r>
            <a:endParaRPr lang="en-US" sz="66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46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Đô (nốt nhạc) – Wikipedia tiếng Việ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23950"/>
            <a:ext cx="5133975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477000" y="1276350"/>
            <a:ext cx="17526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smtClean="0">
                <a:solidFill>
                  <a:schemeClr val="bg2"/>
                </a:solidFill>
              </a:rPr>
              <a:t>ĐỒ</a:t>
            </a:r>
            <a:endParaRPr lang="en-US" sz="4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00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4" name="Google Shape;2914;p51"/>
          <p:cNvSpPr txBox="1">
            <a:spLocks noGrp="1"/>
          </p:cNvSpPr>
          <p:nvPr>
            <p:ph type="title"/>
          </p:nvPr>
        </p:nvSpPr>
        <p:spPr>
          <a:xfrm>
            <a:off x="1011736" y="1143975"/>
            <a:ext cx="7197954" cy="181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smtClean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itchFamily="18" charset="0"/>
              </a:rPr>
              <a:t/>
            </a:r>
            <a:br>
              <a:rPr lang="en-US" sz="7200" smtClean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en-US" sz="7200" smtClean="0">
                <a:solidFill>
                  <a:schemeClr val="accent6">
                    <a:lumMod val="50000"/>
                  </a:schemeClr>
                </a:solidFill>
                <a:latin typeface="+mj-lt"/>
                <a:cs typeface="Times New Roman" pitchFamily="18" charset="0"/>
              </a:rPr>
              <a:t>Khám Phá</a:t>
            </a:r>
            <a:endParaRPr sz="7200">
              <a:solidFill>
                <a:schemeClr val="accent6">
                  <a:lumMod val="50000"/>
                </a:schemeClr>
              </a:solidFill>
              <a:latin typeface="+mj-lt"/>
              <a:cs typeface="Times New Roman" pitchFamily="18" charset="0"/>
            </a:endParaRPr>
          </a:p>
        </p:txBody>
      </p:sp>
      <p:grpSp>
        <p:nvGrpSpPr>
          <p:cNvPr id="2915" name="Google Shape;2915;p51"/>
          <p:cNvGrpSpPr/>
          <p:nvPr/>
        </p:nvGrpSpPr>
        <p:grpSpPr>
          <a:xfrm flipH="1">
            <a:off x="5837269" y="3472323"/>
            <a:ext cx="2759371" cy="2497162"/>
            <a:chOff x="932545" y="3624723"/>
            <a:chExt cx="2759371" cy="2497162"/>
          </a:xfrm>
        </p:grpSpPr>
        <p:sp>
          <p:nvSpPr>
            <p:cNvPr id="2916" name="Google Shape;2916;p51"/>
            <p:cNvSpPr/>
            <p:nvPr/>
          </p:nvSpPr>
          <p:spPr>
            <a:xfrm rot="3157019">
              <a:off x="966815" y="4142189"/>
              <a:ext cx="444614" cy="306082"/>
            </a:xfrm>
            <a:custGeom>
              <a:avLst/>
              <a:gdLst/>
              <a:ahLst/>
              <a:cxnLst/>
              <a:rect l="l" t="t" r="r" b="b"/>
              <a:pathLst>
                <a:path w="10909" h="7510" extrusionOk="0">
                  <a:moveTo>
                    <a:pt x="9686" y="0"/>
                  </a:moveTo>
                  <a:lnTo>
                    <a:pt x="1" y="4609"/>
                  </a:lnTo>
                  <a:lnTo>
                    <a:pt x="9368" y="7510"/>
                  </a:lnTo>
                  <a:lnTo>
                    <a:pt x="8766" y="5372"/>
                  </a:lnTo>
                  <a:lnTo>
                    <a:pt x="10908" y="5234"/>
                  </a:lnTo>
                  <a:lnTo>
                    <a:pt x="8409" y="2544"/>
                  </a:lnTo>
                  <a:lnTo>
                    <a:pt x="96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51"/>
            <p:cNvSpPr/>
            <p:nvPr/>
          </p:nvSpPr>
          <p:spPr>
            <a:xfrm rot="3157019">
              <a:off x="995735" y="4207668"/>
              <a:ext cx="342437" cy="92925"/>
            </a:xfrm>
            <a:custGeom>
              <a:avLst/>
              <a:gdLst/>
              <a:ahLst/>
              <a:cxnLst/>
              <a:rect l="l" t="t" r="r" b="b"/>
              <a:pathLst>
                <a:path w="8402" h="2280" extrusionOk="0">
                  <a:moveTo>
                    <a:pt x="8287" y="0"/>
                  </a:moveTo>
                  <a:cubicBezTo>
                    <a:pt x="8278" y="0"/>
                    <a:pt x="8269" y="2"/>
                    <a:pt x="8259" y="4"/>
                  </a:cubicBezTo>
                  <a:lnTo>
                    <a:pt x="93" y="2071"/>
                  </a:lnTo>
                  <a:cubicBezTo>
                    <a:pt x="33" y="2082"/>
                    <a:pt x="0" y="2142"/>
                    <a:pt x="16" y="2197"/>
                  </a:cubicBezTo>
                  <a:cubicBezTo>
                    <a:pt x="28" y="2247"/>
                    <a:pt x="71" y="2280"/>
                    <a:pt x="114" y="2280"/>
                  </a:cubicBezTo>
                  <a:cubicBezTo>
                    <a:pt x="126" y="2280"/>
                    <a:pt x="137" y="2273"/>
                    <a:pt x="142" y="2273"/>
                  </a:cubicBezTo>
                  <a:lnTo>
                    <a:pt x="8315" y="208"/>
                  </a:lnTo>
                  <a:cubicBezTo>
                    <a:pt x="8369" y="196"/>
                    <a:pt x="8402" y="136"/>
                    <a:pt x="8391" y="82"/>
                  </a:cubicBezTo>
                  <a:cubicBezTo>
                    <a:pt x="8377" y="35"/>
                    <a:pt x="8336" y="0"/>
                    <a:pt x="8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51"/>
            <p:cNvSpPr/>
            <p:nvPr/>
          </p:nvSpPr>
          <p:spPr>
            <a:xfrm rot="3157019">
              <a:off x="1199046" y="4425992"/>
              <a:ext cx="120680" cy="51068"/>
            </a:xfrm>
            <a:custGeom>
              <a:avLst/>
              <a:gdLst/>
              <a:ahLst/>
              <a:cxnLst/>
              <a:rect l="l" t="t" r="r" b="b"/>
              <a:pathLst>
                <a:path w="2961" h="1253" extrusionOk="0">
                  <a:moveTo>
                    <a:pt x="121" y="0"/>
                  </a:moveTo>
                  <a:cubicBezTo>
                    <a:pt x="79" y="0"/>
                    <a:pt x="40" y="26"/>
                    <a:pt x="23" y="69"/>
                  </a:cubicBezTo>
                  <a:cubicBezTo>
                    <a:pt x="0" y="123"/>
                    <a:pt x="28" y="183"/>
                    <a:pt x="83" y="205"/>
                  </a:cubicBezTo>
                  <a:lnTo>
                    <a:pt x="2802" y="1246"/>
                  </a:lnTo>
                  <a:cubicBezTo>
                    <a:pt x="2818" y="1253"/>
                    <a:pt x="2829" y="1253"/>
                    <a:pt x="2840" y="1253"/>
                  </a:cubicBezTo>
                  <a:cubicBezTo>
                    <a:pt x="2884" y="1253"/>
                    <a:pt x="2922" y="1225"/>
                    <a:pt x="2939" y="1187"/>
                  </a:cubicBezTo>
                  <a:cubicBezTo>
                    <a:pt x="2960" y="1132"/>
                    <a:pt x="2934" y="1071"/>
                    <a:pt x="2879" y="1049"/>
                  </a:cubicBezTo>
                  <a:lnTo>
                    <a:pt x="160" y="8"/>
                  </a:lnTo>
                  <a:cubicBezTo>
                    <a:pt x="147" y="3"/>
                    <a:pt x="134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51"/>
            <p:cNvSpPr/>
            <p:nvPr/>
          </p:nvSpPr>
          <p:spPr>
            <a:xfrm rot="3157019">
              <a:off x="971082" y="4258356"/>
              <a:ext cx="332859" cy="25514"/>
            </a:xfrm>
            <a:custGeom>
              <a:avLst/>
              <a:gdLst/>
              <a:ahLst/>
              <a:cxnLst/>
              <a:rect l="l" t="t" r="r" b="b"/>
              <a:pathLst>
                <a:path w="8167" h="626" extrusionOk="0">
                  <a:moveTo>
                    <a:pt x="8064" y="0"/>
                  </a:moveTo>
                  <a:cubicBezTo>
                    <a:pt x="8060" y="0"/>
                    <a:pt x="8056" y="0"/>
                    <a:pt x="8052" y="1"/>
                  </a:cubicBezTo>
                  <a:lnTo>
                    <a:pt x="99" y="411"/>
                  </a:lnTo>
                  <a:cubicBezTo>
                    <a:pt x="44" y="417"/>
                    <a:pt x="1" y="467"/>
                    <a:pt x="1" y="520"/>
                  </a:cubicBezTo>
                  <a:cubicBezTo>
                    <a:pt x="6" y="581"/>
                    <a:pt x="51" y="626"/>
                    <a:pt x="104" y="626"/>
                  </a:cubicBezTo>
                  <a:lnTo>
                    <a:pt x="110" y="626"/>
                  </a:lnTo>
                  <a:lnTo>
                    <a:pt x="8063" y="209"/>
                  </a:lnTo>
                  <a:cubicBezTo>
                    <a:pt x="8123" y="209"/>
                    <a:pt x="8167" y="159"/>
                    <a:pt x="8161" y="100"/>
                  </a:cubicBezTo>
                  <a:cubicBezTo>
                    <a:pt x="8161" y="43"/>
                    <a:pt x="8119" y="0"/>
                    <a:pt x="80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51"/>
            <p:cNvSpPr/>
            <p:nvPr/>
          </p:nvSpPr>
          <p:spPr>
            <a:xfrm rot="3157019">
              <a:off x="1213968" y="4390228"/>
              <a:ext cx="33339" cy="56611"/>
            </a:xfrm>
            <a:custGeom>
              <a:avLst/>
              <a:gdLst/>
              <a:ahLst/>
              <a:cxnLst/>
              <a:rect l="l" t="t" r="r" b="b"/>
              <a:pathLst>
                <a:path w="818" h="1389" extrusionOk="0">
                  <a:moveTo>
                    <a:pt x="126" y="1"/>
                  </a:moveTo>
                  <a:cubicBezTo>
                    <a:pt x="110" y="1"/>
                    <a:pt x="94" y="4"/>
                    <a:pt x="78" y="12"/>
                  </a:cubicBezTo>
                  <a:cubicBezTo>
                    <a:pt x="23" y="35"/>
                    <a:pt x="0" y="101"/>
                    <a:pt x="28" y="149"/>
                  </a:cubicBezTo>
                  <a:lnTo>
                    <a:pt x="599" y="1328"/>
                  </a:lnTo>
                  <a:cubicBezTo>
                    <a:pt x="620" y="1366"/>
                    <a:pt x="658" y="1388"/>
                    <a:pt x="698" y="1388"/>
                  </a:cubicBezTo>
                  <a:cubicBezTo>
                    <a:pt x="713" y="1388"/>
                    <a:pt x="724" y="1388"/>
                    <a:pt x="741" y="1377"/>
                  </a:cubicBezTo>
                  <a:cubicBezTo>
                    <a:pt x="796" y="1355"/>
                    <a:pt x="817" y="1290"/>
                    <a:pt x="790" y="1240"/>
                  </a:cubicBezTo>
                  <a:lnTo>
                    <a:pt x="220" y="61"/>
                  </a:lnTo>
                  <a:cubicBezTo>
                    <a:pt x="201" y="23"/>
                    <a:pt x="164" y="1"/>
                    <a:pt x="1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51"/>
            <p:cNvSpPr/>
            <p:nvPr/>
          </p:nvSpPr>
          <p:spPr>
            <a:xfrm rot="3157019">
              <a:off x="1472390" y="4167624"/>
              <a:ext cx="2064283" cy="1411361"/>
            </a:xfrm>
            <a:custGeom>
              <a:avLst/>
              <a:gdLst/>
              <a:ahLst/>
              <a:cxnLst/>
              <a:rect l="l" t="t" r="r" b="b"/>
              <a:pathLst>
                <a:path w="50649" h="34629" extrusionOk="0">
                  <a:moveTo>
                    <a:pt x="32733" y="0"/>
                  </a:moveTo>
                  <a:cubicBezTo>
                    <a:pt x="32447" y="7"/>
                    <a:pt x="32162" y="12"/>
                    <a:pt x="31883" y="28"/>
                  </a:cubicBezTo>
                  <a:cubicBezTo>
                    <a:pt x="31822" y="28"/>
                    <a:pt x="31779" y="78"/>
                    <a:pt x="31784" y="139"/>
                  </a:cubicBezTo>
                  <a:cubicBezTo>
                    <a:pt x="31784" y="193"/>
                    <a:pt x="31833" y="237"/>
                    <a:pt x="31888" y="237"/>
                  </a:cubicBezTo>
                  <a:lnTo>
                    <a:pt x="31893" y="237"/>
                  </a:lnTo>
                  <a:cubicBezTo>
                    <a:pt x="32167" y="225"/>
                    <a:pt x="32453" y="215"/>
                    <a:pt x="32733" y="215"/>
                  </a:cubicBezTo>
                  <a:cubicBezTo>
                    <a:pt x="32792" y="210"/>
                    <a:pt x="32842" y="165"/>
                    <a:pt x="32837" y="106"/>
                  </a:cubicBezTo>
                  <a:cubicBezTo>
                    <a:pt x="32837" y="45"/>
                    <a:pt x="32792" y="0"/>
                    <a:pt x="32733" y="0"/>
                  </a:cubicBezTo>
                  <a:close/>
                  <a:moveTo>
                    <a:pt x="33581" y="7"/>
                  </a:moveTo>
                  <a:cubicBezTo>
                    <a:pt x="33527" y="7"/>
                    <a:pt x="33472" y="50"/>
                    <a:pt x="33472" y="111"/>
                  </a:cubicBezTo>
                  <a:cubicBezTo>
                    <a:pt x="33472" y="171"/>
                    <a:pt x="33515" y="220"/>
                    <a:pt x="33576" y="220"/>
                  </a:cubicBezTo>
                  <a:cubicBezTo>
                    <a:pt x="33851" y="225"/>
                    <a:pt x="34135" y="237"/>
                    <a:pt x="34415" y="258"/>
                  </a:cubicBezTo>
                  <a:lnTo>
                    <a:pt x="34426" y="258"/>
                  </a:lnTo>
                  <a:cubicBezTo>
                    <a:pt x="34481" y="258"/>
                    <a:pt x="34524" y="215"/>
                    <a:pt x="34530" y="160"/>
                  </a:cubicBezTo>
                  <a:cubicBezTo>
                    <a:pt x="34530" y="99"/>
                    <a:pt x="34486" y="50"/>
                    <a:pt x="34431" y="45"/>
                  </a:cubicBezTo>
                  <a:cubicBezTo>
                    <a:pt x="34147" y="28"/>
                    <a:pt x="33861" y="18"/>
                    <a:pt x="33581" y="7"/>
                  </a:cubicBezTo>
                  <a:close/>
                  <a:moveTo>
                    <a:pt x="31042" y="88"/>
                  </a:moveTo>
                  <a:cubicBezTo>
                    <a:pt x="31039" y="88"/>
                    <a:pt x="31036" y="88"/>
                    <a:pt x="31033" y="89"/>
                  </a:cubicBezTo>
                  <a:cubicBezTo>
                    <a:pt x="30753" y="116"/>
                    <a:pt x="30469" y="149"/>
                    <a:pt x="30189" y="187"/>
                  </a:cubicBezTo>
                  <a:cubicBezTo>
                    <a:pt x="30135" y="198"/>
                    <a:pt x="30090" y="248"/>
                    <a:pt x="30102" y="308"/>
                  </a:cubicBezTo>
                  <a:cubicBezTo>
                    <a:pt x="30107" y="362"/>
                    <a:pt x="30156" y="395"/>
                    <a:pt x="30206" y="395"/>
                  </a:cubicBezTo>
                  <a:lnTo>
                    <a:pt x="30222" y="395"/>
                  </a:lnTo>
                  <a:cubicBezTo>
                    <a:pt x="30496" y="357"/>
                    <a:pt x="30775" y="324"/>
                    <a:pt x="31056" y="296"/>
                  </a:cubicBezTo>
                  <a:cubicBezTo>
                    <a:pt x="31115" y="291"/>
                    <a:pt x="31154" y="243"/>
                    <a:pt x="31148" y="182"/>
                  </a:cubicBezTo>
                  <a:cubicBezTo>
                    <a:pt x="31143" y="130"/>
                    <a:pt x="31094" y="88"/>
                    <a:pt x="31042" y="88"/>
                  </a:cubicBezTo>
                  <a:close/>
                  <a:moveTo>
                    <a:pt x="35275" y="111"/>
                  </a:moveTo>
                  <a:cubicBezTo>
                    <a:pt x="35215" y="111"/>
                    <a:pt x="35166" y="149"/>
                    <a:pt x="35160" y="204"/>
                  </a:cubicBezTo>
                  <a:cubicBezTo>
                    <a:pt x="35154" y="264"/>
                    <a:pt x="35199" y="314"/>
                    <a:pt x="35258" y="319"/>
                  </a:cubicBezTo>
                  <a:cubicBezTo>
                    <a:pt x="35538" y="346"/>
                    <a:pt x="35817" y="379"/>
                    <a:pt x="36098" y="412"/>
                  </a:cubicBezTo>
                  <a:lnTo>
                    <a:pt x="36108" y="412"/>
                  </a:lnTo>
                  <a:cubicBezTo>
                    <a:pt x="36163" y="412"/>
                    <a:pt x="36207" y="374"/>
                    <a:pt x="36212" y="319"/>
                  </a:cubicBezTo>
                  <a:cubicBezTo>
                    <a:pt x="36219" y="264"/>
                    <a:pt x="36179" y="210"/>
                    <a:pt x="36120" y="204"/>
                  </a:cubicBezTo>
                  <a:cubicBezTo>
                    <a:pt x="35840" y="165"/>
                    <a:pt x="35561" y="139"/>
                    <a:pt x="35275" y="111"/>
                  </a:cubicBezTo>
                  <a:close/>
                  <a:moveTo>
                    <a:pt x="36946" y="317"/>
                  </a:moveTo>
                  <a:cubicBezTo>
                    <a:pt x="36897" y="317"/>
                    <a:pt x="36848" y="357"/>
                    <a:pt x="36843" y="407"/>
                  </a:cubicBezTo>
                  <a:cubicBezTo>
                    <a:pt x="36831" y="467"/>
                    <a:pt x="36870" y="516"/>
                    <a:pt x="36930" y="527"/>
                  </a:cubicBezTo>
                  <a:cubicBezTo>
                    <a:pt x="37210" y="571"/>
                    <a:pt x="37484" y="615"/>
                    <a:pt x="37758" y="665"/>
                  </a:cubicBezTo>
                  <a:lnTo>
                    <a:pt x="37780" y="665"/>
                  </a:lnTo>
                  <a:cubicBezTo>
                    <a:pt x="37830" y="665"/>
                    <a:pt x="37873" y="632"/>
                    <a:pt x="37884" y="577"/>
                  </a:cubicBezTo>
                  <a:cubicBezTo>
                    <a:pt x="37896" y="521"/>
                    <a:pt x="37856" y="467"/>
                    <a:pt x="37797" y="456"/>
                  </a:cubicBezTo>
                  <a:cubicBezTo>
                    <a:pt x="37517" y="407"/>
                    <a:pt x="37243" y="362"/>
                    <a:pt x="36963" y="319"/>
                  </a:cubicBezTo>
                  <a:cubicBezTo>
                    <a:pt x="36958" y="318"/>
                    <a:pt x="36952" y="317"/>
                    <a:pt x="36946" y="317"/>
                  </a:cubicBezTo>
                  <a:close/>
                  <a:moveTo>
                    <a:pt x="29371" y="328"/>
                  </a:moveTo>
                  <a:cubicBezTo>
                    <a:pt x="29364" y="328"/>
                    <a:pt x="29358" y="328"/>
                    <a:pt x="29351" y="329"/>
                  </a:cubicBezTo>
                  <a:cubicBezTo>
                    <a:pt x="29071" y="385"/>
                    <a:pt x="28792" y="445"/>
                    <a:pt x="28523" y="516"/>
                  </a:cubicBezTo>
                  <a:cubicBezTo>
                    <a:pt x="28463" y="527"/>
                    <a:pt x="28430" y="587"/>
                    <a:pt x="28446" y="642"/>
                  </a:cubicBezTo>
                  <a:cubicBezTo>
                    <a:pt x="28458" y="691"/>
                    <a:pt x="28501" y="724"/>
                    <a:pt x="28544" y="724"/>
                  </a:cubicBezTo>
                  <a:cubicBezTo>
                    <a:pt x="28556" y="724"/>
                    <a:pt x="28567" y="719"/>
                    <a:pt x="28572" y="719"/>
                  </a:cubicBezTo>
                  <a:cubicBezTo>
                    <a:pt x="28835" y="653"/>
                    <a:pt x="29115" y="592"/>
                    <a:pt x="29394" y="538"/>
                  </a:cubicBezTo>
                  <a:cubicBezTo>
                    <a:pt x="29449" y="527"/>
                    <a:pt x="29488" y="473"/>
                    <a:pt x="29477" y="412"/>
                  </a:cubicBezTo>
                  <a:cubicBezTo>
                    <a:pt x="29467" y="363"/>
                    <a:pt x="29423" y="328"/>
                    <a:pt x="29371" y="328"/>
                  </a:cubicBezTo>
                  <a:close/>
                  <a:moveTo>
                    <a:pt x="38611" y="613"/>
                  </a:moveTo>
                  <a:cubicBezTo>
                    <a:pt x="38563" y="613"/>
                    <a:pt x="38519" y="649"/>
                    <a:pt x="38503" y="698"/>
                  </a:cubicBezTo>
                  <a:cubicBezTo>
                    <a:pt x="38493" y="757"/>
                    <a:pt x="38531" y="812"/>
                    <a:pt x="38586" y="823"/>
                  </a:cubicBezTo>
                  <a:cubicBezTo>
                    <a:pt x="38865" y="878"/>
                    <a:pt x="39139" y="938"/>
                    <a:pt x="39414" y="999"/>
                  </a:cubicBezTo>
                  <a:cubicBezTo>
                    <a:pt x="39419" y="1004"/>
                    <a:pt x="39429" y="1004"/>
                    <a:pt x="39435" y="1004"/>
                  </a:cubicBezTo>
                  <a:cubicBezTo>
                    <a:pt x="39485" y="1004"/>
                    <a:pt x="39528" y="971"/>
                    <a:pt x="39540" y="921"/>
                  </a:cubicBezTo>
                  <a:cubicBezTo>
                    <a:pt x="39550" y="862"/>
                    <a:pt x="39518" y="807"/>
                    <a:pt x="39457" y="796"/>
                  </a:cubicBezTo>
                  <a:cubicBezTo>
                    <a:pt x="39183" y="731"/>
                    <a:pt x="38909" y="670"/>
                    <a:pt x="38630" y="615"/>
                  </a:cubicBezTo>
                  <a:cubicBezTo>
                    <a:pt x="38623" y="614"/>
                    <a:pt x="38617" y="613"/>
                    <a:pt x="38611" y="613"/>
                  </a:cubicBezTo>
                  <a:close/>
                  <a:moveTo>
                    <a:pt x="27734" y="742"/>
                  </a:moveTo>
                  <a:cubicBezTo>
                    <a:pt x="27724" y="742"/>
                    <a:pt x="27713" y="743"/>
                    <a:pt x="27701" y="746"/>
                  </a:cubicBezTo>
                  <a:cubicBezTo>
                    <a:pt x="27432" y="834"/>
                    <a:pt x="27163" y="928"/>
                    <a:pt x="26900" y="1026"/>
                  </a:cubicBezTo>
                  <a:cubicBezTo>
                    <a:pt x="26846" y="1048"/>
                    <a:pt x="26819" y="1108"/>
                    <a:pt x="26840" y="1163"/>
                  </a:cubicBezTo>
                  <a:cubicBezTo>
                    <a:pt x="26857" y="1207"/>
                    <a:pt x="26895" y="1234"/>
                    <a:pt x="26938" y="1234"/>
                  </a:cubicBezTo>
                  <a:cubicBezTo>
                    <a:pt x="26950" y="1234"/>
                    <a:pt x="26961" y="1229"/>
                    <a:pt x="26978" y="1224"/>
                  </a:cubicBezTo>
                  <a:cubicBezTo>
                    <a:pt x="27234" y="1125"/>
                    <a:pt x="27497" y="1032"/>
                    <a:pt x="27767" y="949"/>
                  </a:cubicBezTo>
                  <a:cubicBezTo>
                    <a:pt x="27821" y="928"/>
                    <a:pt x="27854" y="873"/>
                    <a:pt x="27833" y="817"/>
                  </a:cubicBezTo>
                  <a:cubicBezTo>
                    <a:pt x="27819" y="768"/>
                    <a:pt x="27780" y="742"/>
                    <a:pt x="27734" y="742"/>
                  </a:cubicBezTo>
                  <a:close/>
                  <a:moveTo>
                    <a:pt x="40255" y="989"/>
                  </a:moveTo>
                  <a:cubicBezTo>
                    <a:pt x="40210" y="989"/>
                    <a:pt x="40168" y="1020"/>
                    <a:pt x="40158" y="1070"/>
                  </a:cubicBezTo>
                  <a:cubicBezTo>
                    <a:pt x="40142" y="1125"/>
                    <a:pt x="40175" y="1179"/>
                    <a:pt x="40236" y="1196"/>
                  </a:cubicBezTo>
                  <a:cubicBezTo>
                    <a:pt x="40509" y="1267"/>
                    <a:pt x="40778" y="1338"/>
                    <a:pt x="41053" y="1409"/>
                  </a:cubicBezTo>
                  <a:cubicBezTo>
                    <a:pt x="41058" y="1409"/>
                    <a:pt x="41068" y="1415"/>
                    <a:pt x="41079" y="1415"/>
                  </a:cubicBezTo>
                  <a:cubicBezTo>
                    <a:pt x="41124" y="1415"/>
                    <a:pt x="41167" y="1382"/>
                    <a:pt x="41178" y="1333"/>
                  </a:cubicBezTo>
                  <a:cubicBezTo>
                    <a:pt x="41195" y="1278"/>
                    <a:pt x="41162" y="1217"/>
                    <a:pt x="41107" y="1207"/>
                  </a:cubicBezTo>
                  <a:cubicBezTo>
                    <a:pt x="40833" y="1130"/>
                    <a:pt x="40559" y="1059"/>
                    <a:pt x="40284" y="994"/>
                  </a:cubicBezTo>
                  <a:cubicBezTo>
                    <a:pt x="40275" y="991"/>
                    <a:pt x="40265" y="989"/>
                    <a:pt x="40255" y="989"/>
                  </a:cubicBezTo>
                  <a:close/>
                  <a:moveTo>
                    <a:pt x="41893" y="1433"/>
                  </a:moveTo>
                  <a:cubicBezTo>
                    <a:pt x="41846" y="1433"/>
                    <a:pt x="41806" y="1463"/>
                    <a:pt x="41792" y="1508"/>
                  </a:cubicBezTo>
                  <a:cubicBezTo>
                    <a:pt x="41776" y="1563"/>
                    <a:pt x="41809" y="1624"/>
                    <a:pt x="41863" y="1639"/>
                  </a:cubicBezTo>
                  <a:cubicBezTo>
                    <a:pt x="42138" y="1717"/>
                    <a:pt x="42406" y="1799"/>
                    <a:pt x="42669" y="1882"/>
                  </a:cubicBezTo>
                  <a:cubicBezTo>
                    <a:pt x="42680" y="1887"/>
                    <a:pt x="42690" y="1887"/>
                    <a:pt x="42702" y="1887"/>
                  </a:cubicBezTo>
                  <a:cubicBezTo>
                    <a:pt x="42746" y="1887"/>
                    <a:pt x="42789" y="1859"/>
                    <a:pt x="42801" y="1816"/>
                  </a:cubicBezTo>
                  <a:cubicBezTo>
                    <a:pt x="42817" y="1760"/>
                    <a:pt x="42789" y="1700"/>
                    <a:pt x="42735" y="1684"/>
                  </a:cubicBezTo>
                  <a:cubicBezTo>
                    <a:pt x="42467" y="1596"/>
                    <a:pt x="42197" y="1513"/>
                    <a:pt x="41923" y="1437"/>
                  </a:cubicBezTo>
                  <a:cubicBezTo>
                    <a:pt x="41913" y="1434"/>
                    <a:pt x="41903" y="1433"/>
                    <a:pt x="41893" y="1433"/>
                  </a:cubicBezTo>
                  <a:close/>
                  <a:moveTo>
                    <a:pt x="26163" y="1349"/>
                  </a:moveTo>
                  <a:cubicBezTo>
                    <a:pt x="26147" y="1349"/>
                    <a:pt x="26131" y="1353"/>
                    <a:pt x="26116" y="1361"/>
                  </a:cubicBezTo>
                  <a:cubicBezTo>
                    <a:pt x="25848" y="1475"/>
                    <a:pt x="25597" y="1596"/>
                    <a:pt x="25349" y="1717"/>
                  </a:cubicBezTo>
                  <a:cubicBezTo>
                    <a:pt x="25294" y="1743"/>
                    <a:pt x="25273" y="1804"/>
                    <a:pt x="25301" y="1859"/>
                  </a:cubicBezTo>
                  <a:cubicBezTo>
                    <a:pt x="25316" y="1897"/>
                    <a:pt x="25355" y="1920"/>
                    <a:pt x="25393" y="1920"/>
                  </a:cubicBezTo>
                  <a:cubicBezTo>
                    <a:pt x="25410" y="1920"/>
                    <a:pt x="25426" y="1914"/>
                    <a:pt x="25437" y="1908"/>
                  </a:cubicBezTo>
                  <a:cubicBezTo>
                    <a:pt x="25683" y="1788"/>
                    <a:pt x="25941" y="1667"/>
                    <a:pt x="26199" y="1553"/>
                  </a:cubicBezTo>
                  <a:cubicBezTo>
                    <a:pt x="26254" y="1525"/>
                    <a:pt x="26275" y="1465"/>
                    <a:pt x="26254" y="1409"/>
                  </a:cubicBezTo>
                  <a:cubicBezTo>
                    <a:pt x="26238" y="1371"/>
                    <a:pt x="26201" y="1349"/>
                    <a:pt x="26163" y="1349"/>
                  </a:cubicBezTo>
                  <a:close/>
                  <a:moveTo>
                    <a:pt x="43509" y="1936"/>
                  </a:moveTo>
                  <a:cubicBezTo>
                    <a:pt x="43465" y="1936"/>
                    <a:pt x="43422" y="1963"/>
                    <a:pt x="43409" y="2006"/>
                  </a:cubicBezTo>
                  <a:cubicBezTo>
                    <a:pt x="43387" y="2067"/>
                    <a:pt x="43420" y="2122"/>
                    <a:pt x="43474" y="2145"/>
                  </a:cubicBezTo>
                  <a:cubicBezTo>
                    <a:pt x="43743" y="2231"/>
                    <a:pt x="44012" y="2325"/>
                    <a:pt x="44269" y="2418"/>
                  </a:cubicBezTo>
                  <a:cubicBezTo>
                    <a:pt x="44286" y="2418"/>
                    <a:pt x="44296" y="2423"/>
                    <a:pt x="44308" y="2423"/>
                  </a:cubicBezTo>
                  <a:cubicBezTo>
                    <a:pt x="44352" y="2423"/>
                    <a:pt x="44390" y="2396"/>
                    <a:pt x="44407" y="2352"/>
                  </a:cubicBezTo>
                  <a:cubicBezTo>
                    <a:pt x="44428" y="2297"/>
                    <a:pt x="44395" y="2237"/>
                    <a:pt x="44341" y="2216"/>
                  </a:cubicBezTo>
                  <a:cubicBezTo>
                    <a:pt x="44078" y="2127"/>
                    <a:pt x="43815" y="2034"/>
                    <a:pt x="43540" y="1941"/>
                  </a:cubicBezTo>
                  <a:cubicBezTo>
                    <a:pt x="43530" y="1938"/>
                    <a:pt x="43519" y="1936"/>
                    <a:pt x="43509" y="1936"/>
                  </a:cubicBezTo>
                  <a:close/>
                  <a:moveTo>
                    <a:pt x="24643" y="2093"/>
                  </a:moveTo>
                  <a:cubicBezTo>
                    <a:pt x="24626" y="2093"/>
                    <a:pt x="24609" y="2097"/>
                    <a:pt x="24593" y="2105"/>
                  </a:cubicBezTo>
                  <a:cubicBezTo>
                    <a:pt x="24340" y="2237"/>
                    <a:pt x="24094" y="2380"/>
                    <a:pt x="23854" y="2522"/>
                  </a:cubicBezTo>
                  <a:cubicBezTo>
                    <a:pt x="23804" y="2550"/>
                    <a:pt x="23788" y="2615"/>
                    <a:pt x="23814" y="2664"/>
                  </a:cubicBezTo>
                  <a:cubicBezTo>
                    <a:pt x="23837" y="2697"/>
                    <a:pt x="23869" y="2714"/>
                    <a:pt x="23908" y="2714"/>
                  </a:cubicBezTo>
                  <a:cubicBezTo>
                    <a:pt x="23925" y="2714"/>
                    <a:pt x="23941" y="2714"/>
                    <a:pt x="23963" y="2704"/>
                  </a:cubicBezTo>
                  <a:cubicBezTo>
                    <a:pt x="24198" y="2560"/>
                    <a:pt x="24446" y="2423"/>
                    <a:pt x="24692" y="2292"/>
                  </a:cubicBezTo>
                  <a:cubicBezTo>
                    <a:pt x="24742" y="2264"/>
                    <a:pt x="24763" y="2199"/>
                    <a:pt x="24735" y="2150"/>
                  </a:cubicBezTo>
                  <a:cubicBezTo>
                    <a:pt x="24717" y="2112"/>
                    <a:pt x="24681" y="2093"/>
                    <a:pt x="24643" y="2093"/>
                  </a:cubicBezTo>
                  <a:close/>
                  <a:moveTo>
                    <a:pt x="45101" y="2499"/>
                  </a:moveTo>
                  <a:cubicBezTo>
                    <a:pt x="45059" y="2499"/>
                    <a:pt x="45020" y="2524"/>
                    <a:pt x="45004" y="2566"/>
                  </a:cubicBezTo>
                  <a:cubicBezTo>
                    <a:pt x="44982" y="2621"/>
                    <a:pt x="45009" y="2681"/>
                    <a:pt x="45065" y="2704"/>
                  </a:cubicBezTo>
                  <a:cubicBezTo>
                    <a:pt x="45338" y="2802"/>
                    <a:pt x="45601" y="2906"/>
                    <a:pt x="45854" y="3005"/>
                  </a:cubicBezTo>
                  <a:cubicBezTo>
                    <a:pt x="45870" y="3010"/>
                    <a:pt x="45880" y="3010"/>
                    <a:pt x="45892" y="3010"/>
                  </a:cubicBezTo>
                  <a:cubicBezTo>
                    <a:pt x="45935" y="3010"/>
                    <a:pt x="45974" y="2982"/>
                    <a:pt x="45991" y="2944"/>
                  </a:cubicBezTo>
                  <a:cubicBezTo>
                    <a:pt x="46012" y="2889"/>
                    <a:pt x="45985" y="2829"/>
                    <a:pt x="45930" y="2808"/>
                  </a:cubicBezTo>
                  <a:cubicBezTo>
                    <a:pt x="45678" y="2709"/>
                    <a:pt x="45409" y="2605"/>
                    <a:pt x="45141" y="2506"/>
                  </a:cubicBezTo>
                  <a:cubicBezTo>
                    <a:pt x="45128" y="2501"/>
                    <a:pt x="45114" y="2499"/>
                    <a:pt x="45101" y="2499"/>
                  </a:cubicBezTo>
                  <a:close/>
                  <a:moveTo>
                    <a:pt x="23187" y="2949"/>
                  </a:moveTo>
                  <a:cubicBezTo>
                    <a:pt x="23167" y="2949"/>
                    <a:pt x="23148" y="2955"/>
                    <a:pt x="23130" y="2967"/>
                  </a:cubicBezTo>
                  <a:cubicBezTo>
                    <a:pt x="22893" y="3119"/>
                    <a:pt x="22658" y="3278"/>
                    <a:pt x="22428" y="3443"/>
                  </a:cubicBezTo>
                  <a:cubicBezTo>
                    <a:pt x="22379" y="3476"/>
                    <a:pt x="22367" y="3542"/>
                    <a:pt x="22407" y="3592"/>
                  </a:cubicBezTo>
                  <a:cubicBezTo>
                    <a:pt x="22423" y="3618"/>
                    <a:pt x="22455" y="3635"/>
                    <a:pt x="22488" y="3635"/>
                  </a:cubicBezTo>
                  <a:cubicBezTo>
                    <a:pt x="22511" y="3635"/>
                    <a:pt x="22532" y="3630"/>
                    <a:pt x="22554" y="3613"/>
                  </a:cubicBezTo>
                  <a:cubicBezTo>
                    <a:pt x="22779" y="3453"/>
                    <a:pt x="23014" y="3296"/>
                    <a:pt x="23245" y="3142"/>
                  </a:cubicBezTo>
                  <a:cubicBezTo>
                    <a:pt x="23295" y="3109"/>
                    <a:pt x="23310" y="3043"/>
                    <a:pt x="23278" y="3000"/>
                  </a:cubicBezTo>
                  <a:cubicBezTo>
                    <a:pt x="23256" y="2967"/>
                    <a:pt x="23222" y="2949"/>
                    <a:pt x="23187" y="2949"/>
                  </a:cubicBezTo>
                  <a:close/>
                  <a:moveTo>
                    <a:pt x="46681" y="3112"/>
                  </a:moveTo>
                  <a:cubicBezTo>
                    <a:pt x="46638" y="3112"/>
                    <a:pt x="46599" y="3137"/>
                    <a:pt x="46583" y="3180"/>
                  </a:cubicBezTo>
                  <a:cubicBezTo>
                    <a:pt x="46560" y="3235"/>
                    <a:pt x="46588" y="3296"/>
                    <a:pt x="46643" y="3317"/>
                  </a:cubicBezTo>
                  <a:cubicBezTo>
                    <a:pt x="46911" y="3427"/>
                    <a:pt x="47175" y="3536"/>
                    <a:pt x="47421" y="3640"/>
                  </a:cubicBezTo>
                  <a:cubicBezTo>
                    <a:pt x="47432" y="3645"/>
                    <a:pt x="47448" y="3651"/>
                    <a:pt x="47459" y="3651"/>
                  </a:cubicBezTo>
                  <a:cubicBezTo>
                    <a:pt x="47503" y="3651"/>
                    <a:pt x="47542" y="3624"/>
                    <a:pt x="47557" y="3585"/>
                  </a:cubicBezTo>
                  <a:cubicBezTo>
                    <a:pt x="47580" y="3531"/>
                    <a:pt x="47557" y="3471"/>
                    <a:pt x="47503" y="3448"/>
                  </a:cubicBezTo>
                  <a:cubicBezTo>
                    <a:pt x="47256" y="3339"/>
                    <a:pt x="46993" y="3235"/>
                    <a:pt x="46719" y="3119"/>
                  </a:cubicBezTo>
                  <a:cubicBezTo>
                    <a:pt x="46707" y="3114"/>
                    <a:pt x="46693" y="3112"/>
                    <a:pt x="46681" y="3112"/>
                  </a:cubicBezTo>
                  <a:close/>
                  <a:moveTo>
                    <a:pt x="48236" y="3778"/>
                  </a:moveTo>
                  <a:cubicBezTo>
                    <a:pt x="48196" y="3778"/>
                    <a:pt x="48159" y="3802"/>
                    <a:pt x="48139" y="3838"/>
                  </a:cubicBezTo>
                  <a:cubicBezTo>
                    <a:pt x="48116" y="3893"/>
                    <a:pt x="48139" y="3959"/>
                    <a:pt x="48194" y="3980"/>
                  </a:cubicBezTo>
                  <a:cubicBezTo>
                    <a:pt x="48473" y="4106"/>
                    <a:pt x="48731" y="4222"/>
                    <a:pt x="48961" y="4331"/>
                  </a:cubicBezTo>
                  <a:cubicBezTo>
                    <a:pt x="48978" y="4336"/>
                    <a:pt x="48994" y="4341"/>
                    <a:pt x="49004" y="4341"/>
                  </a:cubicBezTo>
                  <a:cubicBezTo>
                    <a:pt x="49049" y="4341"/>
                    <a:pt x="49087" y="4320"/>
                    <a:pt x="49103" y="4282"/>
                  </a:cubicBezTo>
                  <a:cubicBezTo>
                    <a:pt x="49125" y="4227"/>
                    <a:pt x="49103" y="4166"/>
                    <a:pt x="49054" y="4139"/>
                  </a:cubicBezTo>
                  <a:cubicBezTo>
                    <a:pt x="48819" y="4030"/>
                    <a:pt x="48561" y="3914"/>
                    <a:pt x="48281" y="3789"/>
                  </a:cubicBezTo>
                  <a:cubicBezTo>
                    <a:pt x="48266" y="3781"/>
                    <a:pt x="48251" y="3778"/>
                    <a:pt x="48236" y="3778"/>
                  </a:cubicBezTo>
                  <a:close/>
                  <a:moveTo>
                    <a:pt x="21815" y="3929"/>
                  </a:moveTo>
                  <a:cubicBezTo>
                    <a:pt x="21793" y="3929"/>
                    <a:pt x="21769" y="3937"/>
                    <a:pt x="21749" y="3953"/>
                  </a:cubicBezTo>
                  <a:cubicBezTo>
                    <a:pt x="21529" y="4128"/>
                    <a:pt x="21310" y="4308"/>
                    <a:pt x="21097" y="4495"/>
                  </a:cubicBezTo>
                  <a:cubicBezTo>
                    <a:pt x="21052" y="4533"/>
                    <a:pt x="21047" y="4599"/>
                    <a:pt x="21085" y="4644"/>
                  </a:cubicBezTo>
                  <a:cubicBezTo>
                    <a:pt x="21107" y="4670"/>
                    <a:pt x="21140" y="4682"/>
                    <a:pt x="21168" y="4682"/>
                  </a:cubicBezTo>
                  <a:cubicBezTo>
                    <a:pt x="21190" y="4682"/>
                    <a:pt x="21216" y="4670"/>
                    <a:pt x="21239" y="4654"/>
                  </a:cubicBezTo>
                  <a:cubicBezTo>
                    <a:pt x="21446" y="4473"/>
                    <a:pt x="21661" y="4293"/>
                    <a:pt x="21881" y="4118"/>
                  </a:cubicBezTo>
                  <a:cubicBezTo>
                    <a:pt x="21929" y="4085"/>
                    <a:pt x="21935" y="4019"/>
                    <a:pt x="21896" y="3969"/>
                  </a:cubicBezTo>
                  <a:cubicBezTo>
                    <a:pt x="21877" y="3944"/>
                    <a:pt x="21847" y="3929"/>
                    <a:pt x="21815" y="3929"/>
                  </a:cubicBezTo>
                  <a:close/>
                  <a:moveTo>
                    <a:pt x="49771" y="4494"/>
                  </a:moveTo>
                  <a:cubicBezTo>
                    <a:pt x="49732" y="4494"/>
                    <a:pt x="49693" y="4516"/>
                    <a:pt x="49674" y="4556"/>
                  </a:cubicBezTo>
                  <a:cubicBezTo>
                    <a:pt x="49651" y="4604"/>
                    <a:pt x="49674" y="4670"/>
                    <a:pt x="49722" y="4698"/>
                  </a:cubicBezTo>
                  <a:cubicBezTo>
                    <a:pt x="50205" y="4933"/>
                    <a:pt x="50474" y="5077"/>
                    <a:pt x="50479" y="5082"/>
                  </a:cubicBezTo>
                  <a:cubicBezTo>
                    <a:pt x="50496" y="5087"/>
                    <a:pt x="50512" y="5092"/>
                    <a:pt x="50529" y="5092"/>
                  </a:cubicBezTo>
                  <a:cubicBezTo>
                    <a:pt x="50567" y="5092"/>
                    <a:pt x="50600" y="5071"/>
                    <a:pt x="50622" y="5038"/>
                  </a:cubicBezTo>
                  <a:cubicBezTo>
                    <a:pt x="50649" y="4988"/>
                    <a:pt x="50627" y="4923"/>
                    <a:pt x="50578" y="4895"/>
                  </a:cubicBezTo>
                  <a:cubicBezTo>
                    <a:pt x="50578" y="4890"/>
                    <a:pt x="50304" y="4748"/>
                    <a:pt x="49816" y="4506"/>
                  </a:cubicBezTo>
                  <a:cubicBezTo>
                    <a:pt x="49802" y="4498"/>
                    <a:pt x="49786" y="4494"/>
                    <a:pt x="49771" y="4494"/>
                  </a:cubicBezTo>
                  <a:close/>
                  <a:moveTo>
                    <a:pt x="20546" y="5042"/>
                  </a:moveTo>
                  <a:cubicBezTo>
                    <a:pt x="20519" y="5042"/>
                    <a:pt x="20493" y="5052"/>
                    <a:pt x="20472" y="5071"/>
                  </a:cubicBezTo>
                  <a:cubicBezTo>
                    <a:pt x="20269" y="5269"/>
                    <a:pt x="20072" y="5476"/>
                    <a:pt x="19880" y="5679"/>
                  </a:cubicBezTo>
                  <a:cubicBezTo>
                    <a:pt x="19842" y="5722"/>
                    <a:pt x="19842" y="5788"/>
                    <a:pt x="19885" y="5828"/>
                  </a:cubicBezTo>
                  <a:cubicBezTo>
                    <a:pt x="19907" y="5849"/>
                    <a:pt x="19929" y="5854"/>
                    <a:pt x="19956" y="5854"/>
                  </a:cubicBezTo>
                  <a:cubicBezTo>
                    <a:pt x="19984" y="5854"/>
                    <a:pt x="20011" y="5843"/>
                    <a:pt x="20032" y="5821"/>
                  </a:cubicBezTo>
                  <a:cubicBezTo>
                    <a:pt x="20219" y="5619"/>
                    <a:pt x="20417" y="5416"/>
                    <a:pt x="20619" y="5224"/>
                  </a:cubicBezTo>
                  <a:cubicBezTo>
                    <a:pt x="20664" y="5181"/>
                    <a:pt x="20664" y="5115"/>
                    <a:pt x="20624" y="5077"/>
                  </a:cubicBezTo>
                  <a:cubicBezTo>
                    <a:pt x="20602" y="5054"/>
                    <a:pt x="20574" y="5042"/>
                    <a:pt x="20546" y="5042"/>
                  </a:cubicBezTo>
                  <a:close/>
                  <a:moveTo>
                    <a:pt x="19395" y="6278"/>
                  </a:moveTo>
                  <a:cubicBezTo>
                    <a:pt x="19366" y="6278"/>
                    <a:pt x="19336" y="6291"/>
                    <a:pt x="19316" y="6314"/>
                  </a:cubicBezTo>
                  <a:cubicBezTo>
                    <a:pt x="19134" y="6524"/>
                    <a:pt x="18964" y="6742"/>
                    <a:pt x="18778" y="6972"/>
                  </a:cubicBezTo>
                  <a:cubicBezTo>
                    <a:pt x="18745" y="7022"/>
                    <a:pt x="18750" y="7088"/>
                    <a:pt x="18800" y="7121"/>
                  </a:cubicBezTo>
                  <a:cubicBezTo>
                    <a:pt x="18816" y="7137"/>
                    <a:pt x="18843" y="7143"/>
                    <a:pt x="18866" y="7143"/>
                  </a:cubicBezTo>
                  <a:cubicBezTo>
                    <a:pt x="18893" y="7143"/>
                    <a:pt x="18926" y="7131"/>
                    <a:pt x="18947" y="7104"/>
                  </a:cubicBezTo>
                  <a:cubicBezTo>
                    <a:pt x="19129" y="6873"/>
                    <a:pt x="19298" y="6660"/>
                    <a:pt x="19473" y="6453"/>
                  </a:cubicBezTo>
                  <a:cubicBezTo>
                    <a:pt x="19513" y="6408"/>
                    <a:pt x="19506" y="6337"/>
                    <a:pt x="19463" y="6304"/>
                  </a:cubicBezTo>
                  <a:cubicBezTo>
                    <a:pt x="19443" y="6287"/>
                    <a:pt x="19419" y="6278"/>
                    <a:pt x="19395" y="6278"/>
                  </a:cubicBezTo>
                  <a:close/>
                  <a:moveTo>
                    <a:pt x="11915" y="7714"/>
                  </a:moveTo>
                  <a:cubicBezTo>
                    <a:pt x="11869" y="7714"/>
                    <a:pt x="11823" y="7715"/>
                    <a:pt x="11778" y="7718"/>
                  </a:cubicBezTo>
                  <a:cubicBezTo>
                    <a:pt x="11719" y="7723"/>
                    <a:pt x="11674" y="7773"/>
                    <a:pt x="11680" y="7834"/>
                  </a:cubicBezTo>
                  <a:cubicBezTo>
                    <a:pt x="11680" y="7888"/>
                    <a:pt x="11730" y="7932"/>
                    <a:pt x="11790" y="7932"/>
                  </a:cubicBezTo>
                  <a:cubicBezTo>
                    <a:pt x="11838" y="7929"/>
                    <a:pt x="11887" y="7927"/>
                    <a:pt x="11937" y="7927"/>
                  </a:cubicBezTo>
                  <a:cubicBezTo>
                    <a:pt x="12147" y="7927"/>
                    <a:pt x="12370" y="7956"/>
                    <a:pt x="12595" y="8014"/>
                  </a:cubicBezTo>
                  <a:cubicBezTo>
                    <a:pt x="12600" y="8019"/>
                    <a:pt x="12612" y="8019"/>
                    <a:pt x="12623" y="8019"/>
                  </a:cubicBezTo>
                  <a:cubicBezTo>
                    <a:pt x="12666" y="8019"/>
                    <a:pt x="12711" y="7986"/>
                    <a:pt x="12721" y="7938"/>
                  </a:cubicBezTo>
                  <a:cubicBezTo>
                    <a:pt x="12738" y="7882"/>
                    <a:pt x="12706" y="7827"/>
                    <a:pt x="12650" y="7811"/>
                  </a:cubicBezTo>
                  <a:cubicBezTo>
                    <a:pt x="12398" y="7748"/>
                    <a:pt x="12150" y="7714"/>
                    <a:pt x="11915" y="7714"/>
                  </a:cubicBezTo>
                  <a:close/>
                  <a:moveTo>
                    <a:pt x="18356" y="7607"/>
                  </a:moveTo>
                  <a:cubicBezTo>
                    <a:pt x="18324" y="7607"/>
                    <a:pt x="18291" y="7623"/>
                    <a:pt x="18268" y="7652"/>
                  </a:cubicBezTo>
                  <a:cubicBezTo>
                    <a:pt x="18099" y="7888"/>
                    <a:pt x="17934" y="8118"/>
                    <a:pt x="17775" y="8338"/>
                  </a:cubicBezTo>
                  <a:cubicBezTo>
                    <a:pt x="17742" y="8386"/>
                    <a:pt x="17753" y="8452"/>
                    <a:pt x="17803" y="8485"/>
                  </a:cubicBezTo>
                  <a:cubicBezTo>
                    <a:pt x="17819" y="8497"/>
                    <a:pt x="17841" y="8502"/>
                    <a:pt x="17862" y="8502"/>
                  </a:cubicBezTo>
                  <a:cubicBezTo>
                    <a:pt x="17895" y="8502"/>
                    <a:pt x="17928" y="8491"/>
                    <a:pt x="17950" y="8459"/>
                  </a:cubicBezTo>
                  <a:cubicBezTo>
                    <a:pt x="18104" y="8239"/>
                    <a:pt x="18268" y="8009"/>
                    <a:pt x="18438" y="7773"/>
                  </a:cubicBezTo>
                  <a:cubicBezTo>
                    <a:pt x="18476" y="7728"/>
                    <a:pt x="18466" y="7663"/>
                    <a:pt x="18416" y="7630"/>
                  </a:cubicBezTo>
                  <a:cubicBezTo>
                    <a:pt x="18398" y="7614"/>
                    <a:pt x="18377" y="7607"/>
                    <a:pt x="18356" y="7607"/>
                  </a:cubicBezTo>
                  <a:close/>
                  <a:moveTo>
                    <a:pt x="10973" y="7941"/>
                  </a:moveTo>
                  <a:cubicBezTo>
                    <a:pt x="10956" y="7941"/>
                    <a:pt x="10940" y="7945"/>
                    <a:pt x="10923" y="7953"/>
                  </a:cubicBezTo>
                  <a:cubicBezTo>
                    <a:pt x="10660" y="8102"/>
                    <a:pt x="10430" y="8305"/>
                    <a:pt x="10266" y="8551"/>
                  </a:cubicBezTo>
                  <a:cubicBezTo>
                    <a:pt x="10239" y="8601"/>
                    <a:pt x="10250" y="8666"/>
                    <a:pt x="10298" y="8699"/>
                  </a:cubicBezTo>
                  <a:cubicBezTo>
                    <a:pt x="10316" y="8710"/>
                    <a:pt x="10338" y="8715"/>
                    <a:pt x="10359" y="8715"/>
                  </a:cubicBezTo>
                  <a:cubicBezTo>
                    <a:pt x="10392" y="8715"/>
                    <a:pt x="10425" y="8699"/>
                    <a:pt x="10447" y="8672"/>
                  </a:cubicBezTo>
                  <a:cubicBezTo>
                    <a:pt x="10589" y="8452"/>
                    <a:pt x="10786" y="8272"/>
                    <a:pt x="11028" y="8140"/>
                  </a:cubicBezTo>
                  <a:cubicBezTo>
                    <a:pt x="11077" y="8113"/>
                    <a:pt x="11099" y="8052"/>
                    <a:pt x="11072" y="7998"/>
                  </a:cubicBezTo>
                  <a:cubicBezTo>
                    <a:pt x="11049" y="7963"/>
                    <a:pt x="11012" y="7941"/>
                    <a:pt x="10973" y="7941"/>
                  </a:cubicBezTo>
                  <a:close/>
                  <a:moveTo>
                    <a:pt x="13405" y="8118"/>
                  </a:moveTo>
                  <a:cubicBezTo>
                    <a:pt x="13369" y="8118"/>
                    <a:pt x="13334" y="8136"/>
                    <a:pt x="13313" y="8168"/>
                  </a:cubicBezTo>
                  <a:cubicBezTo>
                    <a:pt x="13286" y="8216"/>
                    <a:pt x="13298" y="8282"/>
                    <a:pt x="13351" y="8315"/>
                  </a:cubicBezTo>
                  <a:cubicBezTo>
                    <a:pt x="13544" y="8431"/>
                    <a:pt x="13736" y="8616"/>
                    <a:pt x="13916" y="8874"/>
                  </a:cubicBezTo>
                  <a:cubicBezTo>
                    <a:pt x="13938" y="8902"/>
                    <a:pt x="13971" y="8919"/>
                    <a:pt x="14004" y="8919"/>
                  </a:cubicBezTo>
                  <a:cubicBezTo>
                    <a:pt x="14026" y="8919"/>
                    <a:pt x="14047" y="8907"/>
                    <a:pt x="14064" y="8897"/>
                  </a:cubicBezTo>
                  <a:cubicBezTo>
                    <a:pt x="14113" y="8864"/>
                    <a:pt x="14125" y="8798"/>
                    <a:pt x="14092" y="8748"/>
                  </a:cubicBezTo>
                  <a:cubicBezTo>
                    <a:pt x="13889" y="8474"/>
                    <a:pt x="13675" y="8266"/>
                    <a:pt x="13462" y="8135"/>
                  </a:cubicBezTo>
                  <a:cubicBezTo>
                    <a:pt x="13444" y="8123"/>
                    <a:pt x="13424" y="8118"/>
                    <a:pt x="13405" y="8118"/>
                  </a:cubicBezTo>
                  <a:close/>
                  <a:moveTo>
                    <a:pt x="17368" y="8977"/>
                  </a:moveTo>
                  <a:cubicBezTo>
                    <a:pt x="17337" y="8977"/>
                    <a:pt x="17305" y="8993"/>
                    <a:pt x="17282" y="9023"/>
                  </a:cubicBezTo>
                  <a:cubicBezTo>
                    <a:pt x="17090" y="9286"/>
                    <a:pt x="16925" y="9499"/>
                    <a:pt x="16772" y="9686"/>
                  </a:cubicBezTo>
                  <a:cubicBezTo>
                    <a:pt x="16733" y="9729"/>
                    <a:pt x="16739" y="9795"/>
                    <a:pt x="16783" y="9833"/>
                  </a:cubicBezTo>
                  <a:cubicBezTo>
                    <a:pt x="16804" y="9850"/>
                    <a:pt x="16827" y="9855"/>
                    <a:pt x="16854" y="9855"/>
                  </a:cubicBezTo>
                  <a:cubicBezTo>
                    <a:pt x="16882" y="9855"/>
                    <a:pt x="16915" y="9845"/>
                    <a:pt x="16931" y="9817"/>
                  </a:cubicBezTo>
                  <a:cubicBezTo>
                    <a:pt x="17090" y="9631"/>
                    <a:pt x="17254" y="9417"/>
                    <a:pt x="17452" y="9149"/>
                  </a:cubicBezTo>
                  <a:cubicBezTo>
                    <a:pt x="17490" y="9099"/>
                    <a:pt x="17479" y="9033"/>
                    <a:pt x="17429" y="9000"/>
                  </a:cubicBezTo>
                  <a:cubicBezTo>
                    <a:pt x="17412" y="8985"/>
                    <a:pt x="17390" y="8977"/>
                    <a:pt x="17368" y="8977"/>
                  </a:cubicBezTo>
                  <a:close/>
                  <a:moveTo>
                    <a:pt x="10092" y="9296"/>
                  </a:moveTo>
                  <a:cubicBezTo>
                    <a:pt x="10037" y="9296"/>
                    <a:pt x="9992" y="9343"/>
                    <a:pt x="9992" y="9400"/>
                  </a:cubicBezTo>
                  <a:cubicBezTo>
                    <a:pt x="9987" y="9428"/>
                    <a:pt x="9987" y="9456"/>
                    <a:pt x="9987" y="9483"/>
                  </a:cubicBezTo>
                  <a:cubicBezTo>
                    <a:pt x="9987" y="9757"/>
                    <a:pt x="10052" y="10020"/>
                    <a:pt x="10184" y="10267"/>
                  </a:cubicBezTo>
                  <a:cubicBezTo>
                    <a:pt x="10200" y="10305"/>
                    <a:pt x="10239" y="10326"/>
                    <a:pt x="10277" y="10326"/>
                  </a:cubicBezTo>
                  <a:cubicBezTo>
                    <a:pt x="10293" y="10326"/>
                    <a:pt x="10310" y="10321"/>
                    <a:pt x="10326" y="10316"/>
                  </a:cubicBezTo>
                  <a:cubicBezTo>
                    <a:pt x="10376" y="10288"/>
                    <a:pt x="10397" y="10222"/>
                    <a:pt x="10371" y="10174"/>
                  </a:cubicBezTo>
                  <a:cubicBezTo>
                    <a:pt x="10255" y="9954"/>
                    <a:pt x="10200" y="9724"/>
                    <a:pt x="10200" y="9483"/>
                  </a:cubicBezTo>
                  <a:lnTo>
                    <a:pt x="10200" y="9412"/>
                  </a:lnTo>
                  <a:cubicBezTo>
                    <a:pt x="10206" y="9352"/>
                    <a:pt x="10162" y="9302"/>
                    <a:pt x="10101" y="9296"/>
                  </a:cubicBezTo>
                  <a:cubicBezTo>
                    <a:pt x="10098" y="9296"/>
                    <a:pt x="10095" y="9296"/>
                    <a:pt x="10092" y="9296"/>
                  </a:cubicBezTo>
                  <a:close/>
                  <a:moveTo>
                    <a:pt x="14431" y="9433"/>
                  </a:moveTo>
                  <a:cubicBezTo>
                    <a:pt x="14415" y="9433"/>
                    <a:pt x="14399" y="9437"/>
                    <a:pt x="14383" y="9445"/>
                  </a:cubicBezTo>
                  <a:cubicBezTo>
                    <a:pt x="14333" y="9471"/>
                    <a:pt x="14310" y="9532"/>
                    <a:pt x="14333" y="9587"/>
                  </a:cubicBezTo>
                  <a:cubicBezTo>
                    <a:pt x="14449" y="9817"/>
                    <a:pt x="14552" y="10075"/>
                    <a:pt x="14651" y="10354"/>
                  </a:cubicBezTo>
                  <a:cubicBezTo>
                    <a:pt x="14667" y="10399"/>
                    <a:pt x="14705" y="10425"/>
                    <a:pt x="14750" y="10425"/>
                  </a:cubicBezTo>
                  <a:cubicBezTo>
                    <a:pt x="14760" y="10425"/>
                    <a:pt x="14771" y="10425"/>
                    <a:pt x="14783" y="10420"/>
                  </a:cubicBezTo>
                  <a:cubicBezTo>
                    <a:pt x="14837" y="10404"/>
                    <a:pt x="14869" y="10343"/>
                    <a:pt x="14848" y="10288"/>
                  </a:cubicBezTo>
                  <a:cubicBezTo>
                    <a:pt x="14750" y="9998"/>
                    <a:pt x="14639" y="9734"/>
                    <a:pt x="14525" y="9494"/>
                  </a:cubicBezTo>
                  <a:cubicBezTo>
                    <a:pt x="14505" y="9455"/>
                    <a:pt x="14470" y="9433"/>
                    <a:pt x="14431" y="9433"/>
                  </a:cubicBezTo>
                  <a:close/>
                  <a:moveTo>
                    <a:pt x="16281" y="10268"/>
                  </a:moveTo>
                  <a:cubicBezTo>
                    <a:pt x="16255" y="10268"/>
                    <a:pt x="16228" y="10278"/>
                    <a:pt x="16207" y="10300"/>
                  </a:cubicBezTo>
                  <a:cubicBezTo>
                    <a:pt x="15994" y="10503"/>
                    <a:pt x="15785" y="10672"/>
                    <a:pt x="15567" y="10814"/>
                  </a:cubicBezTo>
                  <a:cubicBezTo>
                    <a:pt x="15522" y="10847"/>
                    <a:pt x="15506" y="10913"/>
                    <a:pt x="15539" y="10958"/>
                  </a:cubicBezTo>
                  <a:cubicBezTo>
                    <a:pt x="15560" y="10991"/>
                    <a:pt x="15593" y="11006"/>
                    <a:pt x="15626" y="11006"/>
                  </a:cubicBezTo>
                  <a:cubicBezTo>
                    <a:pt x="15648" y="11006"/>
                    <a:pt x="15665" y="11001"/>
                    <a:pt x="15686" y="10991"/>
                  </a:cubicBezTo>
                  <a:cubicBezTo>
                    <a:pt x="15911" y="10842"/>
                    <a:pt x="16131" y="10662"/>
                    <a:pt x="16356" y="10447"/>
                  </a:cubicBezTo>
                  <a:cubicBezTo>
                    <a:pt x="16399" y="10409"/>
                    <a:pt x="16399" y="10343"/>
                    <a:pt x="16356" y="10300"/>
                  </a:cubicBezTo>
                  <a:cubicBezTo>
                    <a:pt x="16336" y="10280"/>
                    <a:pt x="16308" y="10268"/>
                    <a:pt x="16281" y="10268"/>
                  </a:cubicBezTo>
                  <a:close/>
                  <a:moveTo>
                    <a:pt x="10823" y="10750"/>
                  </a:moveTo>
                  <a:cubicBezTo>
                    <a:pt x="10792" y="10750"/>
                    <a:pt x="10760" y="10764"/>
                    <a:pt x="10738" y="10793"/>
                  </a:cubicBezTo>
                  <a:cubicBezTo>
                    <a:pt x="10705" y="10837"/>
                    <a:pt x="10710" y="10903"/>
                    <a:pt x="10759" y="10941"/>
                  </a:cubicBezTo>
                  <a:cubicBezTo>
                    <a:pt x="10973" y="11105"/>
                    <a:pt x="11231" y="11247"/>
                    <a:pt x="11527" y="11352"/>
                  </a:cubicBezTo>
                  <a:cubicBezTo>
                    <a:pt x="11538" y="11358"/>
                    <a:pt x="11548" y="11358"/>
                    <a:pt x="11565" y="11358"/>
                  </a:cubicBezTo>
                  <a:cubicBezTo>
                    <a:pt x="11603" y="11358"/>
                    <a:pt x="11647" y="11335"/>
                    <a:pt x="11664" y="11292"/>
                  </a:cubicBezTo>
                  <a:cubicBezTo>
                    <a:pt x="11680" y="11237"/>
                    <a:pt x="11653" y="11176"/>
                    <a:pt x="11598" y="11155"/>
                  </a:cubicBezTo>
                  <a:cubicBezTo>
                    <a:pt x="11324" y="11056"/>
                    <a:pt x="11088" y="10925"/>
                    <a:pt x="10885" y="10771"/>
                  </a:cubicBezTo>
                  <a:cubicBezTo>
                    <a:pt x="10867" y="10757"/>
                    <a:pt x="10845" y="10750"/>
                    <a:pt x="10823" y="10750"/>
                  </a:cubicBezTo>
                  <a:close/>
                  <a:moveTo>
                    <a:pt x="12376" y="11356"/>
                  </a:moveTo>
                  <a:cubicBezTo>
                    <a:pt x="12325" y="11356"/>
                    <a:pt x="12283" y="11392"/>
                    <a:pt x="12278" y="11444"/>
                  </a:cubicBezTo>
                  <a:cubicBezTo>
                    <a:pt x="12266" y="11500"/>
                    <a:pt x="12304" y="11555"/>
                    <a:pt x="12365" y="11566"/>
                  </a:cubicBezTo>
                  <a:cubicBezTo>
                    <a:pt x="12628" y="11609"/>
                    <a:pt x="12919" y="11631"/>
                    <a:pt x="13220" y="11637"/>
                  </a:cubicBezTo>
                  <a:cubicBezTo>
                    <a:pt x="13280" y="11637"/>
                    <a:pt x="13324" y="11588"/>
                    <a:pt x="13330" y="11533"/>
                  </a:cubicBezTo>
                  <a:cubicBezTo>
                    <a:pt x="13330" y="11472"/>
                    <a:pt x="13280" y="11423"/>
                    <a:pt x="13225" y="11423"/>
                  </a:cubicBezTo>
                  <a:cubicBezTo>
                    <a:pt x="12929" y="11418"/>
                    <a:pt x="12656" y="11396"/>
                    <a:pt x="12398" y="11358"/>
                  </a:cubicBezTo>
                  <a:cubicBezTo>
                    <a:pt x="12391" y="11356"/>
                    <a:pt x="12383" y="11356"/>
                    <a:pt x="12376" y="11356"/>
                  </a:cubicBezTo>
                  <a:close/>
                  <a:moveTo>
                    <a:pt x="15000" y="11024"/>
                  </a:moveTo>
                  <a:cubicBezTo>
                    <a:pt x="14989" y="11024"/>
                    <a:pt x="14979" y="11026"/>
                    <a:pt x="14968" y="11029"/>
                  </a:cubicBezTo>
                  <a:cubicBezTo>
                    <a:pt x="14914" y="11045"/>
                    <a:pt x="14881" y="11100"/>
                    <a:pt x="14897" y="11155"/>
                  </a:cubicBezTo>
                  <a:cubicBezTo>
                    <a:pt x="14897" y="11166"/>
                    <a:pt x="14897" y="11171"/>
                    <a:pt x="14902" y="11176"/>
                  </a:cubicBezTo>
                  <a:cubicBezTo>
                    <a:pt x="14894" y="11174"/>
                    <a:pt x="14885" y="11173"/>
                    <a:pt x="14876" y="11173"/>
                  </a:cubicBezTo>
                  <a:cubicBezTo>
                    <a:pt x="14864" y="11173"/>
                    <a:pt x="14852" y="11175"/>
                    <a:pt x="14843" y="11181"/>
                  </a:cubicBezTo>
                  <a:cubicBezTo>
                    <a:pt x="14591" y="11275"/>
                    <a:pt x="14333" y="11335"/>
                    <a:pt x="14047" y="11379"/>
                  </a:cubicBezTo>
                  <a:cubicBezTo>
                    <a:pt x="13988" y="11385"/>
                    <a:pt x="13949" y="11439"/>
                    <a:pt x="13961" y="11494"/>
                  </a:cubicBezTo>
                  <a:cubicBezTo>
                    <a:pt x="13965" y="11551"/>
                    <a:pt x="14014" y="11588"/>
                    <a:pt x="14065" y="11588"/>
                  </a:cubicBezTo>
                  <a:cubicBezTo>
                    <a:pt x="14068" y="11588"/>
                    <a:pt x="14072" y="11588"/>
                    <a:pt x="14075" y="11588"/>
                  </a:cubicBezTo>
                  <a:cubicBezTo>
                    <a:pt x="14371" y="11543"/>
                    <a:pt x="14651" y="11472"/>
                    <a:pt x="14914" y="11379"/>
                  </a:cubicBezTo>
                  <a:cubicBezTo>
                    <a:pt x="14925" y="11373"/>
                    <a:pt x="14935" y="11368"/>
                    <a:pt x="14947" y="11358"/>
                  </a:cubicBezTo>
                  <a:cubicBezTo>
                    <a:pt x="14996" y="11560"/>
                    <a:pt x="15040" y="11763"/>
                    <a:pt x="15084" y="11971"/>
                  </a:cubicBezTo>
                  <a:cubicBezTo>
                    <a:pt x="15094" y="12026"/>
                    <a:pt x="15139" y="12059"/>
                    <a:pt x="15188" y="12059"/>
                  </a:cubicBezTo>
                  <a:lnTo>
                    <a:pt x="15210" y="12059"/>
                  </a:lnTo>
                  <a:cubicBezTo>
                    <a:pt x="15264" y="12043"/>
                    <a:pt x="15304" y="11988"/>
                    <a:pt x="15292" y="11932"/>
                  </a:cubicBezTo>
                  <a:cubicBezTo>
                    <a:pt x="15231" y="11648"/>
                    <a:pt x="15172" y="11368"/>
                    <a:pt x="15100" y="11105"/>
                  </a:cubicBezTo>
                  <a:cubicBezTo>
                    <a:pt x="15087" y="11055"/>
                    <a:pt x="15047" y="11024"/>
                    <a:pt x="15000" y="11024"/>
                  </a:cubicBezTo>
                  <a:close/>
                  <a:moveTo>
                    <a:pt x="15334" y="12682"/>
                  </a:moveTo>
                  <a:cubicBezTo>
                    <a:pt x="15327" y="12682"/>
                    <a:pt x="15321" y="12682"/>
                    <a:pt x="15314" y="12684"/>
                  </a:cubicBezTo>
                  <a:cubicBezTo>
                    <a:pt x="15259" y="12689"/>
                    <a:pt x="15221" y="12744"/>
                    <a:pt x="15226" y="12799"/>
                  </a:cubicBezTo>
                  <a:cubicBezTo>
                    <a:pt x="15264" y="13073"/>
                    <a:pt x="15304" y="13352"/>
                    <a:pt x="15330" y="13637"/>
                  </a:cubicBezTo>
                  <a:cubicBezTo>
                    <a:pt x="15336" y="13693"/>
                    <a:pt x="15380" y="13731"/>
                    <a:pt x="15435" y="13731"/>
                  </a:cubicBezTo>
                  <a:lnTo>
                    <a:pt x="15446" y="13731"/>
                  </a:lnTo>
                  <a:cubicBezTo>
                    <a:pt x="15501" y="13725"/>
                    <a:pt x="15544" y="13670"/>
                    <a:pt x="15539" y="13615"/>
                  </a:cubicBezTo>
                  <a:cubicBezTo>
                    <a:pt x="15511" y="13331"/>
                    <a:pt x="15478" y="13045"/>
                    <a:pt x="15435" y="12772"/>
                  </a:cubicBezTo>
                  <a:cubicBezTo>
                    <a:pt x="15429" y="12718"/>
                    <a:pt x="15386" y="12682"/>
                    <a:pt x="15334" y="12682"/>
                  </a:cubicBezTo>
                  <a:close/>
                  <a:moveTo>
                    <a:pt x="15502" y="14360"/>
                  </a:moveTo>
                  <a:cubicBezTo>
                    <a:pt x="15500" y="14360"/>
                    <a:pt x="15497" y="14360"/>
                    <a:pt x="15494" y="14361"/>
                  </a:cubicBezTo>
                  <a:cubicBezTo>
                    <a:pt x="15435" y="14366"/>
                    <a:pt x="15390" y="14416"/>
                    <a:pt x="15396" y="14476"/>
                  </a:cubicBezTo>
                  <a:cubicBezTo>
                    <a:pt x="15407" y="14750"/>
                    <a:pt x="15418" y="15029"/>
                    <a:pt x="15423" y="15314"/>
                  </a:cubicBezTo>
                  <a:cubicBezTo>
                    <a:pt x="15423" y="15375"/>
                    <a:pt x="15473" y="15418"/>
                    <a:pt x="15527" y="15418"/>
                  </a:cubicBezTo>
                  <a:lnTo>
                    <a:pt x="15534" y="15418"/>
                  </a:lnTo>
                  <a:cubicBezTo>
                    <a:pt x="15588" y="15418"/>
                    <a:pt x="15638" y="15370"/>
                    <a:pt x="15638" y="15309"/>
                  </a:cubicBezTo>
                  <a:cubicBezTo>
                    <a:pt x="15632" y="15024"/>
                    <a:pt x="15621" y="14740"/>
                    <a:pt x="15605" y="14459"/>
                  </a:cubicBezTo>
                  <a:cubicBezTo>
                    <a:pt x="15600" y="14407"/>
                    <a:pt x="15554" y="14360"/>
                    <a:pt x="15502" y="14360"/>
                  </a:cubicBezTo>
                  <a:close/>
                  <a:moveTo>
                    <a:pt x="15527" y="16055"/>
                  </a:moveTo>
                  <a:cubicBezTo>
                    <a:pt x="15468" y="16060"/>
                    <a:pt x="15423" y="16098"/>
                    <a:pt x="15418" y="16154"/>
                  </a:cubicBezTo>
                  <a:cubicBezTo>
                    <a:pt x="15413" y="16432"/>
                    <a:pt x="15402" y="16718"/>
                    <a:pt x="15385" y="16997"/>
                  </a:cubicBezTo>
                  <a:cubicBezTo>
                    <a:pt x="15380" y="17057"/>
                    <a:pt x="15423" y="17107"/>
                    <a:pt x="15484" y="17107"/>
                  </a:cubicBezTo>
                  <a:lnTo>
                    <a:pt x="15489" y="17107"/>
                  </a:lnTo>
                  <a:cubicBezTo>
                    <a:pt x="15544" y="17107"/>
                    <a:pt x="15593" y="17068"/>
                    <a:pt x="15593" y="17009"/>
                  </a:cubicBezTo>
                  <a:cubicBezTo>
                    <a:pt x="15615" y="16728"/>
                    <a:pt x="15626" y="16443"/>
                    <a:pt x="15632" y="16159"/>
                  </a:cubicBezTo>
                  <a:cubicBezTo>
                    <a:pt x="15632" y="16104"/>
                    <a:pt x="15588" y="16055"/>
                    <a:pt x="15527" y="16055"/>
                  </a:cubicBezTo>
                  <a:close/>
                  <a:moveTo>
                    <a:pt x="15417" y="17741"/>
                  </a:moveTo>
                  <a:cubicBezTo>
                    <a:pt x="15365" y="17741"/>
                    <a:pt x="15324" y="17782"/>
                    <a:pt x="15319" y="17836"/>
                  </a:cubicBezTo>
                  <a:cubicBezTo>
                    <a:pt x="15292" y="18115"/>
                    <a:pt x="15259" y="18395"/>
                    <a:pt x="15221" y="18669"/>
                  </a:cubicBezTo>
                  <a:cubicBezTo>
                    <a:pt x="15210" y="18729"/>
                    <a:pt x="15254" y="18784"/>
                    <a:pt x="15309" y="18790"/>
                  </a:cubicBezTo>
                  <a:lnTo>
                    <a:pt x="15325" y="18790"/>
                  </a:lnTo>
                  <a:cubicBezTo>
                    <a:pt x="15375" y="18790"/>
                    <a:pt x="15423" y="18752"/>
                    <a:pt x="15428" y="18702"/>
                  </a:cubicBezTo>
                  <a:cubicBezTo>
                    <a:pt x="15468" y="18423"/>
                    <a:pt x="15501" y="18137"/>
                    <a:pt x="15527" y="17857"/>
                  </a:cubicBezTo>
                  <a:cubicBezTo>
                    <a:pt x="15534" y="17798"/>
                    <a:pt x="15489" y="17748"/>
                    <a:pt x="15435" y="17743"/>
                  </a:cubicBezTo>
                  <a:cubicBezTo>
                    <a:pt x="15429" y="17742"/>
                    <a:pt x="15423" y="17741"/>
                    <a:pt x="15417" y="17741"/>
                  </a:cubicBezTo>
                  <a:close/>
                  <a:moveTo>
                    <a:pt x="15186" y="19416"/>
                  </a:moveTo>
                  <a:cubicBezTo>
                    <a:pt x="15140" y="19416"/>
                    <a:pt x="15098" y="19455"/>
                    <a:pt x="15089" y="19501"/>
                  </a:cubicBezTo>
                  <a:cubicBezTo>
                    <a:pt x="15040" y="19782"/>
                    <a:pt x="14985" y="20055"/>
                    <a:pt x="14925" y="20330"/>
                  </a:cubicBezTo>
                  <a:cubicBezTo>
                    <a:pt x="14914" y="20384"/>
                    <a:pt x="14952" y="20444"/>
                    <a:pt x="15008" y="20455"/>
                  </a:cubicBezTo>
                  <a:lnTo>
                    <a:pt x="15029" y="20455"/>
                  </a:lnTo>
                  <a:cubicBezTo>
                    <a:pt x="15079" y="20455"/>
                    <a:pt x="15122" y="20422"/>
                    <a:pt x="15133" y="20373"/>
                  </a:cubicBezTo>
                  <a:cubicBezTo>
                    <a:pt x="15193" y="20100"/>
                    <a:pt x="15248" y="19820"/>
                    <a:pt x="15297" y="19541"/>
                  </a:cubicBezTo>
                  <a:cubicBezTo>
                    <a:pt x="15309" y="19480"/>
                    <a:pt x="15271" y="19425"/>
                    <a:pt x="15210" y="19420"/>
                  </a:cubicBezTo>
                  <a:cubicBezTo>
                    <a:pt x="15202" y="19417"/>
                    <a:pt x="15194" y="19416"/>
                    <a:pt x="15186" y="19416"/>
                  </a:cubicBezTo>
                  <a:close/>
                  <a:moveTo>
                    <a:pt x="14842" y="21067"/>
                  </a:moveTo>
                  <a:cubicBezTo>
                    <a:pt x="14791" y="21067"/>
                    <a:pt x="14748" y="21098"/>
                    <a:pt x="14733" y="21146"/>
                  </a:cubicBezTo>
                  <a:cubicBezTo>
                    <a:pt x="14662" y="21415"/>
                    <a:pt x="14591" y="21689"/>
                    <a:pt x="14508" y="21957"/>
                  </a:cubicBezTo>
                  <a:cubicBezTo>
                    <a:pt x="14492" y="22012"/>
                    <a:pt x="14525" y="22073"/>
                    <a:pt x="14580" y="22089"/>
                  </a:cubicBezTo>
                  <a:cubicBezTo>
                    <a:pt x="14591" y="22094"/>
                    <a:pt x="14601" y="22094"/>
                    <a:pt x="14606" y="22094"/>
                  </a:cubicBezTo>
                  <a:cubicBezTo>
                    <a:pt x="14656" y="22094"/>
                    <a:pt x="14695" y="22066"/>
                    <a:pt x="14712" y="22018"/>
                  </a:cubicBezTo>
                  <a:cubicBezTo>
                    <a:pt x="14793" y="21749"/>
                    <a:pt x="14869" y="21474"/>
                    <a:pt x="14935" y="21201"/>
                  </a:cubicBezTo>
                  <a:cubicBezTo>
                    <a:pt x="14952" y="21146"/>
                    <a:pt x="14919" y="21086"/>
                    <a:pt x="14864" y="21069"/>
                  </a:cubicBezTo>
                  <a:cubicBezTo>
                    <a:pt x="14857" y="21068"/>
                    <a:pt x="14849" y="21067"/>
                    <a:pt x="14842" y="21067"/>
                  </a:cubicBezTo>
                  <a:close/>
                  <a:moveTo>
                    <a:pt x="14351" y="22687"/>
                  </a:moveTo>
                  <a:cubicBezTo>
                    <a:pt x="14306" y="22687"/>
                    <a:pt x="14264" y="22713"/>
                    <a:pt x="14251" y="22757"/>
                  </a:cubicBezTo>
                  <a:cubicBezTo>
                    <a:pt x="14158" y="23020"/>
                    <a:pt x="14059" y="23290"/>
                    <a:pt x="13955" y="23546"/>
                  </a:cubicBezTo>
                  <a:cubicBezTo>
                    <a:pt x="13938" y="23601"/>
                    <a:pt x="13961" y="23662"/>
                    <a:pt x="14014" y="23684"/>
                  </a:cubicBezTo>
                  <a:cubicBezTo>
                    <a:pt x="14032" y="23690"/>
                    <a:pt x="14042" y="23690"/>
                    <a:pt x="14054" y="23690"/>
                  </a:cubicBezTo>
                  <a:cubicBezTo>
                    <a:pt x="14097" y="23690"/>
                    <a:pt x="14135" y="23667"/>
                    <a:pt x="14153" y="23624"/>
                  </a:cubicBezTo>
                  <a:cubicBezTo>
                    <a:pt x="14256" y="23361"/>
                    <a:pt x="14355" y="23098"/>
                    <a:pt x="14449" y="22829"/>
                  </a:cubicBezTo>
                  <a:cubicBezTo>
                    <a:pt x="14470" y="22774"/>
                    <a:pt x="14437" y="22714"/>
                    <a:pt x="14383" y="22691"/>
                  </a:cubicBezTo>
                  <a:cubicBezTo>
                    <a:pt x="14372" y="22688"/>
                    <a:pt x="14362" y="22687"/>
                    <a:pt x="14351" y="22687"/>
                  </a:cubicBezTo>
                  <a:close/>
                  <a:moveTo>
                    <a:pt x="13728" y="24259"/>
                  </a:moveTo>
                  <a:cubicBezTo>
                    <a:pt x="13686" y="24259"/>
                    <a:pt x="13647" y="24283"/>
                    <a:pt x="13632" y="24320"/>
                  </a:cubicBezTo>
                  <a:cubicBezTo>
                    <a:pt x="13516" y="24577"/>
                    <a:pt x="13396" y="24835"/>
                    <a:pt x="13275" y="25081"/>
                  </a:cubicBezTo>
                  <a:cubicBezTo>
                    <a:pt x="13248" y="25137"/>
                    <a:pt x="13270" y="25197"/>
                    <a:pt x="13319" y="25223"/>
                  </a:cubicBezTo>
                  <a:cubicBezTo>
                    <a:pt x="13336" y="25230"/>
                    <a:pt x="13351" y="25235"/>
                    <a:pt x="13369" y="25235"/>
                  </a:cubicBezTo>
                  <a:cubicBezTo>
                    <a:pt x="13407" y="25235"/>
                    <a:pt x="13445" y="25213"/>
                    <a:pt x="13462" y="25175"/>
                  </a:cubicBezTo>
                  <a:cubicBezTo>
                    <a:pt x="13587" y="24927"/>
                    <a:pt x="13708" y="24671"/>
                    <a:pt x="13824" y="24408"/>
                  </a:cubicBezTo>
                  <a:cubicBezTo>
                    <a:pt x="13850" y="24353"/>
                    <a:pt x="13824" y="24292"/>
                    <a:pt x="13774" y="24270"/>
                  </a:cubicBezTo>
                  <a:cubicBezTo>
                    <a:pt x="13759" y="24263"/>
                    <a:pt x="13743" y="24259"/>
                    <a:pt x="13728" y="24259"/>
                  </a:cubicBezTo>
                  <a:close/>
                  <a:moveTo>
                    <a:pt x="12972" y="25770"/>
                  </a:moveTo>
                  <a:cubicBezTo>
                    <a:pt x="12936" y="25770"/>
                    <a:pt x="12899" y="25788"/>
                    <a:pt x="12881" y="25822"/>
                  </a:cubicBezTo>
                  <a:cubicBezTo>
                    <a:pt x="12744" y="26068"/>
                    <a:pt x="12595" y="26309"/>
                    <a:pt x="12453" y="26545"/>
                  </a:cubicBezTo>
                  <a:cubicBezTo>
                    <a:pt x="12420" y="26594"/>
                    <a:pt x="12436" y="26660"/>
                    <a:pt x="12486" y="26693"/>
                  </a:cubicBezTo>
                  <a:cubicBezTo>
                    <a:pt x="12502" y="26703"/>
                    <a:pt x="12519" y="26710"/>
                    <a:pt x="12541" y="26710"/>
                  </a:cubicBezTo>
                  <a:cubicBezTo>
                    <a:pt x="12574" y="26710"/>
                    <a:pt x="12612" y="26693"/>
                    <a:pt x="12628" y="26660"/>
                  </a:cubicBezTo>
                  <a:cubicBezTo>
                    <a:pt x="12777" y="26419"/>
                    <a:pt x="12924" y="26172"/>
                    <a:pt x="13061" y="25926"/>
                  </a:cubicBezTo>
                  <a:cubicBezTo>
                    <a:pt x="13094" y="25876"/>
                    <a:pt x="13073" y="25810"/>
                    <a:pt x="13023" y="25782"/>
                  </a:cubicBezTo>
                  <a:cubicBezTo>
                    <a:pt x="13007" y="25774"/>
                    <a:pt x="12989" y="25770"/>
                    <a:pt x="12972" y="25770"/>
                  </a:cubicBezTo>
                  <a:close/>
                  <a:moveTo>
                    <a:pt x="12074" y="27200"/>
                  </a:moveTo>
                  <a:cubicBezTo>
                    <a:pt x="12040" y="27200"/>
                    <a:pt x="12008" y="27216"/>
                    <a:pt x="11987" y="27246"/>
                  </a:cubicBezTo>
                  <a:cubicBezTo>
                    <a:pt x="11828" y="27477"/>
                    <a:pt x="11664" y="27707"/>
                    <a:pt x="11494" y="27926"/>
                  </a:cubicBezTo>
                  <a:cubicBezTo>
                    <a:pt x="11456" y="27970"/>
                    <a:pt x="11466" y="28036"/>
                    <a:pt x="11510" y="28074"/>
                  </a:cubicBezTo>
                  <a:cubicBezTo>
                    <a:pt x="11532" y="28084"/>
                    <a:pt x="11555" y="28096"/>
                    <a:pt x="11576" y="28096"/>
                  </a:cubicBezTo>
                  <a:cubicBezTo>
                    <a:pt x="11609" y="28096"/>
                    <a:pt x="11636" y="28079"/>
                    <a:pt x="11659" y="28051"/>
                  </a:cubicBezTo>
                  <a:cubicBezTo>
                    <a:pt x="11833" y="27833"/>
                    <a:pt x="11998" y="27603"/>
                    <a:pt x="12162" y="27367"/>
                  </a:cubicBezTo>
                  <a:cubicBezTo>
                    <a:pt x="12195" y="27317"/>
                    <a:pt x="12185" y="27252"/>
                    <a:pt x="12135" y="27219"/>
                  </a:cubicBezTo>
                  <a:cubicBezTo>
                    <a:pt x="12116" y="27206"/>
                    <a:pt x="12095" y="27200"/>
                    <a:pt x="12074" y="27200"/>
                  </a:cubicBezTo>
                  <a:close/>
                  <a:moveTo>
                    <a:pt x="11044" y="28537"/>
                  </a:moveTo>
                  <a:cubicBezTo>
                    <a:pt x="11014" y="28537"/>
                    <a:pt x="10984" y="28550"/>
                    <a:pt x="10963" y="28578"/>
                  </a:cubicBezTo>
                  <a:cubicBezTo>
                    <a:pt x="10781" y="28787"/>
                    <a:pt x="10594" y="28995"/>
                    <a:pt x="10397" y="29197"/>
                  </a:cubicBezTo>
                  <a:cubicBezTo>
                    <a:pt x="10359" y="29242"/>
                    <a:pt x="10359" y="29308"/>
                    <a:pt x="10404" y="29346"/>
                  </a:cubicBezTo>
                  <a:cubicBezTo>
                    <a:pt x="10425" y="29367"/>
                    <a:pt x="10452" y="29379"/>
                    <a:pt x="10475" y="29379"/>
                  </a:cubicBezTo>
                  <a:cubicBezTo>
                    <a:pt x="10508" y="29379"/>
                    <a:pt x="10535" y="29367"/>
                    <a:pt x="10551" y="29346"/>
                  </a:cubicBezTo>
                  <a:cubicBezTo>
                    <a:pt x="10748" y="29137"/>
                    <a:pt x="10940" y="28929"/>
                    <a:pt x="11121" y="28716"/>
                  </a:cubicBezTo>
                  <a:cubicBezTo>
                    <a:pt x="11160" y="28666"/>
                    <a:pt x="11153" y="28600"/>
                    <a:pt x="11110" y="28562"/>
                  </a:cubicBezTo>
                  <a:cubicBezTo>
                    <a:pt x="11091" y="28545"/>
                    <a:pt x="11068" y="28537"/>
                    <a:pt x="11044" y="28537"/>
                  </a:cubicBezTo>
                  <a:close/>
                  <a:moveTo>
                    <a:pt x="9879" y="29761"/>
                  </a:moveTo>
                  <a:cubicBezTo>
                    <a:pt x="9853" y="29761"/>
                    <a:pt x="9827" y="29771"/>
                    <a:pt x="9805" y="29789"/>
                  </a:cubicBezTo>
                  <a:cubicBezTo>
                    <a:pt x="9608" y="29981"/>
                    <a:pt x="9395" y="30168"/>
                    <a:pt x="9180" y="30353"/>
                  </a:cubicBezTo>
                  <a:cubicBezTo>
                    <a:pt x="9137" y="30393"/>
                    <a:pt x="9132" y="30459"/>
                    <a:pt x="9170" y="30502"/>
                  </a:cubicBezTo>
                  <a:cubicBezTo>
                    <a:pt x="9192" y="30530"/>
                    <a:pt x="9225" y="30540"/>
                    <a:pt x="9253" y="30540"/>
                  </a:cubicBezTo>
                  <a:cubicBezTo>
                    <a:pt x="9274" y="30540"/>
                    <a:pt x="9301" y="30530"/>
                    <a:pt x="9318" y="30513"/>
                  </a:cubicBezTo>
                  <a:cubicBezTo>
                    <a:pt x="9537" y="30327"/>
                    <a:pt x="9751" y="30135"/>
                    <a:pt x="9954" y="29943"/>
                  </a:cubicBezTo>
                  <a:cubicBezTo>
                    <a:pt x="9992" y="29905"/>
                    <a:pt x="9997" y="29839"/>
                    <a:pt x="9954" y="29794"/>
                  </a:cubicBezTo>
                  <a:cubicBezTo>
                    <a:pt x="9934" y="29772"/>
                    <a:pt x="9907" y="29761"/>
                    <a:pt x="9879" y="29761"/>
                  </a:cubicBezTo>
                  <a:close/>
                  <a:moveTo>
                    <a:pt x="8596" y="30859"/>
                  </a:moveTo>
                  <a:cubicBezTo>
                    <a:pt x="8574" y="30859"/>
                    <a:pt x="8552" y="30866"/>
                    <a:pt x="8534" y="30880"/>
                  </a:cubicBezTo>
                  <a:cubicBezTo>
                    <a:pt x="8310" y="31051"/>
                    <a:pt x="8085" y="31215"/>
                    <a:pt x="7854" y="31373"/>
                  </a:cubicBezTo>
                  <a:cubicBezTo>
                    <a:pt x="7806" y="31406"/>
                    <a:pt x="7794" y="31471"/>
                    <a:pt x="7827" y="31521"/>
                  </a:cubicBezTo>
                  <a:cubicBezTo>
                    <a:pt x="7849" y="31554"/>
                    <a:pt x="7882" y="31570"/>
                    <a:pt x="7915" y="31570"/>
                  </a:cubicBezTo>
                  <a:cubicBezTo>
                    <a:pt x="7937" y="31570"/>
                    <a:pt x="7953" y="31560"/>
                    <a:pt x="7975" y="31549"/>
                  </a:cubicBezTo>
                  <a:cubicBezTo>
                    <a:pt x="8206" y="31390"/>
                    <a:pt x="8436" y="31220"/>
                    <a:pt x="8661" y="31051"/>
                  </a:cubicBezTo>
                  <a:cubicBezTo>
                    <a:pt x="8704" y="31011"/>
                    <a:pt x="8715" y="30945"/>
                    <a:pt x="8682" y="30902"/>
                  </a:cubicBezTo>
                  <a:cubicBezTo>
                    <a:pt x="8659" y="30873"/>
                    <a:pt x="8627" y="30859"/>
                    <a:pt x="8596" y="30859"/>
                  </a:cubicBezTo>
                  <a:close/>
                  <a:moveTo>
                    <a:pt x="7207" y="31819"/>
                  </a:moveTo>
                  <a:cubicBezTo>
                    <a:pt x="7189" y="31819"/>
                    <a:pt x="7170" y="31824"/>
                    <a:pt x="7153" y="31833"/>
                  </a:cubicBezTo>
                  <a:cubicBezTo>
                    <a:pt x="6911" y="31982"/>
                    <a:pt x="6671" y="32124"/>
                    <a:pt x="6430" y="32261"/>
                  </a:cubicBezTo>
                  <a:cubicBezTo>
                    <a:pt x="6375" y="32288"/>
                    <a:pt x="6359" y="32349"/>
                    <a:pt x="6385" y="32404"/>
                  </a:cubicBezTo>
                  <a:cubicBezTo>
                    <a:pt x="6407" y="32437"/>
                    <a:pt x="6440" y="32458"/>
                    <a:pt x="6478" y="32458"/>
                  </a:cubicBezTo>
                  <a:cubicBezTo>
                    <a:pt x="6496" y="32458"/>
                    <a:pt x="6511" y="32453"/>
                    <a:pt x="6528" y="32442"/>
                  </a:cubicBezTo>
                  <a:cubicBezTo>
                    <a:pt x="6774" y="32311"/>
                    <a:pt x="7022" y="32162"/>
                    <a:pt x="7262" y="32015"/>
                  </a:cubicBezTo>
                  <a:cubicBezTo>
                    <a:pt x="7312" y="31982"/>
                    <a:pt x="7328" y="31921"/>
                    <a:pt x="7295" y="31873"/>
                  </a:cubicBezTo>
                  <a:cubicBezTo>
                    <a:pt x="7277" y="31836"/>
                    <a:pt x="7243" y="31819"/>
                    <a:pt x="7207" y="31819"/>
                  </a:cubicBezTo>
                  <a:close/>
                  <a:moveTo>
                    <a:pt x="5731" y="32638"/>
                  </a:moveTo>
                  <a:cubicBezTo>
                    <a:pt x="5715" y="32638"/>
                    <a:pt x="5699" y="32642"/>
                    <a:pt x="5684" y="32650"/>
                  </a:cubicBezTo>
                  <a:cubicBezTo>
                    <a:pt x="5431" y="32771"/>
                    <a:pt x="5180" y="32892"/>
                    <a:pt x="4922" y="33001"/>
                  </a:cubicBezTo>
                  <a:cubicBezTo>
                    <a:pt x="4867" y="33024"/>
                    <a:pt x="4846" y="33089"/>
                    <a:pt x="4867" y="33138"/>
                  </a:cubicBezTo>
                  <a:cubicBezTo>
                    <a:pt x="4884" y="33182"/>
                    <a:pt x="4922" y="33204"/>
                    <a:pt x="4966" y="33204"/>
                  </a:cubicBezTo>
                  <a:cubicBezTo>
                    <a:pt x="4978" y="33204"/>
                    <a:pt x="4993" y="33199"/>
                    <a:pt x="5004" y="33193"/>
                  </a:cubicBezTo>
                  <a:cubicBezTo>
                    <a:pt x="5267" y="33083"/>
                    <a:pt x="5525" y="32963"/>
                    <a:pt x="5777" y="32837"/>
                  </a:cubicBezTo>
                  <a:cubicBezTo>
                    <a:pt x="5826" y="32809"/>
                    <a:pt x="5848" y="32749"/>
                    <a:pt x="5826" y="32695"/>
                  </a:cubicBezTo>
                  <a:cubicBezTo>
                    <a:pt x="5807" y="32660"/>
                    <a:pt x="5769" y="32638"/>
                    <a:pt x="5731" y="32638"/>
                  </a:cubicBezTo>
                  <a:close/>
                  <a:moveTo>
                    <a:pt x="4183" y="33312"/>
                  </a:moveTo>
                  <a:cubicBezTo>
                    <a:pt x="4170" y="33312"/>
                    <a:pt x="4157" y="33314"/>
                    <a:pt x="4144" y="33320"/>
                  </a:cubicBezTo>
                  <a:cubicBezTo>
                    <a:pt x="3886" y="33418"/>
                    <a:pt x="3617" y="33517"/>
                    <a:pt x="3354" y="33604"/>
                  </a:cubicBezTo>
                  <a:cubicBezTo>
                    <a:pt x="3300" y="33621"/>
                    <a:pt x="3268" y="33681"/>
                    <a:pt x="3289" y="33735"/>
                  </a:cubicBezTo>
                  <a:cubicBezTo>
                    <a:pt x="3300" y="33780"/>
                    <a:pt x="3344" y="33813"/>
                    <a:pt x="3387" y="33813"/>
                  </a:cubicBezTo>
                  <a:cubicBezTo>
                    <a:pt x="3399" y="33813"/>
                    <a:pt x="3410" y="33806"/>
                    <a:pt x="3420" y="33801"/>
                  </a:cubicBezTo>
                  <a:cubicBezTo>
                    <a:pt x="3688" y="33714"/>
                    <a:pt x="3958" y="33616"/>
                    <a:pt x="4221" y="33517"/>
                  </a:cubicBezTo>
                  <a:cubicBezTo>
                    <a:pt x="4275" y="33495"/>
                    <a:pt x="4303" y="33434"/>
                    <a:pt x="4280" y="33379"/>
                  </a:cubicBezTo>
                  <a:cubicBezTo>
                    <a:pt x="4264" y="33338"/>
                    <a:pt x="4225" y="33312"/>
                    <a:pt x="4183" y="33312"/>
                  </a:cubicBezTo>
                  <a:close/>
                  <a:moveTo>
                    <a:pt x="2585" y="33852"/>
                  </a:moveTo>
                  <a:cubicBezTo>
                    <a:pt x="2575" y="33852"/>
                    <a:pt x="2565" y="33853"/>
                    <a:pt x="2555" y="33856"/>
                  </a:cubicBezTo>
                  <a:cubicBezTo>
                    <a:pt x="2286" y="33933"/>
                    <a:pt x="2011" y="34004"/>
                    <a:pt x="1743" y="34076"/>
                  </a:cubicBezTo>
                  <a:cubicBezTo>
                    <a:pt x="1682" y="34087"/>
                    <a:pt x="1650" y="34147"/>
                    <a:pt x="1667" y="34201"/>
                  </a:cubicBezTo>
                  <a:cubicBezTo>
                    <a:pt x="1677" y="34251"/>
                    <a:pt x="1722" y="34284"/>
                    <a:pt x="1765" y="34284"/>
                  </a:cubicBezTo>
                  <a:cubicBezTo>
                    <a:pt x="1776" y="34284"/>
                    <a:pt x="1781" y="34284"/>
                    <a:pt x="1793" y="34279"/>
                  </a:cubicBezTo>
                  <a:cubicBezTo>
                    <a:pt x="2067" y="34213"/>
                    <a:pt x="2340" y="34135"/>
                    <a:pt x="2610" y="34059"/>
                  </a:cubicBezTo>
                  <a:cubicBezTo>
                    <a:pt x="2669" y="34043"/>
                    <a:pt x="2702" y="33983"/>
                    <a:pt x="2686" y="33927"/>
                  </a:cubicBezTo>
                  <a:cubicBezTo>
                    <a:pt x="2672" y="33882"/>
                    <a:pt x="2630" y="33852"/>
                    <a:pt x="2585" y="33852"/>
                  </a:cubicBezTo>
                  <a:close/>
                  <a:moveTo>
                    <a:pt x="941" y="34260"/>
                  </a:moveTo>
                  <a:cubicBezTo>
                    <a:pt x="934" y="34260"/>
                    <a:pt x="928" y="34260"/>
                    <a:pt x="921" y="34261"/>
                  </a:cubicBezTo>
                  <a:cubicBezTo>
                    <a:pt x="647" y="34322"/>
                    <a:pt x="374" y="34372"/>
                    <a:pt x="93" y="34421"/>
                  </a:cubicBezTo>
                  <a:cubicBezTo>
                    <a:pt x="38" y="34431"/>
                    <a:pt x="0" y="34486"/>
                    <a:pt x="12" y="34542"/>
                  </a:cubicBezTo>
                  <a:cubicBezTo>
                    <a:pt x="17" y="34596"/>
                    <a:pt x="66" y="34628"/>
                    <a:pt x="116" y="34628"/>
                  </a:cubicBezTo>
                  <a:lnTo>
                    <a:pt x="132" y="34628"/>
                  </a:lnTo>
                  <a:cubicBezTo>
                    <a:pt x="412" y="34580"/>
                    <a:pt x="691" y="34525"/>
                    <a:pt x="966" y="34471"/>
                  </a:cubicBezTo>
                  <a:cubicBezTo>
                    <a:pt x="1025" y="34459"/>
                    <a:pt x="1058" y="34398"/>
                    <a:pt x="1047" y="34344"/>
                  </a:cubicBezTo>
                  <a:cubicBezTo>
                    <a:pt x="1038" y="34295"/>
                    <a:pt x="993" y="34260"/>
                    <a:pt x="941" y="342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2" name="Google Shape;2922;p51"/>
          <p:cNvGrpSpPr/>
          <p:nvPr/>
        </p:nvGrpSpPr>
        <p:grpSpPr>
          <a:xfrm>
            <a:off x="440992" y="341731"/>
            <a:ext cx="8447630" cy="2301402"/>
            <a:chOff x="440992" y="341731"/>
            <a:chExt cx="8447630" cy="2301402"/>
          </a:xfrm>
        </p:grpSpPr>
        <p:sp>
          <p:nvSpPr>
            <p:cNvPr id="2923" name="Google Shape;2923;p51"/>
            <p:cNvSpPr/>
            <p:nvPr/>
          </p:nvSpPr>
          <p:spPr>
            <a:xfrm flipH="1">
              <a:off x="4979930" y="341731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51"/>
            <p:cNvSpPr/>
            <p:nvPr/>
          </p:nvSpPr>
          <p:spPr>
            <a:xfrm flipH="1">
              <a:off x="440992" y="2233856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51"/>
            <p:cNvSpPr/>
            <p:nvPr/>
          </p:nvSpPr>
          <p:spPr>
            <a:xfrm flipH="1">
              <a:off x="7959380" y="2330881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6" name="Google Shape;2926;p51"/>
          <p:cNvGrpSpPr/>
          <p:nvPr/>
        </p:nvGrpSpPr>
        <p:grpSpPr>
          <a:xfrm>
            <a:off x="-168342" y="-240334"/>
            <a:ext cx="9444547" cy="2571207"/>
            <a:chOff x="-168342" y="-240334"/>
            <a:chExt cx="9444547" cy="2571207"/>
          </a:xfrm>
        </p:grpSpPr>
        <p:grpSp>
          <p:nvGrpSpPr>
            <p:cNvPr id="2927" name="Google Shape;2927;p51"/>
            <p:cNvGrpSpPr/>
            <p:nvPr/>
          </p:nvGrpSpPr>
          <p:grpSpPr>
            <a:xfrm rot="-1799975">
              <a:off x="-84104" y="459634"/>
              <a:ext cx="3113747" cy="1171270"/>
              <a:chOff x="0" y="539998"/>
              <a:chExt cx="3901889" cy="1467738"/>
            </a:xfrm>
          </p:grpSpPr>
          <p:sp>
            <p:nvSpPr>
              <p:cNvPr id="2928" name="Google Shape;2928;p51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9" name="Google Shape;2929;p51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0" name="Google Shape;2930;p51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1" name="Google Shape;2931;p51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2" name="Google Shape;2932;p51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3" name="Google Shape;2933;p51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34" name="Google Shape;2934;p51"/>
            <p:cNvGrpSpPr/>
            <p:nvPr/>
          </p:nvGrpSpPr>
          <p:grpSpPr>
            <a:xfrm rot="1799975" flipH="1">
              <a:off x="6078221" y="459634"/>
              <a:ext cx="3113747" cy="1171270"/>
              <a:chOff x="0" y="539998"/>
              <a:chExt cx="3901889" cy="1467738"/>
            </a:xfrm>
          </p:grpSpPr>
          <p:sp>
            <p:nvSpPr>
              <p:cNvPr id="2935" name="Google Shape;2935;p51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6" name="Google Shape;2936;p51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7" name="Google Shape;2937;p51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8" name="Google Shape;2938;p51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9" name="Google Shape;2939;p51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0" name="Google Shape;2940;p51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41" name="Google Shape;2941;p51"/>
          <p:cNvGrpSpPr/>
          <p:nvPr/>
        </p:nvGrpSpPr>
        <p:grpSpPr>
          <a:xfrm>
            <a:off x="2059188" y="4236250"/>
            <a:ext cx="868425" cy="514500"/>
            <a:chOff x="2575700" y="1885000"/>
            <a:chExt cx="868425" cy="514500"/>
          </a:xfrm>
        </p:grpSpPr>
        <p:sp>
          <p:nvSpPr>
            <p:cNvPr id="2942" name="Google Shape;2942;p51"/>
            <p:cNvSpPr/>
            <p:nvPr/>
          </p:nvSpPr>
          <p:spPr>
            <a:xfrm>
              <a:off x="2787525" y="1992625"/>
              <a:ext cx="507200" cy="400850"/>
            </a:xfrm>
            <a:custGeom>
              <a:avLst/>
              <a:gdLst/>
              <a:ahLst/>
              <a:cxnLst/>
              <a:rect l="l" t="t" r="r" b="b"/>
              <a:pathLst>
                <a:path w="20288" h="16034" extrusionOk="0">
                  <a:moveTo>
                    <a:pt x="11700" y="0"/>
                  </a:moveTo>
                  <a:cubicBezTo>
                    <a:pt x="11432" y="0"/>
                    <a:pt x="11155" y="12"/>
                    <a:pt x="10870" y="34"/>
                  </a:cubicBezTo>
                  <a:cubicBezTo>
                    <a:pt x="615" y="851"/>
                    <a:pt x="1" y="7714"/>
                    <a:pt x="396" y="16034"/>
                  </a:cubicBezTo>
                  <a:lnTo>
                    <a:pt x="3570" y="15864"/>
                  </a:lnTo>
                  <a:cubicBezTo>
                    <a:pt x="2966" y="12125"/>
                    <a:pt x="2281" y="3175"/>
                    <a:pt x="9252" y="1903"/>
                  </a:cubicBezTo>
                  <a:cubicBezTo>
                    <a:pt x="9808" y="1802"/>
                    <a:pt x="10330" y="1754"/>
                    <a:pt x="10819" y="1754"/>
                  </a:cubicBezTo>
                  <a:cubicBezTo>
                    <a:pt x="17492" y="1754"/>
                    <a:pt x="18114" y="10675"/>
                    <a:pt x="18093" y="14296"/>
                  </a:cubicBezTo>
                  <a:lnTo>
                    <a:pt x="20182" y="13907"/>
                  </a:lnTo>
                  <a:cubicBezTo>
                    <a:pt x="20288" y="10313"/>
                    <a:pt x="19885" y="0"/>
                    <a:pt x="117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51"/>
            <p:cNvSpPr/>
            <p:nvPr/>
          </p:nvSpPr>
          <p:spPr>
            <a:xfrm>
              <a:off x="2844525" y="2036475"/>
              <a:ext cx="395850" cy="352750"/>
            </a:xfrm>
            <a:custGeom>
              <a:avLst/>
              <a:gdLst/>
              <a:ahLst/>
              <a:cxnLst/>
              <a:rect l="l" t="t" r="r" b="b"/>
              <a:pathLst>
                <a:path w="15834" h="14110" extrusionOk="0">
                  <a:moveTo>
                    <a:pt x="8539" y="0"/>
                  </a:moveTo>
                  <a:cubicBezTo>
                    <a:pt x="8050" y="0"/>
                    <a:pt x="7528" y="48"/>
                    <a:pt x="6972" y="149"/>
                  </a:cubicBezTo>
                  <a:cubicBezTo>
                    <a:pt x="1" y="1421"/>
                    <a:pt x="686" y="10371"/>
                    <a:pt x="1290" y="14110"/>
                  </a:cubicBezTo>
                  <a:lnTo>
                    <a:pt x="3564" y="13994"/>
                  </a:lnTo>
                  <a:cubicBezTo>
                    <a:pt x="3564" y="13994"/>
                    <a:pt x="2950" y="2123"/>
                    <a:pt x="7794" y="1821"/>
                  </a:cubicBezTo>
                  <a:cubicBezTo>
                    <a:pt x="7858" y="1817"/>
                    <a:pt x="7921" y="1815"/>
                    <a:pt x="7983" y="1815"/>
                  </a:cubicBezTo>
                  <a:cubicBezTo>
                    <a:pt x="12680" y="1815"/>
                    <a:pt x="13977" y="12888"/>
                    <a:pt x="13977" y="12888"/>
                  </a:cubicBezTo>
                  <a:lnTo>
                    <a:pt x="15813" y="12542"/>
                  </a:lnTo>
                  <a:cubicBezTo>
                    <a:pt x="15834" y="8921"/>
                    <a:pt x="15212" y="0"/>
                    <a:pt x="85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51"/>
            <p:cNvSpPr/>
            <p:nvPr/>
          </p:nvSpPr>
          <p:spPr>
            <a:xfrm>
              <a:off x="2575700" y="1885000"/>
              <a:ext cx="868425" cy="514500"/>
            </a:xfrm>
            <a:custGeom>
              <a:avLst/>
              <a:gdLst/>
              <a:ahLst/>
              <a:cxnLst/>
              <a:rect l="l" t="t" r="r" b="b"/>
              <a:pathLst>
                <a:path w="34737" h="20580" extrusionOk="0">
                  <a:moveTo>
                    <a:pt x="19626" y="0"/>
                  </a:moveTo>
                  <a:cubicBezTo>
                    <a:pt x="18929" y="0"/>
                    <a:pt x="18198" y="37"/>
                    <a:pt x="17429" y="114"/>
                  </a:cubicBezTo>
                  <a:cubicBezTo>
                    <a:pt x="0" y="1862"/>
                    <a:pt x="4292" y="20579"/>
                    <a:pt x="4292" y="20579"/>
                  </a:cubicBezTo>
                  <a:lnTo>
                    <a:pt x="6068" y="20486"/>
                  </a:lnTo>
                  <a:cubicBezTo>
                    <a:pt x="3902" y="8408"/>
                    <a:pt x="9675" y="1851"/>
                    <a:pt x="20840" y="1851"/>
                  </a:cubicBezTo>
                  <a:cubicBezTo>
                    <a:pt x="20887" y="1851"/>
                    <a:pt x="20934" y="1852"/>
                    <a:pt x="20981" y="1852"/>
                  </a:cubicBezTo>
                  <a:cubicBezTo>
                    <a:pt x="30912" y="1895"/>
                    <a:pt x="31987" y="13915"/>
                    <a:pt x="32080" y="17571"/>
                  </a:cubicBezTo>
                  <a:lnTo>
                    <a:pt x="33368" y="17329"/>
                  </a:lnTo>
                  <a:cubicBezTo>
                    <a:pt x="33368" y="17329"/>
                    <a:pt x="34736" y="0"/>
                    <a:pt x="196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51"/>
            <p:cNvSpPr/>
            <p:nvPr/>
          </p:nvSpPr>
          <p:spPr>
            <a:xfrm>
              <a:off x="2673225" y="1931275"/>
              <a:ext cx="704500" cy="465875"/>
            </a:xfrm>
            <a:custGeom>
              <a:avLst/>
              <a:gdLst/>
              <a:ahLst/>
              <a:cxnLst/>
              <a:rect l="l" t="t" r="r" b="b"/>
              <a:pathLst>
                <a:path w="28180" h="18635" extrusionOk="0">
                  <a:moveTo>
                    <a:pt x="16939" y="0"/>
                  </a:moveTo>
                  <a:cubicBezTo>
                    <a:pt x="5774" y="0"/>
                    <a:pt x="1" y="6557"/>
                    <a:pt x="2167" y="18635"/>
                  </a:cubicBezTo>
                  <a:lnTo>
                    <a:pt x="4968" y="18488"/>
                  </a:lnTo>
                  <a:cubicBezTo>
                    <a:pt x="4573" y="10168"/>
                    <a:pt x="5187" y="3305"/>
                    <a:pt x="15442" y="2488"/>
                  </a:cubicBezTo>
                  <a:cubicBezTo>
                    <a:pt x="15727" y="2466"/>
                    <a:pt x="16004" y="2454"/>
                    <a:pt x="16272" y="2454"/>
                  </a:cubicBezTo>
                  <a:cubicBezTo>
                    <a:pt x="24457" y="2454"/>
                    <a:pt x="24860" y="12767"/>
                    <a:pt x="24754" y="16361"/>
                  </a:cubicBezTo>
                  <a:lnTo>
                    <a:pt x="28179" y="15720"/>
                  </a:lnTo>
                  <a:cubicBezTo>
                    <a:pt x="28086" y="12064"/>
                    <a:pt x="27011" y="44"/>
                    <a:pt x="17080" y="1"/>
                  </a:cubicBezTo>
                  <a:cubicBezTo>
                    <a:pt x="17033" y="1"/>
                    <a:pt x="16986" y="0"/>
                    <a:pt x="169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14350"/>
            <a:ext cx="7391399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309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's Day by Slidesgo">
  <a:themeElements>
    <a:clrScheme name="Simple Light">
      <a:dk1>
        <a:srgbClr val="413E3E"/>
      </a:dk1>
      <a:lt1>
        <a:srgbClr val="F7F2DD"/>
      </a:lt1>
      <a:dk2>
        <a:srgbClr val="FFFFFF"/>
      </a:dk2>
      <a:lt2>
        <a:srgbClr val="E63813"/>
      </a:lt2>
      <a:accent1>
        <a:srgbClr val="ED8C18"/>
      </a:accent1>
      <a:accent2>
        <a:srgbClr val="FAB919"/>
      </a:accent2>
      <a:accent3>
        <a:srgbClr val="F8CEBB"/>
      </a:accent3>
      <a:accent4>
        <a:srgbClr val="CAB8C5"/>
      </a:accent4>
      <a:accent5>
        <a:srgbClr val="85C5A7"/>
      </a:accent5>
      <a:accent6>
        <a:srgbClr val="4ABACD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94</Words>
  <Application>Microsoft Office PowerPoint</Application>
  <PresentationFormat>On-screen Show (16:9)</PresentationFormat>
  <Paragraphs>15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Amatic SC</vt:lpstr>
      <vt:lpstr>Times New Roman</vt:lpstr>
      <vt:lpstr>Bebas Neue</vt:lpstr>
      <vt:lpstr>Nunito</vt:lpstr>
      <vt:lpstr>Children's Day by Slidesgo</vt:lpstr>
      <vt:lpstr>TỔ CHỨC HOẠT ĐỘNG  VẬN DỤNG – SÁNG TẠO</vt:lpstr>
      <vt:lpstr>Mục tiêu cần đạt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Khám Phá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Giờ Ra Chơi</dc:title>
  <dc:creator>HH</dc:creator>
  <cp:lastModifiedBy>Ngo Tra My</cp:lastModifiedBy>
  <cp:revision>65</cp:revision>
  <dcterms:modified xsi:type="dcterms:W3CDTF">2022-09-22T14:31:07Z</dcterms:modified>
</cp:coreProperties>
</file>