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7" r:id="rId8"/>
    <p:sldId id="266" r:id="rId9"/>
    <p:sldId id="268" r:id="rId10"/>
    <p:sldId id="269" r:id="rId11"/>
    <p:sldId id="264" r:id="rId12"/>
    <p:sldId id="265" r:id="rId13"/>
    <p:sldId id="262" r:id="rId14"/>
    <p:sldId id="25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2A8A"/>
    <a:srgbClr val="5D2884"/>
    <a:srgbClr val="FF0066"/>
    <a:srgbClr val="2E471D"/>
    <a:srgbClr val="203214"/>
    <a:srgbClr val="CC0066"/>
    <a:srgbClr val="552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5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57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45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9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65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82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0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78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44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06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58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3B29A-19EB-41C7-853F-AAE302CE940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6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7" Type="http://schemas.microsoft.com/office/2007/relationships/hdphoto" Target="../media/hdphoto2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24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7" Type="http://schemas.openxmlformats.org/officeDocument/2006/relationships/image" Target="../media/image34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5.wdp"/><Relationship Id="rId7" Type="http://schemas.microsoft.com/office/2007/relationships/hdphoto" Target="../media/hdphoto10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eg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3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20.wdp"/><Relationship Id="rId3" Type="http://schemas.microsoft.com/office/2007/relationships/hdphoto" Target="../media/hdphoto15.wdp"/><Relationship Id="rId7" Type="http://schemas.microsoft.com/office/2007/relationships/hdphoto" Target="../media/hdphoto17.wdp"/><Relationship Id="rId12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Hộp Văn bản 6"/>
          <p:cNvSpPr txBox="1">
            <a:spLocks noChangeArrowheads="1"/>
          </p:cNvSpPr>
          <p:nvPr/>
        </p:nvSpPr>
        <p:spPr bwMode="auto">
          <a:xfrm>
            <a:off x="2563598" y="2036107"/>
            <a:ext cx="676071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2100" b="1" dirty="0">
                <a:solidFill>
                  <a:srgbClr val="FFC000"/>
                </a:solidFill>
              </a:rPr>
              <a:t>PHÒNG GIÁO DỤC VÀ ĐÀO TẠO QUẬN LONG BIÊN</a:t>
            </a:r>
            <a:endParaRPr lang="en-GB" altLang="en-US" sz="2100" b="1" dirty="0">
              <a:solidFill>
                <a:srgbClr val="FFC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69181" y="2413531"/>
            <a:ext cx="8350619" cy="8156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700" b="1" cap="none" spc="50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65070" y="3314968"/>
            <a:ext cx="6133090" cy="18004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100" b="1" cap="none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3768361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28"/>
          <a:stretch/>
        </p:blipFill>
        <p:spPr>
          <a:xfrm>
            <a:off x="866518" y="1957586"/>
            <a:ext cx="3331996" cy="39765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81870" y="90672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6" name="Rectangle 5"/>
          <p:cNvSpPr/>
          <p:nvPr/>
        </p:nvSpPr>
        <p:spPr>
          <a:xfrm>
            <a:off x="3916672" y="71419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485" y="1957586"/>
            <a:ext cx="3126262" cy="3976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18" y="1957586"/>
            <a:ext cx="3329189" cy="397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55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" t="3633" r="5922" b="-346"/>
          <a:stretch/>
        </p:blipFill>
        <p:spPr>
          <a:xfrm>
            <a:off x="0" y="0"/>
            <a:ext cx="12192000" cy="71155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53182" y="1969915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203214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203214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203214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203214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84092" y="180889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8701" y="3181080"/>
            <a:ext cx="645401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51796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50152" y="2172154"/>
            <a:ext cx="5290481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Phân</a:t>
            </a:r>
            <a:r>
              <a:rPr lang="en-US" sz="3500" b="1" cap="all" dirty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tích</a:t>
            </a:r>
            <a:r>
              <a:rPr lang="en-US" sz="3500" b="1" cap="all" dirty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3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đánh</a:t>
            </a:r>
            <a:r>
              <a:rPr lang="en-US" sz="3500" b="1" cap="all" dirty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giá</a:t>
            </a:r>
            <a:endParaRPr lang="en-US" sz="3500" b="1" cap="all" dirty="0">
              <a:ln w="0">
                <a:noFill/>
              </a:ln>
              <a:solidFill>
                <a:srgbClr val="391363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34762" y="2731478"/>
            <a:ext cx="6761406" cy="2141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Lưu</a:t>
            </a:r>
            <a:r>
              <a:rPr lang="en-US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endParaRPr lang="vi-VN" sz="2400" b="1" dirty="0">
              <a:solidFill>
                <a:srgbClr val="49187E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en-US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endParaRPr lang="en-US" sz="2400" b="1" dirty="0">
              <a:solidFill>
                <a:srgbClr val="49187E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911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26669" y="965361"/>
            <a:ext cx="5290481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500" b="1" cap="all" dirty="0" err="1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Vận</a:t>
            </a:r>
            <a:r>
              <a:rPr lang="en-US" sz="3500" b="1" cap="all" dirty="0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dụng</a:t>
            </a:r>
            <a:r>
              <a:rPr lang="en-US" sz="3500" b="1" cap="all" dirty="0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3500" b="1" cap="all" dirty="0" err="1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phát</a:t>
            </a:r>
            <a:r>
              <a:rPr lang="en-US" sz="3500" b="1" cap="all" dirty="0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triển</a:t>
            </a:r>
            <a:endParaRPr lang="en-US" sz="3500" b="1" cap="all" dirty="0">
              <a:ln w="0">
                <a:noFill/>
              </a:ln>
              <a:solidFill>
                <a:srgbClr val="5D2884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80306" y="72707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7A18DC8-A1F1-4DC2-B15C-E83AA3A7ABB0}"/>
              </a:ext>
            </a:extLst>
          </p:cNvPr>
          <p:cNvSpPr txBox="1"/>
          <p:nvPr/>
        </p:nvSpPr>
        <p:spPr>
          <a:xfrm>
            <a:off x="2871990" y="1619941"/>
            <a:ext cx="69030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 dụng kiến thức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vi-VN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" r="1881"/>
          <a:stretch/>
        </p:blipFill>
        <p:spPr>
          <a:xfrm>
            <a:off x="897002" y="3272271"/>
            <a:ext cx="1974988" cy="173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427" y="4424967"/>
            <a:ext cx="1857509" cy="1857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03" y="3303394"/>
            <a:ext cx="1989823" cy="1989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331" y="4476483"/>
            <a:ext cx="1990541" cy="1870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5437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43084" y="2247793"/>
            <a:ext cx="979410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HOÀN THÀNH BÀI TỐT!</a:t>
            </a:r>
          </a:p>
        </p:txBody>
      </p:sp>
      <p:sp>
        <p:nvSpPr>
          <p:cNvPr id="7" name="Rectangle 6"/>
          <p:cNvSpPr/>
          <p:nvPr/>
        </p:nvSpPr>
        <p:spPr>
          <a:xfrm>
            <a:off x="3956439" y="197567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8875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324941" y="2021975"/>
            <a:ext cx="8452763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1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</a:t>
            </a:r>
          </a:p>
          <a:p>
            <a:pPr algn="ctr"/>
            <a:r>
              <a:rPr lang="en-US" sz="31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LIÊN KẾT THÚ VỊ CỦA CÁC HÌNH KHỐI</a:t>
            </a:r>
          </a:p>
          <a:p>
            <a:pPr algn="ctr"/>
            <a:r>
              <a:rPr lang="en-US" sz="31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2: TẠO HÌNH CON VẬT BẰNG </a:t>
            </a:r>
          </a:p>
          <a:p>
            <a:pPr algn="ctr"/>
            <a:r>
              <a:rPr lang="en-US" sz="31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VẬT LIỆU TÌM ĐƯỢC</a:t>
            </a:r>
          </a:p>
        </p:txBody>
      </p:sp>
      <p:sp>
        <p:nvSpPr>
          <p:cNvPr id="5" name="Rectangle 4"/>
          <p:cNvSpPr/>
          <p:nvPr/>
        </p:nvSpPr>
        <p:spPr>
          <a:xfrm>
            <a:off x="3401524" y="170539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5886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8607" y="2327578"/>
            <a:ext cx="6184706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dính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  <p:sp>
        <p:nvSpPr>
          <p:cNvPr id="5" name="Rectangle 4"/>
          <p:cNvSpPr/>
          <p:nvPr/>
        </p:nvSpPr>
        <p:spPr>
          <a:xfrm>
            <a:off x="1858701" y="1470508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894825" y="121025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462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8366" y="2060615"/>
            <a:ext cx="8741624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defRPr/>
            </a:pP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</a:p>
          <a:p>
            <a:pPr>
              <a:defRPr/>
            </a:pP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390197" y="1280204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66"/>
                </a:solidFill>
                <a:effectLst/>
              </a:rPr>
              <a:t>YÊU CẦU CẦN ĐẠT</a:t>
            </a:r>
          </a:p>
        </p:txBody>
      </p:sp>
      <p:sp>
        <p:nvSpPr>
          <p:cNvPr id="7" name="Rectangle 6"/>
          <p:cNvSpPr/>
          <p:nvPr/>
        </p:nvSpPr>
        <p:spPr>
          <a:xfrm>
            <a:off x="4161371" y="99705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8506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1823" y="2374903"/>
            <a:ext cx="2749471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3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3" name="Rectangle 2"/>
          <p:cNvSpPr/>
          <p:nvPr/>
        </p:nvSpPr>
        <p:spPr>
          <a:xfrm>
            <a:off x="4079685" y="217616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7130" y="3037417"/>
            <a:ext cx="8094257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86" t="17112" r="2210" b="59323"/>
          <a:stretch/>
        </p:blipFill>
        <p:spPr>
          <a:xfrm rot="5400000">
            <a:off x="9633549" y="3777639"/>
            <a:ext cx="1583561" cy="1493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72" t="41687" r="2210" b="38202"/>
          <a:stretch/>
        </p:blipFill>
        <p:spPr>
          <a:xfrm rot="5400000">
            <a:off x="5342394" y="3856221"/>
            <a:ext cx="1583177" cy="1275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35" t="63366" r="4241" b="17742"/>
          <a:stretch/>
        </p:blipFill>
        <p:spPr>
          <a:xfrm rot="5400000">
            <a:off x="6731485" y="3948840"/>
            <a:ext cx="1579939" cy="114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52" t="9868" r="51462" b="72341"/>
          <a:stretch/>
        </p:blipFill>
        <p:spPr>
          <a:xfrm rot="5400000">
            <a:off x="8101970" y="3875652"/>
            <a:ext cx="1575927" cy="1243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3" t="29171" r="50706" b="50109"/>
          <a:stretch/>
        </p:blipFill>
        <p:spPr>
          <a:xfrm rot="5400000">
            <a:off x="3889683" y="3824635"/>
            <a:ext cx="1607713" cy="1313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07" t="52904" r="50285" b="27188"/>
          <a:stretch/>
        </p:blipFill>
        <p:spPr>
          <a:xfrm rot="5400000">
            <a:off x="2368498" y="3806537"/>
            <a:ext cx="1613314" cy="139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9" t="72764" r="49104" b="6748"/>
          <a:stretch/>
        </p:blipFill>
        <p:spPr>
          <a:xfrm rot="5400000">
            <a:off x="811937" y="3765388"/>
            <a:ext cx="1600437" cy="1494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886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08" y="3644725"/>
            <a:ext cx="1711816" cy="17118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907375" y="3504933"/>
            <a:ext cx="1090479" cy="17531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057" y="3039416"/>
            <a:ext cx="1625446" cy="23171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30613" y="2374903"/>
            <a:ext cx="2749471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3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8" name="Rectangle 7"/>
          <p:cNvSpPr/>
          <p:nvPr/>
        </p:nvSpPr>
        <p:spPr>
          <a:xfrm>
            <a:off x="4079685" y="217616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7" t="21206" r="13030" b="19452"/>
          <a:stretch/>
        </p:blipFill>
        <p:spPr>
          <a:xfrm rot="16200000">
            <a:off x="7366027" y="2022665"/>
            <a:ext cx="2126395" cy="45977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92436" y="5396232"/>
            <a:ext cx="8531503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55692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6" t="27543" r="2689" b="41499"/>
          <a:stretch/>
        </p:blipFill>
        <p:spPr>
          <a:xfrm>
            <a:off x="1326525" y="1506827"/>
            <a:ext cx="9569003" cy="1751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1326525" y="3387143"/>
            <a:ext cx="2434106" cy="3051625"/>
            <a:chOff x="1275009" y="3387143"/>
            <a:chExt cx="2434106" cy="30516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009" y="3387143"/>
              <a:ext cx="2434106" cy="3051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ectangle 5"/>
            <p:cNvSpPr/>
            <p:nvPr/>
          </p:nvSpPr>
          <p:spPr>
            <a:xfrm>
              <a:off x="2678806" y="4829577"/>
              <a:ext cx="862884" cy="1674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3946411" y="726411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18322" y="540553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0810" y="3554567"/>
            <a:ext cx="66915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733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790810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59828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68" y="1524123"/>
            <a:ext cx="2184989" cy="2184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76" b="12226"/>
          <a:stretch/>
        </p:blipFill>
        <p:spPr>
          <a:xfrm>
            <a:off x="3830125" y="1524123"/>
            <a:ext cx="2071772" cy="2184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032" b="9484"/>
          <a:stretch/>
        </p:blipFill>
        <p:spPr>
          <a:xfrm>
            <a:off x="6159064" y="1519705"/>
            <a:ext cx="2070535" cy="21894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13" b="16995"/>
          <a:stretch/>
        </p:blipFill>
        <p:spPr>
          <a:xfrm>
            <a:off x="8486766" y="1519705"/>
            <a:ext cx="2328940" cy="2189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415" y="3914514"/>
            <a:ext cx="3110514" cy="23328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897" y="3914514"/>
            <a:ext cx="3106546" cy="233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33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81870" y="790810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6" name="Rectangle 5"/>
          <p:cNvSpPr/>
          <p:nvPr/>
        </p:nvSpPr>
        <p:spPr>
          <a:xfrm>
            <a:off x="3916672" y="59828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45474" y="1609383"/>
            <a:ext cx="5030323" cy="4804296"/>
            <a:chOff x="3083416" y="2137893"/>
            <a:chExt cx="3810000" cy="35296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06" b="6456"/>
            <a:stretch/>
          </p:blipFill>
          <p:spPr>
            <a:xfrm>
              <a:off x="3083416" y="2450486"/>
              <a:ext cx="3810000" cy="321705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116687" y="2137893"/>
              <a:ext cx="799985" cy="5795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826" y="1609383"/>
            <a:ext cx="4966088" cy="480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66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513</Words>
  <Application>Microsoft Office PowerPoint</Application>
  <PresentationFormat>Widescreen</PresentationFormat>
  <Paragraphs>56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Nhung Nguyễn</cp:lastModifiedBy>
  <cp:revision>71</cp:revision>
  <dcterms:created xsi:type="dcterms:W3CDTF">2021-09-14T09:57:12Z</dcterms:created>
  <dcterms:modified xsi:type="dcterms:W3CDTF">2022-09-29T01:36:14Z</dcterms:modified>
</cp:coreProperties>
</file>