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3" r:id="rId2"/>
    <p:sldId id="273" r:id="rId3"/>
    <p:sldId id="284" r:id="rId4"/>
    <p:sldId id="299" r:id="rId5"/>
    <p:sldId id="298" r:id="rId6"/>
    <p:sldId id="297" r:id="rId7"/>
    <p:sldId id="300" r:id="rId8"/>
    <p:sldId id="301" r:id="rId9"/>
    <p:sldId id="302" r:id="rId10"/>
    <p:sldId id="303" r:id="rId11"/>
    <p:sldId id="304" r:id="rId12"/>
    <p:sldId id="305" r:id="rId13"/>
    <p:sldId id="30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46" autoAdjust="0"/>
  </p:normalViewPr>
  <p:slideViewPr>
    <p:cSldViewPr>
      <p:cViewPr varScale="1">
        <p:scale>
          <a:sx n="60" d="100"/>
          <a:sy n="60" d="100"/>
        </p:scale>
        <p:origin x="11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E86D2-6E3D-45DE-B5B6-A246DB900CC3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8496E-A404-45F3-8096-809B3B147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2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8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3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4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6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7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5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2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5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2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E5D6-C4C3-4599-9A4F-3252702E2F1D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1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AEC2BA0-F848-4287-1B6E-63CF0111856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235133-A225-0AF3-AF6C-DB585CA6C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347"/>
              <a:ext cx="12192000" cy="685465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87BADC1-DFD1-D8A0-FDA6-72F5A02E4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947" b="94442"/>
            <a:stretch/>
          </p:blipFill>
          <p:spPr>
            <a:xfrm>
              <a:off x="3886200" y="0"/>
              <a:ext cx="8305800" cy="83820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6EC7A37-F4D8-8A3F-9387-9D2FC8CB786F}"/>
              </a:ext>
            </a:extLst>
          </p:cNvPr>
          <p:cNvSpPr txBox="1"/>
          <p:nvPr/>
        </p:nvSpPr>
        <p:spPr>
          <a:xfrm>
            <a:off x="5562600" y="32105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21658932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EA7D6D3-661C-EB97-5D82-846E34A684B6}"/>
              </a:ext>
            </a:extLst>
          </p:cNvPr>
          <p:cNvGrpSpPr/>
          <p:nvPr/>
        </p:nvGrpSpPr>
        <p:grpSpPr>
          <a:xfrm>
            <a:off x="0" y="0"/>
            <a:ext cx="12192000" cy="6856326"/>
            <a:chOff x="0" y="0"/>
            <a:chExt cx="12192000" cy="68563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5FA7AB6-CBA0-5B77-6CD4-65D790BCD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FF2188D-E476-9B25-E159-9E2A893B31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0048" b="89151"/>
            <a:stretch/>
          </p:blipFill>
          <p:spPr>
            <a:xfrm>
              <a:off x="0" y="0"/>
              <a:ext cx="12192000" cy="9906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CA57D34-1C7C-EB0B-F960-AD372810F598}"/>
              </a:ext>
            </a:extLst>
          </p:cNvPr>
          <p:cNvSpPr txBox="1"/>
          <p:nvPr/>
        </p:nvSpPr>
        <p:spPr>
          <a:xfrm>
            <a:off x="3657600" y="174486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1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0006F48-3E46-F97A-502E-F6767DF5DEA0}"/>
              </a:ext>
            </a:extLst>
          </p:cNvPr>
          <p:cNvGrpSpPr/>
          <p:nvPr/>
        </p:nvGrpSpPr>
        <p:grpSpPr>
          <a:xfrm>
            <a:off x="0" y="0"/>
            <a:ext cx="12192000" cy="6856326"/>
            <a:chOff x="0" y="0"/>
            <a:chExt cx="12192000" cy="68563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46F535-A2F4-1535-7A59-E8DE17A50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A6CF71-5E16-739C-0EF8-57BC76DF2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0048" b="89151"/>
            <a:stretch/>
          </p:blipFill>
          <p:spPr>
            <a:xfrm>
              <a:off x="0" y="0"/>
              <a:ext cx="12192000" cy="9906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716D78A-F98E-1AAF-53BB-30B1DD7191FE}"/>
              </a:ext>
            </a:extLst>
          </p:cNvPr>
          <p:cNvSpPr txBox="1"/>
          <p:nvPr/>
        </p:nvSpPr>
        <p:spPr>
          <a:xfrm>
            <a:off x="3657600" y="174486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9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">
            <a:extLst>
              <a:ext uri="{FF2B5EF4-FFF2-40B4-BE49-F238E27FC236}">
                <a16:creationId xmlns:a16="http://schemas.microsoft.com/office/drawing/2014/main" id="{272441A4-28BC-F6E8-5E4A-0C43FBB92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CEBD91-675C-2FD0-273D-5B14C2C76D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25" t="22209" r="13750" b="36660"/>
          <a:stretch/>
        </p:blipFill>
        <p:spPr>
          <a:xfrm>
            <a:off x="1301578" y="1447800"/>
            <a:ext cx="9588843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4039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0E22DE8-2FB7-3C65-FFC7-BAF24A7C4E69}"/>
              </a:ext>
            </a:extLst>
          </p:cNvPr>
          <p:cNvGrpSpPr/>
          <p:nvPr/>
        </p:nvGrpSpPr>
        <p:grpSpPr>
          <a:xfrm>
            <a:off x="0" y="0"/>
            <a:ext cx="12192000" cy="6856326"/>
            <a:chOff x="0" y="0"/>
            <a:chExt cx="12192000" cy="68563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B1214B8-5D51-D81F-20FC-72AD6DA06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C9B6C4E-7BCE-7CFE-55D0-46FA6984A4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0048" b="89151"/>
            <a:stretch/>
          </p:blipFill>
          <p:spPr>
            <a:xfrm>
              <a:off x="0" y="0"/>
              <a:ext cx="12192000" cy="11430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E3502FD-0046-40CA-BB0C-2002265B524D}"/>
              </a:ext>
            </a:extLst>
          </p:cNvPr>
          <p:cNvSpPr txBox="1"/>
          <p:nvPr/>
        </p:nvSpPr>
        <p:spPr>
          <a:xfrm>
            <a:off x="5067300" y="5715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1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47AB93C-4552-0541-116B-EF4DB4216F3A}"/>
              </a:ext>
            </a:extLst>
          </p:cNvPr>
          <p:cNvGrpSpPr/>
          <p:nvPr/>
        </p:nvGrpSpPr>
        <p:grpSpPr>
          <a:xfrm>
            <a:off x="0" y="0"/>
            <a:ext cx="12192000" cy="6856326"/>
            <a:chOff x="0" y="0"/>
            <a:chExt cx="12192000" cy="68563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A28D264-E7E9-2DD5-7547-B3DF7A4DD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B360DC2-4EBE-8826-6E9B-02991D59D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0048" b="89151"/>
            <a:stretch/>
          </p:blipFill>
          <p:spPr>
            <a:xfrm>
              <a:off x="762000" y="0"/>
              <a:ext cx="11430000" cy="12954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6B41C8E-1C54-5E97-6704-8510E5C8FB13}"/>
              </a:ext>
            </a:extLst>
          </p:cNvPr>
          <p:cNvSpPr txBox="1"/>
          <p:nvPr/>
        </p:nvSpPr>
        <p:spPr>
          <a:xfrm>
            <a:off x="3793958" y="355312"/>
            <a:ext cx="4664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6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4096D6-AA88-E200-5F70-81D234D3F050}"/>
              </a:ext>
            </a:extLst>
          </p:cNvPr>
          <p:cNvSpPr txBox="1"/>
          <p:nvPr/>
        </p:nvSpPr>
        <p:spPr>
          <a:xfrm>
            <a:off x="2438400" y="15240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8EF9D-AD38-4871-4E2D-B3793CE706D8}"/>
              </a:ext>
            </a:extLst>
          </p:cNvPr>
          <p:cNvSpPr txBox="1"/>
          <p:nvPr/>
        </p:nvSpPr>
        <p:spPr>
          <a:xfrm>
            <a:off x="4152900" y="30989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3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3E8DE53-BDD6-0B9B-9DB3-E524CEE349A1}"/>
              </a:ext>
            </a:extLst>
          </p:cNvPr>
          <p:cNvGrpSpPr/>
          <p:nvPr/>
        </p:nvGrpSpPr>
        <p:grpSpPr>
          <a:xfrm>
            <a:off x="0" y="0"/>
            <a:ext cx="12192000" cy="6856326"/>
            <a:chOff x="0" y="0"/>
            <a:chExt cx="12192000" cy="68563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ADC70F1-CE41-FBCA-D37E-ED8DB5208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0E12CC-0318-0D6D-749B-7D6FEAB54E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0048" b="89151"/>
            <a:stretch/>
          </p:blipFill>
          <p:spPr>
            <a:xfrm>
              <a:off x="762000" y="0"/>
              <a:ext cx="11430000" cy="129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877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15779D7-ABA1-FBED-56FD-AA61A70200C2}"/>
              </a:ext>
            </a:extLst>
          </p:cNvPr>
          <p:cNvGrpSpPr/>
          <p:nvPr/>
        </p:nvGrpSpPr>
        <p:grpSpPr>
          <a:xfrm>
            <a:off x="0" y="0"/>
            <a:ext cx="12192000" cy="6856326"/>
            <a:chOff x="0" y="0"/>
            <a:chExt cx="12192000" cy="68563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22D934D-B196-DDEC-89FF-A93E45BE3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0BD3C5-856A-D3EC-C189-6D715B70A8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0048" b="89151"/>
            <a:stretch/>
          </p:blipFill>
          <p:spPr>
            <a:xfrm>
              <a:off x="1600200" y="0"/>
              <a:ext cx="10591800" cy="1078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54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E1E4EA5-3356-5557-5252-6CFFF0CD1984}"/>
              </a:ext>
            </a:extLst>
          </p:cNvPr>
          <p:cNvGrpSpPr/>
          <p:nvPr/>
        </p:nvGrpSpPr>
        <p:grpSpPr>
          <a:xfrm>
            <a:off x="0" y="0"/>
            <a:ext cx="12192000" cy="6856326"/>
            <a:chOff x="0" y="0"/>
            <a:chExt cx="12192000" cy="68563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4AD8A2-9FD9-69A0-025B-C2B0BC939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2AB77C-D6D5-0386-BB3A-13B695500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0048" b="89151"/>
            <a:stretch/>
          </p:blipFill>
          <p:spPr>
            <a:xfrm>
              <a:off x="3962400" y="0"/>
              <a:ext cx="8229600" cy="838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60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79C5AE4-45A1-CE46-DE43-8209D463085B}"/>
              </a:ext>
            </a:extLst>
          </p:cNvPr>
          <p:cNvGrpSpPr/>
          <p:nvPr/>
        </p:nvGrpSpPr>
        <p:grpSpPr>
          <a:xfrm>
            <a:off x="0" y="0"/>
            <a:ext cx="12192000" cy="6856326"/>
            <a:chOff x="0" y="0"/>
            <a:chExt cx="12192000" cy="68563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75E3429-CF08-AADA-7853-6E863F0E8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8988C0A-4963-16D7-4C6B-2288138456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0048" b="89151"/>
            <a:stretch/>
          </p:blipFill>
          <p:spPr>
            <a:xfrm>
              <a:off x="762000" y="0"/>
              <a:ext cx="11430000" cy="12954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117E9BD-5281-A103-09CE-5E8C931D4CB3}"/>
              </a:ext>
            </a:extLst>
          </p:cNvPr>
          <p:cNvSpPr txBox="1"/>
          <p:nvPr/>
        </p:nvSpPr>
        <p:spPr>
          <a:xfrm>
            <a:off x="3048000" y="265331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5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91D52CA-58FD-C684-C6B8-8811A29D5717}"/>
              </a:ext>
            </a:extLst>
          </p:cNvPr>
          <p:cNvGrpSpPr/>
          <p:nvPr/>
        </p:nvGrpSpPr>
        <p:grpSpPr>
          <a:xfrm>
            <a:off x="0" y="0"/>
            <a:ext cx="12192000" cy="6853989"/>
            <a:chOff x="0" y="0"/>
            <a:chExt cx="12192000" cy="68539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B9D8FA8-8C68-FA55-E0C5-2A17AC459F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869"/>
            <a:stretch/>
          </p:blipFill>
          <p:spPr>
            <a:xfrm>
              <a:off x="0" y="607262"/>
              <a:ext cx="12192000" cy="624672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A8C4AE-D13C-13EE-4D26-4FB68F6923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0048" b="89151"/>
            <a:stretch/>
          </p:blipFill>
          <p:spPr>
            <a:xfrm>
              <a:off x="0" y="0"/>
              <a:ext cx="12192000" cy="15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502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8BBEDAD-2E99-FA79-357C-78F55DF884A1}"/>
              </a:ext>
            </a:extLst>
          </p:cNvPr>
          <p:cNvGrpSpPr/>
          <p:nvPr/>
        </p:nvGrpSpPr>
        <p:grpSpPr>
          <a:xfrm>
            <a:off x="0" y="0"/>
            <a:ext cx="12192000" cy="6856326"/>
            <a:chOff x="0" y="0"/>
            <a:chExt cx="12192000" cy="68563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3A63F7-FED2-D925-B1DE-A6808FCEA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9CEF819-2271-6726-D6D0-2F6281D3D8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0048" b="89151"/>
            <a:stretch/>
          </p:blipFill>
          <p:spPr>
            <a:xfrm>
              <a:off x="0" y="0"/>
              <a:ext cx="12192000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7285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55</Words>
  <Application>Microsoft Office PowerPoint</Application>
  <PresentationFormat>Widescreen</PresentationFormat>
  <Paragraphs>10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Nhung Nguyễn</cp:lastModifiedBy>
  <cp:revision>69</cp:revision>
  <dcterms:created xsi:type="dcterms:W3CDTF">2021-07-16T14:18:37Z</dcterms:created>
  <dcterms:modified xsi:type="dcterms:W3CDTF">2022-09-22T01:47:47Z</dcterms:modified>
</cp:coreProperties>
</file>