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32" r:id="rId6"/>
    <p:sldId id="323" r:id="rId7"/>
    <p:sldId id="333" r:id="rId8"/>
    <p:sldId id="285" r:id="rId9"/>
    <p:sldId id="265" r:id="rId10"/>
    <p:sldId id="334" r:id="rId11"/>
    <p:sldId id="319" r:id="rId12"/>
    <p:sldId id="304"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2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smtClean="0">
                <a:solidFill>
                  <a:schemeClr val="tx1"/>
                </a:solidFill>
                <a:latin typeface="Arial" panose="020B0604020202020204" pitchFamily="34" charset="0"/>
                <a:cs typeface="Arial" panose="020B0604020202020204" pitchFamily="34" charset="0"/>
              </a:rPr>
              <a:t>ề </a:t>
            </a:r>
            <a:r>
              <a:rPr lang="vi-VN" sz="2800" dirty="0">
                <a:solidFill>
                  <a:schemeClr val="tx1"/>
                </a:solidFill>
                <a:latin typeface="Arial" panose="020B0604020202020204" pitchFamily="34" charset="0"/>
                <a:cs typeface="Arial" panose="020B0604020202020204" pitchFamily="34" charset="0"/>
              </a:rPr>
              <a:t>nhà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smtClean="0">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a:t>
            </a:r>
            <a:r>
              <a:rPr lang="vi-VN" sz="2800"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đúng</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nhanh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đối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smtClean="0">
                <a:solidFill>
                  <a:srgbClr val="3333CC"/>
                </a:solidFill>
                <a:latin typeface="Arial" panose="020B0604020202020204" pitchFamily="34" charset="0"/>
                <a:cs typeface="Arial" panose="020B0604020202020204" pitchFamily="34" charset="0"/>
              </a:rPr>
              <a:t>?</a:t>
            </a:r>
            <a:endParaRPr lang="en-US" sz="2200" dirty="0">
              <a:solidFill>
                <a:srgbClr val="3333CC"/>
              </a:solidFill>
              <a:latin typeface="Arial" panose="020B0604020202020204" pitchFamily="34" charset="0"/>
              <a:cs typeface="Arial" panose="020B0604020202020204" pitchFamily="34" charset="0"/>
            </a:endParaRP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smtClean="0">
                  <a:solidFill>
                    <a:srgbClr val="00B050"/>
                  </a:solidFill>
                  <a:latin typeface="Arial" panose="020B0604020202020204" pitchFamily="34" charset="0"/>
                  <a:cs typeface="Arial" panose="020B0604020202020204" pitchFamily="34" charset="0"/>
                </a:rPr>
                <a:t>Cho </a:t>
              </a:r>
              <a:r>
                <a:rPr lang="en-US" sz="2200" dirty="0" err="1" smtClean="0">
                  <a:solidFill>
                    <a:srgbClr val="00B050"/>
                  </a:solidFill>
                  <a:latin typeface="Arial" panose="020B0604020202020204" pitchFamily="34" charset="0"/>
                  <a:cs typeface="Arial" panose="020B0604020202020204" pitchFamily="34" charset="0"/>
                </a:rPr>
                <a:t>biết</a:t>
              </a:r>
              <a:r>
                <a:rPr lang="en-US" sz="2200" dirty="0" smtClean="0">
                  <a:solidFill>
                    <a:srgbClr val="00B050"/>
                  </a:solidFill>
                  <a:latin typeface="Arial" panose="020B0604020202020204" pitchFamily="34" charset="0"/>
                  <a:cs typeface="Arial" panose="020B0604020202020204" pitchFamily="34" charset="0"/>
                </a:rPr>
                <a:t> </a:t>
              </a:r>
              <a:r>
                <a:rPr lang="en-US" sz="2200" dirty="0" err="1" smtClean="0">
                  <a:solidFill>
                    <a:srgbClr val="00B050"/>
                  </a:solidFill>
                  <a:latin typeface="Arial" panose="020B0604020202020204" pitchFamily="34" charset="0"/>
                  <a:cs typeface="Arial" panose="020B0604020202020204" pitchFamily="34" charset="0"/>
                </a:rPr>
                <a:t>cách</a:t>
              </a:r>
              <a:r>
                <a:rPr lang="en-US" sz="2200" dirty="0" smtClean="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1</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smtClean="0">
                  <a:solidFill>
                    <a:srgbClr val="3333CC"/>
                  </a:solidFill>
                  <a:latin typeface="Arial" panose="020B0604020202020204" pitchFamily="34" charset="0"/>
                  <a:cs typeface="Arial" panose="020B0604020202020204" pitchFamily="34" charset="0"/>
                </a:rPr>
                <a:t>Cho </a:t>
              </a:r>
              <a:r>
                <a:rPr lang="en-US" sz="2200" dirty="0" err="1" smtClean="0">
                  <a:solidFill>
                    <a:srgbClr val="3333CC"/>
                  </a:solidFill>
                  <a:latin typeface="Arial" panose="020B0604020202020204" pitchFamily="34" charset="0"/>
                  <a:cs typeface="Arial" panose="020B0604020202020204" pitchFamily="34" charset="0"/>
                </a:rPr>
                <a:t>biết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tìm</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cuốn</a:t>
              </a:r>
              <a:r>
                <a:rPr lang="en-US" sz="2200" dirty="0" smtClean="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2</a:t>
              </a:r>
              <a:endParaRPr lang="en-US" sz="2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giải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361</Words>
  <Application>Microsoft Office PowerPoint</Application>
  <PresentationFormat>Custom</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309</cp:revision>
  <dcterms:created xsi:type="dcterms:W3CDTF">2022-01-27T15:18:21Z</dcterms:created>
  <dcterms:modified xsi:type="dcterms:W3CDTF">2022-09-23T03:27:13Z</dcterms:modified>
</cp:coreProperties>
</file>