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7" r:id="rId4"/>
    <p:sldId id="257" r:id="rId5"/>
    <p:sldId id="260" r:id="rId6"/>
    <p:sldId id="259" r:id="rId7"/>
    <p:sldId id="261" r:id="rId8"/>
    <p:sldId id="258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29/8/2021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1219200"/>
            <a:ext cx="5257800" cy="25908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vert="horz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u="none" strike="noStrike" kern="1200" spc="50" normalizeH="0" baseline="0" noProof="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Môn</a:t>
            </a:r>
            <a:r>
              <a:rPr kumimoji="0" lang="en-US" sz="7200" b="1" u="none" strike="noStrike" kern="1200" spc="50" normalizeH="0" noProof="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u="none" strike="noStrike" kern="1200" spc="50" normalizeH="0" noProof="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ĐẠO</a:t>
            </a:r>
            <a:r>
              <a:rPr kumimoji="0" lang="en-US" sz="7200" b="1" u="none" strike="noStrike" kern="1200" spc="50" normalizeH="0" noProof="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7200" b="1" u="none" strike="noStrike" kern="1200" spc="50" normalizeH="0" noProof="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ĐỨC</a:t>
            </a:r>
            <a:endParaRPr kumimoji="0" lang="en-US" sz="7200" b="1" u="none" strike="noStrike" kern="1200" spc="50" normalizeH="0" baseline="0" noProof="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0" y="3962400"/>
            <a:ext cx="6172200" cy="533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normalizeH="0" baseline="0" noProof="0" dirty="0" err="1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Lớp</a:t>
            </a:r>
            <a:r>
              <a:rPr kumimoji="0" lang="en-US" sz="4000" b="1" u="none" strike="noStrike" kern="1200" normalizeH="0" baseline="0" noProof="0" dirty="0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en-US" sz="4000" b="1" u="none" strike="noStrike" kern="1200" normalizeH="0" noProof="0" dirty="0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</a:t>
            </a:r>
            <a:endParaRPr kumimoji="0" lang="en-US" sz="4000" b="1" u="none" strike="noStrike" kern="1200" normalizeH="0" baseline="0" noProof="0" dirty="0"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90800" cy="7620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7567"/>
            <a:ext cx="6400800" cy="99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8686800" cy="5105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a/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việc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gì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cũng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nghĩ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cẩn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thận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b/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nơi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chốn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c/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Đã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nhận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việc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rồi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nhưng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thích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nữa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thì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bỏ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d/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sẵn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sàng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sửa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tốt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hỏng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đổ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e/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Chỉ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hứa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nhưng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g/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xấu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15240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21336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" y="34290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2474" y="5904411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90800" cy="7620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7567"/>
            <a:ext cx="6400800" cy="99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86868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a/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gây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mình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nhắc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nhở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b/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c/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Cả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nhóm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cùng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nên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mình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phải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chịu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trách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d/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xảy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lâu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xin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hứa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thiếu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90800" cy="7620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7567"/>
            <a:ext cx="6400800" cy="99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86868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a/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gây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mình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nhắc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nhở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9" name="Explosion 1 8"/>
          <p:cNvSpPr/>
          <p:nvPr/>
        </p:nvSpPr>
        <p:spPr>
          <a:xfrm>
            <a:off x="762000" y="12192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90800" cy="7620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7567"/>
            <a:ext cx="6400800" cy="99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86868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a/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gây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mình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nhắc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nhở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85344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Explosion 1 8"/>
          <p:cNvSpPr/>
          <p:nvPr/>
        </p:nvSpPr>
        <p:spPr>
          <a:xfrm>
            <a:off x="685800" y="12192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0" name="Explosion 1 9"/>
          <p:cNvSpPr/>
          <p:nvPr/>
        </p:nvSpPr>
        <p:spPr>
          <a:xfrm>
            <a:off x="609600" y="25146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90800" cy="7620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7567"/>
            <a:ext cx="6400800" cy="99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86868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a/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gây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mình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nhắc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nhở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85344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581400"/>
            <a:ext cx="86106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Explosion 1 8"/>
          <p:cNvSpPr/>
          <p:nvPr/>
        </p:nvSpPr>
        <p:spPr>
          <a:xfrm>
            <a:off x="685800" y="12192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0" name="Explosion 1 9"/>
          <p:cNvSpPr/>
          <p:nvPr/>
        </p:nvSpPr>
        <p:spPr>
          <a:xfrm>
            <a:off x="762000" y="2438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1" name="Explosion 1 10"/>
          <p:cNvSpPr/>
          <p:nvPr/>
        </p:nvSpPr>
        <p:spPr>
          <a:xfrm>
            <a:off x="762000" y="3581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90800" cy="7620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7567"/>
            <a:ext cx="6400800" cy="99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86868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a/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gây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mình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nhắc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nhở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85344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581400"/>
            <a:ext cx="86106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4724400"/>
            <a:ext cx="85344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xảy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lâu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xin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9" name="Explosion 1 8"/>
          <p:cNvSpPr/>
          <p:nvPr/>
        </p:nvSpPr>
        <p:spPr>
          <a:xfrm>
            <a:off x="685800" y="12192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0" name="Explosion 1 9"/>
          <p:cNvSpPr/>
          <p:nvPr/>
        </p:nvSpPr>
        <p:spPr>
          <a:xfrm>
            <a:off x="685800" y="2438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1" name="Explosion 1 10"/>
          <p:cNvSpPr/>
          <p:nvPr/>
        </p:nvSpPr>
        <p:spPr>
          <a:xfrm>
            <a:off x="762000" y="3581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2" name="Explosion 1 11"/>
          <p:cNvSpPr/>
          <p:nvPr/>
        </p:nvSpPr>
        <p:spPr>
          <a:xfrm>
            <a:off x="685800" y="4724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90800" cy="7620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7567"/>
            <a:ext cx="6400800" cy="99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86868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a/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gây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mình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nhắc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nhở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85344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581400"/>
            <a:ext cx="86106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4724400"/>
            <a:ext cx="85344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xảy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lâu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xin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5854456"/>
            <a:ext cx="83820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hứa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thiếu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Explosion 1 8"/>
          <p:cNvSpPr/>
          <p:nvPr/>
        </p:nvSpPr>
        <p:spPr>
          <a:xfrm>
            <a:off x="685800" y="12192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0" name="Explosion 1 9"/>
          <p:cNvSpPr/>
          <p:nvPr/>
        </p:nvSpPr>
        <p:spPr>
          <a:xfrm>
            <a:off x="990600" y="23622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1" name="Explosion 1 10"/>
          <p:cNvSpPr/>
          <p:nvPr/>
        </p:nvSpPr>
        <p:spPr>
          <a:xfrm>
            <a:off x="762000" y="3581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2" name="Explosion 1 11"/>
          <p:cNvSpPr/>
          <p:nvPr/>
        </p:nvSpPr>
        <p:spPr>
          <a:xfrm>
            <a:off x="914400" y="4724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3" name="Explosion 1 12"/>
          <p:cNvSpPr/>
          <p:nvPr/>
        </p:nvSpPr>
        <p:spPr>
          <a:xfrm>
            <a:off x="838200" y="5867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90800" cy="7620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7567"/>
            <a:ext cx="6400800" cy="99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tán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thành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8686800" cy="106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a/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gây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lỗi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mình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nhắc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nhở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85344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581400"/>
            <a:ext cx="86106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4724400"/>
            <a:ext cx="85344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xảy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lâu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xin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5854456"/>
            <a:ext cx="8382000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hứa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thiếu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Explosion 1 8"/>
          <p:cNvSpPr/>
          <p:nvPr/>
        </p:nvSpPr>
        <p:spPr>
          <a:xfrm>
            <a:off x="685800" y="12192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0" name="Explosion 1 9"/>
          <p:cNvSpPr/>
          <p:nvPr/>
        </p:nvSpPr>
        <p:spPr>
          <a:xfrm>
            <a:off x="990600" y="23622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1" name="Explosion 1 10"/>
          <p:cNvSpPr/>
          <p:nvPr/>
        </p:nvSpPr>
        <p:spPr>
          <a:xfrm>
            <a:off x="762000" y="3581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2" name="Explosion 1 11"/>
          <p:cNvSpPr/>
          <p:nvPr/>
        </p:nvSpPr>
        <p:spPr>
          <a:xfrm>
            <a:off x="914400" y="4724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  <p:sp>
        <p:nvSpPr>
          <p:cNvPr id="13" name="Explosion 1 12"/>
          <p:cNvSpPr/>
          <p:nvPr/>
        </p:nvSpPr>
        <p:spPr>
          <a:xfrm>
            <a:off x="838200" y="5867400"/>
            <a:ext cx="2057400" cy="990600"/>
          </a:xfrm>
          <a:prstGeom prst="irregularSeal1">
            <a:avLst/>
          </a:prstGeom>
          <a:solidFill>
            <a:srgbClr val="FF0000">
              <a:alpha val="49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/>
              <a:t>Đúng</a:t>
            </a:r>
            <a:endParaRPr lang="en-US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895600" cy="762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hành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>
            <a:noAutofit/>
          </a:bodyPr>
          <a:lstStyle/>
          <a:p>
            <a:pPr marL="239713" lvl="4" indent="0" algn="just">
              <a:buNone/>
            </a:pP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tới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nay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rõ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mình</a:t>
            </a:r>
            <a:endParaRPr lang="en-US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838200"/>
            <a:ext cx="9144000" cy="2819400"/>
          </a:xfrm>
          <a:prstGeom prst="rect">
            <a:avLst/>
          </a:prstGeom>
          <a:solidFill>
            <a:srgbClr val="002060"/>
          </a:solidFill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 </a:t>
            </a:r>
            <a:r>
              <a:rPr lang="en-US" sz="40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cHóC</a:t>
            </a:r>
            <a:r>
              <a:rPr lang="en-US" sz="4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 </a:t>
            </a:r>
            <a:r>
              <a:rPr lang="en-US" sz="40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C¸C</a:t>
            </a:r>
            <a:r>
              <a:rPr lang="en-US" sz="4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 </a:t>
            </a:r>
            <a:r>
              <a:rPr lang="en-US" sz="40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thÇy</a:t>
            </a:r>
            <a:r>
              <a:rPr lang="en-US" sz="4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, c« </a:t>
            </a:r>
            <a:r>
              <a:rPr lang="en-US" sz="40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gi¸o</a:t>
            </a:r>
            <a:endParaRPr lang="en-US" sz="4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.VnTifani HeavyH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 </a:t>
            </a:r>
            <a:r>
              <a:rPr lang="en-US" sz="40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M¹NH</a:t>
            </a:r>
            <a:r>
              <a:rPr lang="en-US" sz="4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 </a:t>
            </a:r>
            <a:r>
              <a:rPr lang="en-US" sz="40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KHáE</a:t>
            </a:r>
            <a:r>
              <a:rPr lang="en-US" sz="4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.VnTifani HeavyH" pitchFamily="34" charset="0"/>
                <a:ea typeface="+mj-ea"/>
                <a:cs typeface="Arial" pitchFamily="34" charset="0"/>
              </a:rPr>
              <a:t> !</a:t>
            </a:r>
            <a:endParaRPr kumimoji="0" lang="en-US" sz="4000" b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/>
              <a:uLnTx/>
              <a:uFillTx/>
              <a:latin typeface=".VnTifani HeavyH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48006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Kiểm tra bài cũ</a:t>
            </a:r>
            <a:endParaRPr kumimoji="0" lang="en-US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228600"/>
            <a:ext cx="2895600" cy="685800"/>
          </a:xfrm>
          <a:prstGeom prst="ellipse">
            <a:avLst/>
          </a:prstGeom>
          <a:solidFill>
            <a:srgbClr val="FF66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2060"/>
                </a:solidFill>
                <a:latin typeface=".VnTifani Heavy" pitchFamily="34" charset="0"/>
              </a:rPr>
              <a:t>Bµi</a:t>
            </a:r>
            <a:r>
              <a:rPr lang="en-US" sz="3200" dirty="0">
                <a:solidFill>
                  <a:srgbClr val="002060"/>
                </a:solidFill>
                <a:latin typeface=".VnTifani Heavy" pitchFamily="34" charset="0"/>
              </a:rPr>
              <a:t> 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-838200" y="1219200"/>
            <a:ext cx="10744200" cy="4038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6000" dirty="0" err="1">
                <a:solidFill>
                  <a:srgbClr val="C00000"/>
                </a:solidFill>
                <a:latin typeface=".VnArialH" pitchFamily="34" charset="0"/>
              </a:rPr>
              <a:t>Cã</a:t>
            </a:r>
            <a:r>
              <a:rPr lang="en-US" sz="6000" dirty="0">
                <a:solidFill>
                  <a:srgbClr val="C00000"/>
                </a:solidFill>
                <a:latin typeface=".VnArialH" pitchFamily="34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.VnArialH" pitchFamily="34" charset="0"/>
              </a:rPr>
              <a:t>tr¸ch</a:t>
            </a:r>
            <a:r>
              <a:rPr lang="en-US" sz="6000" dirty="0">
                <a:solidFill>
                  <a:srgbClr val="C00000"/>
                </a:solidFill>
                <a:latin typeface=".VnArialH" pitchFamily="34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.VnArialH" pitchFamily="34" charset="0"/>
              </a:rPr>
              <a:t>nhiÖm</a:t>
            </a:r>
            <a:endParaRPr lang="en-US" sz="6000" dirty="0">
              <a:solidFill>
                <a:srgbClr val="C00000"/>
              </a:solidFill>
              <a:latin typeface=".VnArialH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6000" dirty="0">
                <a:solidFill>
                  <a:srgbClr val="C00000"/>
                </a:solidFill>
                <a:latin typeface=".VnArialH" pitchFamily="34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.VnArialH" pitchFamily="34" charset="0"/>
              </a:rPr>
              <a:t>vÒ</a:t>
            </a:r>
            <a:r>
              <a:rPr lang="en-US" sz="6000" dirty="0">
                <a:solidFill>
                  <a:srgbClr val="C00000"/>
                </a:solidFill>
                <a:latin typeface=".VnArialH" pitchFamily="34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.VnArialH" pitchFamily="34" charset="0"/>
              </a:rPr>
              <a:t>viÖc</a:t>
            </a:r>
            <a:r>
              <a:rPr lang="en-US" sz="6000" dirty="0">
                <a:solidFill>
                  <a:srgbClr val="C00000"/>
                </a:solidFill>
                <a:latin typeface=".VnArialH" pitchFamily="34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.VnArialH" pitchFamily="34" charset="0"/>
              </a:rPr>
              <a:t>lµm</a:t>
            </a:r>
            <a:r>
              <a:rPr lang="en-US" sz="6000" dirty="0">
                <a:solidFill>
                  <a:srgbClr val="C00000"/>
                </a:solidFill>
                <a:latin typeface=".VnArialH" pitchFamily="34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.VnArialH" pitchFamily="34" charset="0"/>
              </a:rPr>
              <a:t>cña</a:t>
            </a:r>
            <a:r>
              <a:rPr lang="en-US" sz="6000" dirty="0">
                <a:solidFill>
                  <a:srgbClr val="C00000"/>
                </a:solidFill>
                <a:latin typeface=".VnArialH" pitchFamily="34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.VnArialH" pitchFamily="34" charset="0"/>
              </a:rPr>
              <a:t>m×nh</a:t>
            </a:r>
            <a:endParaRPr lang="en-US" sz="6000" dirty="0">
              <a:solidFill>
                <a:srgbClr val="C00000"/>
              </a:solidFill>
              <a:latin typeface=".VnArialH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2057400" cy="8382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Truyện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381000"/>
            <a:ext cx="5943600" cy="655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err="1">
                <a:latin typeface="Arial" pitchFamily="34" charset="0"/>
                <a:cs typeface="Arial" pitchFamily="34" charset="0"/>
              </a:rPr>
              <a:t>Chuyện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Đức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G_1551.JPG"/>
          <p:cNvPicPr>
            <a:picLocks noChangeAspect="1"/>
          </p:cNvPicPr>
          <p:nvPr/>
        </p:nvPicPr>
        <p:blipFill>
          <a:blip r:embed="rId2" cstate="print"/>
          <a:srcRect l="6121" t="9182" r="3673" b="9182"/>
          <a:stretch>
            <a:fillRect/>
          </a:stretch>
        </p:blipFill>
        <p:spPr>
          <a:xfrm>
            <a:off x="169819" y="1258389"/>
            <a:ext cx="8873774" cy="5353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2057400" cy="8382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Truyện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381000"/>
            <a:ext cx="5943600" cy="655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err="1">
                <a:latin typeface="Arial" pitchFamily="34" charset="0"/>
                <a:cs typeface="Arial" pitchFamily="34" charset="0"/>
              </a:rPr>
              <a:t>Chuyện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Đức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G_1551.JPG"/>
          <p:cNvPicPr>
            <a:picLocks noChangeAspect="1"/>
          </p:cNvPicPr>
          <p:nvPr/>
        </p:nvPicPr>
        <p:blipFill>
          <a:blip r:embed="rId2" cstate="print"/>
          <a:srcRect l="44073" t="9182" r="3673" b="9182"/>
          <a:stretch>
            <a:fillRect/>
          </a:stretch>
        </p:blipFill>
        <p:spPr>
          <a:xfrm>
            <a:off x="3903298" y="1258389"/>
            <a:ext cx="5140295" cy="53537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1295400"/>
            <a:ext cx="3505200" cy="5334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Đức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2057400" cy="8382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Truyện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381000"/>
            <a:ext cx="5943600" cy="655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err="1">
                <a:latin typeface="Arial" pitchFamily="34" charset="0"/>
                <a:cs typeface="Arial" pitchFamily="34" charset="0"/>
              </a:rPr>
              <a:t>Chuyện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Đức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G_1551.JPG"/>
          <p:cNvPicPr>
            <a:picLocks noChangeAspect="1"/>
          </p:cNvPicPr>
          <p:nvPr/>
        </p:nvPicPr>
        <p:blipFill>
          <a:blip r:embed="rId2" cstate="print"/>
          <a:srcRect l="6121" t="9182" r="62437" b="9182"/>
          <a:stretch>
            <a:fillRect/>
          </a:stretch>
        </p:blipFill>
        <p:spPr>
          <a:xfrm>
            <a:off x="169819" y="1258389"/>
            <a:ext cx="3092966" cy="53537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429000" y="1219200"/>
            <a:ext cx="5715000" cy="5334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Đức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2057400" cy="8382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Truyện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381000"/>
            <a:ext cx="5943600" cy="655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err="1">
                <a:latin typeface="Arial" pitchFamily="34" charset="0"/>
                <a:cs typeface="Arial" pitchFamily="34" charset="0"/>
              </a:rPr>
              <a:t>Chuyện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>
                <a:latin typeface="Arial" pitchFamily="34" charset="0"/>
                <a:cs typeface="Arial" pitchFamily="34" charset="0"/>
              </a:rPr>
              <a:t>Đức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G_1551.JPG"/>
          <p:cNvPicPr>
            <a:picLocks noChangeAspect="1"/>
          </p:cNvPicPr>
          <p:nvPr/>
        </p:nvPicPr>
        <p:blipFill>
          <a:blip r:embed="rId2" cstate="print"/>
          <a:srcRect l="6121" t="9182" r="3673" b="9182"/>
          <a:stretch>
            <a:fillRect/>
          </a:stretch>
        </p:blipFill>
        <p:spPr>
          <a:xfrm>
            <a:off x="169819" y="1258389"/>
            <a:ext cx="8873774" cy="53537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30630" y="5954485"/>
            <a:ext cx="89154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Đức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này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tốt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sao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2286000" cy="8382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Ghi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nhớ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708" y="1447800"/>
            <a:ext cx="8763000" cy="48006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 cap="sq" cmpd="thinThick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suy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nghĩ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6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590800" cy="762000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7567"/>
            <a:ext cx="6400800" cy="99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8686800" cy="5105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a/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Trước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việc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gì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cũng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nghĩ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cẩn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thận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b/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nơi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chốn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c/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Đã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nhận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việc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rồi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nhưng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thích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nữa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thì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bỏ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d/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sẵn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sàng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sửa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đ/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tốt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hỏng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đổ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e/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Chỉ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hứa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nhưng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làm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800" baseline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g/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xấu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255</TotalTime>
  <Words>961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.VnArialH</vt:lpstr>
      <vt:lpstr>.VnTifani Heavy</vt:lpstr>
      <vt:lpstr>.VnTifani HeavyH</vt:lpstr>
      <vt:lpstr>Arial</vt:lpstr>
      <vt:lpstr>Franklin Gothic Book</vt:lpstr>
      <vt:lpstr>Franklin Gothic Medium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Truyện</vt:lpstr>
      <vt:lpstr>Truyện</vt:lpstr>
      <vt:lpstr>Truyện</vt:lpstr>
      <vt:lpstr>Truyện</vt:lpstr>
      <vt:lpstr>Ghi nhớ</vt:lpstr>
      <vt:lpstr>Bài tập 1:</vt:lpstr>
      <vt:lpstr>Bài tập 1:</vt:lpstr>
      <vt:lpstr>Bài tập 2:</vt:lpstr>
      <vt:lpstr>Bài tập 2:</vt:lpstr>
      <vt:lpstr>Bài tập 2:</vt:lpstr>
      <vt:lpstr>Bài tập 2:</vt:lpstr>
      <vt:lpstr>Bài tập 2:</vt:lpstr>
      <vt:lpstr>Bài tập 2:</vt:lpstr>
      <vt:lpstr>Bài tập 2:</vt:lpstr>
      <vt:lpstr>Thực hành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Admin</cp:lastModifiedBy>
  <cp:revision>37</cp:revision>
  <dcterms:created xsi:type="dcterms:W3CDTF">2006-08-16T00:00:00Z</dcterms:created>
  <dcterms:modified xsi:type="dcterms:W3CDTF">2021-08-29T06:18:07Z</dcterms:modified>
</cp:coreProperties>
</file>