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4" r:id="rId1"/>
  </p:sldMasterIdLst>
  <p:notesMasterIdLst>
    <p:notesMasterId r:id="rId15"/>
  </p:notesMasterIdLst>
  <p:sldIdLst>
    <p:sldId id="302" r:id="rId2"/>
    <p:sldId id="327" r:id="rId3"/>
    <p:sldId id="326" r:id="rId4"/>
    <p:sldId id="286" r:id="rId5"/>
    <p:sldId id="288" r:id="rId6"/>
    <p:sldId id="289" r:id="rId7"/>
    <p:sldId id="322" r:id="rId8"/>
    <p:sldId id="323" r:id="rId9"/>
    <p:sldId id="324" r:id="rId10"/>
    <p:sldId id="275" r:id="rId11"/>
    <p:sldId id="285" r:id="rId12"/>
    <p:sldId id="325" r:id="rId13"/>
    <p:sldId id="287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D2E"/>
    <a:srgbClr val="0000FF"/>
    <a:srgbClr val="000000"/>
    <a:srgbClr val="800000"/>
    <a:srgbClr val="996633"/>
    <a:srgbClr val="009900"/>
    <a:srgbClr val="CC66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2736" autoAdjust="0"/>
  </p:normalViewPr>
  <p:slideViewPr>
    <p:cSldViewPr>
      <p:cViewPr varScale="1">
        <p:scale>
          <a:sx n="62" d="100"/>
          <a:sy n="62" d="100"/>
        </p:scale>
        <p:origin x="1396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BAE83A-DECF-4C74-8D1E-371022816625}" type="datetimeFigureOut">
              <a:rPr lang="en-US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A17D00-357D-4A11-9545-23F2A7DC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7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13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7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40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3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6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2FD0C-B6D3-45AF-856F-A405129FD4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92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08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D9A2F7-5BAC-4694-9A9D-74BDC538F479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022DE-D965-4207-827C-A32E734A7A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0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7EF021AB-FD5C-4843-BE32-29E59ECB290A}" type="datetimeFigureOut">
              <a:rPr lang="en-US" smtClean="0"/>
              <a:pPr>
                <a:defRPr/>
              </a:pPr>
              <a:t>22-Oct-21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453C23-0132-414A-AFE4-FCE3AD11AD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60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  <p:sldLayoutId id="2147484168" r:id="rId14"/>
    <p:sldLayoutId id="2147484169" r:id="rId15"/>
    <p:sldLayoutId id="2147484170" r:id="rId16"/>
    <p:sldLayoutId id="2147484171" r:id="rId17"/>
    <p:sldLayoutId id="2147484172" r:id="rId18"/>
    <p:sldLayoutId id="2147484173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43AB921-7527-4675-91DD-E7D9D65B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639" y="1032304"/>
            <a:ext cx="6525255" cy="4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en-US" altLang="en-US" sz="1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en-US" sz="675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lang="en-US" altLang="en-US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3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  <a:endParaRPr lang="en-US" altLang="en-US" sz="7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425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altLang="en-US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9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altLang="en-US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9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altLang="en-US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图片 24">
            <a:extLst>
              <a:ext uri="{FF2B5EF4-FFF2-40B4-BE49-F238E27FC236}">
                <a16:creationId xmlns:a16="http://schemas.microsoft.com/office/drawing/2014/main" id="{7328B2FE-7DF9-4DF3-9BEE-087F609F6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7873894" y="965426"/>
            <a:ext cx="1344997" cy="132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924CC-35ED-4879-8E73-57A5692D7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rot="523709">
            <a:off x="95923" y="5124292"/>
            <a:ext cx="1816271" cy="14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83129-2193-4864-BA9F-FD2E4BB5A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"/>
            <a:ext cx="3243203" cy="162031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4A099CC-1D77-4662-9240-09307EABE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0"/>
            <a:ext cx="1730828" cy="12184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4957940"/>
            <a:ext cx="9144000" cy="1900059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58ACC0C7-D9DC-4AB9-B61B-22B942D36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596169"/>
            <a:ext cx="44958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Tình bạn là nghĩa tương thân</a:t>
            </a: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bên nhau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2. bạn bè là nghĩa tương tri               </a:t>
            </a: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sao cho sau trước một bờ mới nên</a:t>
            </a:r>
          </a:p>
          <a:p>
            <a:pPr algn="ctr"/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ra đi vừa gặp bạn hiền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cũng bằng ăn quả đào tiên trên trời</a:t>
            </a:r>
          </a:p>
          <a:p>
            <a:pPr algn="ctr"/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4. ai ơi nhớ lấy câu này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là mối duyên thừa trời cho</a:t>
            </a:r>
          </a:p>
          <a:p>
            <a:pPr algn="ctr"/>
            <a:endParaRPr 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35622B7-9FE1-4D47-9CA6-8A13130E6CAA}"/>
              </a:ext>
            </a:extLst>
          </p:cNvPr>
          <p:cNvSpPr txBox="1"/>
          <p:nvPr/>
        </p:nvSpPr>
        <p:spPr>
          <a:xfrm>
            <a:off x="4135756" y="2514600"/>
            <a:ext cx="49891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5. tình bạn là vạn bông hoa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là vạn bài ca muôn màu.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6. Cho tôi tôi chọn hoa hồng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Cho tôi chọn bạn tấm lòng thủy chung.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7. Sống trong bể ngọc kim cương 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bằng sống giữa tình thương bạn bè.</a:t>
            </a:r>
          </a:p>
          <a:p>
            <a:pPr algn="ctr"/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8. Tình bạn tươi thắm như hoa</a:t>
            </a:r>
            <a:b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Tình bạn là bản tình ca tuyệt vời.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9D7AE68-C520-4802-93A2-1FA8D8AC1703}"/>
              </a:ext>
            </a:extLst>
          </p:cNvPr>
          <p:cNvSpPr txBox="1"/>
          <p:nvPr/>
        </p:nvSpPr>
        <p:spPr>
          <a:xfrm>
            <a:off x="2221232" y="1681201"/>
            <a:ext cx="4989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77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ca dao, tục ngữ, những vần thơ nói về tình cảm bạn bè</a:t>
            </a:r>
          </a:p>
        </p:txBody>
      </p:sp>
    </p:spTree>
    <p:extLst>
      <p:ext uri="{BB962C8B-B14F-4D97-AF65-F5344CB8AC3E}">
        <p14:creationId xmlns:p14="http://schemas.microsoft.com/office/powerpoint/2010/main" val="6457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89603" y="4976654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24947" y="112492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30480" y="5181600"/>
            <a:ext cx="9144000" cy="1801971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21ADD92-6DF2-4318-936E-0C324A4E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744" y="1524000"/>
            <a:ext cx="5314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Những bài hát nói về tình bạn bè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DD89B2B7-F9A4-4F49-955B-D149EE36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590800"/>
            <a:ext cx="40959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chúng ta đoàn kết.</a:t>
            </a:r>
          </a:p>
          <a:p>
            <a:pPr marL="342900" indent="-3429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Tiếng hát bạn bè mình.</a:t>
            </a:r>
          </a:p>
          <a:p>
            <a:pPr marL="342900" indent="-3429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26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6059123" y="4953555"/>
            <a:ext cx="3084877" cy="20069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7620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BB9479E-CE6B-415F-9429-11EEF9050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352086" y="4936930"/>
            <a:ext cx="890600" cy="8980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1780E7-8D85-4C9D-A778-5C46D75FD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1" t="4853" r="42331" b="65910"/>
          <a:stretch/>
        </p:blipFill>
        <p:spPr>
          <a:xfrm>
            <a:off x="914400" y="333503"/>
            <a:ext cx="2065564" cy="1864580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A537470-6C72-4FAD-9322-053C22C4B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322" y="1216604"/>
            <a:ext cx="5336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có được tình bạn đẹp chúng ta cần phải làm gì?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D1A4B09-8EBE-4886-B3EF-C76899D8F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73035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đẹp không phải tự nhiên mà có. Mỗi chúng ta cần phải vun đắp, giữ gìn mới có được tình bạn</a:t>
            </a:r>
          </a:p>
        </p:txBody>
      </p:sp>
    </p:spTree>
    <p:extLst>
      <p:ext uri="{BB962C8B-B14F-4D97-AF65-F5344CB8AC3E}">
        <p14:creationId xmlns:p14="http://schemas.microsoft.com/office/powerpoint/2010/main" val="3126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4233316" y="4145276"/>
            <a:ext cx="4606290" cy="256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056029"/>
            <a:ext cx="9144000" cy="180197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63990"/>
            <a:ext cx="2339667" cy="168184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781758" y="149551"/>
            <a:ext cx="4185233" cy="200081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518146" y="5084782"/>
            <a:ext cx="677328" cy="6829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715D1C4-925C-45D7-B6AE-3E7C6E147B80}"/>
              </a:ext>
            </a:extLst>
          </p:cNvPr>
          <p:cNvSpPr txBox="1"/>
          <p:nvPr/>
        </p:nvSpPr>
        <p:spPr>
          <a:xfrm>
            <a:off x="876097" y="2113951"/>
            <a:ext cx="73918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31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554" y="450703"/>
            <a:ext cx="23871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80" y="2517995"/>
            <a:ext cx="76962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 đẹp là tình bạn như thế nào?</a:t>
            </a:r>
            <a:endParaRPr lang="en-US" sz="4800" b="1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86C76DEA-2369-4050-9BBA-7D6A6E4C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882" y="1935157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7091581" y="-116153"/>
            <a:ext cx="2166836" cy="21849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811" y="1673650"/>
            <a:ext cx="23871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568" y="2624326"/>
            <a:ext cx="4560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(tiết 2)</a:t>
            </a:r>
          </a:p>
        </p:txBody>
      </p:sp>
    </p:spTree>
    <p:extLst>
      <p:ext uri="{BB962C8B-B14F-4D97-AF65-F5344CB8AC3E}">
        <p14:creationId xmlns:p14="http://schemas.microsoft.com/office/powerpoint/2010/main" val="23681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E0C7270-2DA4-4B78-8134-BD8250AB2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0"/>
            <a:ext cx="2416628" cy="17371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-17219" y="5056029"/>
            <a:ext cx="9144000" cy="1801971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A3F81550-34C5-4F48-A01E-0A1A10BE2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015" y="71328"/>
            <a:ext cx="1617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CFBD419-12A0-487D-97B7-D2010884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97" y="457200"/>
            <a:ext cx="2691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(tiết 2)</a:t>
            </a:r>
          </a:p>
        </p:txBody>
      </p:sp>
      <p:graphicFrame>
        <p:nvGraphicFramePr>
          <p:cNvPr id="16" name="Group 23">
            <a:extLst>
              <a:ext uri="{FF2B5EF4-FFF2-40B4-BE49-F238E27FC236}">
                <a16:creationId xmlns:a16="http://schemas.microsoft.com/office/drawing/2014/main" id="{D7DA3C6E-4C26-4A0A-A9A0-E3D0B6930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732224"/>
              </p:ext>
            </p:extLst>
          </p:nvPr>
        </p:nvGraphicFramePr>
        <p:xfrm>
          <a:off x="228600" y="2209800"/>
          <a:ext cx="8686800" cy="37338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Khi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 Box 22">
            <a:extLst>
              <a:ext uri="{FF2B5EF4-FFF2-40B4-BE49-F238E27FC236}">
                <a16:creationId xmlns:a16="http://schemas.microsoft.com/office/drawing/2014/main" id="{FA6DC784-E3D8-4B23-A242-9ABB827B5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86200"/>
            <a:ext cx="329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 ngăn bạn</a:t>
            </a:r>
          </a:p>
        </p:txBody>
      </p:sp>
    </p:spTree>
    <p:extLst>
      <p:ext uri="{BB962C8B-B14F-4D97-AF65-F5344CB8AC3E}">
        <p14:creationId xmlns:p14="http://schemas.microsoft.com/office/powerpoint/2010/main" val="19934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02920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2667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52880"/>
            <a:ext cx="9144000" cy="17051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B5D7F807-9E20-4F8A-B5B9-8A183929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640" y="58401"/>
            <a:ext cx="1463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đức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4614D5E0-4399-4C60-A99E-0140F675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88633"/>
            <a:ext cx="2691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(tiết 2)</a:t>
            </a:r>
          </a:p>
        </p:txBody>
      </p:sp>
      <p:graphicFrame>
        <p:nvGraphicFramePr>
          <p:cNvPr id="13" name="Group 7">
            <a:extLst>
              <a:ext uri="{FF2B5EF4-FFF2-40B4-BE49-F238E27FC236}">
                <a16:creationId xmlns:a16="http://schemas.microsoft.com/office/drawing/2014/main" id="{5B4B9DE2-3BB2-4354-83D9-29DC3F54E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456986"/>
              </p:ext>
            </p:extLst>
          </p:nvPr>
        </p:nvGraphicFramePr>
        <p:xfrm>
          <a:off x="273474" y="1319141"/>
          <a:ext cx="8686800" cy="3810000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2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Khi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 Box 21">
            <a:extLst>
              <a:ext uri="{FF2B5EF4-FFF2-40B4-BE49-F238E27FC236}">
                <a16:creationId xmlns:a16="http://schemas.microsoft.com/office/drawing/2014/main" id="{C73BB3D0-1A64-47D9-98EC-6F41D03EF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227951"/>
            <a:ext cx="26581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bạn</a:t>
            </a:r>
          </a:p>
        </p:txBody>
      </p:sp>
    </p:spTree>
    <p:extLst>
      <p:ext uri="{BB962C8B-B14F-4D97-AF65-F5344CB8AC3E}">
        <p14:creationId xmlns:p14="http://schemas.microsoft.com/office/powerpoint/2010/main" val="20782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611" y="605223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F27477-98F9-49CA-850C-F79017293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5129863"/>
            <a:ext cx="9144000" cy="172381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3E5025D9-70BC-4896-B7D3-C08C780F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7756"/>
            <a:ext cx="1463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377AADA-587C-4C43-9DCA-EE32A899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041" y="593536"/>
            <a:ext cx="2691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aphicFrame>
        <p:nvGraphicFramePr>
          <p:cNvPr id="14" name="Group 7">
            <a:extLst>
              <a:ext uri="{FF2B5EF4-FFF2-40B4-BE49-F238E27FC236}">
                <a16:creationId xmlns:a16="http://schemas.microsoft.com/office/drawing/2014/main" id="{4B7F8899-CCFA-4B1A-AEFB-5E3983A2C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717560"/>
              </p:ext>
            </p:extLst>
          </p:nvPr>
        </p:nvGraphicFramePr>
        <p:xfrm>
          <a:off x="365125" y="1206122"/>
          <a:ext cx="8686800" cy="472518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Khi bạn em bị bắt nạt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 Box 21">
            <a:extLst>
              <a:ext uri="{FF2B5EF4-FFF2-40B4-BE49-F238E27FC236}">
                <a16:creationId xmlns:a16="http://schemas.microsoft.com/office/drawing/2014/main" id="{67F3046F-6A3D-47E0-9B08-078DC98D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2877121"/>
            <a:ext cx="4206875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bênh vực bạn hoặc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 người lớn bênh vực bạn.</a:t>
            </a:r>
          </a:p>
        </p:txBody>
      </p:sp>
    </p:spTree>
    <p:extLst>
      <p:ext uri="{BB962C8B-B14F-4D97-AF65-F5344CB8AC3E}">
        <p14:creationId xmlns:p14="http://schemas.microsoft.com/office/powerpoint/2010/main" val="13040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0" y="5137640"/>
            <a:ext cx="9144000" cy="1705120"/>
          </a:xfrm>
          <a:prstGeom prst="rect">
            <a:avLst/>
          </a:prstGeom>
        </p:spPr>
      </p:pic>
      <p:graphicFrame>
        <p:nvGraphicFramePr>
          <p:cNvPr id="10" name="Group 22">
            <a:extLst>
              <a:ext uri="{FF2B5EF4-FFF2-40B4-BE49-F238E27FC236}">
                <a16:creationId xmlns:a16="http://schemas.microsoft.com/office/drawing/2014/main" id="{281C406F-B1EE-4B86-8005-13270267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129875"/>
              </p:ext>
            </p:extLst>
          </p:nvPr>
        </p:nvGraphicFramePr>
        <p:xfrm>
          <a:off x="457200" y="1245086"/>
          <a:ext cx="8686800" cy="3784614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7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 Box 5">
            <a:extLst>
              <a:ext uri="{FF2B5EF4-FFF2-40B4-BE49-F238E27FC236}">
                <a16:creationId xmlns:a16="http://schemas.microsoft.com/office/drawing/2014/main" id="{4688086B-9258-4B4C-98C6-316A3BD4B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1886"/>
            <a:ext cx="1463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FAAE9B2-1B0E-4F19-9934-A610B56BD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010" y="597692"/>
            <a:ext cx="2691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(tiết 2)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18E899E8-88E1-4582-97AF-4A34A537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304848"/>
            <a:ext cx="495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 ngăn bạn, chỉ cho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thấy là chơi với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đó là không tốt khuyên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không sa vào những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vi sai trai sẽ làm bố </a:t>
            </a:r>
          </a:p>
          <a:p>
            <a:pPr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mẹ, thầy cô giáo phiền lòng. </a:t>
            </a:r>
          </a:p>
        </p:txBody>
      </p:sp>
    </p:spTree>
    <p:extLst>
      <p:ext uri="{BB962C8B-B14F-4D97-AF65-F5344CB8AC3E}">
        <p14:creationId xmlns:p14="http://schemas.microsoft.com/office/powerpoint/2010/main" val="36644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0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22860" y="5152880"/>
            <a:ext cx="9144000" cy="1705120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5AA993E-C9C5-472A-82C2-A0B7ADB84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25010"/>
            <a:ext cx="1463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6F7B459-2477-42E1-94FF-26318A34B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407" y="597692"/>
            <a:ext cx="2691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Tình bạn (tiết 2)</a:t>
            </a:r>
          </a:p>
        </p:txBody>
      </p:sp>
      <p:graphicFrame>
        <p:nvGraphicFramePr>
          <p:cNvPr id="12" name="Group 19">
            <a:extLst>
              <a:ext uri="{FF2B5EF4-FFF2-40B4-BE49-F238E27FC236}">
                <a16:creationId xmlns:a16="http://schemas.microsoft.com/office/drawing/2014/main" id="{B0FA8183-DC5E-4F8D-931F-C6D5DB573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546246"/>
              </p:ext>
            </p:extLst>
          </p:nvPr>
        </p:nvGraphicFramePr>
        <p:xfrm>
          <a:off x="228600" y="1112995"/>
          <a:ext cx="8686800" cy="4115964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28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huống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 Box 20">
            <a:extLst>
              <a:ext uri="{FF2B5EF4-FFF2-40B4-BE49-F238E27FC236}">
                <a16:creationId xmlns:a16="http://schemas.microsoft.com/office/drawing/2014/main" id="{B361F151-5EE7-49A5-B390-CA6DF0059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2635200"/>
            <a:ext cx="4206875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tự ái, cảm ơn bạn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giúp đỡ mình nhận 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lỗi.</a:t>
            </a:r>
          </a:p>
        </p:txBody>
      </p:sp>
    </p:spTree>
    <p:extLst>
      <p:ext uri="{BB962C8B-B14F-4D97-AF65-F5344CB8AC3E}">
        <p14:creationId xmlns:p14="http://schemas.microsoft.com/office/powerpoint/2010/main" val="1625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3">
            <a:extLst>
              <a:ext uri="{FF2B5EF4-FFF2-40B4-BE49-F238E27FC236}">
                <a16:creationId xmlns:a16="http://schemas.microsoft.com/office/drawing/2014/main" id="{E6B4D265-4B0F-40D5-898C-6AE2D842B4A8}"/>
              </a:ext>
            </a:extLst>
          </p:cNvPr>
          <p:cNvSpPr txBox="1"/>
          <p:nvPr/>
        </p:nvSpPr>
        <p:spPr>
          <a:xfrm>
            <a:off x="1066800" y="154529"/>
            <a:ext cx="37995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altLang="zh-CN" sz="2700">
                <a:ln w="3175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inpin heiti" charset="-122"/>
              </a:rPr>
              <a:t>Đạo đức: Tình bạn (tiết 2)</a:t>
            </a:r>
            <a:endParaRPr lang="zh-CN" altLang="en-US" sz="2700" dirty="0">
              <a:ln w="3175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inpin heiti" charset="-122"/>
            </a:endParaRPr>
          </a:p>
        </p:txBody>
      </p:sp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2" y="62580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394122" y="40421"/>
            <a:ext cx="1730828" cy="1218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CD3FFAA-D5BD-4CE4-9AE5-6F2E5392FF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>
            <a:off x="-19050" y="5166386"/>
            <a:ext cx="9144000" cy="170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001A4E-4637-4204-B202-D33EC085C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895600"/>
            <a:ext cx="1897225" cy="3270748"/>
          </a:xfrm>
          <a:prstGeom prst="rect">
            <a:avLst/>
          </a:prstGeom>
        </p:spPr>
      </p:pic>
      <p:sp>
        <p:nvSpPr>
          <p:cNvPr id="11" name="Text Box 20">
            <a:extLst>
              <a:ext uri="{FF2B5EF4-FFF2-40B4-BE49-F238E27FC236}">
                <a16:creationId xmlns:a16="http://schemas.microsoft.com/office/drawing/2014/main" id="{69FDFFD6-331C-4512-8BA2-D8A391F4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201" y="2349378"/>
            <a:ext cx="7184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latin typeface="+mj-lt"/>
              </a:rPr>
              <a:t>một tấm gương, hay những câu ca dao, tục ngữ bài thơ…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2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 &amp;quot;&quot;/&gt;&lt;property id=&quot;20307&quot; value=&quot;281&quot;/&gt;&lt;/object&gt;&lt;object type=&quot;3&quot; unique_id=&quot;10005&quot;&gt;&lt;property id=&quot;20148&quot; value=&quot;5&quot;/&gt;&lt;property id=&quot;20300&quot; value=&quot;Slide 2&quot;/&gt;&lt;property id=&quot;20307&quot; value=&quot;283&quot;/&gt;&lt;/object&gt;&lt;object type=&quot;3&quot; unique_id=&quot;10006&quot;&gt;&lt;property id=&quot;20148&quot; value=&quot;5&quot;/&gt;&lt;property id=&quot;20300&quot; value=&quot;Slide 3&quot;/&gt;&lt;property id=&quot;20307&quot; value=&quot;284&quot;/&gt;&lt;/object&gt;&lt;object type=&quot;3&quot; unique_id=&quot;10007&quot;&gt;&lt;property id=&quot;20148&quot; value=&quot;5&quot;/&gt;&lt;property id=&quot;20300&quot; value=&quot;Slide 4&quot;/&gt;&lt;property id=&quot;20307&quot; value=&quot;285&quot;/&gt;&lt;/object&gt;&lt;object type=&quot;3&quot; unique_id=&quot;10008&quot;&gt;&lt;property id=&quot;20148&quot; value=&quot;5&quot;/&gt;&lt;property id=&quot;20300&quot; value=&quot;Slide 5&quot;/&gt;&lt;property id=&quot;20307&quot; value=&quot;299&quot;/&gt;&lt;/object&gt;&lt;object type=&quot;3&quot; unique_id=&quot;10009&quot;&gt;&lt;property id=&quot;20148&quot; value=&quot;5&quot;/&gt;&lt;property id=&quot;20300&quot; value=&quot;Slide 6&quot;/&gt;&lt;property id=&quot;20307&quot; value=&quot;300&quot;/&gt;&lt;/object&gt;&lt;object type=&quot;3&quot; unique_id=&quot;10010&quot;&gt;&lt;property id=&quot;20148&quot; value=&quot;5&quot;/&gt;&lt;property id=&quot;20300&quot; value=&quot;Slide 7&quot;/&gt;&lt;property id=&quot;20307&quot; value=&quot;301&quot;/&gt;&lt;/object&gt;&lt;object type=&quot;3&quot; unique_id=&quot;10011&quot;&gt;&lt;property id=&quot;20148&quot; value=&quot;5&quot;/&gt;&lt;property id=&quot;20300&quot; value=&quot;Slide 8&quot;/&gt;&lt;property id=&quot;20307&quot; value=&quot;302&quot;/&gt;&lt;/object&gt;&lt;object type=&quot;3&quot; unique_id=&quot;10012&quot;&gt;&lt;property id=&quot;20148&quot; value=&quot;5&quot;/&gt;&lt;property id=&quot;20300&quot; value=&quot;Slide 9&quot;/&gt;&lt;property id=&quot;20307&quot; value=&quot;303&quot;/&gt;&lt;/object&gt;&lt;object type=&quot;3&quot; unique_id=&quot;10013&quot;&gt;&lt;property id=&quot;20148&quot; value=&quot;5&quot;/&gt;&lt;property id=&quot;20300&quot; value=&quot;Slide 10&quot;/&gt;&lt;property id=&quot;20307&quot; value=&quot;304&quot;/&gt;&lt;/object&gt;&lt;object type=&quot;3&quot; unique_id=&quot;10014&quot;&gt;&lt;property id=&quot;20148&quot; value=&quot;5&quot;/&gt;&lt;property id=&quot;20300&quot; value=&quot;Slide 11&quot;/&gt;&lt;property id=&quot;20307&quot; value=&quot;305&quot;/&gt;&lt;/object&gt;&lt;object type=&quot;3&quot; unique_id=&quot;10015&quot;&gt;&lt;property id=&quot;20148&quot; value=&quot;5&quot;/&gt;&lt;property id=&quot;20300&quot; value=&quot;Slide 12&quot;/&gt;&lt;property id=&quot;20307&quot; value=&quot;307&quot;/&gt;&lt;/object&gt;&lt;object type=&quot;3&quot; unique_id=&quot;10016&quot;&gt;&lt;property id=&quot;20148&quot; value=&quot;5&quot;/&gt;&lt;property id=&quot;20300&quot; value=&quot;Slide 13&quot;/&gt;&lt;property id=&quot;20307&quot; value=&quot;308&quot;/&gt;&lt;/object&gt;&lt;object type=&quot;3&quot; unique_id=&quot;10017&quot;&gt;&lt;property id=&quot;20148&quot; value=&quot;5&quot;/&gt;&lt;property id=&quot;20300&quot; value=&quot;Slide 14&quot;/&gt;&lt;property id=&quot;20307&quot; value=&quot;309&quot;/&gt;&lt;/object&gt;&lt;object type=&quot;3&quot; unique_id=&quot;10018&quot;&gt;&lt;property id=&quot;20148&quot; value=&quot;5&quot;/&gt;&lt;property id=&quot;20300&quot; value=&quot;Slide 15&quot;/&gt;&lt;property id=&quot;20307&quot; value=&quot;310&quot;/&gt;&lt;/object&gt;&lt;object type=&quot;3&quot; unique_id=&quot;10019&quot;&gt;&lt;property id=&quot;20148&quot; value=&quot;5&quot;/&gt;&lt;property id=&quot;20300&quot; value=&quot;Slide 16&quot;/&gt;&lt;property id=&quot;20307&quot; value=&quot;311&quot;/&gt;&lt;/object&gt;&lt;object type=&quot;3&quot; unique_id=&quot;10020&quot;&gt;&lt;property id=&quot;20148&quot; value=&quot;5&quot;/&gt;&lt;property id=&quot;20300&quot; value=&quot;Slide 17&quot;/&gt;&lt;property id=&quot;20307&quot; value=&quot;312&quot;/&gt;&lt;/object&gt;&lt;object type=&quot;3&quot; unique_id=&quot;10021&quot;&gt;&lt;property id=&quot;20148&quot; value=&quot;5&quot;/&gt;&lt;property id=&quot;20300&quot; value=&quot;Slide 18&quot;/&gt;&lt;property id=&quot;20307&quot; value=&quot;313&quot;/&gt;&lt;/object&gt;&lt;object type=&quot;3&quot; unique_id=&quot;10022&quot;&gt;&lt;property id=&quot;20148&quot; value=&quot;5&quot;/&gt;&lt;property id=&quot;20300&quot; value=&quot;Slide 19&quot;/&gt;&lt;property id=&quot;20307&quot; value=&quot;314&quot;/&gt;&lt;/object&gt;&lt;object type=&quot;3&quot; unique_id=&quot;10023&quot;&gt;&lt;property id=&quot;20148&quot; value=&quot;5&quot;/&gt;&lt;property id=&quot;20300&quot; value=&quot;Slide 20&quot;/&gt;&lt;property id=&quot;20307&quot; value=&quot;315&quot;/&gt;&lt;/object&gt;&lt;object type=&quot;3&quot; unique_id=&quot;10024&quot;&gt;&lt;property id=&quot;20148&quot; value=&quot;5&quot;/&gt;&lt;property id=&quot;20300&quot; value=&quot;Slide 21&quot;/&gt;&lt;property id=&quot;20307&quot; value=&quot;316&quot;/&gt;&lt;/object&gt;&lt;object type=&quot;3&quot; unique_id=&quot;10025&quot;&gt;&lt;property id=&quot;20148&quot; value=&quot;5&quot;/&gt;&lt;property id=&quot;20300&quot; value=&quot;Slide 22&quot;/&gt;&lt;property id=&quot;20307&quot; value=&quot;317&quot;/&gt;&lt;/object&gt;&lt;object type=&quot;3&quot; unique_id=&quot;10026&quot;&gt;&lt;property id=&quot;20148&quot; value=&quot;5&quot;/&gt;&lt;property id=&quot;20300&quot; value=&quot;Slide 23&quot;/&gt;&lt;property id=&quot;20307&quot; value=&quot;318&quot;/&gt;&lt;/object&gt;&lt;object type=&quot;3&quot; unique_id=&quot;10027&quot;&gt;&lt;property id=&quot;20148&quot; value=&quot;5&quot;/&gt;&lt;property id=&quot;20300&quot; value=&quot;Slide 24&quot;/&gt;&lt;property id=&quot;20307&quot; value=&quot;320&quot;/&gt;&lt;/object&gt;&lt;object type=&quot;3&quot; unique_id=&quot;10028&quot;&gt;&lt;property id=&quot;20148&quot; value=&quot;5&quot;/&gt;&lt;property id=&quot;20300&quot; value=&quot;Slide 25&quot;/&gt;&lt;property id=&quot;20307&quot; value=&quot;319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</TotalTime>
  <Words>690</Words>
  <Application>Microsoft Office PowerPoint</Application>
  <PresentationFormat>On-screen Show (4:3)</PresentationFormat>
  <Paragraphs>113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HP001 4 hàng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E65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HUONG DA QUY</dc:creator>
  <cp:lastModifiedBy>Swift3</cp:lastModifiedBy>
  <cp:revision>219</cp:revision>
  <dcterms:created xsi:type="dcterms:W3CDTF">2008-11-12T03:57:41Z</dcterms:created>
  <dcterms:modified xsi:type="dcterms:W3CDTF">2021-10-22T07:13:31Z</dcterms:modified>
</cp:coreProperties>
</file>