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951" r:id="rId2"/>
    <p:sldId id="3952" r:id="rId3"/>
    <p:sldId id="3948" r:id="rId4"/>
    <p:sldId id="3946" r:id="rId5"/>
    <p:sldId id="3947" r:id="rId6"/>
    <p:sldId id="302" r:id="rId7"/>
    <p:sldId id="304" r:id="rId8"/>
    <p:sldId id="305" r:id="rId9"/>
    <p:sldId id="258" r:id="rId10"/>
    <p:sldId id="3928" r:id="rId11"/>
    <p:sldId id="3939" r:id="rId12"/>
    <p:sldId id="3931" r:id="rId13"/>
    <p:sldId id="3934" r:id="rId14"/>
    <p:sldId id="3936" r:id="rId15"/>
    <p:sldId id="3940" r:id="rId16"/>
    <p:sldId id="3953" r:id="rId17"/>
    <p:sldId id="3954" r:id="rId18"/>
    <p:sldId id="3955" r:id="rId19"/>
    <p:sldId id="3956" r:id="rId20"/>
    <p:sldId id="3958" r:id="rId21"/>
    <p:sldId id="3959" r:id="rId22"/>
    <p:sldId id="3960" r:id="rId23"/>
    <p:sldId id="3961" r:id="rId24"/>
    <p:sldId id="3962" r:id="rId25"/>
    <p:sldId id="3963" r:id="rId26"/>
    <p:sldId id="3964" r:id="rId27"/>
    <p:sldId id="3965" r:id="rId28"/>
    <p:sldId id="3966" r:id="rId29"/>
    <p:sldId id="3967" r:id="rId30"/>
    <p:sldId id="3968" r:id="rId31"/>
    <p:sldId id="3969" r:id="rId32"/>
    <p:sldId id="3970" r:id="rId33"/>
    <p:sldId id="3972" r:id="rId34"/>
    <p:sldId id="3973" r:id="rId35"/>
    <p:sldId id="3974" r:id="rId36"/>
    <p:sldId id="3975" r:id="rId37"/>
    <p:sldId id="3950" r:id="rId38"/>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2060"/>
    <a:srgbClr val="E76B45"/>
    <a:srgbClr val="89E0FF"/>
    <a:srgbClr val="FFFFFF"/>
    <a:srgbClr val="695146"/>
    <a:srgbClr val="E25625"/>
    <a:srgbClr val="2F221C"/>
    <a:srgbClr val="ACBFDB"/>
    <a:srgbClr val="24416B"/>
    <a:srgbClr val="17274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738" autoAdjust="0"/>
    <p:restoredTop sz="94590"/>
  </p:normalViewPr>
  <p:slideViewPr>
    <p:cSldViewPr snapToGrid="0">
      <p:cViewPr varScale="1">
        <p:scale>
          <a:sx n="68" d="100"/>
          <a:sy n="68" d="100"/>
        </p:scale>
        <p:origin x="-870" y="-96"/>
      </p:cViewPr>
      <p:guideLst>
        <p:guide orient="horz" pos="2160"/>
        <p:guide pos="3840"/>
      </p:guideLst>
    </p:cSldViewPr>
  </p:slideViewPr>
  <p:notesTextViewPr>
    <p:cViewPr>
      <p:scale>
        <a:sx n="1" d="1"/>
        <a:sy n="1" d="1"/>
      </p:scale>
      <p:origin x="0" y="0"/>
    </p:cViewPr>
  </p:notesTextViewPr>
  <p:sorterViewPr>
    <p:cViewPr>
      <p:scale>
        <a:sx n="110" d="100"/>
        <a:sy n="110" d="100"/>
      </p:scale>
      <p:origin x="0" y="313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1A13A-D60A-422D-BAA6-E4E7ADFA2A21}" type="datetimeFigureOut">
              <a:rPr lang="zh-CN" altLang="en-US" smtClean="0"/>
              <a:pPr/>
              <a:t>2021/10/22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886AE-BC43-4E5F-A7F0-F08982154314}" type="slidenum">
              <a:rPr lang="zh-CN" altLang="en-US" smtClean="0"/>
              <a:pPr/>
              <a:t>‹#›</a:t>
            </a:fld>
            <a:endParaRPr lang="zh-CN" altLang="en-US"/>
          </a:p>
        </p:txBody>
      </p:sp>
    </p:spTree>
    <p:extLst>
      <p:ext uri="{BB962C8B-B14F-4D97-AF65-F5344CB8AC3E}">
        <p14:creationId xmlns:p14="http://schemas.microsoft.com/office/powerpoint/2010/main" xmlns="" val="78884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pPr/>
              <a:t>2</a:t>
            </a:fld>
            <a:endParaRPr lang="zh-CN" altLang="en-US"/>
          </a:p>
        </p:txBody>
      </p:sp>
    </p:spTree>
    <p:extLst>
      <p:ext uri="{BB962C8B-B14F-4D97-AF65-F5344CB8AC3E}">
        <p14:creationId xmlns:p14="http://schemas.microsoft.com/office/powerpoint/2010/main" xmlns="" val="2295373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pPr/>
              <a:t>11</a:t>
            </a:fld>
            <a:endParaRPr lang="zh-CN" altLang="en-US"/>
          </a:p>
        </p:txBody>
      </p:sp>
    </p:spTree>
    <p:extLst>
      <p:ext uri="{BB962C8B-B14F-4D97-AF65-F5344CB8AC3E}">
        <p14:creationId xmlns:p14="http://schemas.microsoft.com/office/powerpoint/2010/main" xmlns="" val="2861453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pPr/>
              <a:t>12</a:t>
            </a:fld>
            <a:endParaRPr lang="zh-CN" altLang="en-US"/>
          </a:p>
        </p:txBody>
      </p:sp>
    </p:spTree>
    <p:extLst>
      <p:ext uri="{BB962C8B-B14F-4D97-AF65-F5344CB8AC3E}">
        <p14:creationId xmlns:p14="http://schemas.microsoft.com/office/powerpoint/2010/main" xmlns="" val="127591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9F00E3-84AE-4C74-9370-0C5407C9671E}" type="slidenum">
              <a:rPr lang="zh-CN" altLang="en-US" smtClean="0"/>
              <a:pPr/>
              <a:t>13</a:t>
            </a:fld>
            <a:endParaRPr lang="zh-CN" altLang="en-US"/>
          </a:p>
        </p:txBody>
      </p:sp>
    </p:spTree>
    <p:extLst>
      <p:ext uri="{BB962C8B-B14F-4D97-AF65-F5344CB8AC3E}">
        <p14:creationId xmlns:p14="http://schemas.microsoft.com/office/powerpoint/2010/main" xmlns="" val="1445406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9F00E3-84AE-4C74-9370-0C5407C9671E}" type="slidenum">
              <a:rPr lang="zh-CN" altLang="en-US" smtClean="0"/>
              <a:pPr/>
              <a:t>14</a:t>
            </a:fld>
            <a:endParaRPr lang="zh-CN" altLang="en-US"/>
          </a:p>
        </p:txBody>
      </p:sp>
    </p:spTree>
    <p:extLst>
      <p:ext uri="{BB962C8B-B14F-4D97-AF65-F5344CB8AC3E}">
        <p14:creationId xmlns:p14="http://schemas.microsoft.com/office/powerpoint/2010/main" xmlns="" val="193744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pPr/>
              <a:t>15</a:t>
            </a:fld>
            <a:endParaRPr lang="zh-CN" altLang="en-US"/>
          </a:p>
        </p:txBody>
      </p:sp>
    </p:spTree>
    <p:extLst>
      <p:ext uri="{BB962C8B-B14F-4D97-AF65-F5344CB8AC3E}">
        <p14:creationId xmlns:p14="http://schemas.microsoft.com/office/powerpoint/2010/main" xmlns="" val="71660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pPr/>
              <a:t>16</a:t>
            </a:fld>
            <a:endParaRPr lang="zh-CN" altLang="en-US"/>
          </a:p>
        </p:txBody>
      </p:sp>
    </p:spTree>
    <p:extLst>
      <p:ext uri="{BB962C8B-B14F-4D97-AF65-F5344CB8AC3E}">
        <p14:creationId xmlns:p14="http://schemas.microsoft.com/office/powerpoint/2010/main" xmlns="" val="2295373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pPr/>
              <a:t>36</a:t>
            </a:fld>
            <a:endParaRPr lang="zh-CN" altLang="en-US"/>
          </a:p>
        </p:txBody>
      </p:sp>
    </p:spTree>
    <p:extLst>
      <p:ext uri="{BB962C8B-B14F-4D97-AF65-F5344CB8AC3E}">
        <p14:creationId xmlns:p14="http://schemas.microsoft.com/office/powerpoint/2010/main" xmlns="" val="482763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pPr/>
              <a:t>37</a:t>
            </a:fld>
            <a:endParaRPr lang="zh-CN" altLang="en-US"/>
          </a:p>
        </p:txBody>
      </p:sp>
    </p:spTree>
    <p:extLst>
      <p:ext uri="{BB962C8B-B14F-4D97-AF65-F5344CB8AC3E}">
        <p14:creationId xmlns:p14="http://schemas.microsoft.com/office/powerpoint/2010/main" xmlns="" val="3717515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pPr/>
              <a:t>3</a:t>
            </a:fld>
            <a:endParaRPr lang="zh-CN" altLang="en-US"/>
          </a:p>
        </p:txBody>
      </p:sp>
    </p:spTree>
    <p:extLst>
      <p:ext uri="{BB962C8B-B14F-4D97-AF65-F5344CB8AC3E}">
        <p14:creationId xmlns:p14="http://schemas.microsoft.com/office/powerpoint/2010/main" xmlns="" val="2295373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pPr/>
              <a:t>4</a:t>
            </a:fld>
            <a:endParaRPr lang="zh-CN" altLang="en-US"/>
          </a:p>
        </p:txBody>
      </p:sp>
    </p:spTree>
    <p:extLst>
      <p:ext uri="{BB962C8B-B14F-4D97-AF65-F5344CB8AC3E}">
        <p14:creationId xmlns:p14="http://schemas.microsoft.com/office/powerpoint/2010/main" xmlns="" val="3305315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5</a:t>
            </a:fld>
            <a:endParaRPr lang="zh-CN" altLang="en-US" dirty="0"/>
          </a:p>
        </p:txBody>
      </p:sp>
    </p:spTree>
    <p:extLst>
      <p:ext uri="{BB962C8B-B14F-4D97-AF65-F5344CB8AC3E}">
        <p14:creationId xmlns:p14="http://schemas.microsoft.com/office/powerpoint/2010/main" xmlns="" val="575437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6</a:t>
            </a:fld>
            <a:endParaRPr lang="zh-CN" altLang="en-US" dirty="0"/>
          </a:p>
        </p:txBody>
      </p:sp>
    </p:spTree>
    <p:extLst>
      <p:ext uri="{BB962C8B-B14F-4D97-AF65-F5344CB8AC3E}">
        <p14:creationId xmlns:p14="http://schemas.microsoft.com/office/powerpoint/2010/main" xmlns="" val="3789890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7</a:t>
            </a:fld>
            <a:endParaRPr lang="zh-CN" altLang="en-US" dirty="0"/>
          </a:p>
        </p:txBody>
      </p:sp>
    </p:spTree>
    <p:extLst>
      <p:ext uri="{BB962C8B-B14F-4D97-AF65-F5344CB8AC3E}">
        <p14:creationId xmlns:p14="http://schemas.microsoft.com/office/powerpoint/2010/main" xmlns="" val="2554083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8</a:t>
            </a:fld>
            <a:endParaRPr lang="zh-CN" altLang="en-US" dirty="0"/>
          </a:p>
        </p:txBody>
      </p:sp>
    </p:spTree>
    <p:extLst>
      <p:ext uri="{BB962C8B-B14F-4D97-AF65-F5344CB8AC3E}">
        <p14:creationId xmlns:p14="http://schemas.microsoft.com/office/powerpoint/2010/main" xmlns="" val="1289518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pPr/>
              <a:t>9</a:t>
            </a:fld>
            <a:endParaRPr lang="zh-CN" altLang="en-US"/>
          </a:p>
        </p:txBody>
      </p:sp>
    </p:spTree>
    <p:extLst>
      <p:ext uri="{BB962C8B-B14F-4D97-AF65-F5344CB8AC3E}">
        <p14:creationId xmlns:p14="http://schemas.microsoft.com/office/powerpoint/2010/main" xmlns="" val="292334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pPr/>
              <a:t>10</a:t>
            </a:fld>
            <a:endParaRPr lang="zh-CN" altLang="en-US"/>
          </a:p>
        </p:txBody>
      </p:sp>
    </p:spTree>
    <p:extLst>
      <p:ext uri="{BB962C8B-B14F-4D97-AF65-F5344CB8AC3E}">
        <p14:creationId xmlns:p14="http://schemas.microsoft.com/office/powerpoint/2010/main" xmlns="" val="1825208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2021/10/22</a:t>
            </a:fld>
            <a:endParaRPr lang="zh-CN" altLang="en-US"/>
          </a:p>
        </p:txBody>
      </p:sp>
      <p:sp>
        <p:nvSpPr>
          <p:cNvPr id="5" name="页脚占位符 4">
            <a:extLst>
              <a:ext uri="{FF2B5EF4-FFF2-40B4-BE49-F238E27FC236}">
                <a16:creationId xmlns:a16="http://schemas.microsoft.com/office/drawing/2014/main" xmlns=""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p14="http://schemas.microsoft.com/office/powerpoint/2010/main" xmlns="" val="171550763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2021/10/22</a:t>
            </a:fld>
            <a:endParaRPr lang="zh-CN" altLang="en-US"/>
          </a:p>
        </p:txBody>
      </p:sp>
      <p:sp>
        <p:nvSpPr>
          <p:cNvPr id="5" name="页脚占位符 4">
            <a:extLst>
              <a:ext uri="{FF2B5EF4-FFF2-40B4-BE49-F238E27FC236}">
                <a16:creationId xmlns:a16="http://schemas.microsoft.com/office/drawing/2014/main" xmlns=""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p14="http://schemas.microsoft.com/office/powerpoint/2010/main" xmlns="" val="414847687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2021/10/22</a:t>
            </a:fld>
            <a:endParaRPr lang="zh-CN" altLang="en-US"/>
          </a:p>
        </p:txBody>
      </p:sp>
      <p:sp>
        <p:nvSpPr>
          <p:cNvPr id="5" name="页脚占位符 4">
            <a:extLst>
              <a:ext uri="{FF2B5EF4-FFF2-40B4-BE49-F238E27FC236}">
                <a16:creationId xmlns:a16="http://schemas.microsoft.com/office/drawing/2014/main" xmlns=""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p14="http://schemas.microsoft.com/office/powerpoint/2010/main" xmlns="" val="12810900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5520047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8737600" y="6245225"/>
            <a:ext cx="2844800" cy="476250"/>
          </a:xfrm>
          <a:prstGeom prst="rect">
            <a:avLst/>
          </a:prstGeom>
        </p:spPr>
        <p:txBody>
          <a:bodyPr/>
          <a:lstStyle>
            <a:lvl1pPr>
              <a:defRPr/>
            </a:lvl1pPr>
          </a:lstStyle>
          <a:p>
            <a:fld id="{3847BD08-BC6D-4992-8AEE-17851FCEEF22}" type="slidenum">
              <a:rPr lang="en-US"/>
              <a:pPr/>
              <a:t>‹#›</a:t>
            </a:fld>
            <a:endParaRPr lang="en-US"/>
          </a:p>
        </p:txBody>
      </p:sp>
    </p:spTree>
    <p:extLst>
      <p:ext uri="{BB962C8B-B14F-4D97-AF65-F5344CB8AC3E}">
        <p14:creationId xmlns:p14="http://schemas.microsoft.com/office/powerpoint/2010/main" xmlns="" val="175397611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fld id="{595F5869-CCBC-4917-B08C-2A2BEEE78E2C}" type="slidenum">
              <a:rPr lang="en-US"/>
              <a:pPr/>
              <a:t>‹#›</a:t>
            </a:fld>
            <a:endParaRPr lang="en-US"/>
          </a:p>
        </p:txBody>
      </p:sp>
    </p:spTree>
    <p:extLst>
      <p:ext uri="{BB962C8B-B14F-4D97-AF65-F5344CB8AC3E}">
        <p14:creationId xmlns:p14="http://schemas.microsoft.com/office/powerpoint/2010/main" xmlns="" val="307252868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2021/10/22</a:t>
            </a:fld>
            <a:endParaRPr lang="zh-CN" altLang="en-US"/>
          </a:p>
        </p:txBody>
      </p:sp>
      <p:sp>
        <p:nvSpPr>
          <p:cNvPr id="5" name="页脚占位符 4">
            <a:extLst>
              <a:ext uri="{FF2B5EF4-FFF2-40B4-BE49-F238E27FC236}">
                <a16:creationId xmlns:a16="http://schemas.microsoft.com/office/drawing/2014/main" xmlns=""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p14="http://schemas.microsoft.com/office/powerpoint/2010/main" xmlns="" val="114503788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2021/10/22</a:t>
            </a:fld>
            <a:endParaRPr lang="zh-CN" altLang="en-US"/>
          </a:p>
        </p:txBody>
      </p:sp>
      <p:sp>
        <p:nvSpPr>
          <p:cNvPr id="5" name="页脚占位符 4">
            <a:extLst>
              <a:ext uri="{FF2B5EF4-FFF2-40B4-BE49-F238E27FC236}">
                <a16:creationId xmlns:a16="http://schemas.microsoft.com/office/drawing/2014/main" xmlns=""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p14="http://schemas.microsoft.com/office/powerpoint/2010/main" xmlns="" val="3583499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2021/10/22</a:t>
            </a:fld>
            <a:endParaRPr lang="zh-CN" altLang="en-US"/>
          </a:p>
        </p:txBody>
      </p:sp>
      <p:sp>
        <p:nvSpPr>
          <p:cNvPr id="6" name="页脚占位符 5">
            <a:extLst>
              <a:ext uri="{FF2B5EF4-FFF2-40B4-BE49-F238E27FC236}">
                <a16:creationId xmlns:a16="http://schemas.microsoft.com/office/drawing/2014/main" xmlns=""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p14="http://schemas.microsoft.com/office/powerpoint/2010/main" xmlns="" val="156888023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2021/10/22</a:t>
            </a:fld>
            <a:endParaRPr lang="zh-CN" altLang="en-US"/>
          </a:p>
        </p:txBody>
      </p:sp>
      <p:sp>
        <p:nvSpPr>
          <p:cNvPr id="8" name="页脚占位符 7">
            <a:extLst>
              <a:ext uri="{FF2B5EF4-FFF2-40B4-BE49-F238E27FC236}">
                <a16:creationId xmlns:a16="http://schemas.microsoft.com/office/drawing/2014/main" xmlns=""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p14="http://schemas.microsoft.com/office/powerpoint/2010/main" xmlns="" val="367948622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2021/10/22</a:t>
            </a:fld>
            <a:endParaRPr lang="zh-CN" altLang="en-US"/>
          </a:p>
        </p:txBody>
      </p:sp>
      <p:sp>
        <p:nvSpPr>
          <p:cNvPr id="4" name="页脚占位符 3">
            <a:extLst>
              <a:ext uri="{FF2B5EF4-FFF2-40B4-BE49-F238E27FC236}">
                <a16:creationId xmlns:a16="http://schemas.microsoft.com/office/drawing/2014/main" xmlns=""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p14="http://schemas.microsoft.com/office/powerpoint/2010/main" xmlns="" val="99908445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2021/10/22</a:t>
            </a:fld>
            <a:endParaRPr lang="zh-CN" altLang="en-US"/>
          </a:p>
        </p:txBody>
      </p:sp>
      <p:sp>
        <p:nvSpPr>
          <p:cNvPr id="3" name="页脚占位符 2">
            <a:extLst>
              <a:ext uri="{FF2B5EF4-FFF2-40B4-BE49-F238E27FC236}">
                <a16:creationId xmlns:a16="http://schemas.microsoft.com/office/drawing/2014/main" xmlns=""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p14="http://schemas.microsoft.com/office/powerpoint/2010/main" xmlns="" val="386507586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2021/10/22</a:t>
            </a:fld>
            <a:endParaRPr lang="zh-CN" altLang="en-US"/>
          </a:p>
        </p:txBody>
      </p:sp>
      <p:sp>
        <p:nvSpPr>
          <p:cNvPr id="6" name="页脚占位符 5">
            <a:extLst>
              <a:ext uri="{FF2B5EF4-FFF2-40B4-BE49-F238E27FC236}">
                <a16:creationId xmlns:a16="http://schemas.microsoft.com/office/drawing/2014/main" xmlns=""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p14="http://schemas.microsoft.com/office/powerpoint/2010/main" xmlns="" val="422021231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pPr/>
              <a:t>2021/10/22</a:t>
            </a:fld>
            <a:endParaRPr lang="zh-CN" altLang="en-US"/>
          </a:p>
        </p:txBody>
      </p:sp>
      <p:sp>
        <p:nvSpPr>
          <p:cNvPr id="6" name="页脚占位符 5">
            <a:extLst>
              <a:ext uri="{FF2B5EF4-FFF2-40B4-BE49-F238E27FC236}">
                <a16:creationId xmlns:a16="http://schemas.microsoft.com/office/drawing/2014/main" xmlns=""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pPr/>
              <a:t>‹#›</a:t>
            </a:fld>
            <a:endParaRPr lang="zh-CN" altLang="en-US"/>
          </a:p>
        </p:txBody>
      </p:sp>
    </p:spTree>
    <p:extLst>
      <p:ext uri="{BB962C8B-B14F-4D97-AF65-F5344CB8AC3E}">
        <p14:creationId xmlns:p14="http://schemas.microsoft.com/office/powerpoint/2010/main" xmlns="" val="273194337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A2EE5880-8C4C-41FF-867A-31F1A54973EC}"/>
              </a:ext>
            </a:extLst>
          </p:cNvPr>
          <p:cNvPicPr>
            <a:picLocks noChangeAspect="1"/>
          </p:cNvPicPr>
          <p:nvPr userDrawn="1"/>
        </p:nvPicPr>
        <p:blipFill>
          <a:blip r:embed="rId16">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144513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9.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9.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Desktop/Chuan/Movie.wmv"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Desktop/Chuan/ClipHoanhipcontim.flv"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video" Target="NULL" TargetMode="External"/><Relationship Id="rId10" Type="http://schemas.openxmlformats.org/officeDocument/2006/relationships/image" Target="../media/image5.png"/><Relationship Id="rId4" Type="http://schemas.openxmlformats.org/officeDocument/2006/relationships/image" Target="../media/image3.png"/><Relationship Id="rId9" Type="http://schemas.microsoft.com/office/2007/relationships/media" Target="../media/media1.mp3"/></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5.xml"/><Relationship Id="rId7" Type="http://schemas.openxmlformats.org/officeDocument/2006/relationships/image" Target="../media/image9.png"/><Relationship Id="rId12"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2.wdp"/><Relationship Id="rId1" Type="http://schemas.openxmlformats.org/officeDocument/2006/relationships/video" Target="NULL" TargetMode="External"/><Relationship Id="rId6" Type="http://schemas.openxmlformats.org/officeDocument/2006/relationships/image" Target="../media/image8.png"/><Relationship Id="rId11" Type="http://schemas.microsoft.com/office/2007/relationships/media" Target="../media/media3.mp3"/><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image" Target="../media/image11.png"/><Relationship Id="rId4" Type="http://schemas.openxmlformats.org/officeDocument/2006/relationships/image" Target="../media/image6.jpeg"/><Relationship Id="rId9" Type="http://schemas.microsoft.com/office/2007/relationships/media" Target="../media/media2.wav"/><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xml"/><Relationship Id="rId7" Type="http://schemas.openxmlformats.org/officeDocument/2006/relationships/image" Target="../media/image9.png"/><Relationship Id="rId12" Type="http://schemas.openxmlformats.org/officeDocument/2006/relationships/image" Target="../media/image4.png"/><Relationship Id="rId2" Type="http://schemas.openxmlformats.org/officeDocument/2006/relationships/slideLayout" Target="../slideLayouts/slideLayout2.xml"/><Relationship Id="rId16" Type="http://schemas.microsoft.com/office/2007/relationships/hdphoto" Target="../media/hdphoto2.wdp"/><Relationship Id="rId1" Type="http://schemas.openxmlformats.org/officeDocument/2006/relationships/video" Target="NULL" TargetMode="External"/><Relationship Id="rId6" Type="http://schemas.openxmlformats.org/officeDocument/2006/relationships/image" Target="../media/image8.png"/><Relationship Id="rId11" Type="http://schemas.microsoft.com/office/2007/relationships/media" Target="../media/media3.mp3"/><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image" Target="../media/image11.png"/><Relationship Id="rId4" Type="http://schemas.openxmlformats.org/officeDocument/2006/relationships/image" Target="../media/image6.jpeg"/><Relationship Id="rId9" Type="http://schemas.microsoft.com/office/2007/relationships/media" Target="../media/media2.wav"/><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7.xml"/><Relationship Id="rId7" Type="http://schemas.microsoft.com/office/2007/relationships/hdphoto" Target="../media/hdphoto1.wdp"/><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NULL" TargetMode="External"/><Relationship Id="rId11" Type="http://schemas.microsoft.com/office/2007/relationships/media" Target="../media/media4.mp3"/><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6.jpeg"/><Relationship Id="rId9"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lowersFrame_png_ydh_0009_2291x1500"/>
          <p:cNvPicPr>
            <a:picLocks noChangeAspect="1" noChangeArrowheads="1"/>
          </p:cNvPicPr>
          <p:nvPr/>
        </p:nvPicPr>
        <p:blipFill>
          <a:blip r:embed="rId2"/>
          <a:srcRect/>
          <a:stretch>
            <a:fillRect/>
          </a:stretch>
        </p:blipFill>
        <p:spPr bwMode="auto">
          <a:xfrm>
            <a:off x="-1007533" y="-531813"/>
            <a:ext cx="14611351" cy="7561263"/>
          </a:xfrm>
          <a:prstGeom prst="rect">
            <a:avLst/>
          </a:prstGeom>
          <a:noFill/>
          <a:ln w="9525">
            <a:noFill/>
            <a:miter lim="800000"/>
            <a:headEnd/>
            <a:tailEnd/>
          </a:ln>
        </p:spPr>
      </p:pic>
      <p:sp>
        <p:nvSpPr>
          <p:cNvPr id="11" name="WordArt 4"/>
          <p:cNvSpPr>
            <a:spLocks noChangeArrowheads="1" noChangeShapeType="1" noTextEdit="1"/>
          </p:cNvSpPr>
          <p:nvPr/>
        </p:nvSpPr>
        <p:spPr bwMode="auto">
          <a:xfrm>
            <a:off x="3454400" y="3962400"/>
            <a:ext cx="5892800" cy="990600"/>
          </a:xfrm>
          <a:prstGeom prst="rect">
            <a:avLst/>
          </a:prstGeom>
        </p:spPr>
        <p:txBody>
          <a:bodyPr wrap="none" fromWordArt="1">
            <a:prstTxWarp prst="textPlain">
              <a:avLst>
                <a:gd name="adj" fmla="val 50000"/>
              </a:avLst>
            </a:prstTxWarp>
          </a:bodyPr>
          <a:lstStyle/>
          <a:p>
            <a:pPr algn="ctr">
              <a:spcBef>
                <a:spcPts val="0"/>
              </a:spcBef>
              <a:defRPr/>
            </a:pPr>
            <a:r>
              <a:rPr lang="en-US" sz="2000" b="1" kern="1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KHOA HỌC 5</a:t>
            </a:r>
            <a:endParaRPr lang="en-US" sz="2000" b="1" kern="1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7172" name="Text Box 5"/>
          <p:cNvSpPr txBox="1">
            <a:spLocks noChangeArrowheads="1"/>
          </p:cNvSpPr>
          <p:nvPr/>
        </p:nvSpPr>
        <p:spPr bwMode="auto">
          <a:xfrm>
            <a:off x="812800" y="914400"/>
            <a:ext cx="10972800" cy="457200"/>
          </a:xfrm>
          <a:prstGeom prst="rect">
            <a:avLst/>
          </a:prstGeom>
          <a:noFill/>
          <a:ln w="9525">
            <a:noFill/>
            <a:miter lim="800000"/>
            <a:headEnd/>
            <a:tailEnd/>
          </a:ln>
        </p:spPr>
        <p:txBody>
          <a:bodyPr>
            <a:spAutoFit/>
          </a:bodyPr>
          <a:lstStyle/>
          <a:p>
            <a:pPr algn="ctr" eaLnBrk="0" hangingPunct="0">
              <a:spcBef>
                <a:spcPct val="50000"/>
              </a:spcBef>
            </a:pPr>
            <a:r>
              <a:rPr lang="en-US" sz="2400" b="1">
                <a:solidFill>
                  <a:srgbClr val="0000FF"/>
                </a:solidFill>
                <a:latin typeface="Times New Roman" pitchFamily="18" charset="0"/>
                <a:cs typeface="Times New Roman" pitchFamily="18" charset="0"/>
              </a:rPr>
              <a:t>PHÒNG GIÁO DỤC &amp; ĐÀO TẠO QUẬN LONG BIÊN</a:t>
            </a:r>
          </a:p>
        </p:txBody>
      </p:sp>
      <p:sp>
        <p:nvSpPr>
          <p:cNvPr id="7173" name="Rectangle 6"/>
          <p:cNvSpPr>
            <a:spLocks noChangeArrowheads="1"/>
          </p:cNvSpPr>
          <p:nvPr/>
        </p:nvSpPr>
        <p:spPr bwMode="auto">
          <a:xfrm>
            <a:off x="609600" y="1295400"/>
            <a:ext cx="10972800" cy="457200"/>
          </a:xfrm>
          <a:prstGeom prst="rect">
            <a:avLst/>
          </a:prstGeom>
          <a:noFill/>
          <a:ln w="9525">
            <a:noFill/>
            <a:miter lim="800000"/>
            <a:headEnd/>
            <a:tailEnd/>
          </a:ln>
        </p:spPr>
        <p:txBody>
          <a:bodyPr anchor="ctr"/>
          <a:lstStyle/>
          <a:p>
            <a:pPr algn="ctr"/>
            <a:r>
              <a:rPr lang="en-US" sz="2400" b="1">
                <a:solidFill>
                  <a:srgbClr val="FF0066"/>
                </a:solidFill>
                <a:latin typeface="Times New Roman" pitchFamily="18" charset="0"/>
                <a:cs typeface="Times New Roman" pitchFamily="18" charset="0"/>
              </a:rPr>
              <a:t>TRƯỜNG TIỂU HỌC PHÚC LỢI</a:t>
            </a:r>
          </a:p>
        </p:txBody>
      </p:sp>
      <p:sp>
        <p:nvSpPr>
          <p:cNvPr id="7174" name="Text Box 8"/>
          <p:cNvSpPr txBox="1">
            <a:spLocks noChangeArrowheads="1"/>
          </p:cNvSpPr>
          <p:nvPr/>
        </p:nvSpPr>
        <p:spPr bwMode="auto">
          <a:xfrm>
            <a:off x="101600" y="1981201"/>
            <a:ext cx="12090400" cy="1477963"/>
          </a:xfrm>
          <a:prstGeom prst="rect">
            <a:avLst/>
          </a:prstGeom>
          <a:noFill/>
          <a:ln w="9525">
            <a:noFill/>
            <a:miter lim="800000"/>
            <a:headEnd/>
            <a:tailEnd/>
          </a:ln>
        </p:spPr>
        <p:txBody>
          <a:bodyPr>
            <a:spAutoFit/>
          </a:bodyPr>
          <a:lstStyle/>
          <a:p>
            <a:pPr algn="ctr">
              <a:spcBef>
                <a:spcPct val="50000"/>
              </a:spcBef>
            </a:pPr>
            <a:r>
              <a:rPr lang="en-US" sz="3600" b="1">
                <a:solidFill>
                  <a:srgbClr val="FF6600"/>
                </a:solidFill>
                <a:latin typeface="Times New Roman" pitchFamily="18" charset="0"/>
                <a:cs typeface="Times New Roman" pitchFamily="18" charset="0"/>
              </a:rPr>
              <a:t>CHÀO ĐÓN CÁC EM HỌC SINH</a:t>
            </a:r>
          </a:p>
          <a:p>
            <a:pPr algn="ctr">
              <a:spcBef>
                <a:spcPct val="50000"/>
              </a:spcBef>
            </a:pPr>
            <a:r>
              <a:rPr lang="en-US" sz="3600" b="1">
                <a:solidFill>
                  <a:srgbClr val="FF6600"/>
                </a:solidFill>
                <a:latin typeface="Times New Roman" pitchFamily="18" charset="0"/>
                <a:cs typeface="Times New Roman" pitchFamily="18" charset="0"/>
              </a:rPr>
              <a:t>ĐẾN VỚI TIẾT HỌC HÔM NAY!</a:t>
            </a:r>
          </a:p>
        </p:txBody>
      </p:sp>
    </p:spTree>
    <p:extLst>
      <p:ext uri="{BB962C8B-B14F-4D97-AF65-F5344CB8AC3E}">
        <p14:creationId xmlns:p14="http://schemas.microsoft.com/office/powerpoint/2010/main" xmlns="" val="75852847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xmlns="" id="{4E39D88C-E242-4E63-8E33-08682EB486E7}"/>
              </a:ext>
            </a:extLst>
          </p:cNvPr>
          <p:cNvSpPr txBox="1"/>
          <p:nvPr/>
        </p:nvSpPr>
        <p:spPr>
          <a:xfrm>
            <a:off x="4086310" y="1767137"/>
            <a:ext cx="651328" cy="461665"/>
          </a:xfrm>
          <a:prstGeom prst="rect">
            <a:avLst/>
          </a:prstGeom>
          <a:solidFill>
            <a:srgbClr val="2F221C"/>
          </a:solidFill>
          <a:ln w="28575">
            <a:solidFill>
              <a:srgbClr val="E76B45"/>
            </a:solidFill>
          </a:ln>
          <a:effectLst>
            <a:outerShdw blurRad="50800" dist="38100" dir="5400000" algn="t" rotWithShape="0">
              <a:prstClr val="black">
                <a:alpha val="40000"/>
              </a:prstClr>
            </a:outerShdw>
          </a:effectLst>
        </p:spPr>
        <p:txBody>
          <a:bodyPr wrap="square" rtlCol="0">
            <a:spAutoFit/>
          </a:bodyPr>
          <a:lstStyle/>
          <a:p>
            <a:pPr algn="ctr"/>
            <a:r>
              <a:rPr lang="en-US" altLang="zh-CN" sz="2400" dirty="0">
                <a:solidFill>
                  <a:schemeClr val="bg1"/>
                </a:solidFill>
                <a:latin typeface="Times New Roman" pitchFamily="18" charset="0"/>
                <a:ea typeface="字魂58号-创中黑" panose="00000500000000000000" pitchFamily="2" charset="-122"/>
                <a:cs typeface="Times New Roman" pitchFamily="18" charset="0"/>
                <a:sym typeface="字魂58号-创中黑" panose="00000500000000000000" pitchFamily="2" charset="-122"/>
              </a:rPr>
              <a:t>01</a:t>
            </a:r>
          </a:p>
        </p:txBody>
      </p:sp>
      <p:sp>
        <p:nvSpPr>
          <p:cNvPr id="20" name="文本框 19">
            <a:extLst>
              <a:ext uri="{FF2B5EF4-FFF2-40B4-BE49-F238E27FC236}">
                <a16:creationId xmlns:a16="http://schemas.microsoft.com/office/drawing/2014/main" xmlns="" id="{8A6E339B-8CA7-419E-BE48-DA9864B5A8BF}"/>
              </a:ext>
            </a:extLst>
          </p:cNvPr>
          <p:cNvSpPr txBox="1"/>
          <p:nvPr/>
        </p:nvSpPr>
        <p:spPr>
          <a:xfrm>
            <a:off x="4086310" y="2987575"/>
            <a:ext cx="651328" cy="461665"/>
          </a:xfrm>
          <a:prstGeom prst="rect">
            <a:avLst/>
          </a:prstGeom>
          <a:solidFill>
            <a:srgbClr val="2F221C"/>
          </a:solidFill>
          <a:ln w="28575">
            <a:solidFill>
              <a:srgbClr val="E76B45"/>
            </a:solidFill>
          </a:ln>
          <a:effectLst>
            <a:outerShdw blurRad="50800" dist="38100" dir="5400000" algn="t" rotWithShape="0">
              <a:prstClr val="black">
                <a:alpha val="40000"/>
              </a:prstClr>
            </a:outerShdw>
          </a:effectLst>
        </p:spPr>
        <p:txBody>
          <a:bodyPr wrap="square" rtlCol="0">
            <a:spAutoFit/>
          </a:bodyPr>
          <a:lstStyle/>
          <a:p>
            <a:pPr algn="ctr"/>
            <a:r>
              <a:rPr lang="en-US" altLang="zh-CN" sz="2400">
                <a:solidFill>
                  <a:schemeClr val="bg1"/>
                </a:solidFill>
                <a:latin typeface="Times New Roman" pitchFamily="18" charset="0"/>
                <a:ea typeface="字魂58号-创中黑" panose="00000500000000000000" pitchFamily="2" charset="-122"/>
                <a:cs typeface="Times New Roman" pitchFamily="18" charset="0"/>
                <a:sym typeface="字魂58号-创中黑" panose="00000500000000000000" pitchFamily="2" charset="-122"/>
              </a:rPr>
              <a:t>02</a:t>
            </a:r>
          </a:p>
        </p:txBody>
      </p:sp>
      <p:sp>
        <p:nvSpPr>
          <p:cNvPr id="23" name="文本框 22">
            <a:extLst>
              <a:ext uri="{FF2B5EF4-FFF2-40B4-BE49-F238E27FC236}">
                <a16:creationId xmlns:a16="http://schemas.microsoft.com/office/drawing/2014/main" xmlns="" id="{026596E9-A975-4F8B-A8D3-B1AA67B69310}"/>
              </a:ext>
            </a:extLst>
          </p:cNvPr>
          <p:cNvSpPr txBox="1"/>
          <p:nvPr/>
        </p:nvSpPr>
        <p:spPr>
          <a:xfrm>
            <a:off x="4086311" y="4600750"/>
            <a:ext cx="651327" cy="461665"/>
          </a:xfrm>
          <a:prstGeom prst="rect">
            <a:avLst/>
          </a:prstGeom>
          <a:solidFill>
            <a:srgbClr val="2F221C"/>
          </a:solidFill>
          <a:ln w="28575">
            <a:solidFill>
              <a:srgbClr val="E76B45"/>
            </a:solidFill>
          </a:ln>
          <a:effectLst>
            <a:outerShdw blurRad="50800" dist="38100" dir="5400000" algn="t" rotWithShape="0">
              <a:prstClr val="black">
                <a:alpha val="40000"/>
              </a:prstClr>
            </a:outerShdw>
          </a:effectLst>
        </p:spPr>
        <p:txBody>
          <a:bodyPr wrap="square" rtlCol="0">
            <a:spAutoFit/>
          </a:bodyPr>
          <a:lstStyle/>
          <a:p>
            <a:pPr algn="ctr"/>
            <a:r>
              <a:rPr lang="en-US" altLang="zh-CN" sz="2400">
                <a:solidFill>
                  <a:schemeClr val="bg1"/>
                </a:solidFill>
                <a:latin typeface="Times New Roman" pitchFamily="18" charset="0"/>
                <a:ea typeface="字魂58号-创中黑" panose="00000500000000000000" pitchFamily="2" charset="-122"/>
                <a:cs typeface="Times New Roman" pitchFamily="18" charset="0"/>
                <a:sym typeface="字魂58号-创中黑" panose="00000500000000000000" pitchFamily="2" charset="-122"/>
              </a:rPr>
              <a:t>03</a:t>
            </a:r>
          </a:p>
        </p:txBody>
      </p:sp>
      <p:sp>
        <p:nvSpPr>
          <p:cNvPr id="19" name="TextBox 18">
            <a:extLst>
              <a:ext uri="{FF2B5EF4-FFF2-40B4-BE49-F238E27FC236}">
                <a16:creationId xmlns:a16="http://schemas.microsoft.com/office/drawing/2014/main" xmlns="" id="{DD17A320-9B2A-4256-A0C4-4C512281FAA0}"/>
              </a:ext>
            </a:extLst>
          </p:cNvPr>
          <p:cNvSpPr txBox="1"/>
          <p:nvPr/>
        </p:nvSpPr>
        <p:spPr>
          <a:xfrm>
            <a:off x="4763903" y="1571247"/>
            <a:ext cx="6481271" cy="1077218"/>
          </a:xfrm>
          <a:prstGeom prst="rect">
            <a:avLst/>
          </a:prstGeom>
          <a:noFill/>
        </p:spPr>
        <p:txBody>
          <a:bodyPr wrap="square">
            <a:spAutoFit/>
          </a:bodyPr>
          <a:lstStyle/>
          <a:p>
            <a:r>
              <a:rPr lang="de-DE" sz="320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Biết</a:t>
            </a:r>
            <a:r>
              <a:rPr lang="de-DE" sz="32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 </a:t>
            </a:r>
            <a:r>
              <a:rPr lang="de-DE" sz="320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nguyên</a:t>
            </a:r>
            <a:r>
              <a:rPr lang="de-DE" sz="32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 </a:t>
            </a:r>
            <a:r>
              <a:rPr lang="de-DE" sz="320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nhân</a:t>
            </a:r>
            <a:r>
              <a:rPr lang="de-DE" sz="32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 </a:t>
            </a:r>
            <a:r>
              <a:rPr lang="de-DE" sz="320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và</a:t>
            </a:r>
            <a:r>
              <a:rPr lang="de-DE" sz="32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 </a:t>
            </a:r>
            <a:r>
              <a:rPr lang="de-DE" sz="320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cách</a:t>
            </a:r>
            <a:r>
              <a:rPr lang="de-DE" sz="32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 </a:t>
            </a:r>
            <a:r>
              <a:rPr lang="de-DE" sz="320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phòng</a:t>
            </a:r>
            <a:r>
              <a:rPr lang="de-DE" sz="32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 </a:t>
            </a:r>
            <a:r>
              <a:rPr lang="de-DE" sz="320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tránh</a:t>
            </a:r>
            <a:r>
              <a:rPr lang="de-DE" sz="32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 HIV/ AIDS </a:t>
            </a:r>
            <a:endParaRPr lang="en-US" sz="32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2" name="TextBox 21">
            <a:extLst>
              <a:ext uri="{FF2B5EF4-FFF2-40B4-BE49-F238E27FC236}">
                <a16:creationId xmlns:a16="http://schemas.microsoft.com/office/drawing/2014/main" xmlns="" id="{6612F798-4BD2-440F-ADD6-C4135DAA5874}"/>
              </a:ext>
            </a:extLst>
          </p:cNvPr>
          <p:cNvSpPr txBox="1"/>
          <p:nvPr/>
        </p:nvSpPr>
        <p:spPr>
          <a:xfrm>
            <a:off x="4763903" y="2730460"/>
            <a:ext cx="6617459" cy="1569660"/>
          </a:xfrm>
          <a:prstGeom prst="rect">
            <a:avLst/>
          </a:prstGeom>
          <a:noFill/>
        </p:spPr>
        <p:txBody>
          <a:bodyPr wrap="square">
            <a:spAutoFit/>
          </a:bodyPr>
          <a:lstStyle/>
          <a:p>
            <a:r>
              <a:rPr lang="vi-VN" sz="32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Xác định</a:t>
            </a:r>
            <a:r>
              <a:rPr lang="en-US" sz="32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 </a:t>
            </a:r>
            <a:r>
              <a:rPr lang="vi-VN" sz="32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và biết được các hành vi tiếp xúc thông thường không lây nhiễm HIV/AIDS</a:t>
            </a:r>
            <a:endParaRPr lang="en-US" sz="32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xmlns="" id="{52FF63F2-636C-4FEC-89F1-4777C6FCE64B}"/>
              </a:ext>
            </a:extLst>
          </p:cNvPr>
          <p:cNvSpPr txBox="1"/>
          <p:nvPr/>
        </p:nvSpPr>
        <p:spPr>
          <a:xfrm>
            <a:off x="4864549" y="4356559"/>
            <a:ext cx="6113449" cy="1569660"/>
          </a:xfrm>
          <a:prstGeom prst="rect">
            <a:avLst/>
          </a:prstGeom>
          <a:noFill/>
        </p:spPr>
        <p:txBody>
          <a:bodyPr wrap="square">
            <a:spAutoFit/>
          </a:bodyPr>
          <a:lstStyle/>
          <a:p>
            <a:pPr algn="just"/>
            <a:r>
              <a:rPr lang="vi-VN" sz="32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itchFamily="18" charset="0"/>
              </a:rPr>
              <a:t>Luôn có ý thức tuyên truyền vận động mọi người cùng phòng tránh nhiễm HIV/AIDS</a:t>
            </a:r>
            <a:endParaRPr lang="en-US" sz="320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5" name="图片 2">
            <a:extLst>
              <a:ext uri="{FF2B5EF4-FFF2-40B4-BE49-F238E27FC236}">
                <a16:creationId xmlns:a16="http://schemas.microsoft.com/office/drawing/2014/main" xmlns="" id="{4484B3EF-DE65-4083-8FE8-AAA56498524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0997" y="1657767"/>
            <a:ext cx="3842930" cy="3842930"/>
          </a:xfrm>
          <a:prstGeom prst="rect">
            <a:avLst/>
          </a:prstGeom>
        </p:spPr>
      </p:pic>
      <p:sp>
        <p:nvSpPr>
          <p:cNvPr id="2" name="TextBox 1">
            <a:extLst>
              <a:ext uri="{FF2B5EF4-FFF2-40B4-BE49-F238E27FC236}">
                <a16:creationId xmlns:a16="http://schemas.microsoft.com/office/drawing/2014/main" xmlns="" id="{396CD1AD-46BF-B644-9BF0-2ABC51DB4B04}"/>
              </a:ext>
            </a:extLst>
          </p:cNvPr>
          <p:cNvSpPr txBox="1"/>
          <p:nvPr/>
        </p:nvSpPr>
        <p:spPr>
          <a:xfrm>
            <a:off x="3515313" y="879750"/>
            <a:ext cx="5711814" cy="769441"/>
          </a:xfrm>
          <a:prstGeom prst="rect">
            <a:avLst/>
          </a:prstGeom>
          <a:noFill/>
        </p:spPr>
        <p:txBody>
          <a:bodyPr wrap="square" rtlCol="0">
            <a:spAutoFit/>
          </a:bodyPr>
          <a:lstStyle/>
          <a:p>
            <a:pPr algn="ctr"/>
            <a:r>
              <a:rPr lang="en-US" sz="4400" b="1" dirty="0">
                <a:solidFill>
                  <a:srgbClr val="FFC000"/>
                </a:solidFill>
                <a:latin typeface="Times New Roman" pitchFamily="18" charset="0"/>
                <a:cs typeface="Times New Roman" pitchFamily="18" charset="0"/>
              </a:rPr>
              <a:t>YÊU CẦU CẦN ĐẠT</a:t>
            </a:r>
          </a:p>
        </p:txBody>
      </p:sp>
    </p:spTree>
    <p:extLst>
      <p:ext uri="{BB962C8B-B14F-4D97-AF65-F5344CB8AC3E}">
        <p14:creationId xmlns:p14="http://schemas.microsoft.com/office/powerpoint/2010/main" xmlns="" val="230721631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1"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1"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randombar(horizontal)">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0" grpId="0" animBg="1"/>
      <p:bldP spid="20" grpId="1" animBg="1"/>
      <p:bldP spid="23" grpId="0" animBg="1"/>
      <p:bldP spid="23" grpId="1" animBg="1"/>
      <p:bldP spid="19" grpId="0"/>
      <p:bldP spid="2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D1C5805C-C0BB-4F26-B996-06F4649E8F09}"/>
              </a:ext>
            </a:extLst>
          </p:cNvPr>
          <p:cNvSpPr/>
          <p:nvPr/>
        </p:nvSpPr>
        <p:spPr>
          <a:xfrm>
            <a:off x="1954457" y="1358164"/>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a:ln w="76200">
                  <a:solidFill>
                    <a:srgbClr val="E76B45"/>
                  </a:solidFill>
                </a:ln>
                <a:solidFill>
                  <a:srgbClr val="FFFF00"/>
                </a:solidFill>
                <a:effectLst>
                  <a:outerShdw blurRad="38100" dist="25400" dir="5400000" algn="ctr" rotWithShape="0">
                    <a:srgbClr val="6E747A">
                      <a:alpha val="43000"/>
                    </a:srgbClr>
                  </a:outerShdw>
                </a:effectLst>
                <a:latin typeface="+mj-lt"/>
              </a:rPr>
              <a:t>KHÁM PHÁ</a:t>
            </a:r>
            <a:endParaRPr lang="vi-VN" sz="1600" b="1" cap="none" spc="0">
              <a:ln w="76200">
                <a:solidFill>
                  <a:srgbClr val="E76B45"/>
                </a:solidFill>
              </a:ln>
              <a:solidFill>
                <a:srgbClr val="FFFF00"/>
              </a:solidFill>
              <a:effectLst>
                <a:outerShdw blurRad="38100" dist="25400" dir="5400000" algn="ctr" rotWithShape="0">
                  <a:srgbClr val="6E747A">
                    <a:alpha val="43000"/>
                  </a:srgbClr>
                </a:outerShdw>
              </a:effectLst>
              <a:latin typeface="+mj-lt"/>
            </a:endParaRPr>
          </a:p>
        </p:txBody>
      </p:sp>
    </p:spTree>
    <p:extLst>
      <p:ext uri="{BB962C8B-B14F-4D97-AF65-F5344CB8AC3E}">
        <p14:creationId xmlns:p14="http://schemas.microsoft.com/office/powerpoint/2010/main" xmlns="" val="47717076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1728FD27-A6D4-477B-BA31-F6CB4D05AD1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21" name="图片 20">
            <a:extLst>
              <a:ext uri="{FF2B5EF4-FFF2-40B4-BE49-F238E27FC236}">
                <a16:creationId xmlns:a16="http://schemas.microsoft.com/office/drawing/2014/main" xmlns="" id="{2F16F3FC-F880-482B-97B3-EA8445CFD29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9109" t="32510" r="3721" b="39496"/>
          <a:stretch/>
        </p:blipFill>
        <p:spPr>
          <a:xfrm>
            <a:off x="454515" y="-14998"/>
            <a:ext cx="3060798" cy="1789497"/>
          </a:xfrm>
          <a:prstGeom prst="rect">
            <a:avLst/>
          </a:prstGeom>
        </p:spPr>
      </p:pic>
      <p:pic>
        <p:nvPicPr>
          <p:cNvPr id="43" name="图片 42">
            <a:extLst>
              <a:ext uri="{FF2B5EF4-FFF2-40B4-BE49-F238E27FC236}">
                <a16:creationId xmlns:a16="http://schemas.microsoft.com/office/drawing/2014/main" xmlns="" id="{E13510A9-6795-4EC2-BB37-9F7569A8E81B}"/>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85729" t="49594" r="-101" b="-33"/>
          <a:stretch/>
        </p:blipFill>
        <p:spPr>
          <a:xfrm>
            <a:off x="9765437" y="3804082"/>
            <a:ext cx="2426563" cy="3053919"/>
          </a:xfrm>
          <a:prstGeom prst="rect">
            <a:avLst/>
          </a:prstGeom>
        </p:spPr>
      </p:pic>
      <p:sp>
        <p:nvSpPr>
          <p:cNvPr id="2" name="椭圆 1">
            <a:extLst>
              <a:ext uri="{FF2B5EF4-FFF2-40B4-BE49-F238E27FC236}">
                <a16:creationId xmlns:a16="http://schemas.microsoft.com/office/drawing/2014/main" xmlns="" id="{AF6997AD-42F2-4962-870D-C66A0D9AC79C}"/>
              </a:ext>
            </a:extLst>
          </p:cNvPr>
          <p:cNvSpPr/>
          <p:nvPr/>
        </p:nvSpPr>
        <p:spPr>
          <a:xfrm>
            <a:off x="9667783" y="4385569"/>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44" name="椭圆 43">
            <a:extLst>
              <a:ext uri="{FF2B5EF4-FFF2-40B4-BE49-F238E27FC236}">
                <a16:creationId xmlns:a16="http://schemas.microsoft.com/office/drawing/2014/main" xmlns="" id="{95DC2F98-5F79-4171-9790-DF21FA94752A}"/>
              </a:ext>
            </a:extLst>
          </p:cNvPr>
          <p:cNvSpPr/>
          <p:nvPr/>
        </p:nvSpPr>
        <p:spPr>
          <a:xfrm>
            <a:off x="9375177" y="4923244"/>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xmlns="" id="{76AF58C7-79C9-4012-B556-3B4ABE3AE376}"/>
              </a:ext>
            </a:extLst>
          </p:cNvPr>
          <p:cNvSpPr/>
          <p:nvPr/>
        </p:nvSpPr>
        <p:spPr>
          <a:xfrm>
            <a:off x="1111025" y="963481"/>
            <a:ext cx="10160000" cy="1225686"/>
          </a:xfrm>
          <a:prstGeom prst="rect">
            <a:avLst/>
          </a:prstGeom>
          <a:noFill/>
        </p:spPr>
        <p:txBody>
          <a:bodyPr wrap="none" lIns="91440" tIns="45720" rIns="91440" bIns="45720">
            <a:prstTxWarp prst="textPlain">
              <a:avLst/>
            </a:prstTxWarp>
            <a:spAutoFit/>
          </a:bodyPr>
          <a:lstStyle/>
          <a:p>
            <a:pPr algn="ctr"/>
            <a:r>
              <a:rPr lang="en-US" sz="5400" b="1" spc="50">
                <a:ln w="28575" cmpd="sng">
                  <a:solidFill>
                    <a:srgbClr val="C00000"/>
                  </a:solidFill>
                  <a:prstDash val="solid"/>
                </a:ln>
                <a:solidFill>
                  <a:srgbClr val="FF6600"/>
                </a:solidFill>
                <a:effectLst>
                  <a:glow rad="38100">
                    <a:schemeClr val="accent1">
                      <a:alpha val="40000"/>
                    </a:schemeClr>
                  </a:glow>
                  <a:outerShdw blurRad="38100" dist="38100" dir="2700000" algn="tl">
                    <a:srgbClr val="000000">
                      <a:alpha val="43137"/>
                    </a:srgbClr>
                  </a:outerShdw>
                </a:effectLst>
                <a:latin typeface="Times New Roman" pitchFamily="18" charset="0"/>
                <a:cs typeface="Times New Roman" pitchFamily="18" charset="0"/>
              </a:rPr>
              <a:t>Các bạn </a:t>
            </a:r>
            <a:r>
              <a:rPr lang="en-US" sz="5400" b="1" cap="none" spc="50">
                <a:ln w="28575" cmpd="sng">
                  <a:solidFill>
                    <a:srgbClr val="C00000"/>
                  </a:solidFill>
                  <a:prstDash val="solid"/>
                </a:ln>
                <a:solidFill>
                  <a:srgbClr val="FF6600"/>
                </a:solidFill>
                <a:effectLst>
                  <a:glow rad="38100">
                    <a:schemeClr val="accent1">
                      <a:alpha val="40000"/>
                    </a:schemeClr>
                  </a:glow>
                  <a:outerShdw blurRad="38100" dist="38100" dir="2700000" algn="tl">
                    <a:srgbClr val="000000">
                      <a:alpha val="43137"/>
                    </a:srgbClr>
                  </a:outerShdw>
                </a:effectLst>
                <a:latin typeface="Times New Roman" pitchFamily="18" charset="0"/>
                <a:cs typeface="Times New Roman" pitchFamily="18" charset="0"/>
              </a:rPr>
              <a:t>biết gì về </a:t>
            </a:r>
            <a:r>
              <a:rPr lang="vi-VN" sz="5400" b="1" cap="none" spc="50">
                <a:ln w="28575" cmpd="sng">
                  <a:solidFill>
                    <a:srgbClr val="C00000"/>
                  </a:solidFill>
                  <a:prstDash val="solid"/>
                </a:ln>
                <a:solidFill>
                  <a:srgbClr val="FF6600"/>
                </a:solidFill>
                <a:effectLst>
                  <a:glow rad="38100">
                    <a:schemeClr val="accent1">
                      <a:alpha val="40000"/>
                    </a:schemeClr>
                  </a:glow>
                  <a:outerShdw blurRad="38100" dist="38100" dir="2700000" algn="tl">
                    <a:srgbClr val="000000">
                      <a:alpha val="43137"/>
                    </a:srgbClr>
                  </a:outerShdw>
                </a:effectLst>
                <a:latin typeface="Times New Roman" pitchFamily="18" charset="0"/>
                <a:cs typeface="Times New Roman" pitchFamily="18" charset="0"/>
              </a:rPr>
              <a:t>Hiv/</a:t>
            </a:r>
            <a:r>
              <a:rPr lang="en-US" sz="5400" b="1" cap="none" spc="50">
                <a:ln w="28575" cmpd="sng">
                  <a:solidFill>
                    <a:srgbClr val="C00000"/>
                  </a:solidFill>
                  <a:prstDash val="solid"/>
                </a:ln>
                <a:solidFill>
                  <a:srgbClr val="FF6600"/>
                </a:solidFill>
                <a:effectLst>
                  <a:glow rad="38100">
                    <a:schemeClr val="accent1">
                      <a:alpha val="40000"/>
                    </a:schemeClr>
                  </a:glow>
                  <a:outerShdw blurRad="38100" dist="38100" dir="2700000" algn="tl">
                    <a:srgbClr val="000000">
                      <a:alpha val="43137"/>
                    </a:srgbClr>
                  </a:outerShdw>
                </a:effectLst>
                <a:latin typeface="Times New Roman" pitchFamily="18" charset="0"/>
                <a:cs typeface="Times New Roman" pitchFamily="18" charset="0"/>
              </a:rPr>
              <a:t>AIDS</a:t>
            </a:r>
            <a:r>
              <a:rPr lang="vi-VN" sz="5400" b="1" cap="none" spc="50">
                <a:ln w="28575" cmpd="sng">
                  <a:solidFill>
                    <a:srgbClr val="C00000"/>
                  </a:solidFill>
                  <a:prstDash val="solid"/>
                </a:ln>
                <a:solidFill>
                  <a:srgbClr val="FF6600"/>
                </a:solidFill>
                <a:effectLst>
                  <a:glow rad="38100">
                    <a:schemeClr val="accent1">
                      <a:alpha val="40000"/>
                    </a:schemeClr>
                  </a:glow>
                  <a:outerShdw blurRad="38100" dist="38100" dir="2700000" algn="tl">
                    <a:srgbClr val="000000">
                      <a:alpha val="43137"/>
                    </a:srgbClr>
                  </a:outerShdw>
                </a:effectLst>
                <a:latin typeface="Times New Roman" pitchFamily="18" charset="0"/>
                <a:cs typeface="Times New Roman" pitchFamily="18" charset="0"/>
              </a:rPr>
              <a:t> </a:t>
            </a:r>
            <a:r>
              <a:rPr lang="en-US" sz="5400" b="1" cap="none" spc="50">
                <a:ln w="28575" cmpd="sng">
                  <a:solidFill>
                    <a:srgbClr val="C00000"/>
                  </a:solidFill>
                  <a:prstDash val="solid"/>
                </a:ln>
                <a:solidFill>
                  <a:srgbClr val="FF6600"/>
                </a:solidFill>
                <a:effectLst>
                  <a:glow rad="38100">
                    <a:schemeClr val="accent1">
                      <a:alpha val="40000"/>
                    </a:schemeClr>
                  </a:glow>
                  <a:outerShdw blurRad="38100" dist="38100" dir="2700000" algn="tl">
                    <a:srgbClr val="000000">
                      <a:alpha val="43137"/>
                    </a:srgbClr>
                  </a:outerShdw>
                </a:effectLst>
                <a:latin typeface="Times New Roman" pitchFamily="18" charset="0"/>
                <a:cs typeface="Times New Roman" pitchFamily="18" charset="0"/>
              </a:rPr>
              <a:t>?</a:t>
            </a:r>
          </a:p>
        </p:txBody>
      </p:sp>
      <p:pic>
        <p:nvPicPr>
          <p:cNvPr id="13" name="Picture 4" descr="Dự An phi chính phủ - không kỳ thị nguoi nhiêm HIV - YouTube">
            <a:extLst>
              <a:ext uri="{FF2B5EF4-FFF2-40B4-BE49-F238E27FC236}">
                <a16:creationId xmlns:a16="http://schemas.microsoft.com/office/drawing/2014/main" xmlns="" id="{1D17B142-6523-4A0A-A187-E247385710FB}"/>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rcRect l="3263" r="4236"/>
          <a:stretch/>
        </p:blipFill>
        <p:spPr bwMode="auto">
          <a:xfrm>
            <a:off x="6667483" y="2394575"/>
            <a:ext cx="3887967" cy="315240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3415026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xmlns="" id="{B58361EA-42CA-4868-A514-0FF832090C4D}"/>
              </a:ext>
            </a:extLst>
          </p:cNvPr>
          <p:cNvSpPr/>
          <p:nvPr/>
        </p:nvSpPr>
        <p:spPr>
          <a:xfrm>
            <a:off x="229070" y="2748910"/>
            <a:ext cx="3980256" cy="398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pic>
        <p:nvPicPr>
          <p:cNvPr id="24" name="图片 23">
            <a:extLst>
              <a:ext uri="{FF2B5EF4-FFF2-40B4-BE49-F238E27FC236}">
                <a16:creationId xmlns:a16="http://schemas.microsoft.com/office/drawing/2014/main" xmlns="" id="{BBF75196-CAD8-4C37-BD4B-936B1E8351D4}"/>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57366" t="35465" r="9878" b="37633"/>
          <a:stretch/>
        </p:blipFill>
        <p:spPr>
          <a:xfrm>
            <a:off x="506159" y="3160269"/>
            <a:ext cx="3157222" cy="3466752"/>
          </a:xfrm>
          <a:prstGeom prst="rect">
            <a:avLst/>
          </a:prstGeom>
        </p:spPr>
      </p:pic>
      <p:sp>
        <p:nvSpPr>
          <p:cNvPr id="25" name="Thought Bubble: Cloud 24">
            <a:extLst>
              <a:ext uri="{FF2B5EF4-FFF2-40B4-BE49-F238E27FC236}">
                <a16:creationId xmlns:a16="http://schemas.microsoft.com/office/drawing/2014/main" xmlns="" id="{9A70F474-3D06-462E-97BE-B9B1EED3BBEF}"/>
              </a:ext>
            </a:extLst>
          </p:cNvPr>
          <p:cNvSpPr/>
          <p:nvPr/>
        </p:nvSpPr>
        <p:spPr>
          <a:xfrm>
            <a:off x="2565400" y="895037"/>
            <a:ext cx="7721979" cy="2683229"/>
          </a:xfrm>
          <a:prstGeom prst="cloudCallout">
            <a:avLst>
              <a:gd name="adj1" fmla="val -34553"/>
              <a:gd name="adj2" fmla="val 68259"/>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6" name="TextBox 5">
            <a:extLst>
              <a:ext uri="{FF2B5EF4-FFF2-40B4-BE49-F238E27FC236}">
                <a16:creationId xmlns:a16="http://schemas.microsoft.com/office/drawing/2014/main" xmlns="" id="{21828285-069D-4E72-AB75-02D039B0BB39}"/>
              </a:ext>
            </a:extLst>
          </p:cNvPr>
          <p:cNvSpPr txBox="1"/>
          <p:nvPr/>
        </p:nvSpPr>
        <p:spPr>
          <a:xfrm>
            <a:off x="-10465999" y="1541268"/>
            <a:ext cx="33784776" cy="1160511"/>
          </a:xfrm>
          <a:prstGeom prst="rect">
            <a:avLst/>
          </a:prstGeom>
        </p:spPr>
        <p:txBody>
          <a:bodyPr lIns="0" tIns="0" rIns="0" bIns="0" rtlCol="0" anchor="t">
            <a:spAutoFit/>
          </a:bodyPr>
          <a:lstStyle/>
          <a:p>
            <a:pPr algn="ctr">
              <a:lnSpc>
                <a:spcPts val="9899"/>
              </a:lnSpc>
            </a:pPr>
            <a:r>
              <a:rPr lang="en-US" sz="7200" b="1">
                <a:solidFill>
                  <a:srgbClr val="F14624"/>
                </a:solidFill>
                <a:effectLst>
                  <a:outerShdw blurRad="38100" dist="38100" dir="2700000" algn="tl">
                    <a:srgbClr val="000000">
                      <a:alpha val="43137"/>
                    </a:srgbClr>
                  </a:outerShdw>
                </a:effectLst>
                <a:latin typeface="Times New Roman" pitchFamily="18" charset="0"/>
                <a:cs typeface="Times New Roman" pitchFamily="18" charset="0"/>
              </a:rPr>
              <a:t>HIV/AIDS </a:t>
            </a:r>
            <a:r>
              <a:rPr lang="vi-VN" sz="7200" b="1">
                <a:solidFill>
                  <a:srgbClr val="F14624"/>
                </a:solidFill>
                <a:effectLst>
                  <a:outerShdw blurRad="38100" dist="38100" dir="2700000" algn="tl">
                    <a:srgbClr val="000000">
                      <a:alpha val="43137"/>
                    </a:srgbClr>
                  </a:outerShdw>
                </a:effectLst>
                <a:latin typeface="Times New Roman" pitchFamily="18" charset="0"/>
                <a:cs typeface="Times New Roman" pitchFamily="18" charset="0"/>
              </a:rPr>
              <a:t>là gì ?</a:t>
            </a:r>
            <a:endParaRPr lang="en-US" sz="7200" b="1">
              <a:solidFill>
                <a:srgbClr val="F14624"/>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7" name="Picture 6">
            <a:extLst>
              <a:ext uri="{FF2B5EF4-FFF2-40B4-BE49-F238E27FC236}">
                <a16:creationId xmlns:a16="http://schemas.microsoft.com/office/drawing/2014/main" xmlns="" id="{8B6B084F-61C8-457A-8605-95D221035374}"/>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0614860" y="1799846"/>
            <a:ext cx="776513" cy="776513"/>
          </a:xfrm>
          <a:prstGeom prst="rect">
            <a:avLst/>
          </a:prstGeom>
        </p:spPr>
      </p:pic>
      <p:pic>
        <p:nvPicPr>
          <p:cNvPr id="28" name="Picture 3">
            <a:extLst>
              <a:ext uri="{FF2B5EF4-FFF2-40B4-BE49-F238E27FC236}">
                <a16:creationId xmlns:a16="http://schemas.microsoft.com/office/drawing/2014/main" xmlns="" id="{831FF733-E77E-4722-9DB7-C363ED85775D}"/>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9766570" y="200490"/>
            <a:ext cx="1624803" cy="1624803"/>
          </a:xfrm>
          <a:prstGeom prst="rect">
            <a:avLst/>
          </a:prstGeom>
        </p:spPr>
      </p:pic>
    </p:spTree>
    <p:extLst>
      <p:ext uri="{BB962C8B-B14F-4D97-AF65-F5344CB8AC3E}">
        <p14:creationId xmlns:p14="http://schemas.microsoft.com/office/powerpoint/2010/main" xmlns="" val="317800332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xmlns="" id="{B58361EA-42CA-4868-A514-0FF832090C4D}"/>
              </a:ext>
            </a:extLst>
          </p:cNvPr>
          <p:cNvSpPr/>
          <p:nvPr/>
        </p:nvSpPr>
        <p:spPr>
          <a:xfrm>
            <a:off x="8070727" y="2810512"/>
            <a:ext cx="3980256" cy="398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pic>
        <p:nvPicPr>
          <p:cNvPr id="24" name="图片 23">
            <a:extLst>
              <a:ext uri="{FF2B5EF4-FFF2-40B4-BE49-F238E27FC236}">
                <a16:creationId xmlns:a16="http://schemas.microsoft.com/office/drawing/2014/main" xmlns="" id="{BBF75196-CAD8-4C37-BD4B-936B1E8351D4}"/>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57366" t="35465" r="9878" b="37633"/>
          <a:stretch/>
        </p:blipFill>
        <p:spPr>
          <a:xfrm>
            <a:off x="8393884" y="3209716"/>
            <a:ext cx="3157222" cy="3466752"/>
          </a:xfrm>
          <a:prstGeom prst="rect">
            <a:avLst/>
          </a:prstGeom>
        </p:spPr>
      </p:pic>
      <p:pic>
        <p:nvPicPr>
          <p:cNvPr id="8" name="Picture 6">
            <a:extLst>
              <a:ext uri="{FF2B5EF4-FFF2-40B4-BE49-F238E27FC236}">
                <a16:creationId xmlns:a16="http://schemas.microsoft.com/office/drawing/2014/main" xmlns="" id="{34EB8ADD-14FD-4AE7-AF45-F691E6615570}"/>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431640" y="3699899"/>
            <a:ext cx="1019460" cy="1019460"/>
          </a:xfrm>
          <a:prstGeom prst="rect">
            <a:avLst/>
          </a:prstGeom>
        </p:spPr>
      </p:pic>
      <p:sp>
        <p:nvSpPr>
          <p:cNvPr id="9" name="Thought Bubble: Cloud 8">
            <a:extLst>
              <a:ext uri="{FF2B5EF4-FFF2-40B4-BE49-F238E27FC236}">
                <a16:creationId xmlns:a16="http://schemas.microsoft.com/office/drawing/2014/main" xmlns="" id="{3F740F17-43BE-4A2A-A384-BCE78772E9E6}"/>
              </a:ext>
            </a:extLst>
          </p:cNvPr>
          <p:cNvSpPr/>
          <p:nvPr/>
        </p:nvSpPr>
        <p:spPr>
          <a:xfrm>
            <a:off x="467821" y="307232"/>
            <a:ext cx="10111150" cy="3208532"/>
          </a:xfrm>
          <a:prstGeom prst="cloudCallout">
            <a:avLst>
              <a:gd name="adj1" fmla="val 32940"/>
              <a:gd name="adj2" fmla="val 6774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0" name="TextBox 5">
            <a:extLst>
              <a:ext uri="{FF2B5EF4-FFF2-40B4-BE49-F238E27FC236}">
                <a16:creationId xmlns:a16="http://schemas.microsoft.com/office/drawing/2014/main" xmlns="" id="{C844211A-B0DB-4C8E-BADF-B4AF263896DD}"/>
              </a:ext>
            </a:extLst>
          </p:cNvPr>
          <p:cNvSpPr txBox="1"/>
          <p:nvPr/>
        </p:nvSpPr>
        <p:spPr>
          <a:xfrm>
            <a:off x="467821" y="555669"/>
            <a:ext cx="10585567" cy="2675284"/>
          </a:xfrm>
          <a:prstGeom prst="rect">
            <a:avLst/>
          </a:prstGeom>
        </p:spPr>
        <p:txBody>
          <a:bodyPr wrap="square" lIns="0" tIns="0" rIns="0" bIns="0" rtlCol="0" anchor="t">
            <a:spAutoFit/>
          </a:bodyPr>
          <a:lstStyle/>
          <a:p>
            <a:pPr algn="ctr">
              <a:lnSpc>
                <a:spcPts val="10900"/>
              </a:lnSpc>
            </a:pPr>
            <a:r>
              <a:rPr lang="vi-VN" sz="7200" b="1">
                <a:solidFill>
                  <a:srgbClr val="F14624"/>
                </a:solidFill>
                <a:effectLst>
                  <a:outerShdw blurRad="38100" dist="38100" dir="2700000" algn="tl">
                    <a:srgbClr val="000000">
                      <a:alpha val="43137"/>
                    </a:srgbClr>
                  </a:outerShdw>
                </a:effectLst>
                <a:latin typeface="Times New Roman" pitchFamily="18" charset="0"/>
                <a:cs typeface="Times New Roman" pitchFamily="18" charset="0"/>
              </a:rPr>
              <a:t>Cách phòng chống </a:t>
            </a:r>
          </a:p>
          <a:p>
            <a:pPr algn="ctr">
              <a:lnSpc>
                <a:spcPts val="10900"/>
              </a:lnSpc>
            </a:pPr>
            <a:r>
              <a:rPr lang="vi-VN" sz="7200" b="1">
                <a:solidFill>
                  <a:srgbClr val="F14624"/>
                </a:solidFill>
                <a:effectLst>
                  <a:outerShdw blurRad="38100" dist="38100" dir="2700000" algn="tl">
                    <a:srgbClr val="000000">
                      <a:alpha val="43137"/>
                    </a:srgbClr>
                  </a:outerShdw>
                </a:effectLst>
                <a:latin typeface="Times New Roman" pitchFamily="18" charset="0"/>
                <a:cs typeface="Times New Roman" pitchFamily="18" charset="0"/>
              </a:rPr>
              <a:t>HIV/AIDS ?</a:t>
            </a:r>
            <a:endParaRPr lang="en-US" sz="7200" b="1">
              <a:solidFill>
                <a:srgbClr val="F14624"/>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1" name="Picture 3">
            <a:extLst>
              <a:ext uri="{FF2B5EF4-FFF2-40B4-BE49-F238E27FC236}">
                <a16:creationId xmlns:a16="http://schemas.microsoft.com/office/drawing/2014/main" xmlns="" id="{9A6A2734-0C60-4AB5-810D-030CF03A0AB0}"/>
              </a:ext>
            </a:extLst>
          </p:cNvPr>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05589" y="1449719"/>
            <a:ext cx="2066045" cy="2066045"/>
          </a:xfrm>
          <a:prstGeom prst="rect">
            <a:avLst/>
          </a:prstGeom>
        </p:spPr>
      </p:pic>
    </p:spTree>
    <p:extLst>
      <p:ext uri="{BB962C8B-B14F-4D97-AF65-F5344CB8AC3E}">
        <p14:creationId xmlns:p14="http://schemas.microsoft.com/office/powerpoint/2010/main" xmlns="" val="15466596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3BD74C35-56AC-4D61-AC06-16F2F569D3AD}"/>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43878" t="66532"/>
          <a:stretch/>
        </p:blipFill>
        <p:spPr>
          <a:xfrm>
            <a:off x="-563066" y="2723633"/>
            <a:ext cx="6074866" cy="4843259"/>
          </a:xfrm>
          <a:prstGeom prst="rect">
            <a:avLst/>
          </a:prstGeom>
        </p:spPr>
      </p:pic>
      <p:sp>
        <p:nvSpPr>
          <p:cNvPr id="15" name="Rectangle 14">
            <a:extLst>
              <a:ext uri="{FF2B5EF4-FFF2-40B4-BE49-F238E27FC236}">
                <a16:creationId xmlns:a16="http://schemas.microsoft.com/office/drawing/2014/main" xmlns="" id="{D1C5805C-C0BB-4F26-B996-06F4649E8F09}"/>
              </a:ext>
            </a:extLst>
          </p:cNvPr>
          <p:cNvSpPr/>
          <p:nvPr/>
        </p:nvSpPr>
        <p:spPr>
          <a:xfrm>
            <a:off x="2103120" y="1042740"/>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76200">
                  <a:solidFill>
                    <a:srgbClr val="E76B45"/>
                  </a:solidFill>
                </a:ln>
                <a:solidFill>
                  <a:srgbClr val="FFFF00"/>
                </a:solidFill>
                <a:effectLst>
                  <a:outerShdw blurRad="38100" dist="25400" dir="5400000" algn="ctr" rotWithShape="0">
                    <a:srgbClr val="6E747A">
                      <a:alpha val="43000"/>
                    </a:srgbClr>
                  </a:outerShdw>
                </a:effectLst>
                <a:latin typeface="+mj-lt"/>
              </a:rPr>
              <a:t>THỰC HÀNH</a:t>
            </a:r>
          </a:p>
        </p:txBody>
      </p:sp>
      <p:pic>
        <p:nvPicPr>
          <p:cNvPr id="5" name="图片 20">
            <a:extLst>
              <a:ext uri="{FF2B5EF4-FFF2-40B4-BE49-F238E27FC236}">
                <a16:creationId xmlns:a16="http://schemas.microsoft.com/office/drawing/2014/main" xmlns="" id="{73086363-3F3B-4ADF-B92A-BE9208F0562E}"/>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9109" t="32510" r="3721" b="39496"/>
          <a:stretch/>
        </p:blipFill>
        <p:spPr>
          <a:xfrm>
            <a:off x="213215" y="340146"/>
            <a:ext cx="3482485" cy="2036037"/>
          </a:xfrm>
          <a:prstGeom prst="rect">
            <a:avLst/>
          </a:prstGeom>
        </p:spPr>
      </p:pic>
      <p:pic>
        <p:nvPicPr>
          <p:cNvPr id="6" name="图片 16">
            <a:extLst>
              <a:ext uri="{FF2B5EF4-FFF2-40B4-BE49-F238E27FC236}">
                <a16:creationId xmlns:a16="http://schemas.microsoft.com/office/drawing/2014/main" xmlns="" id="{9D5D84AE-4293-4E81-9FDA-43EED94803C9}"/>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63121" t="290" r="3721" b="39496"/>
          <a:stretch/>
        </p:blipFill>
        <p:spPr>
          <a:xfrm>
            <a:off x="7993085" y="-81734"/>
            <a:ext cx="4198915" cy="2734323"/>
          </a:xfrm>
          <a:prstGeom prst="rect">
            <a:avLst/>
          </a:prstGeom>
        </p:spPr>
      </p:pic>
    </p:spTree>
    <p:extLst>
      <p:ext uri="{BB962C8B-B14F-4D97-AF65-F5344CB8AC3E}">
        <p14:creationId xmlns:p14="http://schemas.microsoft.com/office/powerpoint/2010/main" xmlns="" val="78073836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xmlns="" id="{D71C3625-6DFB-4E34-80A0-0D386840BAF0}"/>
              </a:ext>
            </a:extLst>
          </p:cNvPr>
          <p:cNvSpPr/>
          <p:nvPr/>
        </p:nvSpPr>
        <p:spPr>
          <a:xfrm>
            <a:off x="4382245" y="879750"/>
            <a:ext cx="3367737" cy="73651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Times New Roman" pitchFamily="18" charset="0"/>
                <a:cs typeface="Times New Roman" pitchFamily="18" charset="0"/>
              </a:rPr>
              <a:t>KHOA HỌC</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xmlns="" id="{2C17DF83-32B3-4B8A-BC80-51B1CEA2D894}"/>
              </a:ext>
            </a:extLst>
          </p:cNvPr>
          <p:cNvSpPr/>
          <p:nvPr/>
        </p:nvSpPr>
        <p:spPr>
          <a:xfrm>
            <a:off x="2174240" y="1795941"/>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ln w="38100">
                  <a:solidFill>
                    <a:srgbClr val="00B0F0"/>
                  </a:solidFill>
                </a:ln>
                <a:solidFill>
                  <a:srgbClr val="89E0FF"/>
                </a:solidFill>
                <a:effectLst>
                  <a:outerShdw blurRad="38100" dist="25400" dir="5400000" algn="ctr" rotWithShape="0">
                    <a:srgbClr val="6E747A">
                      <a:alpha val="43000"/>
                    </a:srgbClr>
                  </a:outerShdw>
                </a:effectLst>
                <a:latin typeface="Times New Roman" pitchFamily="18" charset="0"/>
                <a:cs typeface="Times New Roman" pitchFamily="18" charset="0"/>
              </a:rPr>
              <a:t>THÁI ĐỘ VỚI NGƯỜI NHIỄM HIV/AIDS</a:t>
            </a:r>
            <a:endParaRPr lang="vi-VN" sz="1600" b="1" cap="none" spc="0" dirty="0">
              <a:ln w="38100">
                <a:solidFill>
                  <a:srgbClr val="00B0F0"/>
                </a:solidFill>
              </a:ln>
              <a:solidFill>
                <a:srgbClr val="89E0FF"/>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60789563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711200" y="1828801"/>
            <a:ext cx="106680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a:spcBef>
                <a:spcPct val="50000"/>
              </a:spcBef>
            </a:pPr>
            <a:r>
              <a:rPr lang="en-US" sz="2400" b="1" dirty="0">
                <a:solidFill>
                  <a:srgbClr val="0000FF"/>
                </a:solidFill>
                <a:latin typeface="Times New Roman" pitchFamily="18" charset="0"/>
                <a:cs typeface="Times New Roman" pitchFamily="18" charset="0"/>
              </a:rPr>
              <a:t>       1/ </a:t>
            </a:r>
            <a:r>
              <a:rPr lang="en-US" sz="2400" b="1" dirty="0" err="1">
                <a:solidFill>
                  <a:srgbClr val="0000FF"/>
                </a:solidFill>
                <a:latin typeface="Times New Roman" pitchFamily="18" charset="0"/>
                <a:cs typeface="Times New Roman" pitchFamily="18" charset="0"/>
              </a:rPr>
              <a:t>Bức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thư</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bạn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Hồ</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Thị</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Hiếu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Hiền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nói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đến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căn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bệnh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nào</a:t>
            </a:r>
            <a:r>
              <a:rPr lang="en-US" sz="2400" b="1" dirty="0">
                <a:solidFill>
                  <a:srgbClr val="0000FF"/>
                </a:solidFill>
                <a:latin typeface="Times New Roman" pitchFamily="18" charset="0"/>
                <a:cs typeface="Times New Roman" pitchFamily="18" charset="0"/>
              </a:rPr>
              <a:t>?</a:t>
            </a:r>
          </a:p>
        </p:txBody>
      </p:sp>
      <p:sp>
        <p:nvSpPr>
          <p:cNvPr id="7173" name="Text Box 5"/>
          <p:cNvSpPr txBox="1">
            <a:spLocks noChangeArrowheads="1"/>
          </p:cNvSpPr>
          <p:nvPr/>
        </p:nvSpPr>
        <p:spPr bwMode="auto">
          <a:xfrm>
            <a:off x="2032000" y="914400"/>
            <a:ext cx="841330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800" b="1" dirty="0" err="1">
                <a:solidFill>
                  <a:srgbClr val="FF0000"/>
                </a:solidFill>
                <a:latin typeface="Times New Roman" pitchFamily="18" charset="0"/>
                <a:cs typeface="Times New Roman" pitchFamily="18" charset="0"/>
              </a:rPr>
              <a:t>Thái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với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người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nhiễm</a:t>
            </a:r>
            <a:r>
              <a:rPr lang="en-US" sz="2800" b="1" dirty="0">
                <a:solidFill>
                  <a:srgbClr val="FF0000"/>
                </a:solidFill>
                <a:latin typeface="Times New Roman" pitchFamily="18" charset="0"/>
                <a:cs typeface="Times New Roman" pitchFamily="18" charset="0"/>
              </a:rPr>
              <a:t> HIV/AIDS</a:t>
            </a:r>
          </a:p>
        </p:txBody>
      </p:sp>
      <p:sp>
        <p:nvSpPr>
          <p:cNvPr id="28" name="Text Box 4"/>
          <p:cNvSpPr txBox="1">
            <a:spLocks noChangeArrowheads="1"/>
          </p:cNvSpPr>
          <p:nvPr/>
        </p:nvSpPr>
        <p:spPr bwMode="auto">
          <a:xfrm>
            <a:off x="719016" y="2819401"/>
            <a:ext cx="106680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a:spcBef>
                <a:spcPct val="50000"/>
              </a:spcBef>
            </a:pPr>
            <a:r>
              <a:rPr lang="en-US" sz="2400" b="1" dirty="0">
                <a:solidFill>
                  <a:srgbClr val="0000FF"/>
                </a:solidFill>
                <a:latin typeface="Times New Roman" pitchFamily="18" charset="0"/>
                <a:cs typeface="Times New Roman" pitchFamily="18" charset="0"/>
              </a:rPr>
              <a:t>       2/ Qua </a:t>
            </a:r>
            <a:r>
              <a:rPr lang="en-US" sz="2400" b="1" dirty="0" err="1">
                <a:solidFill>
                  <a:srgbClr val="0000FF"/>
                </a:solidFill>
                <a:latin typeface="Times New Roman" pitchFamily="18" charset="0"/>
                <a:cs typeface="Times New Roman" pitchFamily="18" charset="0"/>
              </a:rPr>
              <a:t>bức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thư</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các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em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thấy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mọi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người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đã</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có</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những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hiểu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biết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cũng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như</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có</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thái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độ</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đúng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đối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với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người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nhiễm</a:t>
            </a:r>
            <a:r>
              <a:rPr lang="en-US" sz="2400" b="1" dirty="0">
                <a:solidFill>
                  <a:srgbClr val="0000FF"/>
                </a:solidFill>
                <a:latin typeface="Times New Roman" pitchFamily="18" charset="0"/>
                <a:cs typeface="Times New Roman" pitchFamily="18" charset="0"/>
              </a:rPr>
              <a:t> HIV/AIDS </a:t>
            </a:r>
            <a:r>
              <a:rPr lang="en-US" sz="2400" b="1" dirty="0" err="1">
                <a:solidFill>
                  <a:srgbClr val="0000FF"/>
                </a:solidFill>
                <a:latin typeface="Times New Roman" pitchFamily="18" charset="0"/>
                <a:cs typeface="Times New Roman" pitchFamily="18" charset="0"/>
              </a:rPr>
              <a:t>chưa</a:t>
            </a:r>
            <a:r>
              <a:rPr lang="en-US" sz="2400" b="1" dirty="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xmlns="" val="2018844949"/>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ppt_x"/>
                                          </p:val>
                                        </p:tav>
                                        <p:tav tm="100000">
                                          <p:val>
                                            <p:strVal val="#ppt_x"/>
                                          </p:val>
                                        </p:tav>
                                      </p:tavLst>
                                    </p:anim>
                                    <p:anim calcmode="lin" valueType="num">
                                      <p:cBhvr additive="base">
                                        <p:cTn id="8"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3"/>
                                        </p:tgtEl>
                                        <p:attrNameLst>
                                          <p:attrName>style.visibility</p:attrName>
                                        </p:attrNameLst>
                                      </p:cBhvr>
                                      <p:to>
                                        <p:strVal val="visible"/>
                                      </p:to>
                                    </p:set>
                                    <p:anim calcmode="lin" valueType="num">
                                      <p:cBhvr additive="base">
                                        <p:cTn id="19" dur="500" fill="hold"/>
                                        <p:tgtEl>
                                          <p:spTgt spid="7173"/>
                                        </p:tgtEl>
                                        <p:attrNameLst>
                                          <p:attrName>ppt_x</p:attrName>
                                        </p:attrNameLst>
                                      </p:cBhvr>
                                      <p:tavLst>
                                        <p:tav tm="0">
                                          <p:val>
                                            <p:strVal val="#ppt_x"/>
                                          </p:val>
                                        </p:tav>
                                        <p:tav tm="100000">
                                          <p:val>
                                            <p:strVal val="#ppt_x"/>
                                          </p:val>
                                        </p:tav>
                                      </p:tavLst>
                                    </p:anim>
                                    <p:anim calcmode="lin" valueType="num">
                                      <p:cBhvr additive="base">
                                        <p:cTn id="20"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73"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p:cNvSpPr txBox="1">
            <a:spLocks noChangeArrowheads="1"/>
          </p:cNvSpPr>
          <p:nvPr/>
        </p:nvSpPr>
        <p:spPr bwMode="auto">
          <a:xfrm>
            <a:off x="1320800" y="133290"/>
            <a:ext cx="9245600" cy="400110"/>
          </a:xfrm>
          <a:prstGeom prst="rect">
            <a:avLst/>
          </a:prstGeom>
          <a:solidFill>
            <a:srgbClr val="0000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1. HIV/AIDS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lây</a:t>
            </a:r>
            <a:r>
              <a:rPr lang="en-US" sz="2000" b="1" dirty="0">
                <a:solidFill>
                  <a:schemeClr val="bg1"/>
                </a:solidFill>
                <a:latin typeface="Times New Roman" pitchFamily="18" charset="0"/>
                <a:cs typeface="Times New Roman" pitchFamily="18" charset="0"/>
              </a:rPr>
              <a:t> qua </a:t>
            </a:r>
            <a:r>
              <a:rPr lang="en-US" sz="2000" b="1" dirty="0" err="1">
                <a:solidFill>
                  <a:schemeClr val="bg1"/>
                </a:solidFill>
                <a:latin typeface="Times New Roman" pitchFamily="18" charset="0"/>
                <a:cs typeface="Times New Roman" pitchFamily="18" charset="0"/>
              </a:rPr>
              <a:t>một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số</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tiếp</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xúc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thường</a:t>
            </a:r>
            <a:r>
              <a:rPr lang="en-US" sz="2000" b="1" dirty="0">
                <a:solidFill>
                  <a:schemeClr val="bg1"/>
                </a:solidFill>
                <a:latin typeface="Times New Roman" pitchFamily="18" charset="0"/>
                <a:cs typeface="Times New Roman" pitchFamily="18" charset="0"/>
              </a:rPr>
              <a:t>:</a:t>
            </a:r>
          </a:p>
        </p:txBody>
      </p:sp>
      <p:sp>
        <p:nvSpPr>
          <p:cNvPr id="7195" name="Text Box 27"/>
          <p:cNvSpPr txBox="1">
            <a:spLocks noChangeArrowheads="1"/>
          </p:cNvSpPr>
          <p:nvPr/>
        </p:nvSpPr>
        <p:spPr bwMode="auto">
          <a:xfrm>
            <a:off x="0" y="533400"/>
            <a:ext cx="12192000" cy="815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b="1" dirty="0" smtClean="0">
                <a:solidFill>
                  <a:srgbClr val="FF0066"/>
                </a:solidFill>
                <a:latin typeface="Times New Roman" pitchFamily="18" charset="0"/>
                <a:cs typeface="Times New Roman" pitchFamily="18" charset="0"/>
              </a:rPr>
              <a:t>*</a:t>
            </a:r>
            <a:r>
              <a:rPr lang="en-US" b="1" dirty="0">
                <a:solidFill>
                  <a:srgbClr val="FF0066"/>
                </a:solidFill>
                <a:latin typeface="Times New Roman" pitchFamily="18" charset="0"/>
                <a:cs typeface="Times New Roman" pitchFamily="18" charset="0"/>
              </a:rPr>
              <a:t>HIV </a:t>
            </a:r>
            <a:r>
              <a:rPr lang="en-US" b="1" u="sng" dirty="0" smtClean="0">
                <a:solidFill>
                  <a:srgbClr val="FF0066"/>
                </a:solidFill>
                <a:latin typeface="Times New Roman" pitchFamily="18" charset="0"/>
                <a:cs typeface="Times New Roman" pitchFamily="18" charset="0"/>
              </a:rPr>
              <a:t>LÂY  </a:t>
            </a:r>
            <a:r>
              <a:rPr lang="en-US" b="1" u="sng" dirty="0">
                <a:solidFill>
                  <a:srgbClr val="FF0066"/>
                </a:solidFill>
                <a:latin typeface="Times New Roman" pitchFamily="18" charset="0"/>
                <a:cs typeface="Times New Roman" pitchFamily="18" charset="0"/>
              </a:rPr>
              <a:t>TRUYỀN </a:t>
            </a:r>
            <a:r>
              <a:rPr lang="en-US" b="1" u="sng" dirty="0" smtClean="0">
                <a:solidFill>
                  <a:srgbClr val="FF0066"/>
                </a:solidFill>
                <a:latin typeface="Times New Roman" pitchFamily="18" charset="0"/>
                <a:cs typeface="Times New Roman" pitchFamily="18" charset="0"/>
              </a:rPr>
              <a:t> </a:t>
            </a:r>
            <a:r>
              <a:rPr lang="en-US" b="1" dirty="0" smtClean="0">
                <a:solidFill>
                  <a:srgbClr val="FF0066"/>
                </a:solidFill>
                <a:latin typeface="Times New Roman" pitchFamily="18" charset="0"/>
                <a:cs typeface="Times New Roman" pitchFamily="18" charset="0"/>
              </a:rPr>
              <a:t>VÀ</a:t>
            </a:r>
            <a:r>
              <a:rPr lang="en-US" sz="2000" b="1" dirty="0" smtClean="0">
                <a:solidFill>
                  <a:srgbClr val="FF0066"/>
                </a:solidFill>
                <a:latin typeface="Times New Roman" pitchFamily="18" charset="0"/>
                <a:cs typeface="Times New Roman" pitchFamily="18" charset="0"/>
              </a:rPr>
              <a:t>  </a:t>
            </a:r>
            <a:r>
              <a:rPr lang="en-US" b="1" u="sng" dirty="0" smtClean="0">
                <a:solidFill>
                  <a:srgbClr val="FF0066"/>
                </a:solidFill>
                <a:latin typeface="Times New Roman" pitchFamily="18" charset="0"/>
                <a:cs typeface="Times New Roman" pitchFamily="18" charset="0"/>
              </a:rPr>
              <a:t>KHÔNG  LÂY  TRUYỀN</a:t>
            </a:r>
          </a:p>
          <a:p>
            <a:pPr algn="ctr">
              <a:spcBef>
                <a:spcPct val="50000"/>
              </a:spcBef>
            </a:pPr>
            <a:r>
              <a:rPr lang="en-US" b="1" dirty="0" smtClean="0">
                <a:solidFill>
                  <a:srgbClr val="FF0066"/>
                </a:solidFill>
                <a:latin typeface="Times New Roman" pitchFamily="18" charset="0"/>
                <a:cs typeface="Times New Roman" pitchFamily="18" charset="0"/>
              </a:rPr>
              <a:t>QUA  NHỮNG  HÀNH  </a:t>
            </a:r>
            <a:r>
              <a:rPr lang="en-US" b="1" dirty="0">
                <a:solidFill>
                  <a:srgbClr val="FF0066"/>
                </a:solidFill>
                <a:latin typeface="Times New Roman" pitchFamily="18" charset="0"/>
                <a:cs typeface="Times New Roman" pitchFamily="18" charset="0"/>
              </a:rPr>
              <a:t>VI </a:t>
            </a:r>
            <a:r>
              <a:rPr lang="en-US" b="1" dirty="0" smtClean="0">
                <a:solidFill>
                  <a:srgbClr val="FF0066"/>
                </a:solidFill>
                <a:latin typeface="Times New Roman" pitchFamily="18" charset="0"/>
                <a:cs typeface="Times New Roman" pitchFamily="18" charset="0"/>
              </a:rPr>
              <a:t> NÀO  SAU  </a:t>
            </a:r>
            <a:r>
              <a:rPr lang="en-US" b="1" dirty="0">
                <a:solidFill>
                  <a:srgbClr val="FF0066"/>
                </a:solidFill>
                <a:latin typeface="Times New Roman" pitchFamily="18" charset="0"/>
                <a:cs typeface="Times New Roman" pitchFamily="18" charset="0"/>
              </a:rPr>
              <a:t>ĐÂY?</a:t>
            </a:r>
          </a:p>
        </p:txBody>
      </p:sp>
      <p:grpSp>
        <p:nvGrpSpPr>
          <p:cNvPr id="7218" name="Group 50"/>
          <p:cNvGrpSpPr>
            <a:grpSpLocks/>
          </p:cNvGrpSpPr>
          <p:nvPr/>
        </p:nvGrpSpPr>
        <p:grpSpPr bwMode="auto">
          <a:xfrm>
            <a:off x="1380875" y="1600202"/>
            <a:ext cx="10187670" cy="4307306"/>
            <a:chOff x="672" y="1248"/>
            <a:chExt cx="5040" cy="3210"/>
          </a:xfrm>
        </p:grpSpPr>
        <p:sp>
          <p:nvSpPr>
            <p:cNvPr id="7192" name="Text Box 24"/>
            <p:cNvSpPr txBox="1">
              <a:spLocks noChangeArrowheads="1"/>
            </p:cNvSpPr>
            <p:nvPr/>
          </p:nvSpPr>
          <p:spPr bwMode="auto">
            <a:xfrm>
              <a:off x="672" y="2400"/>
              <a:ext cx="4896" cy="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pPr>
              <a:r>
                <a:rPr lang="en-US" sz="2200">
                  <a:solidFill>
                    <a:srgbClr val="0000FF"/>
                  </a:solidFill>
                  <a:latin typeface="Times New Roman" pitchFamily="18" charset="0"/>
                  <a:cs typeface="Times New Roman" pitchFamily="18" charset="0"/>
                </a:rPr>
                <a:t>- Xăm mình chung dụng cụ không khử trùng</a:t>
              </a:r>
            </a:p>
          </p:txBody>
        </p:sp>
        <p:grpSp>
          <p:nvGrpSpPr>
            <p:cNvPr id="7217" name="Group 49"/>
            <p:cNvGrpSpPr>
              <a:grpSpLocks/>
            </p:cNvGrpSpPr>
            <p:nvPr/>
          </p:nvGrpSpPr>
          <p:grpSpPr bwMode="auto">
            <a:xfrm>
              <a:off x="672" y="1248"/>
              <a:ext cx="5040" cy="3210"/>
              <a:chOff x="672" y="1248"/>
              <a:chExt cx="5040" cy="3210"/>
            </a:xfrm>
          </p:grpSpPr>
          <p:sp>
            <p:nvSpPr>
              <p:cNvPr id="7176" name="Text Box 8"/>
              <p:cNvSpPr txBox="1">
                <a:spLocks noChangeArrowheads="1"/>
              </p:cNvSpPr>
              <p:nvPr/>
            </p:nvSpPr>
            <p:spPr bwMode="auto">
              <a:xfrm>
                <a:off x="672" y="1248"/>
                <a:ext cx="3840" cy="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pP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Ngồi</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học</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cùng</a:t>
                </a:r>
                <a:r>
                  <a:rPr lang="en-US" sz="2200" dirty="0">
                    <a:solidFill>
                      <a:srgbClr val="0000FF"/>
                    </a:solidFill>
                    <a:latin typeface="Times New Roman" pitchFamily="18" charset="0"/>
                    <a:cs typeface="Times New Roman" pitchFamily="18" charset="0"/>
                  </a:rPr>
                  <a:t> </a:t>
                </a:r>
                <a:r>
                  <a:rPr lang="en-US" sz="2200" dirty="0" err="1" smtClean="0">
                    <a:solidFill>
                      <a:srgbClr val="0000FF"/>
                    </a:solidFill>
                    <a:latin typeface="Times New Roman" pitchFamily="18" charset="0"/>
                    <a:cs typeface="Times New Roman" pitchFamily="18" charset="0"/>
                  </a:rPr>
                  <a:t>bàn</a:t>
                </a:r>
                <a:r>
                  <a:rPr lang="en-US" sz="2200" dirty="0" smtClean="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cầm</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tay</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khoác</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vai</a:t>
                </a:r>
                <a:endParaRPr lang="en-US" sz="2200" dirty="0">
                  <a:solidFill>
                    <a:srgbClr val="0000FF"/>
                  </a:solidFill>
                  <a:latin typeface="Times New Roman" pitchFamily="18" charset="0"/>
                  <a:cs typeface="Times New Roman" pitchFamily="18" charset="0"/>
                </a:endParaRPr>
              </a:p>
            </p:txBody>
          </p:sp>
          <p:sp>
            <p:nvSpPr>
              <p:cNvPr id="7177" name="Text Box 9"/>
              <p:cNvSpPr txBox="1">
                <a:spLocks noChangeArrowheads="1"/>
              </p:cNvSpPr>
              <p:nvPr/>
            </p:nvSpPr>
            <p:spPr bwMode="auto">
              <a:xfrm>
                <a:off x="672" y="1440"/>
                <a:ext cx="1824" cy="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pP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Uống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chung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li</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nước</a:t>
                </a:r>
                <a:endParaRPr lang="en-US" sz="2200" dirty="0">
                  <a:solidFill>
                    <a:srgbClr val="0000FF"/>
                  </a:solidFill>
                  <a:latin typeface="Times New Roman" pitchFamily="18" charset="0"/>
                  <a:cs typeface="Times New Roman" pitchFamily="18" charset="0"/>
                </a:endParaRPr>
              </a:p>
            </p:txBody>
          </p:sp>
          <p:sp>
            <p:nvSpPr>
              <p:cNvPr id="7178" name="Text Box 10"/>
              <p:cNvSpPr txBox="1">
                <a:spLocks noChangeArrowheads="1"/>
              </p:cNvSpPr>
              <p:nvPr/>
            </p:nvSpPr>
            <p:spPr bwMode="auto">
              <a:xfrm>
                <a:off x="672" y="1632"/>
                <a:ext cx="1824" cy="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pP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Dùng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chung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dao</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cạo</a:t>
                </a:r>
                <a:endParaRPr lang="en-US" sz="2200" dirty="0">
                  <a:solidFill>
                    <a:srgbClr val="0000FF"/>
                  </a:solidFill>
                  <a:latin typeface="Times New Roman" pitchFamily="18" charset="0"/>
                  <a:cs typeface="Times New Roman" pitchFamily="18" charset="0"/>
                </a:endParaRPr>
              </a:p>
            </p:txBody>
          </p:sp>
          <p:sp>
            <p:nvSpPr>
              <p:cNvPr id="7179" name="Text Box 11"/>
              <p:cNvSpPr txBox="1">
                <a:spLocks noChangeArrowheads="1"/>
              </p:cNvSpPr>
              <p:nvPr/>
            </p:nvSpPr>
            <p:spPr bwMode="auto">
              <a:xfrm>
                <a:off x="672" y="1824"/>
                <a:ext cx="4464" cy="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pP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Dùng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chung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khăn</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tắm</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mặc</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chung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quần</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áo</a:t>
                </a:r>
                <a:endParaRPr lang="en-US" sz="2200" dirty="0">
                  <a:solidFill>
                    <a:srgbClr val="0000FF"/>
                  </a:solidFill>
                  <a:latin typeface="Times New Roman" pitchFamily="18" charset="0"/>
                  <a:cs typeface="Times New Roman" pitchFamily="18" charset="0"/>
                </a:endParaRPr>
              </a:p>
            </p:txBody>
          </p:sp>
          <p:sp>
            <p:nvSpPr>
              <p:cNvPr id="7180" name="Text Box 12"/>
              <p:cNvSpPr txBox="1">
                <a:spLocks noChangeArrowheads="1"/>
              </p:cNvSpPr>
              <p:nvPr/>
            </p:nvSpPr>
            <p:spPr bwMode="auto">
              <a:xfrm>
                <a:off x="672" y="2016"/>
                <a:ext cx="5040" cy="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pP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Băng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bó</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vết</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thương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chảy</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máu</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mà</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không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dùng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găng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tay</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cao</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su</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bảo</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vệ</a:t>
                </a:r>
                <a:endParaRPr lang="en-US" sz="2200" dirty="0">
                  <a:solidFill>
                    <a:srgbClr val="0000FF"/>
                  </a:solidFill>
                  <a:latin typeface="Times New Roman" pitchFamily="18" charset="0"/>
                  <a:cs typeface="Times New Roman" pitchFamily="18" charset="0"/>
                </a:endParaRPr>
              </a:p>
            </p:txBody>
          </p:sp>
          <p:sp>
            <p:nvSpPr>
              <p:cNvPr id="7181" name="Text Box 13"/>
              <p:cNvSpPr txBox="1">
                <a:spLocks noChangeArrowheads="1"/>
              </p:cNvSpPr>
              <p:nvPr/>
            </p:nvSpPr>
            <p:spPr bwMode="auto">
              <a:xfrm>
                <a:off x="672" y="2208"/>
                <a:ext cx="3168" cy="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a:spcBef>
                    <a:spcPct val="50000"/>
                  </a:spcBef>
                </a:pP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Cùng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chơi</a:t>
                </a:r>
                <a:r>
                  <a:rPr lang="en-US" sz="2200" dirty="0">
                    <a:solidFill>
                      <a:srgbClr val="0000FF"/>
                    </a:solidFill>
                    <a:latin typeface="Times New Roman" pitchFamily="18" charset="0"/>
                    <a:cs typeface="Times New Roman" pitchFamily="18" charset="0"/>
                  </a:rPr>
                  <a:t> bi. </a:t>
                </a:r>
                <a:r>
                  <a:rPr lang="en-US" sz="2200" dirty="0" err="1">
                    <a:solidFill>
                      <a:srgbClr val="0000FF"/>
                    </a:solidFill>
                    <a:latin typeface="Times New Roman" pitchFamily="18" charset="0"/>
                    <a:cs typeface="Times New Roman" pitchFamily="18" charset="0"/>
                  </a:rPr>
                  <a:t>Ngồi</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học</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cùng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bàn</a:t>
                </a:r>
                <a:endParaRPr lang="en-US" sz="2200" dirty="0">
                  <a:solidFill>
                    <a:srgbClr val="0000FF"/>
                  </a:solidFill>
                  <a:latin typeface="Times New Roman" pitchFamily="18" charset="0"/>
                  <a:cs typeface="Times New Roman" pitchFamily="18" charset="0"/>
                </a:endParaRPr>
              </a:p>
            </p:txBody>
          </p:sp>
          <p:sp>
            <p:nvSpPr>
              <p:cNvPr id="7182" name="Text Box 14"/>
              <p:cNvSpPr txBox="1">
                <a:spLocks noChangeArrowheads="1"/>
              </p:cNvSpPr>
              <p:nvPr/>
            </p:nvSpPr>
            <p:spPr bwMode="auto">
              <a:xfrm>
                <a:off x="672" y="4137"/>
                <a:ext cx="1824" cy="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pP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Bị</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muỗi</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đốt</a:t>
                </a:r>
                <a:endParaRPr lang="en-US" sz="2200" dirty="0">
                  <a:solidFill>
                    <a:srgbClr val="0000FF"/>
                  </a:solidFill>
                  <a:latin typeface="Times New Roman" pitchFamily="18" charset="0"/>
                  <a:cs typeface="Times New Roman" pitchFamily="18" charset="0"/>
                </a:endParaRPr>
              </a:p>
            </p:txBody>
          </p:sp>
          <p:sp>
            <p:nvSpPr>
              <p:cNvPr id="7183" name="Text Box 15"/>
              <p:cNvSpPr txBox="1">
                <a:spLocks noChangeArrowheads="1"/>
              </p:cNvSpPr>
              <p:nvPr/>
            </p:nvSpPr>
            <p:spPr bwMode="auto">
              <a:xfrm>
                <a:off x="672" y="2784"/>
                <a:ext cx="3168" cy="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pP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Sử</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dụng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nhà</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vệ</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sinh</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công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cộng</a:t>
                </a:r>
                <a:endParaRPr lang="en-US" sz="2200" dirty="0">
                  <a:solidFill>
                    <a:srgbClr val="0000FF"/>
                  </a:solidFill>
                  <a:latin typeface="Times New Roman" pitchFamily="18" charset="0"/>
                  <a:cs typeface="Times New Roman" pitchFamily="18" charset="0"/>
                </a:endParaRPr>
              </a:p>
            </p:txBody>
          </p:sp>
          <p:sp>
            <p:nvSpPr>
              <p:cNvPr id="7184" name="Text Box 16"/>
              <p:cNvSpPr txBox="1">
                <a:spLocks noChangeArrowheads="1"/>
              </p:cNvSpPr>
              <p:nvPr/>
            </p:nvSpPr>
            <p:spPr bwMode="auto">
              <a:xfrm>
                <a:off x="672" y="3168"/>
                <a:ext cx="1824" cy="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pPr>
                <a:r>
                  <a:rPr lang="en-US" sz="2200">
                    <a:solidFill>
                      <a:srgbClr val="0000FF"/>
                    </a:solidFill>
                    <a:latin typeface="Times New Roman" pitchFamily="18" charset="0"/>
                    <a:cs typeface="Times New Roman" pitchFamily="18" charset="0"/>
                  </a:rPr>
                  <a:t>- Ăn cơm cùng mâm</a:t>
                </a:r>
              </a:p>
            </p:txBody>
          </p:sp>
          <p:sp>
            <p:nvSpPr>
              <p:cNvPr id="7185" name="Text Box 17"/>
              <p:cNvSpPr txBox="1">
                <a:spLocks noChangeArrowheads="1"/>
              </p:cNvSpPr>
              <p:nvPr/>
            </p:nvSpPr>
            <p:spPr bwMode="auto">
              <a:xfrm>
                <a:off x="672" y="2976"/>
                <a:ext cx="4176" cy="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pPr>
                <a:r>
                  <a:rPr lang="en-US" sz="2200">
                    <a:solidFill>
                      <a:srgbClr val="0000FF"/>
                    </a:solidFill>
                    <a:latin typeface="Times New Roman" pitchFamily="18" charset="0"/>
                    <a:cs typeface="Times New Roman" pitchFamily="18" charset="0"/>
                  </a:rPr>
                  <a:t>- Truyền máu (mà không biết rõ nguồn gốc)</a:t>
                </a:r>
              </a:p>
            </p:txBody>
          </p:sp>
          <p:sp>
            <p:nvSpPr>
              <p:cNvPr id="7193" name="Text Box 25"/>
              <p:cNvSpPr txBox="1">
                <a:spLocks noChangeArrowheads="1"/>
              </p:cNvSpPr>
              <p:nvPr/>
            </p:nvSpPr>
            <p:spPr bwMode="auto">
              <a:xfrm>
                <a:off x="672" y="2592"/>
                <a:ext cx="3936" cy="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pPr>
                <a:r>
                  <a:rPr lang="en-US" sz="2200">
                    <a:solidFill>
                      <a:srgbClr val="0000FF"/>
                    </a:solidFill>
                    <a:latin typeface="Times New Roman" pitchFamily="18" charset="0"/>
                    <a:cs typeface="Times New Roman" pitchFamily="18" charset="0"/>
                  </a:rPr>
                  <a:t>- Nói chuyện, an ủi bệnh nhân HIV/AIDS</a:t>
                </a:r>
              </a:p>
            </p:txBody>
          </p:sp>
          <p:sp>
            <p:nvSpPr>
              <p:cNvPr id="7194" name="Text Box 26"/>
              <p:cNvSpPr txBox="1">
                <a:spLocks noChangeArrowheads="1"/>
              </p:cNvSpPr>
              <p:nvPr/>
            </p:nvSpPr>
            <p:spPr bwMode="auto">
              <a:xfrm>
                <a:off x="689" y="3408"/>
                <a:ext cx="2640" cy="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pP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Nghịch</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bơm</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kim</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tiêm</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đã</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sử</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dụng</a:t>
                </a:r>
                <a:endParaRPr lang="en-US" sz="2200" dirty="0">
                  <a:solidFill>
                    <a:srgbClr val="0000FF"/>
                  </a:solidFill>
                  <a:latin typeface="Times New Roman" pitchFamily="18" charset="0"/>
                  <a:cs typeface="Times New Roman" pitchFamily="18" charset="0"/>
                </a:endParaRPr>
              </a:p>
            </p:txBody>
          </p:sp>
          <p:sp>
            <p:nvSpPr>
              <p:cNvPr id="7211" name="Text Box 43"/>
              <p:cNvSpPr txBox="1">
                <a:spLocks noChangeArrowheads="1"/>
              </p:cNvSpPr>
              <p:nvPr/>
            </p:nvSpPr>
            <p:spPr bwMode="auto">
              <a:xfrm>
                <a:off x="672" y="3648"/>
                <a:ext cx="1824" cy="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pP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Nằm</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ngủ</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bên</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cạnh</a:t>
                </a:r>
                <a:endParaRPr lang="en-US" sz="2200" dirty="0">
                  <a:solidFill>
                    <a:srgbClr val="0000FF"/>
                  </a:solidFill>
                  <a:latin typeface="Times New Roman" pitchFamily="18" charset="0"/>
                  <a:cs typeface="Times New Roman" pitchFamily="18" charset="0"/>
                </a:endParaRPr>
              </a:p>
            </p:txBody>
          </p:sp>
          <p:sp>
            <p:nvSpPr>
              <p:cNvPr id="7212" name="Text Box 44"/>
              <p:cNvSpPr txBox="1">
                <a:spLocks noChangeArrowheads="1"/>
              </p:cNvSpPr>
              <p:nvPr/>
            </p:nvSpPr>
            <p:spPr bwMode="auto">
              <a:xfrm>
                <a:off x="672" y="3888"/>
                <a:ext cx="3312" cy="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pP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Dùng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chung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bơm</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kim</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tiêm</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không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khử</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trùng</a:t>
                </a:r>
                <a:endParaRPr lang="en-US" sz="2200" dirty="0">
                  <a:solidFill>
                    <a:srgbClr val="0000FF"/>
                  </a:solidFill>
                  <a:latin typeface="Times New Roman" pitchFamily="18" charset="0"/>
                  <a:cs typeface="Times New Roman" pitchFamily="18" charset="0"/>
                </a:endParaRPr>
              </a:p>
            </p:txBody>
          </p:sp>
        </p:grpSp>
      </p:grpSp>
    </p:spTree>
    <p:extLst>
      <p:ext uri="{BB962C8B-B14F-4D97-AF65-F5344CB8AC3E}">
        <p14:creationId xmlns:p14="http://schemas.microsoft.com/office/powerpoint/2010/main" xmlns="" val="2160105459"/>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blinds(horizontal)">
                                      <p:cBhvr>
                                        <p:cTn id="7" dur="500"/>
                                        <p:tgtEl>
                                          <p:spTgt spid="717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7195"/>
                                        </p:tgtEl>
                                        <p:attrNameLst>
                                          <p:attrName>style.visibility</p:attrName>
                                        </p:attrNameLst>
                                      </p:cBhvr>
                                      <p:to>
                                        <p:strVal val="visible"/>
                                      </p:to>
                                    </p:set>
                                    <p:anim calcmode="lin" valueType="num">
                                      <p:cBhvr>
                                        <p:cTn id="12" dur="500" fill="hold"/>
                                        <p:tgtEl>
                                          <p:spTgt spid="7195"/>
                                        </p:tgtEl>
                                        <p:attrNameLst>
                                          <p:attrName>ppt_w</p:attrName>
                                        </p:attrNameLst>
                                      </p:cBhvr>
                                      <p:tavLst>
                                        <p:tav tm="0">
                                          <p:val>
                                            <p:fltVal val="0"/>
                                          </p:val>
                                        </p:tav>
                                        <p:tav tm="100000">
                                          <p:val>
                                            <p:strVal val="#ppt_w"/>
                                          </p:val>
                                        </p:tav>
                                      </p:tavLst>
                                    </p:anim>
                                    <p:anim calcmode="lin" valueType="num">
                                      <p:cBhvr>
                                        <p:cTn id="13" dur="500" fill="hold"/>
                                        <p:tgtEl>
                                          <p:spTgt spid="7195"/>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7218"/>
                                        </p:tgtEl>
                                        <p:attrNameLst>
                                          <p:attrName>style.visibility</p:attrName>
                                        </p:attrNameLst>
                                      </p:cBhvr>
                                      <p:to>
                                        <p:strVal val="visible"/>
                                      </p:to>
                                    </p:set>
                                    <p:animEffect transition="in" filter="box(in)">
                                      <p:cBhvr>
                                        <p:cTn id="18" dur="500"/>
                                        <p:tgtEl>
                                          <p:spTgt spid="7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43" name="Group 67"/>
          <p:cNvGraphicFramePr>
            <a:graphicFrameLocks noGrp="1"/>
          </p:cNvGraphicFramePr>
          <p:nvPr>
            <p:ph sz="half" idx="2"/>
            <p:extLst>
              <p:ext uri="{D42A27DB-BD31-4B8C-83A1-F6EECF244321}">
                <p14:modId xmlns:p14="http://schemas.microsoft.com/office/powerpoint/2010/main" xmlns="" val="1989298234"/>
              </p:ext>
            </p:extLst>
          </p:nvPr>
        </p:nvGraphicFramePr>
        <p:xfrm>
          <a:off x="1008811" y="738347"/>
          <a:ext cx="9989128" cy="5268879"/>
        </p:xfrm>
        <a:graphic>
          <a:graphicData uri="http://schemas.openxmlformats.org/drawingml/2006/table">
            <a:tbl>
              <a:tblPr/>
              <a:tblGrid>
                <a:gridCol w="4994564">
                  <a:extLst>
                    <a:ext uri="{9D8B030D-6E8A-4147-A177-3AD203B41FA5}">
                      <a16:colId xmlns:a16="http://schemas.microsoft.com/office/drawing/2014/main" xmlns="" val="20000"/>
                    </a:ext>
                  </a:extLst>
                </a:gridCol>
                <a:gridCol w="4994564">
                  <a:extLst>
                    <a:ext uri="{9D8B030D-6E8A-4147-A177-3AD203B41FA5}">
                      <a16:colId xmlns:a16="http://schemas.microsoft.com/office/drawing/2014/main" xmlns="" val="20001"/>
                    </a:ext>
                  </a:extLst>
                </a:gridCol>
              </a:tblGrid>
              <a:tr h="7871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Các</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hành</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vi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có</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nguy</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cơ</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sng" strike="noStrike" cap="none" normalizeH="0" baseline="0" dirty="0" err="1">
                          <a:ln>
                            <a:noFill/>
                          </a:ln>
                          <a:solidFill>
                            <a:srgbClr val="FF0000"/>
                          </a:solidFill>
                          <a:effectLst/>
                          <a:latin typeface="Times New Roman" pitchFamily="18" charset="0"/>
                          <a:cs typeface="Times New Roman" pitchFamily="18" charset="0"/>
                        </a:rPr>
                        <a:t>lây</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truyền</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HIV</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Các</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hành</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vi </a:t>
                      </a:r>
                      <a:r>
                        <a:rPr kumimoji="0" lang="en-US" sz="2400" b="0" i="0" u="sng" strike="noStrike" cap="none" normalizeH="0" baseline="0" dirty="0" err="1">
                          <a:ln>
                            <a:noFill/>
                          </a:ln>
                          <a:solidFill>
                            <a:srgbClr val="FF0000"/>
                          </a:solidFill>
                          <a:effectLst/>
                          <a:latin typeface="Times New Roman" pitchFamily="18" charset="0"/>
                          <a:cs typeface="Times New Roman" pitchFamily="18" charset="0"/>
                        </a:rPr>
                        <a:t>không</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có</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nguy</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cơ</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lây</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truyền</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HIV</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4459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cs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cs typeface="Times New Roman" pitchFamily="18"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0244" name="Rectangle 68"/>
          <p:cNvSpPr>
            <a:spLocks noChangeArrowheads="1"/>
          </p:cNvSpPr>
          <p:nvPr/>
        </p:nvSpPr>
        <p:spPr bwMode="auto">
          <a:xfrm>
            <a:off x="920492" y="1240322"/>
            <a:ext cx="4631322" cy="496185"/>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Dùng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bơm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kim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tiêm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p>
          <a:p>
            <a:r>
              <a:rPr lang="en-US" b="1" dirty="0" err="1">
                <a:latin typeface="Times New Roman" pitchFamily="18" charset="0"/>
                <a:cs typeface="Times New Roman" pitchFamily="18" charset="0"/>
              </a:rPr>
              <a:t>khử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trùng</a:t>
            </a:r>
            <a:endParaRPr lang="en-US" b="1" dirty="0">
              <a:latin typeface="Times New Roman" pitchFamily="18" charset="0"/>
              <a:cs typeface="Times New Roman" pitchFamily="18" charset="0"/>
            </a:endParaRPr>
          </a:p>
        </p:txBody>
      </p:sp>
      <p:sp>
        <p:nvSpPr>
          <p:cNvPr id="50245" name="Rectangle 69"/>
          <p:cNvSpPr>
            <a:spLocks noChangeArrowheads="1"/>
          </p:cNvSpPr>
          <p:nvPr/>
        </p:nvSpPr>
        <p:spPr bwMode="auto">
          <a:xfrm>
            <a:off x="918801" y="1990563"/>
            <a:ext cx="4631322" cy="429687"/>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Xăm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dụng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cụ</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p>
          <a:p>
            <a:r>
              <a:rPr lang="en-US" b="1" dirty="0" err="1">
                <a:latin typeface="Times New Roman" pitchFamily="18" charset="0"/>
                <a:cs typeface="Times New Roman" pitchFamily="18" charset="0"/>
              </a:rPr>
              <a:t>khử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trùng</a:t>
            </a:r>
            <a:endParaRPr lang="en-US" b="1" dirty="0">
              <a:latin typeface="Times New Roman" pitchFamily="18" charset="0"/>
              <a:cs typeface="Times New Roman" pitchFamily="18" charset="0"/>
            </a:endParaRPr>
          </a:p>
        </p:txBody>
      </p:sp>
      <p:sp>
        <p:nvSpPr>
          <p:cNvPr id="50246" name="Rectangle 70"/>
          <p:cNvSpPr>
            <a:spLocks noChangeArrowheads="1"/>
          </p:cNvSpPr>
          <p:nvPr/>
        </p:nvSpPr>
        <p:spPr bwMode="auto">
          <a:xfrm>
            <a:off x="920492" y="2699134"/>
            <a:ext cx="4631322" cy="398995"/>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Nghịch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bơm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kim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tiêm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đã</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dụng</a:t>
            </a:r>
            <a:endParaRPr lang="en-US" b="1" dirty="0">
              <a:latin typeface="Times New Roman" pitchFamily="18" charset="0"/>
              <a:cs typeface="Times New Roman" pitchFamily="18" charset="0"/>
            </a:endParaRPr>
          </a:p>
        </p:txBody>
      </p:sp>
      <p:sp>
        <p:nvSpPr>
          <p:cNvPr id="50247" name="Rectangle 71"/>
          <p:cNvSpPr>
            <a:spLocks noChangeArrowheads="1"/>
          </p:cNvSpPr>
          <p:nvPr/>
        </p:nvSpPr>
        <p:spPr bwMode="auto">
          <a:xfrm>
            <a:off x="904861" y="3402240"/>
            <a:ext cx="4631322" cy="501301"/>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Băng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vết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chảy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máu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mà</a:t>
            </a:r>
            <a:r>
              <a:rPr lang="en-US" b="1" dirty="0">
                <a:latin typeface="Times New Roman" pitchFamily="18" charset="0"/>
                <a:cs typeface="Times New Roman" pitchFamily="18" charset="0"/>
              </a:rPr>
              <a:t> </a:t>
            </a:r>
          </a:p>
          <a:p>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dùng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găng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tay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bảo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vệ</a:t>
            </a:r>
            <a:endParaRPr lang="en-US" b="1" dirty="0">
              <a:latin typeface="Times New Roman" pitchFamily="18" charset="0"/>
              <a:cs typeface="Times New Roman" pitchFamily="18" charset="0"/>
            </a:endParaRPr>
          </a:p>
        </p:txBody>
      </p:sp>
      <p:sp>
        <p:nvSpPr>
          <p:cNvPr id="50248" name="Rectangle 72"/>
          <p:cNvSpPr>
            <a:spLocks noChangeArrowheads="1"/>
          </p:cNvSpPr>
          <p:nvPr/>
        </p:nvSpPr>
        <p:spPr bwMode="auto">
          <a:xfrm>
            <a:off x="886694" y="4216835"/>
            <a:ext cx="4631322" cy="537106"/>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Dùng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dao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cạo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trường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hợp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này</a:t>
            </a:r>
            <a:endParaRPr lang="en-US" b="1" dirty="0">
              <a:latin typeface="Times New Roman" pitchFamily="18" charset="0"/>
              <a:cs typeface="Times New Roman" pitchFamily="18" charset="0"/>
            </a:endParaRPr>
          </a:p>
          <a:p>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nguy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cơ</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lây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nhiễm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thấp</a:t>
            </a:r>
            <a:r>
              <a:rPr lang="en-US" b="1" dirty="0">
                <a:latin typeface="Times New Roman" pitchFamily="18" charset="0"/>
                <a:cs typeface="Times New Roman" pitchFamily="18" charset="0"/>
              </a:rPr>
              <a:t>)</a:t>
            </a:r>
          </a:p>
        </p:txBody>
      </p:sp>
      <p:sp>
        <p:nvSpPr>
          <p:cNvPr id="50249" name="Rectangle 73"/>
          <p:cNvSpPr>
            <a:spLocks noChangeArrowheads="1"/>
          </p:cNvSpPr>
          <p:nvPr/>
        </p:nvSpPr>
        <p:spPr bwMode="auto">
          <a:xfrm>
            <a:off x="889230" y="5121611"/>
            <a:ext cx="4631322" cy="506416"/>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Truyền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máu</a:t>
            </a:r>
            <a:r>
              <a:rPr lang="en-US" b="1" dirty="0">
                <a:latin typeface="Times New Roman" pitchFamily="18" charset="0"/>
                <a:cs typeface="Times New Roman" pitchFamily="18" charset="0"/>
              </a:rPr>
              <a:t> </a:t>
            </a:r>
          </a:p>
          <a:p>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mà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rõ</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nguồn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gốc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máu</a:t>
            </a:r>
            <a:r>
              <a:rPr lang="en-US" b="1" dirty="0">
                <a:latin typeface="Times New Roman" pitchFamily="18" charset="0"/>
                <a:cs typeface="Times New Roman" pitchFamily="18" charset="0"/>
              </a:rPr>
              <a:t> )</a:t>
            </a:r>
          </a:p>
        </p:txBody>
      </p:sp>
      <p:sp>
        <p:nvSpPr>
          <p:cNvPr id="50251" name="Rectangle 75"/>
          <p:cNvSpPr>
            <a:spLocks noChangeArrowheads="1"/>
          </p:cNvSpPr>
          <p:nvPr/>
        </p:nvSpPr>
        <p:spPr bwMode="auto">
          <a:xfrm>
            <a:off x="6492861" y="1164358"/>
            <a:ext cx="4631322" cy="398995"/>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Bơi</a:t>
            </a:r>
            <a:r>
              <a:rPr lang="en-US" b="1" dirty="0">
                <a:latin typeface="Times New Roman" pitchFamily="18" charset="0"/>
                <a:cs typeface="Times New Roman" pitchFamily="18" charset="0"/>
              </a:rPr>
              <a:t> ở </a:t>
            </a:r>
            <a:r>
              <a:rPr lang="en-US" b="1" dirty="0" err="1">
                <a:latin typeface="Times New Roman" pitchFamily="18" charset="0"/>
                <a:cs typeface="Times New Roman" pitchFamily="18" charset="0"/>
              </a:rPr>
              <a:t>bể</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bơi</a:t>
            </a:r>
            <a:r>
              <a:rPr lang="en-US" b="1" dirty="0">
                <a:latin typeface="Times New Roman" pitchFamily="18" charset="0"/>
                <a:cs typeface="Times New Roman" pitchFamily="18" charset="0"/>
              </a:rPr>
              <a:t> ( </a:t>
            </a:r>
            <a:r>
              <a:rPr lang="en-US" b="1" dirty="0" err="1">
                <a:latin typeface="Times New Roman" pitchFamily="18" charset="0"/>
                <a:cs typeface="Times New Roman" pitchFamily="18" charset="0"/>
              </a:rPr>
              <a:t>hồ</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bơi</a:t>
            </a:r>
            <a:r>
              <a:rPr lang="en-US" b="1" dirty="0">
                <a:latin typeface="Times New Roman" pitchFamily="18" charset="0"/>
                <a:cs typeface="Times New Roman" pitchFamily="18" charset="0"/>
              </a:rPr>
              <a:t> ) </a:t>
            </a:r>
            <a:r>
              <a:rPr lang="en-US" b="1" dirty="0" err="1">
                <a:latin typeface="Times New Roman" pitchFamily="18" charset="0"/>
                <a:cs typeface="Times New Roman" pitchFamily="18" charset="0"/>
              </a:rPr>
              <a:t>công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cộng</a:t>
            </a:r>
            <a:endParaRPr lang="en-US" b="1" dirty="0">
              <a:latin typeface="Times New Roman" pitchFamily="18" charset="0"/>
              <a:cs typeface="Times New Roman" pitchFamily="18" charset="0"/>
            </a:endParaRPr>
          </a:p>
        </p:txBody>
      </p:sp>
      <p:sp>
        <p:nvSpPr>
          <p:cNvPr id="50252" name="Rectangle 76"/>
          <p:cNvSpPr>
            <a:spLocks noChangeArrowheads="1"/>
          </p:cNvSpPr>
          <p:nvPr/>
        </p:nvSpPr>
        <p:spPr bwMode="auto">
          <a:xfrm>
            <a:off x="6492861" y="1826712"/>
            <a:ext cx="4631322" cy="398995"/>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Bị</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muỗi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đốt</a:t>
            </a:r>
            <a:r>
              <a:rPr lang="en-US" b="1" dirty="0">
                <a:latin typeface="Times New Roman" pitchFamily="18" charset="0"/>
                <a:cs typeface="Times New Roman" pitchFamily="18" charset="0"/>
              </a:rPr>
              <a:t> . </a:t>
            </a:r>
            <a:r>
              <a:rPr lang="en-US" b="1" dirty="0" err="1">
                <a:latin typeface="Times New Roman" pitchFamily="18" charset="0"/>
                <a:cs typeface="Times New Roman" pitchFamily="18" charset="0"/>
              </a:rPr>
              <a:t>Cầm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tay</a:t>
            </a:r>
            <a:r>
              <a:rPr lang="en-US" b="1" dirty="0">
                <a:latin typeface="Times New Roman" pitchFamily="18" charset="0"/>
                <a:cs typeface="Times New Roman" pitchFamily="18" charset="0"/>
              </a:rPr>
              <a:t> , </a:t>
            </a:r>
            <a:r>
              <a:rPr lang="en-US" b="1" dirty="0" err="1">
                <a:latin typeface="Times New Roman" pitchFamily="18" charset="0"/>
                <a:cs typeface="Times New Roman" pitchFamily="18" charset="0"/>
              </a:rPr>
              <a:t>khoác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vai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ôm</a:t>
            </a:r>
            <a:r>
              <a:rPr lang="en-US" b="1" dirty="0">
                <a:latin typeface="Times New Roman" pitchFamily="18" charset="0"/>
                <a:cs typeface="Times New Roman" pitchFamily="18" charset="0"/>
              </a:rPr>
              <a:t> </a:t>
            </a:r>
          </a:p>
        </p:txBody>
      </p:sp>
      <p:sp>
        <p:nvSpPr>
          <p:cNvPr id="50253" name="Rectangle 77"/>
          <p:cNvSpPr>
            <a:spLocks noChangeArrowheads="1"/>
          </p:cNvSpPr>
          <p:nvPr/>
        </p:nvSpPr>
        <p:spPr bwMode="auto">
          <a:xfrm>
            <a:off x="6492861" y="2494927"/>
            <a:ext cx="4631322" cy="398995"/>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Dùng chung khăn tắm, quần áo  </a:t>
            </a:r>
          </a:p>
        </p:txBody>
      </p:sp>
      <p:sp>
        <p:nvSpPr>
          <p:cNvPr id="50254" name="Rectangle 78"/>
          <p:cNvSpPr>
            <a:spLocks noChangeArrowheads="1"/>
          </p:cNvSpPr>
          <p:nvPr/>
        </p:nvSpPr>
        <p:spPr bwMode="auto">
          <a:xfrm>
            <a:off x="6492861" y="3133836"/>
            <a:ext cx="4631322" cy="398995"/>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Nói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chuyện</a:t>
            </a:r>
            <a:r>
              <a:rPr lang="en-US" b="1" dirty="0">
                <a:latin typeface="Times New Roman" pitchFamily="18" charset="0"/>
                <a:cs typeface="Times New Roman" pitchFamily="18" charset="0"/>
              </a:rPr>
              <a:t>, an </a:t>
            </a:r>
            <a:r>
              <a:rPr lang="en-US" b="1" dirty="0" err="1">
                <a:latin typeface="Times New Roman" pitchFamily="18" charset="0"/>
                <a:cs typeface="Times New Roman" pitchFamily="18" charset="0"/>
              </a:rPr>
              <a:t>ủi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bệnh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nhân</a:t>
            </a:r>
            <a:r>
              <a:rPr lang="en-US" b="1" dirty="0">
                <a:latin typeface="Times New Roman" pitchFamily="18" charset="0"/>
                <a:cs typeface="Times New Roman" pitchFamily="18" charset="0"/>
              </a:rPr>
              <a:t> AIDS  </a:t>
            </a:r>
          </a:p>
        </p:txBody>
      </p:sp>
      <p:sp>
        <p:nvSpPr>
          <p:cNvPr id="50255" name="Rectangle 79"/>
          <p:cNvSpPr>
            <a:spLocks noChangeArrowheads="1"/>
          </p:cNvSpPr>
          <p:nvPr/>
        </p:nvSpPr>
        <p:spPr bwMode="auto">
          <a:xfrm>
            <a:off x="6485045" y="3731712"/>
            <a:ext cx="4631322" cy="398995"/>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Ăn cùng mâm , uống chung ly nước  </a:t>
            </a:r>
          </a:p>
        </p:txBody>
      </p:sp>
      <p:sp>
        <p:nvSpPr>
          <p:cNvPr id="50256" name="Rectangle 80"/>
          <p:cNvSpPr>
            <a:spLocks noChangeArrowheads="1"/>
          </p:cNvSpPr>
          <p:nvPr/>
        </p:nvSpPr>
        <p:spPr bwMode="auto">
          <a:xfrm>
            <a:off x="6485045" y="4317865"/>
            <a:ext cx="4631322" cy="398995"/>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Cùng chơi bi . Ngồi học cùng bàn  </a:t>
            </a:r>
          </a:p>
        </p:txBody>
      </p:sp>
      <p:sp>
        <p:nvSpPr>
          <p:cNvPr id="50257" name="Rectangle 81"/>
          <p:cNvSpPr>
            <a:spLocks noChangeArrowheads="1"/>
          </p:cNvSpPr>
          <p:nvPr/>
        </p:nvSpPr>
        <p:spPr bwMode="auto">
          <a:xfrm>
            <a:off x="6555385" y="4898157"/>
            <a:ext cx="4631322" cy="398995"/>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Nằm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ngủ</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bên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cạnh</a:t>
            </a:r>
            <a:r>
              <a:rPr lang="en-US" b="1" dirty="0">
                <a:latin typeface="Times New Roman" pitchFamily="18" charset="0"/>
                <a:cs typeface="Times New Roman" pitchFamily="18" charset="0"/>
              </a:rPr>
              <a:t>  </a:t>
            </a:r>
          </a:p>
        </p:txBody>
      </p:sp>
      <p:sp>
        <p:nvSpPr>
          <p:cNvPr id="50258" name="Rectangle 82"/>
          <p:cNvSpPr>
            <a:spLocks noChangeArrowheads="1"/>
          </p:cNvSpPr>
          <p:nvPr/>
        </p:nvSpPr>
        <p:spPr bwMode="auto">
          <a:xfrm>
            <a:off x="6516308" y="5484312"/>
            <a:ext cx="4631322" cy="398995"/>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Sử dụng chung nhà vệ sinh  </a:t>
            </a:r>
          </a:p>
        </p:txBody>
      </p:sp>
    </p:spTree>
    <p:extLst>
      <p:ext uri="{BB962C8B-B14F-4D97-AF65-F5344CB8AC3E}">
        <p14:creationId xmlns:p14="http://schemas.microsoft.com/office/powerpoint/2010/main" xmlns="" val="2786656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50243"/>
                                        </p:tgtEl>
                                        <p:attrNameLst>
                                          <p:attrName>style.visibility</p:attrName>
                                        </p:attrNameLst>
                                      </p:cBhvr>
                                      <p:to>
                                        <p:strVal val="visible"/>
                                      </p:to>
                                    </p:set>
                                    <p:animEffect transition="in" filter="strips(downRight)">
                                      <p:cBhvr>
                                        <p:cTn id="7" dur="500"/>
                                        <p:tgtEl>
                                          <p:spTgt spid="502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0244"/>
                                        </p:tgtEl>
                                        <p:attrNameLst>
                                          <p:attrName>style.visibility</p:attrName>
                                        </p:attrNameLst>
                                      </p:cBhvr>
                                      <p:to>
                                        <p:strVal val="visible"/>
                                      </p:to>
                                    </p:set>
                                    <p:animEffect transition="in" filter="strips(downRight)">
                                      <p:cBhvr>
                                        <p:cTn id="12" dur="500"/>
                                        <p:tgtEl>
                                          <p:spTgt spid="50244"/>
                                        </p:tgtEl>
                                      </p:cBhvr>
                                    </p:animEffect>
                                  </p:childTnLst>
                                </p:cTn>
                              </p:par>
                            </p:childTnLst>
                          </p:cTn>
                        </p:par>
                        <p:par>
                          <p:cTn id="13" fill="hold" nodeType="afterGroup">
                            <p:stCondLst>
                              <p:cond delay="500"/>
                            </p:stCondLst>
                            <p:childTnLst>
                              <p:par>
                                <p:cTn id="14" presetID="18" presetClass="entr" presetSubtype="6" fill="hold" grpId="0" nodeType="afterEffect">
                                  <p:stCondLst>
                                    <p:cond delay="0"/>
                                  </p:stCondLst>
                                  <p:childTnLst>
                                    <p:set>
                                      <p:cBhvr>
                                        <p:cTn id="15" dur="1" fill="hold">
                                          <p:stCondLst>
                                            <p:cond delay="0"/>
                                          </p:stCondLst>
                                        </p:cTn>
                                        <p:tgtEl>
                                          <p:spTgt spid="50245"/>
                                        </p:tgtEl>
                                        <p:attrNameLst>
                                          <p:attrName>style.visibility</p:attrName>
                                        </p:attrNameLst>
                                      </p:cBhvr>
                                      <p:to>
                                        <p:strVal val="visible"/>
                                      </p:to>
                                    </p:set>
                                    <p:animEffect transition="in" filter="strips(downRight)">
                                      <p:cBhvr>
                                        <p:cTn id="16" dur="500"/>
                                        <p:tgtEl>
                                          <p:spTgt spid="50245"/>
                                        </p:tgtEl>
                                      </p:cBhvr>
                                    </p:animEffect>
                                  </p:childTnLst>
                                </p:cTn>
                              </p:par>
                            </p:childTnLst>
                          </p:cTn>
                        </p:par>
                        <p:par>
                          <p:cTn id="17" fill="hold" nodeType="afterGroup">
                            <p:stCondLst>
                              <p:cond delay="1000"/>
                            </p:stCondLst>
                            <p:childTnLst>
                              <p:par>
                                <p:cTn id="18" presetID="18" presetClass="entr" presetSubtype="6" fill="hold" grpId="0" nodeType="afterEffect">
                                  <p:stCondLst>
                                    <p:cond delay="0"/>
                                  </p:stCondLst>
                                  <p:childTnLst>
                                    <p:set>
                                      <p:cBhvr>
                                        <p:cTn id="19" dur="1" fill="hold">
                                          <p:stCondLst>
                                            <p:cond delay="0"/>
                                          </p:stCondLst>
                                        </p:cTn>
                                        <p:tgtEl>
                                          <p:spTgt spid="50246"/>
                                        </p:tgtEl>
                                        <p:attrNameLst>
                                          <p:attrName>style.visibility</p:attrName>
                                        </p:attrNameLst>
                                      </p:cBhvr>
                                      <p:to>
                                        <p:strVal val="visible"/>
                                      </p:to>
                                    </p:set>
                                    <p:animEffect transition="in" filter="strips(downRight)">
                                      <p:cBhvr>
                                        <p:cTn id="20" dur="500"/>
                                        <p:tgtEl>
                                          <p:spTgt spid="50246"/>
                                        </p:tgtEl>
                                      </p:cBhvr>
                                    </p:animEffect>
                                  </p:childTnLst>
                                </p:cTn>
                              </p:par>
                            </p:childTnLst>
                          </p:cTn>
                        </p:par>
                        <p:par>
                          <p:cTn id="21" fill="hold" nodeType="afterGroup">
                            <p:stCondLst>
                              <p:cond delay="1500"/>
                            </p:stCondLst>
                            <p:childTnLst>
                              <p:par>
                                <p:cTn id="22" presetID="18" presetClass="entr" presetSubtype="6" fill="hold" grpId="0" nodeType="afterEffect">
                                  <p:stCondLst>
                                    <p:cond delay="0"/>
                                  </p:stCondLst>
                                  <p:childTnLst>
                                    <p:set>
                                      <p:cBhvr>
                                        <p:cTn id="23" dur="1" fill="hold">
                                          <p:stCondLst>
                                            <p:cond delay="0"/>
                                          </p:stCondLst>
                                        </p:cTn>
                                        <p:tgtEl>
                                          <p:spTgt spid="50247"/>
                                        </p:tgtEl>
                                        <p:attrNameLst>
                                          <p:attrName>style.visibility</p:attrName>
                                        </p:attrNameLst>
                                      </p:cBhvr>
                                      <p:to>
                                        <p:strVal val="visible"/>
                                      </p:to>
                                    </p:set>
                                    <p:animEffect transition="in" filter="strips(downRight)">
                                      <p:cBhvr>
                                        <p:cTn id="24" dur="500"/>
                                        <p:tgtEl>
                                          <p:spTgt spid="50247"/>
                                        </p:tgtEl>
                                      </p:cBhvr>
                                    </p:animEffect>
                                  </p:childTnLst>
                                </p:cTn>
                              </p:par>
                            </p:childTnLst>
                          </p:cTn>
                        </p:par>
                        <p:par>
                          <p:cTn id="25" fill="hold" nodeType="afterGroup">
                            <p:stCondLst>
                              <p:cond delay="2000"/>
                            </p:stCondLst>
                            <p:childTnLst>
                              <p:par>
                                <p:cTn id="26" presetID="18" presetClass="entr" presetSubtype="6" fill="hold" grpId="0" nodeType="afterEffect">
                                  <p:stCondLst>
                                    <p:cond delay="0"/>
                                  </p:stCondLst>
                                  <p:childTnLst>
                                    <p:set>
                                      <p:cBhvr>
                                        <p:cTn id="27" dur="1" fill="hold">
                                          <p:stCondLst>
                                            <p:cond delay="0"/>
                                          </p:stCondLst>
                                        </p:cTn>
                                        <p:tgtEl>
                                          <p:spTgt spid="50248"/>
                                        </p:tgtEl>
                                        <p:attrNameLst>
                                          <p:attrName>style.visibility</p:attrName>
                                        </p:attrNameLst>
                                      </p:cBhvr>
                                      <p:to>
                                        <p:strVal val="visible"/>
                                      </p:to>
                                    </p:set>
                                    <p:animEffect transition="in" filter="strips(downRight)">
                                      <p:cBhvr>
                                        <p:cTn id="28" dur="500"/>
                                        <p:tgtEl>
                                          <p:spTgt spid="50248"/>
                                        </p:tgtEl>
                                      </p:cBhvr>
                                    </p:animEffect>
                                  </p:childTnLst>
                                </p:cTn>
                              </p:par>
                            </p:childTnLst>
                          </p:cTn>
                        </p:par>
                        <p:par>
                          <p:cTn id="29" fill="hold" nodeType="afterGroup">
                            <p:stCondLst>
                              <p:cond delay="2500"/>
                            </p:stCondLst>
                            <p:childTnLst>
                              <p:par>
                                <p:cTn id="30" presetID="18" presetClass="entr" presetSubtype="6" fill="hold" grpId="0" nodeType="afterEffect">
                                  <p:stCondLst>
                                    <p:cond delay="0"/>
                                  </p:stCondLst>
                                  <p:childTnLst>
                                    <p:set>
                                      <p:cBhvr>
                                        <p:cTn id="31" dur="1" fill="hold">
                                          <p:stCondLst>
                                            <p:cond delay="0"/>
                                          </p:stCondLst>
                                        </p:cTn>
                                        <p:tgtEl>
                                          <p:spTgt spid="50249"/>
                                        </p:tgtEl>
                                        <p:attrNameLst>
                                          <p:attrName>style.visibility</p:attrName>
                                        </p:attrNameLst>
                                      </p:cBhvr>
                                      <p:to>
                                        <p:strVal val="visible"/>
                                      </p:to>
                                    </p:set>
                                    <p:animEffect transition="in" filter="strips(downRight)">
                                      <p:cBhvr>
                                        <p:cTn id="32" dur="500"/>
                                        <p:tgtEl>
                                          <p:spTgt spid="5024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50251"/>
                                        </p:tgtEl>
                                        <p:attrNameLst>
                                          <p:attrName>style.visibility</p:attrName>
                                        </p:attrNameLst>
                                      </p:cBhvr>
                                      <p:to>
                                        <p:strVal val="visible"/>
                                      </p:to>
                                    </p:set>
                                    <p:animEffect transition="in" filter="strips(downRight)">
                                      <p:cBhvr>
                                        <p:cTn id="37" dur="500"/>
                                        <p:tgtEl>
                                          <p:spTgt spid="50251"/>
                                        </p:tgtEl>
                                      </p:cBhvr>
                                    </p:animEffect>
                                  </p:childTnLst>
                                </p:cTn>
                              </p:par>
                            </p:childTnLst>
                          </p:cTn>
                        </p:par>
                        <p:par>
                          <p:cTn id="38" fill="hold" nodeType="afterGroup">
                            <p:stCondLst>
                              <p:cond delay="500"/>
                            </p:stCondLst>
                            <p:childTnLst>
                              <p:par>
                                <p:cTn id="39" presetID="18" presetClass="entr" presetSubtype="6" fill="hold" grpId="0" nodeType="afterEffect">
                                  <p:stCondLst>
                                    <p:cond delay="0"/>
                                  </p:stCondLst>
                                  <p:childTnLst>
                                    <p:set>
                                      <p:cBhvr>
                                        <p:cTn id="40" dur="1" fill="hold">
                                          <p:stCondLst>
                                            <p:cond delay="0"/>
                                          </p:stCondLst>
                                        </p:cTn>
                                        <p:tgtEl>
                                          <p:spTgt spid="50252"/>
                                        </p:tgtEl>
                                        <p:attrNameLst>
                                          <p:attrName>style.visibility</p:attrName>
                                        </p:attrNameLst>
                                      </p:cBhvr>
                                      <p:to>
                                        <p:strVal val="visible"/>
                                      </p:to>
                                    </p:set>
                                    <p:animEffect transition="in" filter="strips(downRight)">
                                      <p:cBhvr>
                                        <p:cTn id="41" dur="500"/>
                                        <p:tgtEl>
                                          <p:spTgt spid="50252"/>
                                        </p:tgtEl>
                                      </p:cBhvr>
                                    </p:animEffect>
                                  </p:childTnLst>
                                </p:cTn>
                              </p:par>
                            </p:childTnLst>
                          </p:cTn>
                        </p:par>
                        <p:par>
                          <p:cTn id="42" fill="hold" nodeType="afterGroup">
                            <p:stCondLst>
                              <p:cond delay="1000"/>
                            </p:stCondLst>
                            <p:childTnLst>
                              <p:par>
                                <p:cTn id="43" presetID="18" presetClass="entr" presetSubtype="6" fill="hold" grpId="0" nodeType="afterEffect">
                                  <p:stCondLst>
                                    <p:cond delay="0"/>
                                  </p:stCondLst>
                                  <p:childTnLst>
                                    <p:set>
                                      <p:cBhvr>
                                        <p:cTn id="44" dur="1" fill="hold">
                                          <p:stCondLst>
                                            <p:cond delay="0"/>
                                          </p:stCondLst>
                                        </p:cTn>
                                        <p:tgtEl>
                                          <p:spTgt spid="50253"/>
                                        </p:tgtEl>
                                        <p:attrNameLst>
                                          <p:attrName>style.visibility</p:attrName>
                                        </p:attrNameLst>
                                      </p:cBhvr>
                                      <p:to>
                                        <p:strVal val="visible"/>
                                      </p:to>
                                    </p:set>
                                    <p:animEffect transition="in" filter="strips(downRight)">
                                      <p:cBhvr>
                                        <p:cTn id="45" dur="500"/>
                                        <p:tgtEl>
                                          <p:spTgt spid="50253"/>
                                        </p:tgtEl>
                                      </p:cBhvr>
                                    </p:animEffect>
                                  </p:childTnLst>
                                </p:cTn>
                              </p:par>
                            </p:childTnLst>
                          </p:cTn>
                        </p:par>
                        <p:par>
                          <p:cTn id="46" fill="hold" nodeType="afterGroup">
                            <p:stCondLst>
                              <p:cond delay="1500"/>
                            </p:stCondLst>
                            <p:childTnLst>
                              <p:par>
                                <p:cTn id="47" presetID="18" presetClass="entr" presetSubtype="6" fill="hold" grpId="0" nodeType="afterEffect">
                                  <p:stCondLst>
                                    <p:cond delay="0"/>
                                  </p:stCondLst>
                                  <p:childTnLst>
                                    <p:set>
                                      <p:cBhvr>
                                        <p:cTn id="48" dur="1" fill="hold">
                                          <p:stCondLst>
                                            <p:cond delay="0"/>
                                          </p:stCondLst>
                                        </p:cTn>
                                        <p:tgtEl>
                                          <p:spTgt spid="50254"/>
                                        </p:tgtEl>
                                        <p:attrNameLst>
                                          <p:attrName>style.visibility</p:attrName>
                                        </p:attrNameLst>
                                      </p:cBhvr>
                                      <p:to>
                                        <p:strVal val="visible"/>
                                      </p:to>
                                    </p:set>
                                    <p:animEffect transition="in" filter="strips(downRight)">
                                      <p:cBhvr>
                                        <p:cTn id="49" dur="500"/>
                                        <p:tgtEl>
                                          <p:spTgt spid="50254"/>
                                        </p:tgtEl>
                                      </p:cBhvr>
                                    </p:animEffect>
                                  </p:childTnLst>
                                </p:cTn>
                              </p:par>
                            </p:childTnLst>
                          </p:cTn>
                        </p:par>
                        <p:par>
                          <p:cTn id="50" fill="hold" nodeType="afterGroup">
                            <p:stCondLst>
                              <p:cond delay="2000"/>
                            </p:stCondLst>
                            <p:childTnLst>
                              <p:par>
                                <p:cTn id="51" presetID="18" presetClass="entr" presetSubtype="6" fill="hold" grpId="0" nodeType="afterEffect">
                                  <p:stCondLst>
                                    <p:cond delay="0"/>
                                  </p:stCondLst>
                                  <p:childTnLst>
                                    <p:set>
                                      <p:cBhvr>
                                        <p:cTn id="52" dur="1" fill="hold">
                                          <p:stCondLst>
                                            <p:cond delay="0"/>
                                          </p:stCondLst>
                                        </p:cTn>
                                        <p:tgtEl>
                                          <p:spTgt spid="50255"/>
                                        </p:tgtEl>
                                        <p:attrNameLst>
                                          <p:attrName>style.visibility</p:attrName>
                                        </p:attrNameLst>
                                      </p:cBhvr>
                                      <p:to>
                                        <p:strVal val="visible"/>
                                      </p:to>
                                    </p:set>
                                    <p:animEffect transition="in" filter="strips(downRight)">
                                      <p:cBhvr>
                                        <p:cTn id="53" dur="500"/>
                                        <p:tgtEl>
                                          <p:spTgt spid="50255"/>
                                        </p:tgtEl>
                                      </p:cBhvr>
                                    </p:animEffect>
                                  </p:childTnLst>
                                </p:cTn>
                              </p:par>
                            </p:childTnLst>
                          </p:cTn>
                        </p:par>
                        <p:par>
                          <p:cTn id="54" fill="hold" nodeType="afterGroup">
                            <p:stCondLst>
                              <p:cond delay="2500"/>
                            </p:stCondLst>
                            <p:childTnLst>
                              <p:par>
                                <p:cTn id="55" presetID="18" presetClass="entr" presetSubtype="6" fill="hold" grpId="0" nodeType="afterEffect">
                                  <p:stCondLst>
                                    <p:cond delay="0"/>
                                  </p:stCondLst>
                                  <p:childTnLst>
                                    <p:set>
                                      <p:cBhvr>
                                        <p:cTn id="56" dur="1" fill="hold">
                                          <p:stCondLst>
                                            <p:cond delay="0"/>
                                          </p:stCondLst>
                                        </p:cTn>
                                        <p:tgtEl>
                                          <p:spTgt spid="50256"/>
                                        </p:tgtEl>
                                        <p:attrNameLst>
                                          <p:attrName>style.visibility</p:attrName>
                                        </p:attrNameLst>
                                      </p:cBhvr>
                                      <p:to>
                                        <p:strVal val="visible"/>
                                      </p:to>
                                    </p:set>
                                    <p:animEffect transition="in" filter="strips(downRight)">
                                      <p:cBhvr>
                                        <p:cTn id="57" dur="500"/>
                                        <p:tgtEl>
                                          <p:spTgt spid="50256"/>
                                        </p:tgtEl>
                                      </p:cBhvr>
                                    </p:animEffect>
                                  </p:childTnLst>
                                </p:cTn>
                              </p:par>
                            </p:childTnLst>
                          </p:cTn>
                        </p:par>
                        <p:par>
                          <p:cTn id="58" fill="hold" nodeType="afterGroup">
                            <p:stCondLst>
                              <p:cond delay="3000"/>
                            </p:stCondLst>
                            <p:childTnLst>
                              <p:par>
                                <p:cTn id="59" presetID="18" presetClass="entr" presetSubtype="6" fill="hold" grpId="0" nodeType="afterEffect">
                                  <p:stCondLst>
                                    <p:cond delay="0"/>
                                  </p:stCondLst>
                                  <p:childTnLst>
                                    <p:set>
                                      <p:cBhvr>
                                        <p:cTn id="60" dur="1" fill="hold">
                                          <p:stCondLst>
                                            <p:cond delay="0"/>
                                          </p:stCondLst>
                                        </p:cTn>
                                        <p:tgtEl>
                                          <p:spTgt spid="50257"/>
                                        </p:tgtEl>
                                        <p:attrNameLst>
                                          <p:attrName>style.visibility</p:attrName>
                                        </p:attrNameLst>
                                      </p:cBhvr>
                                      <p:to>
                                        <p:strVal val="visible"/>
                                      </p:to>
                                    </p:set>
                                    <p:animEffect transition="in" filter="strips(downRight)">
                                      <p:cBhvr>
                                        <p:cTn id="61" dur="500"/>
                                        <p:tgtEl>
                                          <p:spTgt spid="50257"/>
                                        </p:tgtEl>
                                      </p:cBhvr>
                                    </p:animEffect>
                                  </p:childTnLst>
                                </p:cTn>
                              </p:par>
                            </p:childTnLst>
                          </p:cTn>
                        </p:par>
                        <p:par>
                          <p:cTn id="62" fill="hold" nodeType="afterGroup">
                            <p:stCondLst>
                              <p:cond delay="3500"/>
                            </p:stCondLst>
                            <p:childTnLst>
                              <p:par>
                                <p:cTn id="63" presetID="18" presetClass="entr" presetSubtype="6" fill="hold" grpId="0" nodeType="afterEffect">
                                  <p:stCondLst>
                                    <p:cond delay="0"/>
                                  </p:stCondLst>
                                  <p:childTnLst>
                                    <p:set>
                                      <p:cBhvr>
                                        <p:cTn id="64" dur="1" fill="hold">
                                          <p:stCondLst>
                                            <p:cond delay="0"/>
                                          </p:stCondLst>
                                        </p:cTn>
                                        <p:tgtEl>
                                          <p:spTgt spid="50258"/>
                                        </p:tgtEl>
                                        <p:attrNameLst>
                                          <p:attrName>style.visibility</p:attrName>
                                        </p:attrNameLst>
                                      </p:cBhvr>
                                      <p:to>
                                        <p:strVal val="visible"/>
                                      </p:to>
                                    </p:set>
                                    <p:animEffect transition="in" filter="strips(downRight)">
                                      <p:cBhvr>
                                        <p:cTn id="65" dur="500"/>
                                        <p:tgtEl>
                                          <p:spTgt spid="50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44" grpId="0" animBg="1"/>
      <p:bldP spid="50245" grpId="0" animBg="1"/>
      <p:bldP spid="50246" grpId="0" animBg="1"/>
      <p:bldP spid="50247" grpId="0" animBg="1"/>
      <p:bldP spid="50248" grpId="0" animBg="1"/>
      <p:bldP spid="50249" grpId="0" animBg="1"/>
      <p:bldP spid="50251" grpId="0" animBg="1"/>
      <p:bldP spid="50252" grpId="0" animBg="1"/>
      <p:bldP spid="50253" grpId="0" animBg="1"/>
      <p:bldP spid="50254" grpId="0" animBg="1"/>
      <p:bldP spid="50255" grpId="0" animBg="1"/>
      <p:bldP spid="50256" grpId="0" animBg="1"/>
      <p:bldP spid="50257" grpId="0" animBg="1"/>
      <p:bldP spid="502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1728FD27-A6D4-477B-BA31-F6CB4D05AD1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1" name="矩形 10">
            <a:extLst>
              <a:ext uri="{FF2B5EF4-FFF2-40B4-BE49-F238E27FC236}">
                <a16:creationId xmlns:a16="http://schemas.microsoft.com/office/drawing/2014/main" xmlns=""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xmlns="" id="{D71C3625-6DFB-4E34-80A0-0D386840BAF0}"/>
              </a:ext>
            </a:extLst>
          </p:cNvPr>
          <p:cNvSpPr/>
          <p:nvPr/>
        </p:nvSpPr>
        <p:spPr>
          <a:xfrm>
            <a:off x="4382245" y="879750"/>
            <a:ext cx="3367737" cy="73651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Times New Roman" pitchFamily="18" charset="0"/>
                <a:cs typeface="Times New Roman" pitchFamily="18" charset="0"/>
              </a:rPr>
              <a:t>KHOA HỌC</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xmlns="" id="{2C17DF83-32B3-4B8A-BC80-51B1CEA2D894}"/>
              </a:ext>
            </a:extLst>
          </p:cNvPr>
          <p:cNvSpPr/>
          <p:nvPr/>
        </p:nvSpPr>
        <p:spPr>
          <a:xfrm>
            <a:off x="2174240" y="1795941"/>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dirty="0">
                <a:ln w="38100">
                  <a:solidFill>
                    <a:srgbClr val="00B0F0"/>
                  </a:solidFill>
                </a:ln>
                <a:solidFill>
                  <a:srgbClr val="89E0FF"/>
                </a:solidFill>
                <a:effectLst>
                  <a:outerShdw blurRad="38100" dist="25400" dir="5400000" algn="ctr" rotWithShape="0">
                    <a:srgbClr val="6E747A">
                      <a:alpha val="43000"/>
                    </a:srgbClr>
                  </a:outerShdw>
                </a:effectLst>
                <a:latin typeface="Times New Roman" pitchFamily="18" charset="0"/>
                <a:cs typeface="Times New Roman" pitchFamily="18" charset="0"/>
              </a:rPr>
              <a:t>PHÒNG BỆNH </a:t>
            </a:r>
            <a:r>
              <a:rPr lang="vi-VN" sz="1600" b="1" cap="none" spc="0" dirty="0" smtClean="0">
                <a:ln w="38100">
                  <a:solidFill>
                    <a:srgbClr val="00B0F0"/>
                  </a:solidFill>
                </a:ln>
                <a:solidFill>
                  <a:srgbClr val="89E0FF"/>
                </a:solidFill>
                <a:effectLst>
                  <a:outerShdw blurRad="38100" dist="25400" dir="5400000" algn="ctr" rotWithShape="0">
                    <a:srgbClr val="6E747A">
                      <a:alpha val="43000"/>
                    </a:srgbClr>
                  </a:outerShdw>
                </a:effectLst>
                <a:latin typeface="Times New Roman" pitchFamily="18" charset="0"/>
                <a:cs typeface="Times New Roman" pitchFamily="18" charset="0"/>
              </a:rPr>
              <a:t>HIV/AIDS</a:t>
            </a:r>
            <a:endParaRPr lang="en-US" sz="1600" b="1" cap="none" spc="0" dirty="0" smtClean="0">
              <a:ln w="38100">
                <a:solidFill>
                  <a:srgbClr val="00B0F0"/>
                </a:solidFill>
              </a:ln>
              <a:solidFill>
                <a:srgbClr val="89E0FF"/>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pPr algn="ctr"/>
            <a:r>
              <a:rPr lang="en-US" sz="1600" b="1" dirty="0" smtClean="0">
                <a:ln w="38100">
                  <a:solidFill>
                    <a:srgbClr val="00B0F0"/>
                  </a:solidFill>
                </a:ln>
                <a:solidFill>
                  <a:srgbClr val="89E0FF"/>
                </a:solidFill>
                <a:effectLst>
                  <a:outerShdw blurRad="38100" dist="25400" dir="5400000" algn="ctr" rotWithShape="0">
                    <a:srgbClr val="6E747A">
                      <a:alpha val="43000"/>
                    </a:srgbClr>
                  </a:outerShdw>
                </a:effectLst>
                <a:latin typeface="Times New Roman" pitchFamily="18" charset="0"/>
                <a:cs typeface="Times New Roman" pitchFamily="18" charset="0"/>
              </a:rPr>
              <a:t>THÁI ĐỘ VỚI NGƯỜI NHIỄM HIV/AIDS</a:t>
            </a:r>
            <a:endParaRPr lang="vi-VN" sz="1600" b="1" cap="none" spc="0" dirty="0">
              <a:ln w="38100">
                <a:solidFill>
                  <a:srgbClr val="00B0F0"/>
                </a:solidFill>
              </a:ln>
              <a:solidFill>
                <a:srgbClr val="89E0FF"/>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253009856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3" name="Rectangle 21"/>
          <p:cNvSpPr>
            <a:spLocks noChangeArrowheads="1"/>
          </p:cNvSpPr>
          <p:nvPr/>
        </p:nvSpPr>
        <p:spPr bwMode="auto">
          <a:xfrm>
            <a:off x="3454400" y="1547189"/>
            <a:ext cx="5181600" cy="3810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Bơi ở bể bơi ( hồ bơi ) công cộng</a:t>
            </a:r>
          </a:p>
        </p:txBody>
      </p:sp>
      <p:sp>
        <p:nvSpPr>
          <p:cNvPr id="8214" name="Rectangle 22"/>
          <p:cNvSpPr>
            <a:spLocks noChangeArrowheads="1"/>
          </p:cNvSpPr>
          <p:nvPr/>
        </p:nvSpPr>
        <p:spPr bwMode="auto">
          <a:xfrm>
            <a:off x="3454401" y="2065935"/>
            <a:ext cx="5165969" cy="4572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buFontTx/>
              <a:buChar char="-"/>
            </a:pPr>
            <a:endParaRPr lang="en-US" b="1" smtClean="0">
              <a:latin typeface="Times New Roman" pitchFamily="18" charset="0"/>
              <a:cs typeface="Times New Roman" pitchFamily="18" charset="0"/>
            </a:endParaRPr>
          </a:p>
          <a:p>
            <a:pPr>
              <a:buFontTx/>
              <a:buChar char="-"/>
            </a:pPr>
            <a:r>
              <a:rPr lang="en-US" b="1" smtClean="0">
                <a:latin typeface="Times New Roman" pitchFamily="18" charset="0"/>
                <a:cs typeface="Times New Roman" pitchFamily="18" charset="0"/>
              </a:rPr>
              <a:t>Bị </a:t>
            </a:r>
            <a:r>
              <a:rPr lang="en-US" b="1" dirty="0" err="1">
                <a:latin typeface="Times New Roman" pitchFamily="18" charset="0"/>
                <a:cs typeface="Times New Roman" pitchFamily="18" charset="0"/>
              </a:rPr>
              <a:t>muỗi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đốt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Cầm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tay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khoác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vai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ôm</a:t>
            </a:r>
            <a:endParaRPr lang="en-US" b="1" dirty="0">
              <a:latin typeface="Times New Roman" pitchFamily="18" charset="0"/>
              <a:cs typeface="Times New Roman" pitchFamily="18" charset="0"/>
            </a:endParaRPr>
          </a:p>
          <a:p>
            <a:r>
              <a:rPr lang="en-US" dirty="0">
                <a:latin typeface="Times New Roman" pitchFamily="18" charset="0"/>
                <a:cs typeface="Times New Roman" pitchFamily="18" charset="0"/>
              </a:rPr>
              <a:t> </a:t>
            </a:r>
          </a:p>
        </p:txBody>
      </p:sp>
      <p:sp>
        <p:nvSpPr>
          <p:cNvPr id="8215" name="Rectangle 23"/>
          <p:cNvSpPr>
            <a:spLocks noChangeArrowheads="1"/>
          </p:cNvSpPr>
          <p:nvPr/>
        </p:nvSpPr>
        <p:spPr bwMode="auto">
          <a:xfrm>
            <a:off x="3454400" y="2567097"/>
            <a:ext cx="5181600" cy="3810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Dùng chung khăn tắm , quần áo</a:t>
            </a:r>
            <a:r>
              <a:rPr lang="en-US">
                <a:latin typeface="Times New Roman" pitchFamily="18" charset="0"/>
                <a:cs typeface="Times New Roman" pitchFamily="18" charset="0"/>
              </a:rPr>
              <a:t>  </a:t>
            </a:r>
          </a:p>
        </p:txBody>
      </p:sp>
      <p:sp>
        <p:nvSpPr>
          <p:cNvPr id="8216" name="Rectangle 24"/>
          <p:cNvSpPr>
            <a:spLocks noChangeArrowheads="1"/>
          </p:cNvSpPr>
          <p:nvPr/>
        </p:nvSpPr>
        <p:spPr bwMode="auto">
          <a:xfrm>
            <a:off x="3438769" y="3033089"/>
            <a:ext cx="5181600" cy="3810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 Nói chuyện, an ủi bệnh nhân AIDS</a:t>
            </a:r>
            <a:r>
              <a:rPr lang="en-US" dirty="0">
                <a:latin typeface="Times New Roman" pitchFamily="18" charset="0"/>
                <a:cs typeface="Times New Roman" pitchFamily="18" charset="0"/>
              </a:rPr>
              <a:t>  </a:t>
            </a:r>
          </a:p>
        </p:txBody>
      </p:sp>
      <p:sp>
        <p:nvSpPr>
          <p:cNvPr id="8217" name="Rectangle 25"/>
          <p:cNvSpPr>
            <a:spLocks noChangeArrowheads="1"/>
          </p:cNvSpPr>
          <p:nvPr/>
        </p:nvSpPr>
        <p:spPr bwMode="auto">
          <a:xfrm>
            <a:off x="3470031" y="3525458"/>
            <a:ext cx="5181600" cy="3810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Ăn cùng mâm, uống chung ly nước</a:t>
            </a:r>
            <a:r>
              <a:rPr lang="en-US">
                <a:latin typeface="Times New Roman" pitchFamily="18" charset="0"/>
                <a:cs typeface="Times New Roman" pitchFamily="18" charset="0"/>
              </a:rPr>
              <a:t>  </a:t>
            </a:r>
          </a:p>
        </p:txBody>
      </p:sp>
      <p:sp>
        <p:nvSpPr>
          <p:cNvPr id="8218" name="Rectangle 26"/>
          <p:cNvSpPr>
            <a:spLocks noChangeArrowheads="1"/>
          </p:cNvSpPr>
          <p:nvPr/>
        </p:nvSpPr>
        <p:spPr bwMode="auto">
          <a:xfrm>
            <a:off x="3473939" y="4013430"/>
            <a:ext cx="5181600" cy="331177"/>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Cùng chơi bi. Ngồi học cùng bàn</a:t>
            </a:r>
            <a:r>
              <a:rPr lang="en-US">
                <a:latin typeface="Times New Roman" pitchFamily="18" charset="0"/>
                <a:cs typeface="Times New Roman" pitchFamily="18" charset="0"/>
              </a:rPr>
              <a:t> </a:t>
            </a:r>
          </a:p>
        </p:txBody>
      </p:sp>
      <p:sp>
        <p:nvSpPr>
          <p:cNvPr id="8219" name="Rectangle 27"/>
          <p:cNvSpPr>
            <a:spLocks noChangeArrowheads="1"/>
          </p:cNvSpPr>
          <p:nvPr/>
        </p:nvSpPr>
        <p:spPr bwMode="auto">
          <a:xfrm>
            <a:off x="3454400" y="4428135"/>
            <a:ext cx="5181600" cy="3810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Nằm ngủ bên cạnh</a:t>
            </a:r>
            <a:r>
              <a:rPr lang="en-US">
                <a:latin typeface="Times New Roman" pitchFamily="18" charset="0"/>
                <a:cs typeface="Times New Roman" pitchFamily="18" charset="0"/>
              </a:rPr>
              <a:t>  </a:t>
            </a:r>
          </a:p>
        </p:txBody>
      </p:sp>
      <p:sp>
        <p:nvSpPr>
          <p:cNvPr id="8220" name="Rectangle 28"/>
          <p:cNvSpPr>
            <a:spLocks noChangeArrowheads="1"/>
          </p:cNvSpPr>
          <p:nvPr/>
        </p:nvSpPr>
        <p:spPr bwMode="auto">
          <a:xfrm>
            <a:off x="3473939" y="4914643"/>
            <a:ext cx="5181600" cy="3810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Sử dụng chung nhà vệ sinh</a:t>
            </a:r>
            <a:r>
              <a:rPr lang="en-US">
                <a:latin typeface="Times New Roman" pitchFamily="18" charset="0"/>
                <a:cs typeface="Times New Roman" pitchFamily="18" charset="0"/>
              </a:rPr>
              <a:t>  </a:t>
            </a:r>
          </a:p>
        </p:txBody>
      </p:sp>
      <p:sp>
        <p:nvSpPr>
          <p:cNvPr id="22" name="Text Box 6"/>
          <p:cNvSpPr txBox="1">
            <a:spLocks noChangeArrowheads="1"/>
          </p:cNvSpPr>
          <p:nvPr/>
        </p:nvSpPr>
        <p:spPr bwMode="auto">
          <a:xfrm>
            <a:off x="1219200" y="852597"/>
            <a:ext cx="9245600" cy="400110"/>
          </a:xfrm>
          <a:prstGeom prst="rect">
            <a:avLst/>
          </a:prstGeom>
          <a:solidFill>
            <a:srgbClr val="0000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1. HIV/AIDS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lây</a:t>
            </a:r>
            <a:r>
              <a:rPr lang="en-US" sz="2000" b="1" dirty="0">
                <a:solidFill>
                  <a:schemeClr val="bg1"/>
                </a:solidFill>
                <a:latin typeface="Times New Roman" pitchFamily="18" charset="0"/>
                <a:cs typeface="Times New Roman" pitchFamily="18" charset="0"/>
              </a:rPr>
              <a:t> qua </a:t>
            </a:r>
            <a:r>
              <a:rPr lang="en-US" sz="2000" b="1" dirty="0" err="1">
                <a:solidFill>
                  <a:schemeClr val="bg1"/>
                </a:solidFill>
                <a:latin typeface="Times New Roman" pitchFamily="18" charset="0"/>
                <a:cs typeface="Times New Roman" pitchFamily="18" charset="0"/>
              </a:rPr>
              <a:t>một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số</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tiếp</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xúc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thường</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2935556823"/>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213"/>
                                        </p:tgtEl>
                                        <p:attrNameLst>
                                          <p:attrName>style.visibility</p:attrName>
                                        </p:attrNameLst>
                                      </p:cBhvr>
                                      <p:to>
                                        <p:strVal val="visible"/>
                                      </p:to>
                                    </p:set>
                                    <p:animEffect transition="in" filter="strips(downRight)">
                                      <p:cBhvr>
                                        <p:cTn id="7" dur="500"/>
                                        <p:tgtEl>
                                          <p:spTgt spid="8213"/>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8214"/>
                                        </p:tgtEl>
                                        <p:attrNameLst>
                                          <p:attrName>style.visibility</p:attrName>
                                        </p:attrNameLst>
                                      </p:cBhvr>
                                      <p:to>
                                        <p:strVal val="visible"/>
                                      </p:to>
                                    </p:set>
                                    <p:animEffect transition="in" filter="strips(downRight)">
                                      <p:cBhvr>
                                        <p:cTn id="11" dur="500"/>
                                        <p:tgtEl>
                                          <p:spTgt spid="8214"/>
                                        </p:tgtEl>
                                      </p:cBhvr>
                                    </p:animEffect>
                                  </p:childTnLst>
                                </p:cTn>
                              </p:par>
                            </p:childTnLst>
                          </p:cTn>
                        </p:par>
                        <p:par>
                          <p:cTn id="12" fill="hold" nodeType="afterGroup">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8215"/>
                                        </p:tgtEl>
                                        <p:attrNameLst>
                                          <p:attrName>style.visibility</p:attrName>
                                        </p:attrNameLst>
                                      </p:cBhvr>
                                      <p:to>
                                        <p:strVal val="visible"/>
                                      </p:to>
                                    </p:set>
                                    <p:animEffect transition="in" filter="strips(downRight)">
                                      <p:cBhvr>
                                        <p:cTn id="15" dur="500"/>
                                        <p:tgtEl>
                                          <p:spTgt spid="8215"/>
                                        </p:tgtEl>
                                      </p:cBhvr>
                                    </p:animEffect>
                                  </p:childTnLst>
                                </p:cTn>
                              </p:par>
                            </p:childTnLst>
                          </p:cTn>
                        </p:par>
                        <p:par>
                          <p:cTn id="16" fill="hold" nodeType="afterGroup">
                            <p:stCondLst>
                              <p:cond delay="1500"/>
                            </p:stCondLst>
                            <p:childTnLst>
                              <p:par>
                                <p:cTn id="17" presetID="18" presetClass="entr" presetSubtype="6" fill="hold" grpId="0" nodeType="afterEffect">
                                  <p:stCondLst>
                                    <p:cond delay="0"/>
                                  </p:stCondLst>
                                  <p:childTnLst>
                                    <p:set>
                                      <p:cBhvr>
                                        <p:cTn id="18" dur="1" fill="hold">
                                          <p:stCondLst>
                                            <p:cond delay="0"/>
                                          </p:stCondLst>
                                        </p:cTn>
                                        <p:tgtEl>
                                          <p:spTgt spid="8216"/>
                                        </p:tgtEl>
                                        <p:attrNameLst>
                                          <p:attrName>style.visibility</p:attrName>
                                        </p:attrNameLst>
                                      </p:cBhvr>
                                      <p:to>
                                        <p:strVal val="visible"/>
                                      </p:to>
                                    </p:set>
                                    <p:animEffect transition="in" filter="strips(downRight)">
                                      <p:cBhvr>
                                        <p:cTn id="19" dur="500"/>
                                        <p:tgtEl>
                                          <p:spTgt spid="8216"/>
                                        </p:tgtEl>
                                      </p:cBhvr>
                                    </p:animEffect>
                                  </p:childTnLst>
                                </p:cTn>
                              </p:par>
                            </p:childTnLst>
                          </p:cTn>
                        </p:par>
                        <p:par>
                          <p:cTn id="20" fill="hold" nodeType="afterGroup">
                            <p:stCondLst>
                              <p:cond delay="2000"/>
                            </p:stCondLst>
                            <p:childTnLst>
                              <p:par>
                                <p:cTn id="21" presetID="18" presetClass="entr" presetSubtype="6" fill="hold" grpId="0" nodeType="afterEffect">
                                  <p:stCondLst>
                                    <p:cond delay="0"/>
                                  </p:stCondLst>
                                  <p:childTnLst>
                                    <p:set>
                                      <p:cBhvr>
                                        <p:cTn id="22" dur="1" fill="hold">
                                          <p:stCondLst>
                                            <p:cond delay="0"/>
                                          </p:stCondLst>
                                        </p:cTn>
                                        <p:tgtEl>
                                          <p:spTgt spid="8217"/>
                                        </p:tgtEl>
                                        <p:attrNameLst>
                                          <p:attrName>style.visibility</p:attrName>
                                        </p:attrNameLst>
                                      </p:cBhvr>
                                      <p:to>
                                        <p:strVal val="visible"/>
                                      </p:to>
                                    </p:set>
                                    <p:animEffect transition="in" filter="strips(downRight)">
                                      <p:cBhvr>
                                        <p:cTn id="23" dur="500"/>
                                        <p:tgtEl>
                                          <p:spTgt spid="8217"/>
                                        </p:tgtEl>
                                      </p:cBhvr>
                                    </p:animEffect>
                                  </p:childTnLst>
                                </p:cTn>
                              </p:par>
                            </p:childTnLst>
                          </p:cTn>
                        </p:par>
                        <p:par>
                          <p:cTn id="24" fill="hold" nodeType="afterGroup">
                            <p:stCondLst>
                              <p:cond delay="2500"/>
                            </p:stCondLst>
                            <p:childTnLst>
                              <p:par>
                                <p:cTn id="25" presetID="18" presetClass="entr" presetSubtype="6" fill="hold" grpId="0" nodeType="afterEffect">
                                  <p:stCondLst>
                                    <p:cond delay="0"/>
                                  </p:stCondLst>
                                  <p:childTnLst>
                                    <p:set>
                                      <p:cBhvr>
                                        <p:cTn id="26" dur="1" fill="hold">
                                          <p:stCondLst>
                                            <p:cond delay="0"/>
                                          </p:stCondLst>
                                        </p:cTn>
                                        <p:tgtEl>
                                          <p:spTgt spid="8218"/>
                                        </p:tgtEl>
                                        <p:attrNameLst>
                                          <p:attrName>style.visibility</p:attrName>
                                        </p:attrNameLst>
                                      </p:cBhvr>
                                      <p:to>
                                        <p:strVal val="visible"/>
                                      </p:to>
                                    </p:set>
                                    <p:animEffect transition="in" filter="strips(downRight)">
                                      <p:cBhvr>
                                        <p:cTn id="27" dur="500"/>
                                        <p:tgtEl>
                                          <p:spTgt spid="8218"/>
                                        </p:tgtEl>
                                      </p:cBhvr>
                                    </p:animEffect>
                                  </p:childTnLst>
                                </p:cTn>
                              </p:par>
                            </p:childTnLst>
                          </p:cTn>
                        </p:par>
                        <p:par>
                          <p:cTn id="28" fill="hold" nodeType="afterGroup">
                            <p:stCondLst>
                              <p:cond delay="3000"/>
                            </p:stCondLst>
                            <p:childTnLst>
                              <p:par>
                                <p:cTn id="29" presetID="18" presetClass="entr" presetSubtype="6" fill="hold" grpId="0" nodeType="afterEffect">
                                  <p:stCondLst>
                                    <p:cond delay="0"/>
                                  </p:stCondLst>
                                  <p:childTnLst>
                                    <p:set>
                                      <p:cBhvr>
                                        <p:cTn id="30" dur="1" fill="hold">
                                          <p:stCondLst>
                                            <p:cond delay="0"/>
                                          </p:stCondLst>
                                        </p:cTn>
                                        <p:tgtEl>
                                          <p:spTgt spid="8219"/>
                                        </p:tgtEl>
                                        <p:attrNameLst>
                                          <p:attrName>style.visibility</p:attrName>
                                        </p:attrNameLst>
                                      </p:cBhvr>
                                      <p:to>
                                        <p:strVal val="visible"/>
                                      </p:to>
                                    </p:set>
                                    <p:animEffect transition="in" filter="strips(downRight)">
                                      <p:cBhvr>
                                        <p:cTn id="31" dur="500"/>
                                        <p:tgtEl>
                                          <p:spTgt spid="8219"/>
                                        </p:tgtEl>
                                      </p:cBhvr>
                                    </p:animEffect>
                                  </p:childTnLst>
                                </p:cTn>
                              </p:par>
                            </p:childTnLst>
                          </p:cTn>
                        </p:par>
                        <p:par>
                          <p:cTn id="32" fill="hold" nodeType="afterGroup">
                            <p:stCondLst>
                              <p:cond delay="3500"/>
                            </p:stCondLst>
                            <p:childTnLst>
                              <p:par>
                                <p:cTn id="33" presetID="18" presetClass="entr" presetSubtype="6" fill="hold" grpId="0" nodeType="afterEffect">
                                  <p:stCondLst>
                                    <p:cond delay="0"/>
                                  </p:stCondLst>
                                  <p:childTnLst>
                                    <p:set>
                                      <p:cBhvr>
                                        <p:cTn id="34" dur="1" fill="hold">
                                          <p:stCondLst>
                                            <p:cond delay="0"/>
                                          </p:stCondLst>
                                        </p:cTn>
                                        <p:tgtEl>
                                          <p:spTgt spid="8220"/>
                                        </p:tgtEl>
                                        <p:attrNameLst>
                                          <p:attrName>style.visibility</p:attrName>
                                        </p:attrNameLst>
                                      </p:cBhvr>
                                      <p:to>
                                        <p:strVal val="visible"/>
                                      </p:to>
                                    </p:set>
                                    <p:animEffect transition="in" filter="strips(downRight)">
                                      <p:cBhvr>
                                        <p:cTn id="35" dur="500"/>
                                        <p:tgtEl>
                                          <p:spTgt spid="8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3" grpId="0" animBg="1"/>
      <p:bldP spid="8214" grpId="0" animBg="1"/>
      <p:bldP spid="8215" grpId="0" animBg="1"/>
      <p:bldP spid="8216" grpId="0" animBg="1"/>
      <p:bldP spid="8217" grpId="0" animBg="1"/>
      <p:bldP spid="8218" grpId="0" animBg="1"/>
      <p:bldP spid="8219" grpId="0" animBg="1"/>
      <p:bldP spid="82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1" name="Picture 29" descr="6"/>
          <p:cNvPicPr>
            <a:picLocks noChangeAspect="1" noChangeArrowheads="1"/>
          </p:cNvPicPr>
          <p:nvPr/>
        </p:nvPicPr>
        <p:blipFill>
          <a:blip r:embed="rId2">
            <a:lum bright="-6000" contrast="18000"/>
            <a:extLst>
              <a:ext uri="{28A0092B-C50C-407E-A947-70E740481C1C}">
                <a14:useLocalDpi xmlns:a14="http://schemas.microsoft.com/office/drawing/2010/main" xmlns="" val="0"/>
              </a:ext>
            </a:extLst>
          </a:blip>
          <a:srcRect/>
          <a:stretch>
            <a:fillRect/>
          </a:stretch>
        </p:blipFill>
        <p:spPr bwMode="auto">
          <a:xfrm>
            <a:off x="1409872" y="1964954"/>
            <a:ext cx="9166025" cy="3247449"/>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222" name="Picture 30" descr="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439807" y="1910530"/>
            <a:ext cx="2689337" cy="695806"/>
          </a:xfrm>
          <a:prstGeom prst="rect">
            <a:avLst/>
          </a:prstGeom>
          <a:noFill/>
          <a:extLst>
            <a:ext uri="{909E8E84-426E-40DD-AFC4-6F175D3DCCD1}">
              <a14:hiddenFill xmlns:a14="http://schemas.microsoft.com/office/drawing/2010/main" xmlns="">
                <a:solidFill>
                  <a:srgbClr val="FFFFFF"/>
                </a:solidFill>
              </a14:hiddenFill>
            </a:ext>
          </a:extLst>
        </p:spPr>
      </p:pic>
      <p:pic>
        <p:nvPicPr>
          <p:cNvPr id="8223" name="Picture 31" descr="2"/>
          <p:cNvPicPr>
            <a:picLocks noChangeAspect="1" noChangeArrowheads="1"/>
          </p:cNvPicPr>
          <p:nvPr/>
        </p:nvPicPr>
        <p:blipFill>
          <a:blip r:embed="rId4" cstate="print">
            <a:clrChange>
              <a:clrFrom>
                <a:srgbClr val="FFFFFF"/>
              </a:clrFrom>
              <a:clrTo>
                <a:srgbClr val="FFFFFF">
                  <a:alpha val="0"/>
                </a:srgbClr>
              </a:clrTo>
            </a:clrChange>
            <a:lum bright="-12000" contrast="18000"/>
            <a:extLst>
              <a:ext uri="{28A0092B-C50C-407E-A947-70E740481C1C}">
                <a14:useLocalDpi xmlns:a14="http://schemas.microsoft.com/office/drawing/2010/main" xmlns="" val="0"/>
              </a:ext>
            </a:extLst>
          </a:blip>
          <a:srcRect/>
          <a:stretch>
            <a:fillRect/>
          </a:stretch>
        </p:blipFill>
        <p:spPr bwMode="auto">
          <a:xfrm>
            <a:off x="870851" y="3336014"/>
            <a:ext cx="1914364" cy="747127"/>
          </a:xfrm>
          <a:prstGeom prst="rect">
            <a:avLst/>
          </a:prstGeom>
          <a:noFill/>
          <a:extLst>
            <a:ext uri="{909E8E84-426E-40DD-AFC4-6F175D3DCCD1}">
              <a14:hiddenFill xmlns:a14="http://schemas.microsoft.com/office/drawing/2010/main" xmlns="">
                <a:solidFill>
                  <a:srgbClr val="FFFFFF"/>
                </a:solidFill>
              </a14:hiddenFill>
            </a:ext>
          </a:extLst>
        </p:spPr>
      </p:pic>
      <p:pic>
        <p:nvPicPr>
          <p:cNvPr id="8224" name="Picture 32" descr="4"/>
          <p:cNvPicPr>
            <a:picLocks noChangeAspect="1" noChangeArrowheads="1"/>
          </p:cNvPicPr>
          <p:nvPr/>
        </p:nvPicPr>
        <p:blipFill>
          <a:blip r:embed="rId5" cstate="print">
            <a:clrChange>
              <a:clrFrom>
                <a:srgbClr val="FFFFFF"/>
              </a:clrFrom>
              <a:clrTo>
                <a:srgbClr val="FFFFFF">
                  <a:alpha val="0"/>
                </a:srgbClr>
              </a:clrTo>
            </a:clrChange>
            <a:lum bright="-6000" contrast="12000"/>
            <a:extLst>
              <a:ext uri="{28A0092B-C50C-407E-A947-70E740481C1C}">
                <a14:useLocalDpi xmlns:a14="http://schemas.microsoft.com/office/drawing/2010/main" xmlns="" val="0"/>
              </a:ext>
            </a:extLst>
          </a:blip>
          <a:srcRect/>
          <a:stretch>
            <a:fillRect/>
          </a:stretch>
        </p:blipFill>
        <p:spPr bwMode="auto">
          <a:xfrm>
            <a:off x="8184703" y="1790729"/>
            <a:ext cx="2826191" cy="901087"/>
          </a:xfrm>
          <a:prstGeom prst="rect">
            <a:avLst/>
          </a:prstGeom>
          <a:noFill/>
          <a:extLst>
            <a:ext uri="{909E8E84-426E-40DD-AFC4-6F175D3DCCD1}">
              <a14:hiddenFill xmlns:a14="http://schemas.microsoft.com/office/drawing/2010/main" xmlns="">
                <a:solidFill>
                  <a:srgbClr val="FFFFFF"/>
                </a:solidFill>
              </a14:hiddenFill>
            </a:ext>
          </a:extLst>
        </p:spPr>
      </p:pic>
      <p:pic>
        <p:nvPicPr>
          <p:cNvPr id="8225" name="Picture 33" descr="5"/>
          <p:cNvPicPr>
            <a:picLocks noChangeAspect="1" noChangeArrowheads="1"/>
          </p:cNvPicPr>
          <p:nvPr/>
        </p:nvPicPr>
        <p:blipFill>
          <a:blip r:embed="rId6" cstate="print">
            <a:clrChange>
              <a:clrFrom>
                <a:srgbClr val="FFFFFF"/>
              </a:clrFrom>
              <a:clrTo>
                <a:srgbClr val="FFFFFF">
                  <a:alpha val="0"/>
                </a:srgbClr>
              </a:clrTo>
            </a:clrChange>
            <a:lum bright="-12000" contrast="30000"/>
            <a:extLst>
              <a:ext uri="{28A0092B-C50C-407E-A947-70E740481C1C}">
                <a14:useLocalDpi xmlns:a14="http://schemas.microsoft.com/office/drawing/2010/main" xmlns="" val="0"/>
              </a:ext>
            </a:extLst>
          </a:blip>
          <a:srcRect/>
          <a:stretch>
            <a:fillRect/>
          </a:stretch>
        </p:blipFill>
        <p:spPr bwMode="auto">
          <a:xfrm>
            <a:off x="9663894" y="2748327"/>
            <a:ext cx="2231036" cy="723257"/>
          </a:xfrm>
          <a:prstGeom prst="rect">
            <a:avLst/>
          </a:prstGeom>
          <a:noFill/>
          <a:extLst>
            <a:ext uri="{909E8E84-426E-40DD-AFC4-6F175D3DCCD1}">
              <a14:hiddenFill xmlns:a14="http://schemas.microsoft.com/office/drawing/2010/main" xmlns="">
                <a:solidFill>
                  <a:srgbClr val="FFFFFF"/>
                </a:solidFill>
              </a14:hiddenFill>
            </a:ext>
          </a:extLst>
        </p:spPr>
      </p:pic>
      <p:sp>
        <p:nvSpPr>
          <p:cNvPr id="8228" name="Text Box 36"/>
          <p:cNvSpPr txBox="1">
            <a:spLocks noChangeArrowheads="1"/>
          </p:cNvSpPr>
          <p:nvPr/>
        </p:nvSpPr>
        <p:spPr bwMode="auto">
          <a:xfrm>
            <a:off x="1536611" y="4382068"/>
            <a:ext cx="87459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400" dirty="0" err="1" smtClean="0">
                <a:solidFill>
                  <a:srgbClr val="FF0000"/>
                </a:solidFill>
                <a:latin typeface="Times New Roman" pitchFamily="18" charset="0"/>
                <a:cs typeface="Times New Roman" pitchFamily="18" charset="0"/>
              </a:rPr>
              <a:t>Phúc</a:t>
            </a:r>
            <a:endParaRPr lang="en-US" sz="2400" dirty="0">
              <a:solidFill>
                <a:srgbClr val="FF0000"/>
              </a:solidFill>
              <a:latin typeface="Times New Roman" pitchFamily="18" charset="0"/>
              <a:cs typeface="Times New Roman" pitchFamily="18" charset="0"/>
            </a:endParaRPr>
          </a:p>
        </p:txBody>
      </p:sp>
      <p:sp>
        <p:nvSpPr>
          <p:cNvPr id="8229" name="Text Box 37"/>
          <p:cNvSpPr txBox="1">
            <a:spLocks noChangeArrowheads="1"/>
          </p:cNvSpPr>
          <p:nvPr/>
        </p:nvSpPr>
        <p:spPr bwMode="auto">
          <a:xfrm>
            <a:off x="7460672" y="2320821"/>
            <a:ext cx="87459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400">
                <a:solidFill>
                  <a:srgbClr val="FF0000"/>
                </a:solidFill>
                <a:latin typeface="Times New Roman" pitchFamily="18" charset="0"/>
                <a:cs typeface="Times New Roman" pitchFamily="18" charset="0"/>
              </a:rPr>
              <a:t>An</a:t>
            </a:r>
          </a:p>
        </p:txBody>
      </p:sp>
      <p:sp>
        <p:nvSpPr>
          <p:cNvPr id="8230" name="Text Box 38"/>
          <p:cNvSpPr txBox="1">
            <a:spLocks noChangeArrowheads="1"/>
          </p:cNvSpPr>
          <p:nvPr/>
        </p:nvSpPr>
        <p:spPr bwMode="auto">
          <a:xfrm>
            <a:off x="11001041" y="3732060"/>
            <a:ext cx="87459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400" dirty="0" err="1" smtClean="0">
                <a:solidFill>
                  <a:srgbClr val="FF0000"/>
                </a:solidFill>
                <a:latin typeface="Times New Roman" pitchFamily="18" charset="0"/>
                <a:cs typeface="Times New Roman" pitchFamily="18" charset="0"/>
              </a:rPr>
              <a:t>Bình</a:t>
            </a:r>
            <a:endParaRPr lang="en-US" sz="2400" dirty="0">
              <a:solidFill>
                <a:srgbClr val="FF0000"/>
              </a:solidFill>
              <a:latin typeface="Times New Roman" pitchFamily="18" charset="0"/>
              <a:cs typeface="Times New Roman" pitchFamily="18" charset="0"/>
            </a:endParaRPr>
          </a:p>
        </p:txBody>
      </p:sp>
      <p:sp>
        <p:nvSpPr>
          <p:cNvPr id="8231" name="Text Box 39"/>
          <p:cNvSpPr txBox="1">
            <a:spLocks noChangeArrowheads="1"/>
          </p:cNvSpPr>
          <p:nvPr/>
        </p:nvSpPr>
        <p:spPr bwMode="auto">
          <a:xfrm>
            <a:off x="2323260" y="2678557"/>
            <a:ext cx="237390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400" dirty="0">
                <a:solidFill>
                  <a:srgbClr val="FF0000"/>
                </a:solidFill>
                <a:latin typeface="Times New Roman" pitchFamily="18" charset="0"/>
                <a:cs typeface="Times New Roman" pitchFamily="18" charset="0"/>
              </a:rPr>
              <a:t>Nam (</a:t>
            </a:r>
            <a:r>
              <a:rPr lang="en-US" sz="2400" dirty="0" err="1" smtClean="0">
                <a:solidFill>
                  <a:srgbClr val="FF0000"/>
                </a:solidFill>
                <a:latin typeface="Times New Roman" pitchFamily="18" charset="0"/>
                <a:cs typeface="Times New Roman" pitchFamily="18" charset="0"/>
              </a:rPr>
              <a:t>nhiễm</a:t>
            </a:r>
            <a:r>
              <a:rPr lang="en-US" sz="2400" dirty="0" smtClean="0">
                <a:solidFill>
                  <a:srgbClr val="FF0000"/>
                </a:solidFill>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HIV)</a:t>
            </a:r>
          </a:p>
        </p:txBody>
      </p:sp>
      <p:sp>
        <p:nvSpPr>
          <p:cNvPr id="12" name="Text Box 6"/>
          <p:cNvSpPr txBox="1">
            <a:spLocks noChangeArrowheads="1"/>
          </p:cNvSpPr>
          <p:nvPr/>
        </p:nvSpPr>
        <p:spPr bwMode="auto">
          <a:xfrm>
            <a:off x="1828033" y="747248"/>
            <a:ext cx="8496127" cy="400110"/>
          </a:xfrm>
          <a:prstGeom prst="rect">
            <a:avLst/>
          </a:prstGeom>
          <a:solidFill>
            <a:srgbClr val="0000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1312423342"/>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8221"/>
                                        </p:tgtEl>
                                        <p:attrNameLst>
                                          <p:attrName>style.visibility</p:attrName>
                                        </p:attrNameLst>
                                      </p:cBhvr>
                                      <p:to>
                                        <p:strVal val="visible"/>
                                      </p:to>
                                    </p:set>
                                    <p:anim calcmode="lin" valueType="num">
                                      <p:cBhvr>
                                        <p:cTn id="7" dur="500" fill="hold"/>
                                        <p:tgtEl>
                                          <p:spTgt spid="8221"/>
                                        </p:tgtEl>
                                        <p:attrNameLst>
                                          <p:attrName>ppt_w</p:attrName>
                                        </p:attrNameLst>
                                      </p:cBhvr>
                                      <p:tavLst>
                                        <p:tav tm="0">
                                          <p:val>
                                            <p:fltVal val="0"/>
                                          </p:val>
                                        </p:tav>
                                        <p:tav tm="100000">
                                          <p:val>
                                            <p:strVal val="#ppt_w"/>
                                          </p:val>
                                        </p:tav>
                                      </p:tavLst>
                                    </p:anim>
                                    <p:anim calcmode="lin" valueType="num">
                                      <p:cBhvr>
                                        <p:cTn id="8" dur="500" fill="hold"/>
                                        <p:tgtEl>
                                          <p:spTgt spid="8221"/>
                                        </p:tgtEl>
                                        <p:attrNameLst>
                                          <p:attrName>ppt_h</p:attrName>
                                        </p:attrNameLst>
                                      </p:cBhvr>
                                      <p:tavLst>
                                        <p:tav tm="0">
                                          <p:val>
                                            <p:fltVal val="0"/>
                                          </p:val>
                                        </p:tav>
                                        <p:tav tm="100000">
                                          <p:val>
                                            <p:strVal val="#ppt_h"/>
                                          </p:val>
                                        </p:tav>
                                      </p:tavLst>
                                    </p:anim>
                                    <p:animEffect transition="in" filter="fade">
                                      <p:cBhvr>
                                        <p:cTn id="9" dur="500"/>
                                        <p:tgtEl>
                                          <p:spTgt spid="82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8231"/>
                                        </p:tgtEl>
                                        <p:attrNameLst>
                                          <p:attrName>style.visibility</p:attrName>
                                        </p:attrNameLst>
                                      </p:cBhvr>
                                      <p:to>
                                        <p:strVal val="visible"/>
                                      </p:to>
                                    </p:set>
                                    <p:animEffect transition="in" filter="box(in)">
                                      <p:cBhvr>
                                        <p:cTn id="14" dur="500"/>
                                        <p:tgtEl>
                                          <p:spTgt spid="823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8228"/>
                                        </p:tgtEl>
                                        <p:attrNameLst>
                                          <p:attrName>style.visibility</p:attrName>
                                        </p:attrNameLst>
                                      </p:cBhvr>
                                      <p:to>
                                        <p:strVal val="visible"/>
                                      </p:to>
                                    </p:set>
                                    <p:animEffect transition="in" filter="box(in)">
                                      <p:cBhvr>
                                        <p:cTn id="19" dur="500"/>
                                        <p:tgtEl>
                                          <p:spTgt spid="822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8229"/>
                                        </p:tgtEl>
                                        <p:attrNameLst>
                                          <p:attrName>style.visibility</p:attrName>
                                        </p:attrNameLst>
                                      </p:cBhvr>
                                      <p:to>
                                        <p:strVal val="visible"/>
                                      </p:to>
                                    </p:set>
                                    <p:animEffect transition="in" filter="box(in)">
                                      <p:cBhvr>
                                        <p:cTn id="24" dur="500"/>
                                        <p:tgtEl>
                                          <p:spTgt spid="822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8230"/>
                                        </p:tgtEl>
                                        <p:attrNameLst>
                                          <p:attrName>style.visibility</p:attrName>
                                        </p:attrNameLst>
                                      </p:cBhvr>
                                      <p:to>
                                        <p:strVal val="visible"/>
                                      </p:to>
                                    </p:set>
                                    <p:animEffect transition="in" filter="box(in)">
                                      <p:cBhvr>
                                        <p:cTn id="29" dur="500"/>
                                        <p:tgtEl>
                                          <p:spTgt spid="823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8222"/>
                                        </p:tgtEl>
                                        <p:attrNameLst>
                                          <p:attrName>style.visibility</p:attrName>
                                        </p:attrNameLst>
                                      </p:cBhvr>
                                      <p:to>
                                        <p:strVal val="visible"/>
                                      </p:to>
                                    </p:set>
                                    <p:animEffect transition="in" filter="wipe(down)">
                                      <p:cBhvr>
                                        <p:cTn id="34" dur="500"/>
                                        <p:tgtEl>
                                          <p:spTgt spid="822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8223"/>
                                        </p:tgtEl>
                                        <p:attrNameLst>
                                          <p:attrName>style.visibility</p:attrName>
                                        </p:attrNameLst>
                                      </p:cBhvr>
                                      <p:to>
                                        <p:strVal val="visible"/>
                                      </p:to>
                                    </p:set>
                                    <p:animEffect transition="in" filter="wipe(down)">
                                      <p:cBhvr>
                                        <p:cTn id="39" dur="500"/>
                                        <p:tgtEl>
                                          <p:spTgt spid="822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8224"/>
                                        </p:tgtEl>
                                        <p:attrNameLst>
                                          <p:attrName>style.visibility</p:attrName>
                                        </p:attrNameLst>
                                      </p:cBhvr>
                                      <p:to>
                                        <p:strVal val="visible"/>
                                      </p:to>
                                    </p:set>
                                    <p:animEffect transition="in" filter="wipe(down)">
                                      <p:cBhvr>
                                        <p:cTn id="44" dur="500"/>
                                        <p:tgtEl>
                                          <p:spTgt spid="82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nodeType="clickEffect">
                                  <p:stCondLst>
                                    <p:cond delay="0"/>
                                  </p:stCondLst>
                                  <p:childTnLst>
                                    <p:set>
                                      <p:cBhvr>
                                        <p:cTn id="48" dur="1" fill="hold">
                                          <p:stCondLst>
                                            <p:cond delay="0"/>
                                          </p:stCondLst>
                                        </p:cTn>
                                        <p:tgtEl>
                                          <p:spTgt spid="8225"/>
                                        </p:tgtEl>
                                        <p:attrNameLst>
                                          <p:attrName>style.visibility</p:attrName>
                                        </p:attrNameLst>
                                      </p:cBhvr>
                                      <p:to>
                                        <p:strVal val="visible"/>
                                      </p:to>
                                    </p:set>
                                    <p:animEffect transition="in" filter="wipe(down)">
                                      <p:cBhvr>
                                        <p:cTn id="49" dur="500"/>
                                        <p:tgtEl>
                                          <p:spTgt spid="822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xit" presetSubtype="16" fill="hold" nodeType="clickEffect">
                                  <p:stCondLst>
                                    <p:cond delay="0"/>
                                  </p:stCondLst>
                                  <p:childTnLst>
                                    <p:animEffect transition="out" filter="box(in)">
                                      <p:cBhvr>
                                        <p:cTn id="53" dur="500"/>
                                        <p:tgtEl>
                                          <p:spTgt spid="8221"/>
                                        </p:tgtEl>
                                      </p:cBhvr>
                                    </p:animEffect>
                                    <p:set>
                                      <p:cBhvr>
                                        <p:cTn id="54" dur="1" fill="hold">
                                          <p:stCondLst>
                                            <p:cond delay="499"/>
                                          </p:stCondLst>
                                        </p:cTn>
                                        <p:tgtEl>
                                          <p:spTgt spid="8221"/>
                                        </p:tgtEl>
                                        <p:attrNameLst>
                                          <p:attrName>style.visibility</p:attrName>
                                        </p:attrNameLst>
                                      </p:cBhvr>
                                      <p:to>
                                        <p:strVal val="hidden"/>
                                      </p:to>
                                    </p:set>
                                  </p:childTnLst>
                                </p:cTn>
                              </p:par>
                              <p:par>
                                <p:cTn id="55" presetID="3" presetClass="exit" presetSubtype="10" fill="hold" nodeType="withEffect">
                                  <p:stCondLst>
                                    <p:cond delay="0"/>
                                  </p:stCondLst>
                                  <p:childTnLst>
                                    <p:animEffect transition="out" filter="blinds(horizontal)">
                                      <p:cBhvr>
                                        <p:cTn id="56" dur="500"/>
                                        <p:tgtEl>
                                          <p:spTgt spid="8222"/>
                                        </p:tgtEl>
                                      </p:cBhvr>
                                    </p:animEffect>
                                    <p:set>
                                      <p:cBhvr>
                                        <p:cTn id="57" dur="1" fill="hold">
                                          <p:stCondLst>
                                            <p:cond delay="499"/>
                                          </p:stCondLst>
                                        </p:cTn>
                                        <p:tgtEl>
                                          <p:spTgt spid="8222"/>
                                        </p:tgtEl>
                                        <p:attrNameLst>
                                          <p:attrName>style.visibility</p:attrName>
                                        </p:attrNameLst>
                                      </p:cBhvr>
                                      <p:to>
                                        <p:strVal val="hidden"/>
                                      </p:to>
                                    </p:set>
                                  </p:childTnLst>
                                </p:cTn>
                              </p:par>
                              <p:par>
                                <p:cTn id="58" presetID="3" presetClass="exit" presetSubtype="10" fill="hold" nodeType="withEffect">
                                  <p:stCondLst>
                                    <p:cond delay="0"/>
                                  </p:stCondLst>
                                  <p:childTnLst>
                                    <p:animEffect transition="out" filter="blinds(horizontal)">
                                      <p:cBhvr>
                                        <p:cTn id="59" dur="500"/>
                                        <p:tgtEl>
                                          <p:spTgt spid="8223"/>
                                        </p:tgtEl>
                                      </p:cBhvr>
                                    </p:animEffect>
                                    <p:set>
                                      <p:cBhvr>
                                        <p:cTn id="60" dur="1" fill="hold">
                                          <p:stCondLst>
                                            <p:cond delay="499"/>
                                          </p:stCondLst>
                                        </p:cTn>
                                        <p:tgtEl>
                                          <p:spTgt spid="8223"/>
                                        </p:tgtEl>
                                        <p:attrNameLst>
                                          <p:attrName>style.visibility</p:attrName>
                                        </p:attrNameLst>
                                      </p:cBhvr>
                                      <p:to>
                                        <p:strVal val="hidden"/>
                                      </p:to>
                                    </p:set>
                                  </p:childTnLst>
                                </p:cTn>
                              </p:par>
                              <p:par>
                                <p:cTn id="61" presetID="3" presetClass="exit" presetSubtype="10" fill="hold" nodeType="withEffect">
                                  <p:stCondLst>
                                    <p:cond delay="0"/>
                                  </p:stCondLst>
                                  <p:childTnLst>
                                    <p:animEffect transition="out" filter="blinds(horizontal)">
                                      <p:cBhvr>
                                        <p:cTn id="62" dur="500"/>
                                        <p:tgtEl>
                                          <p:spTgt spid="8224"/>
                                        </p:tgtEl>
                                      </p:cBhvr>
                                    </p:animEffect>
                                    <p:set>
                                      <p:cBhvr>
                                        <p:cTn id="63" dur="1" fill="hold">
                                          <p:stCondLst>
                                            <p:cond delay="499"/>
                                          </p:stCondLst>
                                        </p:cTn>
                                        <p:tgtEl>
                                          <p:spTgt spid="8224"/>
                                        </p:tgtEl>
                                        <p:attrNameLst>
                                          <p:attrName>style.visibility</p:attrName>
                                        </p:attrNameLst>
                                      </p:cBhvr>
                                      <p:to>
                                        <p:strVal val="hidden"/>
                                      </p:to>
                                    </p:set>
                                  </p:childTnLst>
                                </p:cTn>
                              </p:par>
                              <p:par>
                                <p:cTn id="64" presetID="3" presetClass="exit" presetSubtype="10" fill="hold" nodeType="withEffect">
                                  <p:stCondLst>
                                    <p:cond delay="0"/>
                                  </p:stCondLst>
                                  <p:childTnLst>
                                    <p:animEffect transition="out" filter="blinds(horizontal)">
                                      <p:cBhvr>
                                        <p:cTn id="65" dur="500"/>
                                        <p:tgtEl>
                                          <p:spTgt spid="8225"/>
                                        </p:tgtEl>
                                      </p:cBhvr>
                                    </p:animEffect>
                                    <p:set>
                                      <p:cBhvr>
                                        <p:cTn id="66" dur="1" fill="hold">
                                          <p:stCondLst>
                                            <p:cond delay="499"/>
                                          </p:stCondLst>
                                        </p:cTn>
                                        <p:tgtEl>
                                          <p:spTgt spid="8225"/>
                                        </p:tgtEl>
                                        <p:attrNameLst>
                                          <p:attrName>style.visibility</p:attrName>
                                        </p:attrNameLst>
                                      </p:cBhvr>
                                      <p:to>
                                        <p:strVal val="hidden"/>
                                      </p:to>
                                    </p:set>
                                  </p:childTnLst>
                                </p:cTn>
                              </p:par>
                              <p:par>
                                <p:cTn id="67" presetID="4" presetClass="exit" presetSubtype="16" fill="hold" grpId="1" nodeType="withEffect">
                                  <p:stCondLst>
                                    <p:cond delay="0"/>
                                  </p:stCondLst>
                                  <p:childTnLst>
                                    <p:animEffect transition="out" filter="box(in)">
                                      <p:cBhvr>
                                        <p:cTn id="68" dur="500"/>
                                        <p:tgtEl>
                                          <p:spTgt spid="8228"/>
                                        </p:tgtEl>
                                      </p:cBhvr>
                                    </p:animEffect>
                                    <p:set>
                                      <p:cBhvr>
                                        <p:cTn id="69" dur="1" fill="hold">
                                          <p:stCondLst>
                                            <p:cond delay="499"/>
                                          </p:stCondLst>
                                        </p:cTn>
                                        <p:tgtEl>
                                          <p:spTgt spid="8228"/>
                                        </p:tgtEl>
                                        <p:attrNameLst>
                                          <p:attrName>style.visibility</p:attrName>
                                        </p:attrNameLst>
                                      </p:cBhvr>
                                      <p:to>
                                        <p:strVal val="hidden"/>
                                      </p:to>
                                    </p:set>
                                  </p:childTnLst>
                                </p:cTn>
                              </p:par>
                              <p:par>
                                <p:cTn id="70" presetID="4" presetClass="exit" presetSubtype="16" fill="hold" grpId="1" nodeType="withEffect">
                                  <p:stCondLst>
                                    <p:cond delay="0"/>
                                  </p:stCondLst>
                                  <p:childTnLst>
                                    <p:animEffect transition="out" filter="box(in)">
                                      <p:cBhvr>
                                        <p:cTn id="71" dur="500"/>
                                        <p:tgtEl>
                                          <p:spTgt spid="8231"/>
                                        </p:tgtEl>
                                      </p:cBhvr>
                                    </p:animEffect>
                                    <p:set>
                                      <p:cBhvr>
                                        <p:cTn id="72" dur="1" fill="hold">
                                          <p:stCondLst>
                                            <p:cond delay="499"/>
                                          </p:stCondLst>
                                        </p:cTn>
                                        <p:tgtEl>
                                          <p:spTgt spid="8231"/>
                                        </p:tgtEl>
                                        <p:attrNameLst>
                                          <p:attrName>style.visibility</p:attrName>
                                        </p:attrNameLst>
                                      </p:cBhvr>
                                      <p:to>
                                        <p:strVal val="hidden"/>
                                      </p:to>
                                    </p:set>
                                  </p:childTnLst>
                                </p:cTn>
                              </p:par>
                              <p:par>
                                <p:cTn id="73" presetID="4" presetClass="exit" presetSubtype="16" fill="hold" grpId="1" nodeType="withEffect">
                                  <p:stCondLst>
                                    <p:cond delay="0"/>
                                  </p:stCondLst>
                                  <p:childTnLst>
                                    <p:animEffect transition="out" filter="box(in)">
                                      <p:cBhvr>
                                        <p:cTn id="74" dur="500"/>
                                        <p:tgtEl>
                                          <p:spTgt spid="8230"/>
                                        </p:tgtEl>
                                      </p:cBhvr>
                                    </p:animEffect>
                                    <p:set>
                                      <p:cBhvr>
                                        <p:cTn id="75" dur="1" fill="hold">
                                          <p:stCondLst>
                                            <p:cond delay="499"/>
                                          </p:stCondLst>
                                        </p:cTn>
                                        <p:tgtEl>
                                          <p:spTgt spid="8230"/>
                                        </p:tgtEl>
                                        <p:attrNameLst>
                                          <p:attrName>style.visibility</p:attrName>
                                        </p:attrNameLst>
                                      </p:cBhvr>
                                      <p:to>
                                        <p:strVal val="hidden"/>
                                      </p:to>
                                    </p:set>
                                  </p:childTnLst>
                                </p:cTn>
                              </p:par>
                              <p:par>
                                <p:cTn id="76" presetID="4" presetClass="exit" presetSubtype="16" fill="hold" grpId="1" nodeType="withEffect">
                                  <p:stCondLst>
                                    <p:cond delay="0"/>
                                  </p:stCondLst>
                                  <p:childTnLst>
                                    <p:animEffect transition="out" filter="box(in)">
                                      <p:cBhvr>
                                        <p:cTn id="77" dur="500"/>
                                        <p:tgtEl>
                                          <p:spTgt spid="8229"/>
                                        </p:tgtEl>
                                      </p:cBhvr>
                                    </p:animEffect>
                                    <p:set>
                                      <p:cBhvr>
                                        <p:cTn id="78" dur="1" fill="hold">
                                          <p:stCondLst>
                                            <p:cond delay="499"/>
                                          </p:stCondLst>
                                        </p:cTn>
                                        <p:tgtEl>
                                          <p:spTgt spid="8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8" grpId="0"/>
      <p:bldP spid="8228" grpId="1"/>
      <p:bldP spid="8229" grpId="0"/>
      <p:bldP spid="8229" grpId="1"/>
      <p:bldP spid="8230" grpId="0"/>
      <p:bldP spid="8230" grpId="1"/>
      <p:bldP spid="8231" grpId="0"/>
      <p:bldP spid="823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8"/>
          <p:cNvSpPr txBox="1">
            <a:spLocks noChangeArrowheads="1"/>
          </p:cNvSpPr>
          <p:nvPr/>
        </p:nvSpPr>
        <p:spPr bwMode="auto">
          <a:xfrm>
            <a:off x="0" y="5638800"/>
            <a:ext cx="121920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spcBef>
                <a:spcPct val="50000"/>
              </a:spcBef>
            </a:pPr>
            <a:r>
              <a:rPr lang="en-US" sz="2000" b="1" dirty="0" err="1">
                <a:solidFill>
                  <a:srgbClr val="FF0000"/>
                </a:solidFill>
                <a:latin typeface="Times New Roman" pitchFamily="18" charset="0"/>
                <a:cs typeface="Times New Roman" pitchFamily="18" charset="0"/>
              </a:rPr>
              <a:t>Hình</a:t>
            </a:r>
            <a:r>
              <a:rPr lang="en-US" sz="2000" b="1" dirty="0">
                <a:solidFill>
                  <a:srgbClr val="FF0000"/>
                </a:solidFill>
                <a:latin typeface="Times New Roman" pitchFamily="18" charset="0"/>
                <a:cs typeface="Times New Roman" pitchFamily="18" charset="0"/>
              </a:rPr>
              <a:t> 1: CÙNG CHƠI, KHÔNG XA LÁNH NGƯỜI NHIỄM HIV/AIDS</a:t>
            </a:r>
          </a:p>
        </p:txBody>
      </p:sp>
      <p:pic>
        <p:nvPicPr>
          <p:cNvPr id="14" name="Picture 29" descr="6"/>
          <p:cNvPicPr>
            <a:picLocks noChangeAspect="1" noChangeArrowheads="1"/>
          </p:cNvPicPr>
          <p:nvPr/>
        </p:nvPicPr>
        <p:blipFill>
          <a:blip r:embed="rId2">
            <a:lum bright="-6000" contrast="18000"/>
            <a:extLst>
              <a:ext uri="{28A0092B-C50C-407E-A947-70E740481C1C}">
                <a14:useLocalDpi xmlns:a14="http://schemas.microsoft.com/office/drawing/2010/main" xmlns="" val="0"/>
              </a:ext>
            </a:extLst>
          </a:blip>
          <a:srcRect/>
          <a:stretch>
            <a:fillRect/>
          </a:stretch>
        </p:blipFill>
        <p:spPr bwMode="auto">
          <a:xfrm>
            <a:off x="1409872" y="1964954"/>
            <a:ext cx="9166025" cy="3247449"/>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5" name="Picture 30" descr="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439807" y="1910530"/>
            <a:ext cx="2689337" cy="695806"/>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31" descr="2"/>
          <p:cNvPicPr>
            <a:picLocks noChangeAspect="1" noChangeArrowheads="1"/>
          </p:cNvPicPr>
          <p:nvPr/>
        </p:nvPicPr>
        <p:blipFill>
          <a:blip r:embed="rId4" cstate="print">
            <a:clrChange>
              <a:clrFrom>
                <a:srgbClr val="FFFFFF"/>
              </a:clrFrom>
              <a:clrTo>
                <a:srgbClr val="FFFFFF">
                  <a:alpha val="0"/>
                </a:srgbClr>
              </a:clrTo>
            </a:clrChange>
            <a:lum bright="-12000" contrast="18000"/>
            <a:extLst>
              <a:ext uri="{28A0092B-C50C-407E-A947-70E740481C1C}">
                <a14:useLocalDpi xmlns:a14="http://schemas.microsoft.com/office/drawing/2010/main" xmlns="" val="0"/>
              </a:ext>
            </a:extLst>
          </a:blip>
          <a:srcRect/>
          <a:stretch>
            <a:fillRect/>
          </a:stretch>
        </p:blipFill>
        <p:spPr bwMode="auto">
          <a:xfrm>
            <a:off x="870851" y="3336014"/>
            <a:ext cx="1914364" cy="747127"/>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32" descr="4"/>
          <p:cNvPicPr>
            <a:picLocks noChangeAspect="1" noChangeArrowheads="1"/>
          </p:cNvPicPr>
          <p:nvPr/>
        </p:nvPicPr>
        <p:blipFill>
          <a:blip r:embed="rId5" cstate="print">
            <a:clrChange>
              <a:clrFrom>
                <a:srgbClr val="FFFFFF"/>
              </a:clrFrom>
              <a:clrTo>
                <a:srgbClr val="FFFFFF">
                  <a:alpha val="0"/>
                </a:srgbClr>
              </a:clrTo>
            </a:clrChange>
            <a:lum bright="-6000" contrast="12000"/>
            <a:extLst>
              <a:ext uri="{28A0092B-C50C-407E-A947-70E740481C1C}">
                <a14:useLocalDpi xmlns:a14="http://schemas.microsoft.com/office/drawing/2010/main" xmlns="" val="0"/>
              </a:ext>
            </a:extLst>
          </a:blip>
          <a:srcRect/>
          <a:stretch>
            <a:fillRect/>
          </a:stretch>
        </p:blipFill>
        <p:spPr bwMode="auto">
          <a:xfrm>
            <a:off x="8184703" y="1790729"/>
            <a:ext cx="2826191" cy="901087"/>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33" descr="5"/>
          <p:cNvPicPr>
            <a:picLocks noChangeAspect="1" noChangeArrowheads="1"/>
          </p:cNvPicPr>
          <p:nvPr/>
        </p:nvPicPr>
        <p:blipFill>
          <a:blip r:embed="rId6" cstate="print">
            <a:clrChange>
              <a:clrFrom>
                <a:srgbClr val="FFFFFF"/>
              </a:clrFrom>
              <a:clrTo>
                <a:srgbClr val="FFFFFF">
                  <a:alpha val="0"/>
                </a:srgbClr>
              </a:clrTo>
            </a:clrChange>
            <a:lum bright="-12000" contrast="30000"/>
            <a:extLst>
              <a:ext uri="{28A0092B-C50C-407E-A947-70E740481C1C}">
                <a14:useLocalDpi xmlns:a14="http://schemas.microsoft.com/office/drawing/2010/main" xmlns="" val="0"/>
              </a:ext>
            </a:extLst>
          </a:blip>
          <a:srcRect/>
          <a:stretch>
            <a:fillRect/>
          </a:stretch>
        </p:blipFill>
        <p:spPr bwMode="auto">
          <a:xfrm>
            <a:off x="9663894" y="2748327"/>
            <a:ext cx="2231036" cy="723257"/>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 Box 36"/>
          <p:cNvSpPr txBox="1">
            <a:spLocks noChangeArrowheads="1"/>
          </p:cNvSpPr>
          <p:nvPr/>
        </p:nvSpPr>
        <p:spPr bwMode="auto">
          <a:xfrm>
            <a:off x="1536611" y="4382068"/>
            <a:ext cx="87459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400" dirty="0" err="1" smtClean="0">
                <a:solidFill>
                  <a:srgbClr val="FF0000"/>
                </a:solidFill>
                <a:latin typeface="Times New Roman" pitchFamily="18" charset="0"/>
                <a:cs typeface="Times New Roman" pitchFamily="18" charset="0"/>
              </a:rPr>
              <a:t>Phúc</a:t>
            </a:r>
            <a:endParaRPr lang="en-US" sz="2400" dirty="0">
              <a:solidFill>
                <a:srgbClr val="FF0000"/>
              </a:solidFill>
              <a:latin typeface="Times New Roman" pitchFamily="18" charset="0"/>
              <a:cs typeface="Times New Roman" pitchFamily="18" charset="0"/>
            </a:endParaRPr>
          </a:p>
        </p:txBody>
      </p:sp>
      <p:sp>
        <p:nvSpPr>
          <p:cNvPr id="20" name="Text Box 37"/>
          <p:cNvSpPr txBox="1">
            <a:spLocks noChangeArrowheads="1"/>
          </p:cNvSpPr>
          <p:nvPr/>
        </p:nvSpPr>
        <p:spPr bwMode="auto">
          <a:xfrm>
            <a:off x="7460672" y="2320821"/>
            <a:ext cx="87459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400">
                <a:solidFill>
                  <a:srgbClr val="FF0000"/>
                </a:solidFill>
                <a:latin typeface="Times New Roman" pitchFamily="18" charset="0"/>
                <a:cs typeface="Times New Roman" pitchFamily="18" charset="0"/>
              </a:rPr>
              <a:t>An</a:t>
            </a:r>
          </a:p>
        </p:txBody>
      </p:sp>
      <p:sp>
        <p:nvSpPr>
          <p:cNvPr id="21" name="Text Box 38"/>
          <p:cNvSpPr txBox="1">
            <a:spLocks noChangeArrowheads="1"/>
          </p:cNvSpPr>
          <p:nvPr/>
        </p:nvSpPr>
        <p:spPr bwMode="auto">
          <a:xfrm>
            <a:off x="11001041" y="3732060"/>
            <a:ext cx="87459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400" dirty="0" err="1" smtClean="0">
                <a:solidFill>
                  <a:srgbClr val="FF0000"/>
                </a:solidFill>
                <a:latin typeface="Times New Roman" pitchFamily="18" charset="0"/>
                <a:cs typeface="Times New Roman" pitchFamily="18" charset="0"/>
              </a:rPr>
              <a:t>Bình</a:t>
            </a:r>
            <a:endParaRPr lang="en-US" sz="2400" dirty="0">
              <a:solidFill>
                <a:srgbClr val="FF0000"/>
              </a:solidFill>
              <a:latin typeface="Times New Roman" pitchFamily="18" charset="0"/>
              <a:cs typeface="Times New Roman" pitchFamily="18" charset="0"/>
            </a:endParaRPr>
          </a:p>
        </p:txBody>
      </p:sp>
      <p:sp>
        <p:nvSpPr>
          <p:cNvPr id="22" name="Text Box 39"/>
          <p:cNvSpPr txBox="1">
            <a:spLocks noChangeArrowheads="1"/>
          </p:cNvSpPr>
          <p:nvPr/>
        </p:nvSpPr>
        <p:spPr bwMode="auto">
          <a:xfrm>
            <a:off x="2323260" y="2678557"/>
            <a:ext cx="237390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400" dirty="0">
                <a:solidFill>
                  <a:srgbClr val="FF0000"/>
                </a:solidFill>
                <a:latin typeface="Times New Roman" pitchFamily="18" charset="0"/>
                <a:cs typeface="Times New Roman" pitchFamily="18" charset="0"/>
              </a:rPr>
              <a:t>Nam (</a:t>
            </a:r>
            <a:r>
              <a:rPr lang="en-US" sz="2400" dirty="0" err="1" smtClean="0">
                <a:solidFill>
                  <a:srgbClr val="FF0000"/>
                </a:solidFill>
                <a:latin typeface="Times New Roman" pitchFamily="18" charset="0"/>
                <a:cs typeface="Times New Roman" pitchFamily="18" charset="0"/>
              </a:rPr>
              <a:t>nhiễm</a:t>
            </a:r>
            <a:r>
              <a:rPr lang="en-US" sz="2400" dirty="0" smtClean="0">
                <a:solidFill>
                  <a:srgbClr val="FF0000"/>
                </a:solidFill>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HIV)</a:t>
            </a:r>
          </a:p>
        </p:txBody>
      </p:sp>
      <p:sp>
        <p:nvSpPr>
          <p:cNvPr id="23" name="Text Box 6"/>
          <p:cNvSpPr txBox="1">
            <a:spLocks noChangeArrowheads="1"/>
          </p:cNvSpPr>
          <p:nvPr/>
        </p:nvSpPr>
        <p:spPr bwMode="auto">
          <a:xfrm>
            <a:off x="1828033" y="747248"/>
            <a:ext cx="8496127" cy="400110"/>
          </a:xfrm>
          <a:prstGeom prst="rect">
            <a:avLst/>
          </a:prstGeom>
          <a:solidFill>
            <a:srgbClr val="0000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2638423360"/>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ox(i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ox(i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ox(i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ox(i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xit" presetSubtype="16" fill="hold" nodeType="clickEffect">
                                  <p:stCondLst>
                                    <p:cond delay="0"/>
                                  </p:stCondLst>
                                  <p:childTnLst>
                                    <p:animEffect transition="out" filter="box(in)">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3" presetClass="exit" presetSubtype="10" fill="hold" nodeType="withEffect">
                                  <p:stCondLst>
                                    <p:cond delay="0"/>
                                  </p:stCondLst>
                                  <p:childTnLst>
                                    <p:animEffect transition="out" filter="blinds(horizontal)">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3" presetClass="exit" presetSubtype="10" fill="hold" nodeType="withEffect">
                                  <p:stCondLst>
                                    <p:cond delay="0"/>
                                  </p:stCondLst>
                                  <p:childTnLst>
                                    <p:animEffect transition="out" filter="blinds(horizontal)">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3" presetClass="exit" presetSubtype="10" fill="hold" nodeType="withEffect">
                                  <p:stCondLst>
                                    <p:cond delay="0"/>
                                  </p:stCondLst>
                                  <p:childTnLst>
                                    <p:animEffect transition="out" filter="blinds(horizontal)">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3" presetClass="exit" presetSubtype="10" fill="hold" nodeType="withEffect">
                                  <p:stCondLst>
                                    <p:cond delay="0"/>
                                  </p:stCondLst>
                                  <p:childTnLst>
                                    <p:animEffect transition="out" filter="blinds(horizontal)">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par>
                                <p:cTn id="67" presetID="4" presetClass="exit" presetSubtype="16" fill="hold" grpId="1" nodeType="withEffect">
                                  <p:stCondLst>
                                    <p:cond delay="0"/>
                                  </p:stCondLst>
                                  <p:childTnLst>
                                    <p:animEffect transition="out" filter="box(in)">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par>
                                <p:cTn id="70" presetID="4" presetClass="exit" presetSubtype="16" fill="hold" grpId="1" nodeType="withEffect">
                                  <p:stCondLst>
                                    <p:cond delay="0"/>
                                  </p:stCondLst>
                                  <p:childTnLst>
                                    <p:animEffect transition="out" filter="box(in)">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4" presetClass="exit" presetSubtype="16" fill="hold" grpId="1" nodeType="withEffect">
                                  <p:stCondLst>
                                    <p:cond delay="0"/>
                                  </p:stCondLst>
                                  <p:childTnLst>
                                    <p:animEffect transition="out" filter="box(in)">
                                      <p:cBhvr>
                                        <p:cTn id="74" dur="500"/>
                                        <p:tgtEl>
                                          <p:spTgt spid="21"/>
                                        </p:tgtEl>
                                      </p:cBhvr>
                                    </p:animEffect>
                                    <p:set>
                                      <p:cBhvr>
                                        <p:cTn id="75" dur="1" fill="hold">
                                          <p:stCondLst>
                                            <p:cond delay="499"/>
                                          </p:stCondLst>
                                        </p:cTn>
                                        <p:tgtEl>
                                          <p:spTgt spid="21"/>
                                        </p:tgtEl>
                                        <p:attrNameLst>
                                          <p:attrName>style.visibility</p:attrName>
                                        </p:attrNameLst>
                                      </p:cBhvr>
                                      <p:to>
                                        <p:strVal val="hidden"/>
                                      </p:to>
                                    </p:set>
                                  </p:childTnLst>
                                </p:cTn>
                              </p:par>
                              <p:par>
                                <p:cTn id="76" presetID="4" presetClass="exit" presetSubtype="16" fill="hold" grpId="1" nodeType="withEffect">
                                  <p:stCondLst>
                                    <p:cond delay="0"/>
                                  </p:stCondLst>
                                  <p:childTnLst>
                                    <p:animEffect transition="out" filter="box(in)">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P spid="21" grpId="0"/>
      <p:bldP spid="21" grpId="1"/>
      <p:bldP spid="22" grpId="0"/>
      <p:bldP spid="22"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42" name="Picture 6" descr="P103055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197600" cy="3124200"/>
          </a:xfrm>
          <a:prstGeom prst="rect">
            <a:avLst/>
          </a:prstGeom>
          <a:noFill/>
          <a:extLst>
            <a:ext uri="{909E8E84-426E-40DD-AFC4-6F175D3DCCD1}">
              <a14:hiddenFill xmlns:a14="http://schemas.microsoft.com/office/drawing/2010/main" xmlns="">
                <a:solidFill>
                  <a:srgbClr val="FFFFFF"/>
                </a:solidFill>
              </a14:hiddenFill>
            </a:ext>
          </a:extLst>
        </p:spPr>
      </p:pic>
      <p:pic>
        <p:nvPicPr>
          <p:cNvPr id="65543" name="Picture 7" descr="P103055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02400" y="0"/>
            <a:ext cx="5689600" cy="31242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2" descr="Untitled-4 cop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239814"/>
            <a:ext cx="7924800" cy="361818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AutoShape 21"/>
          <p:cNvSpPr>
            <a:spLocks noChangeArrowheads="1"/>
          </p:cNvSpPr>
          <p:nvPr/>
        </p:nvSpPr>
        <p:spPr bwMode="auto">
          <a:xfrm>
            <a:off x="11176000" y="2552700"/>
            <a:ext cx="711200" cy="533400"/>
          </a:xfrm>
          <a:custGeom>
            <a:avLst/>
            <a:gdLst>
              <a:gd name="G0" fmla="+- 3330 0 0"/>
              <a:gd name="G1" fmla="+- 21600 0 3330"/>
              <a:gd name="G2" fmla="+- 21600 0 333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330" y="10800"/>
                </a:moveTo>
                <a:cubicBezTo>
                  <a:pt x="3330" y="14926"/>
                  <a:pt x="6674" y="18270"/>
                  <a:pt x="10800" y="18270"/>
                </a:cubicBezTo>
                <a:cubicBezTo>
                  <a:pt x="14926" y="18270"/>
                  <a:pt x="18270" y="14926"/>
                  <a:pt x="18270" y="10800"/>
                </a:cubicBezTo>
                <a:cubicBezTo>
                  <a:pt x="18270" y="6674"/>
                  <a:pt x="14926" y="3330"/>
                  <a:pt x="10800" y="3330"/>
                </a:cubicBezTo>
                <a:cubicBezTo>
                  <a:pt x="6674" y="3330"/>
                  <a:pt x="3330" y="6674"/>
                  <a:pt x="333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r>
              <a:rPr lang="en-US" b="1">
                <a:latin typeface="Times New Roman" pitchFamily="18" charset="0"/>
                <a:cs typeface="Times New Roman" pitchFamily="18" charset="0"/>
              </a:rPr>
              <a:t>3</a:t>
            </a:r>
          </a:p>
        </p:txBody>
      </p:sp>
      <p:sp>
        <p:nvSpPr>
          <p:cNvPr id="7" name="AutoShape 21"/>
          <p:cNvSpPr>
            <a:spLocks noChangeArrowheads="1"/>
          </p:cNvSpPr>
          <p:nvPr/>
        </p:nvSpPr>
        <p:spPr bwMode="auto">
          <a:xfrm>
            <a:off x="3454400" y="2652043"/>
            <a:ext cx="711200" cy="533400"/>
          </a:xfrm>
          <a:custGeom>
            <a:avLst/>
            <a:gdLst>
              <a:gd name="G0" fmla="+- 3330 0 0"/>
              <a:gd name="G1" fmla="+- 21600 0 3330"/>
              <a:gd name="G2" fmla="+- 21600 0 333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330" y="10800"/>
                </a:moveTo>
                <a:cubicBezTo>
                  <a:pt x="3330" y="14926"/>
                  <a:pt x="6674" y="18270"/>
                  <a:pt x="10800" y="18270"/>
                </a:cubicBezTo>
                <a:cubicBezTo>
                  <a:pt x="14926" y="18270"/>
                  <a:pt x="18270" y="14926"/>
                  <a:pt x="18270" y="10800"/>
                </a:cubicBezTo>
                <a:cubicBezTo>
                  <a:pt x="18270" y="6674"/>
                  <a:pt x="14926" y="3330"/>
                  <a:pt x="10800" y="3330"/>
                </a:cubicBezTo>
                <a:cubicBezTo>
                  <a:pt x="6674" y="3330"/>
                  <a:pt x="3330" y="6674"/>
                  <a:pt x="333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r>
              <a:rPr lang="en-US" b="1">
                <a:latin typeface="Times New Roman" pitchFamily="18" charset="0"/>
                <a:cs typeface="Times New Roman" pitchFamily="18" charset="0"/>
              </a:rPr>
              <a:t>2</a:t>
            </a:r>
          </a:p>
        </p:txBody>
      </p:sp>
      <p:sp>
        <p:nvSpPr>
          <p:cNvPr id="8" name="AutoShape 21"/>
          <p:cNvSpPr>
            <a:spLocks noChangeArrowheads="1"/>
          </p:cNvSpPr>
          <p:nvPr/>
        </p:nvSpPr>
        <p:spPr bwMode="auto">
          <a:xfrm>
            <a:off x="7924800" y="6324600"/>
            <a:ext cx="711200" cy="533400"/>
          </a:xfrm>
          <a:custGeom>
            <a:avLst/>
            <a:gdLst>
              <a:gd name="G0" fmla="+- 3330 0 0"/>
              <a:gd name="G1" fmla="+- 21600 0 3330"/>
              <a:gd name="G2" fmla="+- 21600 0 333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330" y="10800"/>
                </a:moveTo>
                <a:cubicBezTo>
                  <a:pt x="3330" y="14926"/>
                  <a:pt x="6674" y="18270"/>
                  <a:pt x="10800" y="18270"/>
                </a:cubicBezTo>
                <a:cubicBezTo>
                  <a:pt x="14926" y="18270"/>
                  <a:pt x="18270" y="14926"/>
                  <a:pt x="18270" y="10800"/>
                </a:cubicBezTo>
                <a:cubicBezTo>
                  <a:pt x="18270" y="6674"/>
                  <a:pt x="14926" y="3330"/>
                  <a:pt x="10800" y="3330"/>
                </a:cubicBezTo>
                <a:cubicBezTo>
                  <a:pt x="6674" y="3330"/>
                  <a:pt x="3330" y="6674"/>
                  <a:pt x="333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r>
              <a:rPr lang="en-US" b="1">
                <a:latin typeface="Times New Roman" pitchFamily="18" charset="0"/>
                <a:cs typeface="Times New Roman" pitchFamily="18" charset="0"/>
              </a:rPr>
              <a:t>4</a:t>
            </a:r>
          </a:p>
        </p:txBody>
      </p:sp>
      <p:sp>
        <p:nvSpPr>
          <p:cNvPr id="9" name="Rectangle 8"/>
          <p:cNvSpPr>
            <a:spLocks noChangeArrowheads="1"/>
          </p:cNvSpPr>
          <p:nvPr/>
        </p:nvSpPr>
        <p:spPr bwMode="auto">
          <a:xfrm>
            <a:off x="8178800" y="3987078"/>
            <a:ext cx="3708400" cy="2123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2400" b="1" dirty="0">
              <a:solidFill>
                <a:srgbClr val="FF0000"/>
              </a:solidFill>
              <a:latin typeface="Times New Roman" pitchFamily="18" charset="0"/>
              <a:cs typeface="Times New Roman" pitchFamily="18" charset="0"/>
            </a:endParaRPr>
          </a:p>
          <a:p>
            <a:r>
              <a:rPr lang="en-US" sz="2400" b="1" dirty="0" err="1">
                <a:solidFill>
                  <a:srgbClr val="FF0000"/>
                </a:solidFill>
                <a:latin typeface="Times New Roman" pitchFamily="18" charset="0"/>
                <a:cs typeface="Times New Roman" pitchFamily="18" charset="0"/>
              </a:rPr>
              <a:t>Hình</a:t>
            </a:r>
            <a:r>
              <a:rPr lang="en-US" sz="2400" b="1" dirty="0">
                <a:solidFill>
                  <a:srgbClr val="FF0000"/>
                </a:solidFill>
                <a:latin typeface="Times New Roman" pitchFamily="18" charset="0"/>
                <a:cs typeface="Times New Roman" pitchFamily="18" charset="0"/>
              </a:rPr>
              <a:t> 4: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bạn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tổ</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chức</a:t>
            </a:r>
            <a:r>
              <a:rPr lang="en-US" sz="2400" b="1" dirty="0">
                <a:solidFill>
                  <a:srgbClr val="FF0000"/>
                </a:solidFill>
                <a:latin typeface="Times New Roman" pitchFamily="18" charset="0"/>
                <a:cs typeface="Times New Roman" pitchFamily="18" charset="0"/>
              </a:rPr>
              <a:t> “DIỄN ĐÀN” </a:t>
            </a:r>
            <a:r>
              <a:rPr lang="en-US" sz="2400" b="1" dirty="0" err="1">
                <a:solidFill>
                  <a:srgbClr val="FF0000"/>
                </a:solidFill>
                <a:latin typeface="Times New Roman" pitchFamily="18" charset="0"/>
                <a:cs typeface="Times New Roman" pitchFamily="18" charset="0"/>
              </a:rPr>
              <a:t>nhằm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gì</a:t>
            </a:r>
            <a:r>
              <a:rPr lang="en-US" sz="2400" b="1" dirty="0">
                <a:solidFill>
                  <a:srgbClr val="FF0000"/>
                </a:solidFill>
                <a:latin typeface="Times New Roman" pitchFamily="18" charset="0"/>
                <a:cs typeface="Times New Roman" pitchFamily="18" charset="0"/>
              </a:rPr>
              <a:t> ?</a:t>
            </a:r>
          </a:p>
          <a:p>
            <a:r>
              <a:rPr lang="en-US" sz="3600" b="1" dirty="0">
                <a:solidFill>
                  <a:srgbClr val="0000CC"/>
                </a:solidFill>
                <a:latin typeface="Times New Roman" pitchFamily="18" charset="0"/>
                <a:cs typeface="Times New Roman" pitchFamily="18" charset="0"/>
              </a:rPr>
              <a:t>		</a:t>
            </a:r>
          </a:p>
        </p:txBody>
      </p:sp>
    </p:spTree>
    <p:extLst>
      <p:ext uri="{BB962C8B-B14F-4D97-AF65-F5344CB8AC3E}">
        <p14:creationId xmlns:p14="http://schemas.microsoft.com/office/powerpoint/2010/main" xmlns="" val="148606941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42"/>
                                        </p:tgtEl>
                                        <p:attrNameLst>
                                          <p:attrName>style.visibility</p:attrName>
                                        </p:attrNameLst>
                                      </p:cBhvr>
                                      <p:to>
                                        <p:strVal val="visible"/>
                                      </p:to>
                                    </p:set>
                                    <p:anim calcmode="lin" valueType="num">
                                      <p:cBhvr additive="base">
                                        <p:cTn id="7" dur="500" fill="hold"/>
                                        <p:tgtEl>
                                          <p:spTgt spid="65542"/>
                                        </p:tgtEl>
                                        <p:attrNameLst>
                                          <p:attrName>ppt_x</p:attrName>
                                        </p:attrNameLst>
                                      </p:cBhvr>
                                      <p:tavLst>
                                        <p:tav tm="0">
                                          <p:val>
                                            <p:strVal val="#ppt_x"/>
                                          </p:val>
                                        </p:tav>
                                        <p:tav tm="100000">
                                          <p:val>
                                            <p:strVal val="#ppt_x"/>
                                          </p:val>
                                        </p:tav>
                                      </p:tavLst>
                                    </p:anim>
                                    <p:anim calcmode="lin" valueType="num">
                                      <p:cBhvr additive="base">
                                        <p:cTn id="8" dur="500" fill="hold"/>
                                        <p:tgtEl>
                                          <p:spTgt spid="655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5543"/>
                                        </p:tgtEl>
                                        <p:attrNameLst>
                                          <p:attrName>style.visibility</p:attrName>
                                        </p:attrNameLst>
                                      </p:cBhvr>
                                      <p:to>
                                        <p:strVal val="visible"/>
                                      </p:to>
                                    </p:set>
                                    <p:anim calcmode="lin" valueType="num">
                                      <p:cBhvr additive="base">
                                        <p:cTn id="19" dur="500" fill="hold"/>
                                        <p:tgtEl>
                                          <p:spTgt spid="65543"/>
                                        </p:tgtEl>
                                        <p:attrNameLst>
                                          <p:attrName>ppt_x</p:attrName>
                                        </p:attrNameLst>
                                      </p:cBhvr>
                                      <p:tavLst>
                                        <p:tav tm="0">
                                          <p:val>
                                            <p:strVal val="#ppt_x"/>
                                          </p:val>
                                        </p:tav>
                                        <p:tav tm="100000">
                                          <p:val>
                                            <p:strVal val="#ppt_x"/>
                                          </p:val>
                                        </p:tav>
                                      </p:tavLst>
                                    </p:anim>
                                    <p:anim calcmode="lin" valueType="num">
                                      <p:cBhvr additive="base">
                                        <p:cTn id="20" dur="500" fill="hold"/>
                                        <p:tgtEl>
                                          <p:spTgt spid="655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Untitled-2 cop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20982" y="1143001"/>
            <a:ext cx="9310255"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 Box 6"/>
          <p:cNvSpPr txBox="1">
            <a:spLocks noChangeArrowheads="1"/>
          </p:cNvSpPr>
          <p:nvPr/>
        </p:nvSpPr>
        <p:spPr bwMode="auto">
          <a:xfrm>
            <a:off x="-193969" y="5410201"/>
            <a:ext cx="12192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spcBef>
                <a:spcPct val="50000"/>
              </a:spcBef>
            </a:pP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Hình</a:t>
            </a:r>
            <a:r>
              <a:rPr lang="en-US" b="1" dirty="0">
                <a:solidFill>
                  <a:srgbClr val="FF0000"/>
                </a:solidFill>
                <a:latin typeface="Times New Roman" pitchFamily="18" charset="0"/>
                <a:cs typeface="Times New Roman" pitchFamily="18" charset="0"/>
              </a:rPr>
              <a:t> 2:  </a:t>
            </a:r>
            <a:r>
              <a:rPr lang="en-US" b="1" dirty="0" err="1">
                <a:solidFill>
                  <a:srgbClr val="FF0000"/>
                </a:solidFill>
                <a:latin typeface="Times New Roman" pitchFamily="18" charset="0"/>
                <a:cs typeface="Times New Roman" pitchFamily="18" charset="0"/>
              </a:rPr>
              <a:t>Nếu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các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bạn</a:t>
            </a:r>
            <a:r>
              <a:rPr lang="en-US" b="1" dirty="0">
                <a:solidFill>
                  <a:srgbClr val="FF0000"/>
                </a:solidFill>
                <a:latin typeface="Times New Roman" pitchFamily="18" charset="0"/>
                <a:cs typeface="Times New Roman" pitchFamily="18" charset="0"/>
              </a:rPr>
              <a:t> ở </a:t>
            </a:r>
            <a:r>
              <a:rPr lang="en-US" b="1" dirty="0" err="1">
                <a:solidFill>
                  <a:srgbClr val="FF0000"/>
                </a:solidFill>
                <a:latin typeface="Times New Roman" pitchFamily="18" charset="0"/>
                <a:cs typeface="Times New Roman" pitchFamily="18" charset="0"/>
              </a:rPr>
              <a:t>hình</a:t>
            </a:r>
            <a:r>
              <a:rPr lang="en-US" b="1" dirty="0">
                <a:solidFill>
                  <a:srgbClr val="FF0000"/>
                </a:solidFill>
                <a:latin typeface="Times New Roman" pitchFamily="18" charset="0"/>
                <a:cs typeface="Times New Roman" pitchFamily="18" charset="0"/>
              </a:rPr>
              <a:t> 2 </a:t>
            </a:r>
            <a:r>
              <a:rPr lang="en-US" b="1" dirty="0" err="1">
                <a:solidFill>
                  <a:srgbClr val="FF0000"/>
                </a:solidFill>
                <a:latin typeface="Times New Roman" pitchFamily="18" charset="0"/>
                <a:cs typeface="Times New Roman" pitchFamily="18" charset="0"/>
              </a:rPr>
              <a:t>là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những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người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quen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bạn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bạn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sẽ</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đối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với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họ</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như</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thế</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nào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Tại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sao</a:t>
            </a:r>
            <a:r>
              <a:rPr lang="en-US" b="1" dirty="0">
                <a:solidFill>
                  <a:srgbClr val="FF0000"/>
                </a:solidFill>
                <a:latin typeface="Times New Roman" pitchFamily="18" charset="0"/>
                <a:cs typeface="Times New Roman" pitchFamily="18" charset="0"/>
              </a:rPr>
              <a:t>?</a:t>
            </a:r>
          </a:p>
        </p:txBody>
      </p:sp>
      <p:sp>
        <p:nvSpPr>
          <p:cNvPr id="16" name="Text Box 6"/>
          <p:cNvSpPr txBox="1">
            <a:spLocks noChangeArrowheads="1"/>
          </p:cNvSpPr>
          <p:nvPr/>
        </p:nvSpPr>
        <p:spPr bwMode="auto">
          <a:xfrm>
            <a:off x="1468583" y="709926"/>
            <a:ext cx="9254836" cy="400110"/>
          </a:xfrm>
          <a:prstGeom prst="rect">
            <a:avLst/>
          </a:prstGeom>
          <a:solidFill>
            <a:srgbClr val="0000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4224483424"/>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6"/>
          <p:cNvSpPr txBox="1">
            <a:spLocks noChangeArrowheads="1"/>
          </p:cNvSpPr>
          <p:nvPr/>
        </p:nvSpPr>
        <p:spPr bwMode="auto">
          <a:xfrm>
            <a:off x="203200" y="5410201"/>
            <a:ext cx="119888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spcBef>
                <a:spcPct val="50000"/>
              </a:spcBef>
            </a:pPr>
            <a:r>
              <a:rPr lang="en-US" b="1" dirty="0" err="1">
                <a:solidFill>
                  <a:srgbClr val="FF0000"/>
                </a:solidFill>
                <a:latin typeface="Times New Roman" pitchFamily="18" charset="0"/>
                <a:cs typeface="Times New Roman" pitchFamily="18" charset="0"/>
              </a:rPr>
              <a:t>Hình</a:t>
            </a:r>
            <a:r>
              <a:rPr lang="en-US" b="1" dirty="0">
                <a:solidFill>
                  <a:srgbClr val="FF0000"/>
                </a:solidFill>
                <a:latin typeface="Times New Roman" pitchFamily="18" charset="0"/>
                <a:cs typeface="Times New Roman" pitchFamily="18" charset="0"/>
              </a:rPr>
              <a:t> 2: CÙNG CHƠI, KHÔNG XA LÁNH, AN ỦI GIA ĐÌNH NGƯỜI NHIỄM HIV/AIDS</a:t>
            </a:r>
          </a:p>
        </p:txBody>
      </p:sp>
      <p:pic>
        <p:nvPicPr>
          <p:cNvPr id="5" name="Picture 4" descr="Untitled-2 cop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68583" y="1143001"/>
            <a:ext cx="9254836"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Box 6"/>
          <p:cNvSpPr txBox="1">
            <a:spLocks noChangeArrowheads="1"/>
          </p:cNvSpPr>
          <p:nvPr/>
        </p:nvSpPr>
        <p:spPr bwMode="auto">
          <a:xfrm>
            <a:off x="1468583" y="709926"/>
            <a:ext cx="9254836" cy="400110"/>
          </a:xfrm>
          <a:prstGeom prst="rect">
            <a:avLst/>
          </a:prstGeom>
          <a:solidFill>
            <a:srgbClr val="0000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200078871"/>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200" y="5486400"/>
            <a:ext cx="10597661" cy="369332"/>
          </a:xfrm>
          <a:prstGeom prst="rect">
            <a:avLst/>
          </a:prstGeom>
        </p:spPr>
        <p:txBody>
          <a:bodyPr wrap="square">
            <a:spAutoFit/>
          </a:bodyPr>
          <a:lstStyle/>
          <a:p>
            <a:pPr>
              <a:spcBef>
                <a:spcPct val="50000"/>
              </a:spcBef>
            </a:pP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Hình</a:t>
            </a:r>
            <a:r>
              <a:rPr lang="en-US" sz="1600" b="1" dirty="0">
                <a:solidFill>
                  <a:srgbClr val="FF0000"/>
                </a:solidFill>
                <a:latin typeface="Times New Roman" pitchFamily="18" charset="0"/>
                <a:cs typeface="Times New Roman" pitchFamily="18" charset="0"/>
              </a:rPr>
              <a:t> 3: </a:t>
            </a:r>
            <a:r>
              <a:rPr lang="en-US" b="1" dirty="0">
                <a:solidFill>
                  <a:srgbClr val="FF0000"/>
                </a:solidFill>
                <a:latin typeface="Times New Roman" pitchFamily="18" charset="0"/>
                <a:cs typeface="Times New Roman" pitchFamily="18" charset="0"/>
              </a:rPr>
              <a:t>Theo </a:t>
            </a:r>
            <a:r>
              <a:rPr lang="en-US" b="1" dirty="0" err="1">
                <a:solidFill>
                  <a:srgbClr val="FF0000"/>
                </a:solidFill>
                <a:latin typeface="Times New Roman" pitchFamily="18" charset="0"/>
                <a:cs typeface="Times New Roman" pitchFamily="18" charset="0"/>
              </a:rPr>
              <a:t>bạn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chúng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cần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có</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thái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độ</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như</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thế</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nào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đối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với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người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nhiễm</a:t>
            </a:r>
            <a:r>
              <a:rPr lang="en-US" b="1" dirty="0">
                <a:solidFill>
                  <a:srgbClr val="FF0000"/>
                </a:solidFill>
                <a:latin typeface="Times New Roman" pitchFamily="18" charset="0"/>
                <a:cs typeface="Times New Roman" pitchFamily="18" charset="0"/>
              </a:rPr>
              <a:t> HIV/AIDS </a:t>
            </a:r>
            <a:r>
              <a:rPr lang="en-US" b="1" dirty="0" err="1">
                <a:solidFill>
                  <a:srgbClr val="FF0000"/>
                </a:solidFill>
                <a:latin typeface="Times New Roman" pitchFamily="18" charset="0"/>
                <a:cs typeface="Times New Roman" pitchFamily="18" charset="0"/>
              </a:rPr>
              <a:t>và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gia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đình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họ</a:t>
            </a:r>
            <a:r>
              <a:rPr lang="en-US" b="1" dirty="0">
                <a:solidFill>
                  <a:srgbClr val="FF0000"/>
                </a:solidFill>
                <a:latin typeface="Times New Roman" pitchFamily="18" charset="0"/>
                <a:cs typeface="Times New Roman" pitchFamily="18" charset="0"/>
              </a:rPr>
              <a:t>?</a:t>
            </a:r>
          </a:p>
        </p:txBody>
      </p:sp>
      <p:pic>
        <p:nvPicPr>
          <p:cNvPr id="5" name="Picture 4" descr="Untitled-2 cop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12800" y="1143001"/>
            <a:ext cx="10839939"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Box 6"/>
          <p:cNvSpPr txBox="1">
            <a:spLocks noChangeArrowheads="1"/>
          </p:cNvSpPr>
          <p:nvPr/>
        </p:nvSpPr>
        <p:spPr bwMode="auto">
          <a:xfrm>
            <a:off x="1468583" y="709926"/>
            <a:ext cx="9254836" cy="400110"/>
          </a:xfrm>
          <a:prstGeom prst="rect">
            <a:avLst/>
          </a:prstGeom>
          <a:solidFill>
            <a:srgbClr val="0000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325655303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ntitled-3 cop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65564" y="1302330"/>
            <a:ext cx="9005454" cy="406425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617694" y="5721930"/>
            <a:ext cx="8539437" cy="784830"/>
          </a:xfrm>
          <a:prstGeom prst="rect">
            <a:avLst/>
          </a:prstGeom>
        </p:spPr>
        <p:txBody>
          <a:bodyPr wrap="square">
            <a:spAutoFit/>
          </a:bodyPr>
          <a:lstStyle/>
          <a:p>
            <a:pPr algn="ctr">
              <a:spcBef>
                <a:spcPct val="50000"/>
              </a:spcBef>
            </a:pPr>
            <a:r>
              <a:rPr lang="en-US" b="1" dirty="0" err="1">
                <a:solidFill>
                  <a:srgbClr val="FF0000"/>
                </a:solidFill>
                <a:latin typeface="Times New Roman" pitchFamily="18" charset="0"/>
                <a:cs typeface="Times New Roman" pitchFamily="18" charset="0"/>
              </a:rPr>
              <a:t>Hình</a:t>
            </a:r>
            <a:r>
              <a:rPr lang="en-US" b="1" dirty="0">
                <a:solidFill>
                  <a:srgbClr val="FF0000"/>
                </a:solidFill>
                <a:latin typeface="Times New Roman" pitchFamily="18" charset="0"/>
                <a:cs typeface="Times New Roman" pitchFamily="18" charset="0"/>
              </a:rPr>
              <a:t> 3:  AN ỦI GIA ĐÌNH NGƯỜI NHIỄM HIV/AIDS </a:t>
            </a:r>
          </a:p>
          <a:p>
            <a:pPr algn="ctr">
              <a:spcBef>
                <a:spcPct val="50000"/>
              </a:spcBef>
            </a:pPr>
            <a:r>
              <a:rPr lang="en-US" b="1" dirty="0">
                <a:solidFill>
                  <a:srgbClr val="FF0000"/>
                </a:solidFill>
                <a:latin typeface="Times New Roman" pitchFamily="18" charset="0"/>
                <a:cs typeface="Times New Roman" pitchFamily="18" charset="0"/>
              </a:rPr>
              <a:t>ĐỘNG VIÊN, CHĂM SÓC, NGƯỜI NHIỄM HIV/AIDS</a:t>
            </a:r>
          </a:p>
        </p:txBody>
      </p:sp>
      <p:sp>
        <p:nvSpPr>
          <p:cNvPr id="14" name="Text Box 6"/>
          <p:cNvSpPr txBox="1">
            <a:spLocks noChangeArrowheads="1"/>
          </p:cNvSpPr>
          <p:nvPr/>
        </p:nvSpPr>
        <p:spPr bwMode="auto">
          <a:xfrm>
            <a:off x="1414424" y="740385"/>
            <a:ext cx="9156594" cy="400110"/>
          </a:xfrm>
          <a:prstGeom prst="rect">
            <a:avLst/>
          </a:prstGeom>
          <a:solidFill>
            <a:srgbClr val="0000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16352655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2" name="Picture 12" descr="Untitled-4 cop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16000" y="1064733"/>
            <a:ext cx="10160000" cy="399918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a:spLocks noChangeArrowheads="1"/>
          </p:cNvSpPr>
          <p:nvPr/>
        </p:nvSpPr>
        <p:spPr bwMode="auto">
          <a:xfrm>
            <a:off x="406400" y="5459271"/>
            <a:ext cx="11785600"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Hình</a:t>
            </a:r>
            <a:r>
              <a:rPr lang="en-US" sz="2400" b="1" dirty="0">
                <a:solidFill>
                  <a:srgbClr val="FF0000"/>
                </a:solidFill>
                <a:latin typeface="Times New Roman" pitchFamily="18" charset="0"/>
                <a:cs typeface="Times New Roman" pitchFamily="18" charset="0"/>
              </a:rPr>
              <a:t> 4: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bạn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tổ</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chức</a:t>
            </a:r>
            <a:r>
              <a:rPr lang="en-US" sz="2400" b="1" dirty="0">
                <a:solidFill>
                  <a:srgbClr val="FF0000"/>
                </a:solidFill>
                <a:latin typeface="Times New Roman" pitchFamily="18" charset="0"/>
                <a:cs typeface="Times New Roman" pitchFamily="18" charset="0"/>
              </a:rPr>
              <a:t> “DIỄN ĐÀN” </a:t>
            </a:r>
            <a:r>
              <a:rPr lang="en-US" sz="2400" b="1" dirty="0" err="1">
                <a:solidFill>
                  <a:srgbClr val="FF0000"/>
                </a:solidFill>
                <a:latin typeface="Times New Roman" pitchFamily="18" charset="0"/>
                <a:cs typeface="Times New Roman" pitchFamily="18" charset="0"/>
              </a:rPr>
              <a:t>nhằm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gì</a:t>
            </a:r>
            <a:r>
              <a:rPr lang="en-US" sz="2400" b="1" dirty="0">
                <a:solidFill>
                  <a:srgbClr val="FF0000"/>
                </a:solidFill>
                <a:latin typeface="Times New Roman" pitchFamily="18" charset="0"/>
                <a:cs typeface="Times New Roman" pitchFamily="18" charset="0"/>
              </a:rPr>
              <a:t> ?</a:t>
            </a:r>
          </a:p>
          <a:p>
            <a:r>
              <a:rPr lang="en-US" sz="3600" b="1" dirty="0">
                <a:solidFill>
                  <a:srgbClr val="0000CC"/>
                </a:solidFill>
                <a:latin typeface="Times New Roman" pitchFamily="18" charset="0"/>
                <a:cs typeface="Times New Roman" pitchFamily="18" charset="0"/>
              </a:rPr>
              <a:t>		</a:t>
            </a:r>
          </a:p>
        </p:txBody>
      </p:sp>
      <p:sp>
        <p:nvSpPr>
          <p:cNvPr id="5" name="Text Box 6"/>
          <p:cNvSpPr txBox="1">
            <a:spLocks noChangeArrowheads="1"/>
          </p:cNvSpPr>
          <p:nvPr/>
        </p:nvSpPr>
        <p:spPr bwMode="auto">
          <a:xfrm>
            <a:off x="508001" y="302733"/>
            <a:ext cx="11363569" cy="400110"/>
          </a:xfrm>
          <a:prstGeom prst="rect">
            <a:avLst/>
          </a:prstGeom>
          <a:solidFill>
            <a:srgbClr val="0000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258696102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732"/>
                                        </p:tgtEl>
                                        <p:attrNameLst>
                                          <p:attrName>style.visibility</p:attrName>
                                        </p:attrNameLst>
                                      </p:cBhvr>
                                      <p:to>
                                        <p:strVal val="visible"/>
                                      </p:to>
                                    </p:set>
                                    <p:animEffect transition="in" filter="box(in)">
                                      <p:cBhvr>
                                        <p:cTn id="7" dur="500"/>
                                        <p:tgtEl>
                                          <p:spTgt spid="307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2" name="Picture 12" descr="Untitled-4 cop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7600" y="1147116"/>
            <a:ext cx="10160000" cy="377058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5"/>
          <p:cNvSpPr txBox="1">
            <a:spLocks noChangeArrowheads="1"/>
          </p:cNvSpPr>
          <p:nvPr/>
        </p:nvSpPr>
        <p:spPr bwMode="auto">
          <a:xfrm>
            <a:off x="304800" y="5033316"/>
            <a:ext cx="12192000" cy="8617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spcBef>
                <a:spcPct val="50000"/>
              </a:spcBef>
            </a:pPr>
            <a:r>
              <a:rPr lang="en-US" sz="2000" b="1" dirty="0" err="1">
                <a:solidFill>
                  <a:srgbClr val="FF0000"/>
                </a:solidFill>
                <a:latin typeface="Times New Roman" pitchFamily="18" charset="0"/>
                <a:cs typeface="Times New Roman" pitchFamily="18" charset="0"/>
              </a:rPr>
              <a:t>Hình</a:t>
            </a:r>
            <a:r>
              <a:rPr lang="en-US" sz="2000" b="1" dirty="0">
                <a:solidFill>
                  <a:srgbClr val="FF0000"/>
                </a:solidFill>
                <a:latin typeface="Times New Roman" pitchFamily="18" charset="0"/>
                <a:cs typeface="Times New Roman" pitchFamily="18" charset="0"/>
              </a:rPr>
              <a:t> 4: TUYÊN TRUYỀN CHO MỌI NGƯỜI HIỂU VỀ HIV/AIDS</a:t>
            </a:r>
          </a:p>
          <a:p>
            <a:pPr algn="ctr">
              <a:spcBef>
                <a:spcPct val="50000"/>
              </a:spcBef>
            </a:pPr>
            <a:r>
              <a:rPr lang="en-US" sz="2000" b="1" dirty="0">
                <a:solidFill>
                  <a:srgbClr val="FF0000"/>
                </a:solidFill>
                <a:latin typeface="Times New Roman" pitchFamily="18" charset="0"/>
                <a:cs typeface="Times New Roman" pitchFamily="18" charset="0"/>
              </a:rPr>
              <a:t>KHÔNG PHÂN BIỆT ĐỒI XỬ VỚI NGƯỜI NHIỄM HIV/AIDS</a:t>
            </a:r>
          </a:p>
        </p:txBody>
      </p:sp>
      <p:sp>
        <p:nvSpPr>
          <p:cNvPr id="6" name="Text Box 6"/>
          <p:cNvSpPr txBox="1">
            <a:spLocks noChangeArrowheads="1"/>
          </p:cNvSpPr>
          <p:nvPr/>
        </p:nvSpPr>
        <p:spPr bwMode="auto">
          <a:xfrm>
            <a:off x="508001" y="308916"/>
            <a:ext cx="11261969" cy="400110"/>
          </a:xfrm>
          <a:prstGeom prst="rect">
            <a:avLst/>
          </a:prstGeom>
          <a:solidFill>
            <a:srgbClr val="0000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384005704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732"/>
                                        </p:tgtEl>
                                        <p:attrNameLst>
                                          <p:attrName>style.visibility</p:attrName>
                                        </p:attrNameLst>
                                      </p:cBhvr>
                                      <p:to>
                                        <p:strVal val="visible"/>
                                      </p:to>
                                    </p:set>
                                    <p:animEffect transition="in" filter="box(in)">
                                      <p:cBhvr>
                                        <p:cTn id="7" dur="500"/>
                                        <p:tgtEl>
                                          <p:spTgt spid="307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1728FD27-A6D4-477B-BA31-F6CB4D05AD1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1" name="矩形 10">
            <a:extLst>
              <a:ext uri="{FF2B5EF4-FFF2-40B4-BE49-F238E27FC236}">
                <a16:creationId xmlns:a16="http://schemas.microsoft.com/office/drawing/2014/main" xmlns=""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xmlns="" id="{D71C3625-6DFB-4E34-80A0-0D386840BAF0}"/>
              </a:ext>
            </a:extLst>
          </p:cNvPr>
          <p:cNvSpPr/>
          <p:nvPr/>
        </p:nvSpPr>
        <p:spPr>
          <a:xfrm>
            <a:off x="4382245" y="879750"/>
            <a:ext cx="3367737" cy="73651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Times New Roman" pitchFamily="18" charset="0"/>
                <a:cs typeface="Times New Roman" pitchFamily="18" charset="0"/>
              </a:rPr>
              <a:t>KHOA HỌC</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xmlns="" id="{2C17DF83-32B3-4B8A-BC80-51B1CEA2D894}"/>
              </a:ext>
            </a:extLst>
          </p:cNvPr>
          <p:cNvSpPr/>
          <p:nvPr/>
        </p:nvSpPr>
        <p:spPr>
          <a:xfrm>
            <a:off x="2174240" y="1795941"/>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dirty="0">
                <a:ln w="38100">
                  <a:solidFill>
                    <a:srgbClr val="00B0F0"/>
                  </a:solidFill>
                </a:ln>
                <a:solidFill>
                  <a:srgbClr val="89E0FF"/>
                </a:solidFill>
                <a:effectLst>
                  <a:outerShdw blurRad="38100" dist="25400" dir="5400000" algn="ctr" rotWithShape="0">
                    <a:srgbClr val="6E747A">
                      <a:alpha val="43000"/>
                    </a:srgbClr>
                  </a:outerShdw>
                </a:effectLst>
                <a:latin typeface="Times New Roman" pitchFamily="18" charset="0"/>
                <a:cs typeface="Times New Roman" pitchFamily="18" charset="0"/>
              </a:rPr>
              <a:t>PHÒNG BỆNH HIV/AIDS</a:t>
            </a:r>
          </a:p>
        </p:txBody>
      </p:sp>
    </p:spTree>
    <p:extLst>
      <p:ext uri="{BB962C8B-B14F-4D97-AF65-F5344CB8AC3E}">
        <p14:creationId xmlns:p14="http://schemas.microsoft.com/office/powerpoint/2010/main" xmlns="" val="158046172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711200" y="1371600"/>
            <a:ext cx="11480800" cy="400110"/>
          </a:xfrm>
          <a:prstGeom prst="rect">
            <a:avLst/>
          </a:prstGeom>
          <a:solidFill>
            <a:srgbClr val="0000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
        <p:nvSpPr>
          <p:cNvPr id="6" name="Text Box 6"/>
          <p:cNvSpPr txBox="1">
            <a:spLocks noChangeArrowheads="1"/>
          </p:cNvSpPr>
          <p:nvPr/>
        </p:nvSpPr>
        <p:spPr bwMode="auto">
          <a:xfrm>
            <a:off x="711201" y="762000"/>
            <a:ext cx="8823569" cy="400110"/>
          </a:xfrm>
          <a:prstGeom prst="rect">
            <a:avLst/>
          </a:prstGeom>
          <a:solidFill>
            <a:srgbClr val="0000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000" b="1" dirty="0">
                <a:solidFill>
                  <a:schemeClr val="bg1"/>
                </a:solidFill>
                <a:latin typeface="Times New Roman" pitchFamily="18" charset="0"/>
                <a:cs typeface="Times New Roman" pitchFamily="18" charset="0"/>
              </a:rPr>
              <a:t> 1. HIV/AIDS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lây</a:t>
            </a:r>
            <a:r>
              <a:rPr lang="en-US" sz="2000" b="1" dirty="0">
                <a:solidFill>
                  <a:schemeClr val="bg1"/>
                </a:solidFill>
                <a:latin typeface="Times New Roman" pitchFamily="18" charset="0"/>
                <a:cs typeface="Times New Roman" pitchFamily="18" charset="0"/>
              </a:rPr>
              <a:t> qua </a:t>
            </a:r>
            <a:r>
              <a:rPr lang="en-US" sz="2000" b="1" dirty="0" err="1">
                <a:solidFill>
                  <a:schemeClr val="bg1"/>
                </a:solidFill>
                <a:latin typeface="Times New Roman" pitchFamily="18" charset="0"/>
                <a:cs typeface="Times New Roman" pitchFamily="18" charset="0"/>
              </a:rPr>
              <a:t>một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số</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tiếp</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xúc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thường</a:t>
            </a:r>
            <a:r>
              <a:rPr lang="en-US" sz="2000" b="1" dirty="0">
                <a:solidFill>
                  <a:schemeClr val="bg1"/>
                </a:solidFill>
                <a:latin typeface="Times New Roman" pitchFamily="18" charset="0"/>
                <a:cs typeface="Times New Roman" pitchFamily="18" charset="0"/>
              </a:rPr>
              <a:t>:</a:t>
            </a:r>
          </a:p>
        </p:txBody>
      </p:sp>
      <p:sp>
        <p:nvSpPr>
          <p:cNvPr id="9" name="Rectangle 4"/>
          <p:cNvSpPr>
            <a:spLocks noChangeArrowheads="1"/>
          </p:cNvSpPr>
          <p:nvPr/>
        </p:nvSpPr>
        <p:spPr bwMode="auto">
          <a:xfrm>
            <a:off x="508000" y="2286000"/>
            <a:ext cx="1117600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r>
              <a:rPr lang="en-US" sz="2400" b="1" dirty="0">
                <a:latin typeface="Times New Roman" pitchFamily="18" charset="0"/>
                <a:cs typeface="Times New Roman" pitchFamily="18" charset="0"/>
              </a:rPr>
              <a:t>        HIV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lây</a:t>
            </a:r>
            <a:r>
              <a:rPr lang="en-US" sz="2400" b="1" dirty="0">
                <a:latin typeface="Times New Roman" pitchFamily="18" charset="0"/>
                <a:cs typeface="Times New Roman" pitchFamily="18" charset="0"/>
              </a:rPr>
              <a:t> qua </a:t>
            </a:r>
            <a:r>
              <a:rPr lang="en-US" sz="2400" b="1" dirty="0" err="1">
                <a:latin typeface="Times New Roman" pitchFamily="18" charset="0"/>
                <a:cs typeface="Times New Roman" pitchFamily="18" charset="0"/>
              </a:rPr>
              <a:t>tiếp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xúc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thường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Những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nhiễm</a:t>
            </a:r>
            <a:r>
              <a:rPr lang="en-US" sz="2400" b="1" dirty="0">
                <a:latin typeface="Times New Roman" pitchFamily="18" charset="0"/>
                <a:cs typeface="Times New Roman" pitchFamily="18" charset="0"/>
              </a:rPr>
              <a:t> HIV, </a:t>
            </a:r>
            <a:r>
              <a:rPr lang="en-US" sz="2400" b="1" dirty="0" err="1">
                <a:latin typeface="Times New Roman" pitchFamily="18" charset="0"/>
                <a:cs typeface="Times New Roman" pitchFamily="18" charset="0"/>
              </a:rPr>
              <a:t>đặc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trẻ</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em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quyền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được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hỗ</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chăm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sóc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bạn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bè</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xóm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sẽ</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giúp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nhiễm</a:t>
            </a:r>
            <a:r>
              <a:rPr lang="en-US" sz="2400" b="1" dirty="0">
                <a:latin typeface="Times New Roman" pitchFamily="18" charset="0"/>
                <a:cs typeface="Times New Roman" pitchFamily="18" charset="0"/>
              </a:rPr>
              <a:t> HIV </a:t>
            </a:r>
            <a:r>
              <a:rPr lang="en-US" sz="2400" b="1" dirty="0" err="1">
                <a:latin typeface="Times New Roman" pitchFamily="18" charset="0"/>
                <a:cs typeface="Times New Roman" pitchFamily="18" charset="0"/>
              </a:rPr>
              <a:t>sống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quan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hội</a:t>
            </a:r>
            <a:r>
              <a:rPr lang="en-US" sz="2400" b="1" dirty="0">
                <a:latin typeface="Times New Roman" pitchFamily="18" charset="0"/>
                <a:cs typeface="Times New Roman" pitchFamily="18" charset="0"/>
              </a:rPr>
              <a:t>.</a:t>
            </a:r>
          </a:p>
        </p:txBody>
      </p:sp>
    </p:spTree>
    <p:extLst>
      <p:ext uri="{BB962C8B-B14F-4D97-AF65-F5344CB8AC3E}">
        <p14:creationId xmlns:p14="http://schemas.microsoft.com/office/powerpoint/2010/main" xmlns="" val="1852162443"/>
      </p:ext>
    </p:extLst>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ChangeArrowheads="1"/>
          </p:cNvSpPr>
          <p:nvPr/>
        </p:nvSpPr>
        <p:spPr bwMode="auto">
          <a:xfrm>
            <a:off x="508000" y="1749425"/>
            <a:ext cx="1117600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r>
              <a:rPr lang="en-US" sz="2400" b="1">
                <a:latin typeface="Times New Roman" pitchFamily="18" charset="0"/>
                <a:cs typeface="Times New Roman" pitchFamily="18" charset="0"/>
              </a:rPr>
              <a:t>        HIV không lây qua tiếp xúc thông thường. Những người nhiễm HIV, đặc biệt là trẻ em có quyền và cần được sống trong sự hỗ trợ, thông cảm và chăm sóc của gia đình, bạn bè, làng xóm,… không nên xa lánh và phân biệt đối xử với họ. Điều đó sẽ giúp người nhiễm HIV sống lạc quan, lành mạnh, có ích cho bản thân, gia đình và xã hội.</a:t>
            </a:r>
          </a:p>
        </p:txBody>
      </p:sp>
    </p:spTree>
    <p:extLst>
      <p:ext uri="{BB962C8B-B14F-4D97-AF65-F5344CB8AC3E}">
        <p14:creationId xmlns:p14="http://schemas.microsoft.com/office/powerpoint/2010/main" xmlns="" val="2186860239"/>
      </p:ext>
    </p:extLst>
  </p:cSld>
  <p:clrMapOvr>
    <a:masterClrMapping/>
  </p:clrMapOvr>
  <p:transition>
    <p:newsfla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20" name="Group 8"/>
          <p:cNvGrpSpPr>
            <a:grpSpLocks/>
          </p:cNvGrpSpPr>
          <p:nvPr/>
        </p:nvGrpSpPr>
        <p:grpSpPr bwMode="auto">
          <a:xfrm>
            <a:off x="508000" y="1676400"/>
            <a:ext cx="10464800" cy="2438400"/>
            <a:chOff x="32" y="816"/>
            <a:chExt cx="1888" cy="3408"/>
          </a:xfrm>
        </p:grpSpPr>
        <p:sp>
          <p:nvSpPr>
            <p:cNvPr id="13317" name="AutoShape 5"/>
            <p:cNvSpPr>
              <a:spLocks noChangeArrowheads="1"/>
            </p:cNvSpPr>
            <p:nvPr/>
          </p:nvSpPr>
          <p:spPr bwMode="auto">
            <a:xfrm rot="16200000">
              <a:off x="-728" y="1576"/>
              <a:ext cx="3408" cy="1888"/>
            </a:xfrm>
            <a:prstGeom prst="horizontalScroll">
              <a:avLst>
                <a:gd name="adj" fmla="val 18750"/>
              </a:avLst>
            </a:prstGeom>
            <a:solidFill>
              <a:srgbClr val="FFFF99"/>
            </a:solidFill>
            <a:ln w="57150">
              <a:solidFill>
                <a:srgbClr val="8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ctr"/>
              <a:endParaRPr lang="en-US" sz="2800" b="1">
                <a:solidFill>
                  <a:srgbClr val="FF0000"/>
                </a:solidFill>
                <a:latin typeface="Times New Roman" pitchFamily="18" charset="0"/>
                <a:cs typeface="Times New Roman" pitchFamily="18" charset="0"/>
              </a:endParaRPr>
            </a:p>
          </p:txBody>
        </p:sp>
        <p:sp>
          <p:nvSpPr>
            <p:cNvPr id="13318" name="Text Box 6">
              <a:hlinkClick r:id="rId2" action="ppaction://hlinkfile"/>
            </p:cNvPr>
            <p:cNvSpPr txBox="1">
              <a:spLocks noChangeArrowheads="1"/>
            </p:cNvSpPr>
            <p:nvPr/>
          </p:nvSpPr>
          <p:spPr bwMode="auto">
            <a:xfrm>
              <a:off x="400" y="894"/>
              <a:ext cx="1152" cy="2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sz="2800" b="1" dirty="0" smtClean="0">
                  <a:latin typeface="Times New Roman" pitchFamily="18" charset="0"/>
                  <a:cs typeface="Times New Roman" pitchFamily="18" charset="0"/>
                </a:rPr>
                <a:t>3. </a:t>
              </a:r>
              <a:r>
                <a:rPr lang="en-US" sz="2800" b="1" dirty="0" err="1" smtClean="0">
                  <a:latin typeface="Times New Roman" pitchFamily="18" charset="0"/>
                  <a:cs typeface="Times New Roman" pitchFamily="18" charset="0"/>
                </a:rPr>
                <a:t>Bày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tỏ</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độ</a:t>
              </a:r>
              <a:r>
                <a:rPr lang="en-US" sz="2800" b="1" dirty="0" smtClean="0">
                  <a:latin typeface="Times New Roman" pitchFamily="18" charset="0"/>
                  <a:cs typeface="Times New Roman" pitchFamily="18" charset="0"/>
                </a:rPr>
                <a:t> ý </a:t>
              </a:r>
              <a:r>
                <a:rPr lang="en-US" sz="2800" b="1" dirty="0" err="1" smtClean="0">
                  <a:latin typeface="Times New Roman" pitchFamily="18" charset="0"/>
                  <a:cs typeface="Times New Roman" pitchFamily="18" charset="0"/>
                </a:rPr>
                <a:t>kiến</a:t>
              </a:r>
              <a:r>
                <a:rPr lang="en-US" sz="2800" b="1" dirty="0" smtClean="0">
                  <a:latin typeface="Times New Roman" pitchFamily="18" charset="0"/>
                  <a:cs typeface="Times New Roman" pitchFamily="18" charset="0"/>
                </a:rPr>
                <a:t>:</a:t>
              </a:r>
            </a:p>
            <a:p>
              <a:pPr algn="ctr">
                <a:spcBef>
                  <a:spcPct val="50000"/>
                </a:spcBef>
              </a:pPr>
              <a:r>
                <a:rPr lang="en-US" sz="2800" b="1" dirty="0" err="1" smtClean="0">
                  <a:solidFill>
                    <a:srgbClr val="FF0000"/>
                  </a:solidFill>
                  <a:latin typeface="Times New Roman" pitchFamily="18" charset="0"/>
                  <a:cs typeface="Times New Roman" pitchFamily="18" charset="0"/>
                </a:rPr>
                <a:t>Hãy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lắng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nghe</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chia</a:t>
              </a:r>
              <a:r>
                <a:rPr lang="en-US" sz="2800" b="1" dirty="0" smtClean="0">
                  <a:solidFill>
                    <a:srgbClr val="FF0000"/>
                  </a:solidFill>
                  <a:latin typeface="Times New Roman" pitchFamily="18" charset="0"/>
                  <a:cs typeface="Times New Roman" pitchFamily="18" charset="0"/>
                </a:rPr>
                <a:t> se </a:t>
              </a:r>
              <a:r>
                <a:rPr lang="en-US" sz="2800" b="1" dirty="0" err="1" smtClean="0">
                  <a:solidFill>
                    <a:srgbClr val="FF0000"/>
                  </a:solidFill>
                  <a:latin typeface="Times New Roman" pitchFamily="18" charset="0"/>
                  <a:cs typeface="Times New Roman" pitchFamily="18" charset="0"/>
                </a:rPr>
                <a:t>và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giúp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người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bị</a:t>
              </a:r>
              <a:r>
                <a:rPr lang="en-US" sz="2800" b="1" dirty="0" smtClean="0">
                  <a:solidFill>
                    <a:srgbClr val="FF0000"/>
                  </a:solidFill>
                  <a:latin typeface="Times New Roman" pitchFamily="18" charset="0"/>
                  <a:cs typeface="Times New Roman" pitchFamily="18" charset="0"/>
                </a:rPr>
                <a:t> HIV/ADIS</a:t>
              </a:r>
              <a:r>
                <a:rPr lang="en-US" sz="2800" b="1" dirty="0">
                  <a:solidFill>
                    <a:srgbClr val="FF0000"/>
                  </a:solidFill>
                  <a:latin typeface="Times New Roman" pitchFamily="18" charset="0"/>
                  <a:cs typeface="Times New Roman" pitchFamily="18" charset="0"/>
                </a:rPr>
                <a:t>!</a:t>
              </a:r>
            </a:p>
          </p:txBody>
        </p:sp>
      </p:grpSp>
    </p:spTree>
    <p:extLst>
      <p:ext uri="{BB962C8B-B14F-4D97-AF65-F5344CB8AC3E}">
        <p14:creationId xmlns:p14="http://schemas.microsoft.com/office/powerpoint/2010/main" xmlns="" val="1913507694"/>
      </p:ext>
    </p:extLst>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609600" y="1371600"/>
            <a:ext cx="11379200"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3600" b="1" dirty="0">
                <a:solidFill>
                  <a:srgbClr val="0000CC"/>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em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dự</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định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sẽ</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gì</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để</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tuyên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truyền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mọi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hiểu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có</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biệt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đối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xử</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với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nhiễm</a:t>
            </a:r>
            <a:r>
              <a:rPr lang="en-US" sz="2400" b="1" dirty="0">
                <a:solidFill>
                  <a:srgbClr val="FF0000"/>
                </a:solidFill>
                <a:latin typeface="Times New Roman" pitchFamily="18" charset="0"/>
                <a:cs typeface="Times New Roman" pitchFamily="18" charset="0"/>
              </a:rPr>
              <a:t> HIV/AIDS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gia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họ</a:t>
            </a:r>
            <a:r>
              <a:rPr lang="en-US" sz="2400" b="1" dirty="0">
                <a:solidFill>
                  <a:srgbClr val="FF0000"/>
                </a:solidFill>
                <a:latin typeface="Times New Roman" pitchFamily="18" charset="0"/>
                <a:cs typeface="Times New Roman" pitchFamily="18" charset="0"/>
              </a:rPr>
              <a:t> ?</a:t>
            </a:r>
          </a:p>
          <a:p>
            <a:r>
              <a:rPr lang="en-US" sz="3600" b="1" dirty="0">
                <a:solidFill>
                  <a:srgbClr val="0000CC"/>
                </a:solidFill>
                <a:latin typeface="Times New Roman" pitchFamily="18" charset="0"/>
                <a:cs typeface="Times New Roman" pitchFamily="18" charset="0"/>
              </a:rPr>
              <a:t>		</a:t>
            </a:r>
          </a:p>
        </p:txBody>
      </p:sp>
      <p:sp>
        <p:nvSpPr>
          <p:cNvPr id="6" name="Text Box 2"/>
          <p:cNvSpPr txBox="1">
            <a:spLocks noChangeArrowheads="1"/>
          </p:cNvSpPr>
          <p:nvPr/>
        </p:nvSpPr>
        <p:spPr bwMode="auto">
          <a:xfrm>
            <a:off x="2886363" y="978765"/>
            <a:ext cx="5994400" cy="396875"/>
          </a:xfrm>
          <a:prstGeom prst="rect">
            <a:avLst/>
          </a:prstGeom>
          <a:solidFill>
            <a:srgbClr val="0000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sz="2000" b="1" dirty="0">
                <a:solidFill>
                  <a:schemeClr val="bg1"/>
                </a:solidFill>
                <a:latin typeface="Times New Roman" pitchFamily="18" charset="0"/>
                <a:cs typeface="Times New Roman" pitchFamily="18" charset="0"/>
              </a:rPr>
              <a:t>3. </a:t>
            </a:r>
            <a:r>
              <a:rPr lang="en-US" sz="2000" b="1" dirty="0" err="1">
                <a:solidFill>
                  <a:schemeClr val="bg1"/>
                </a:solidFill>
                <a:latin typeface="Times New Roman" pitchFamily="18" charset="0"/>
                <a:cs typeface="Times New Roman" pitchFamily="18" charset="0"/>
              </a:rPr>
              <a:t>Bày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tỏ</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thái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độ</a:t>
            </a:r>
            <a:r>
              <a:rPr lang="en-US" sz="2000" b="1" dirty="0">
                <a:solidFill>
                  <a:schemeClr val="bg1"/>
                </a:solidFill>
                <a:latin typeface="Times New Roman" pitchFamily="18" charset="0"/>
                <a:cs typeface="Times New Roman" pitchFamily="18" charset="0"/>
              </a:rPr>
              <a:t> ý </a:t>
            </a:r>
            <a:r>
              <a:rPr lang="en-US" sz="2000" b="1" dirty="0" err="1">
                <a:solidFill>
                  <a:schemeClr val="bg1"/>
                </a:solidFill>
                <a:latin typeface="Times New Roman" pitchFamily="18" charset="0"/>
                <a:cs typeface="Times New Roman" pitchFamily="18" charset="0"/>
              </a:rPr>
              <a:t>kiến</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3490456633"/>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8">
            <a:hlinkClick r:id="rId2" action="ppaction://hlinkfile"/>
          </p:cNvPr>
          <p:cNvSpPr>
            <a:spLocks noChangeArrowheads="1"/>
          </p:cNvSpPr>
          <p:nvPr/>
        </p:nvSpPr>
        <p:spPr bwMode="auto">
          <a:xfrm>
            <a:off x="609600" y="533400"/>
            <a:ext cx="10972800" cy="1828800"/>
          </a:xfrm>
          <a:prstGeom prst="horizontalScroll">
            <a:avLst>
              <a:gd name="adj" fmla="val 18750"/>
            </a:avLst>
          </a:prstGeom>
          <a:solidFill>
            <a:srgbClr val="FFFF99"/>
          </a:solidFill>
          <a:ln w="57150">
            <a:solidFill>
              <a:srgbClr val="8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2400" b="1" dirty="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Bớt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một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ánh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mắt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kì</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thị</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là</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tăng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thêm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một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tia</a:t>
            </a:r>
            <a:endParaRPr lang="en-US" sz="2400" b="1" dirty="0" smtClean="0">
              <a:solidFill>
                <a:srgbClr val="FF0000"/>
              </a:solidFill>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 hi </a:t>
            </a:r>
            <a:r>
              <a:rPr lang="en-US" sz="2400" b="1" dirty="0" err="1" smtClean="0">
                <a:solidFill>
                  <a:srgbClr val="FF0000"/>
                </a:solidFill>
                <a:latin typeface="Times New Roman" pitchFamily="18" charset="0"/>
                <a:cs typeface="Times New Roman" pitchFamily="18" charset="0"/>
              </a:rPr>
              <a:t>vọng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người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bị</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nhiễmHIV</a:t>
            </a:r>
            <a:r>
              <a:rPr lang="en-US" sz="2400" b="1" dirty="0" smtClean="0">
                <a:solidFill>
                  <a:srgbClr val="FF0000"/>
                </a:solidFill>
                <a:latin typeface="Times New Roman" pitchFamily="18" charset="0"/>
                <a:cs typeface="Times New Roman" pitchFamily="18" charset="0"/>
              </a:rPr>
              <a:t>/ADIS</a:t>
            </a:r>
            <a:r>
              <a:rPr lang="en-US" sz="2400" b="1" dirty="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4" name="AutoShape 18"/>
          <p:cNvSpPr>
            <a:spLocks noChangeArrowheads="1"/>
          </p:cNvSpPr>
          <p:nvPr/>
        </p:nvSpPr>
        <p:spPr bwMode="auto">
          <a:xfrm>
            <a:off x="695569" y="3095971"/>
            <a:ext cx="10972800" cy="2133600"/>
          </a:xfrm>
          <a:prstGeom prst="horizontalScroll">
            <a:avLst>
              <a:gd name="adj" fmla="val 18750"/>
            </a:avLst>
          </a:prstGeom>
          <a:solidFill>
            <a:srgbClr val="FFFF99"/>
          </a:solidFill>
          <a:ln w="57150">
            <a:solidFill>
              <a:srgbClr val="8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2400" b="1" dirty="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Pháp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luật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Việt</a:t>
            </a:r>
            <a:r>
              <a:rPr lang="en-US" sz="2400" b="1" dirty="0" smtClean="0">
                <a:solidFill>
                  <a:srgbClr val="FF0000"/>
                </a:solidFill>
                <a:latin typeface="Times New Roman" pitchFamily="18" charset="0"/>
                <a:cs typeface="Times New Roman" pitchFamily="18" charset="0"/>
              </a:rPr>
              <a:t> Nam </a:t>
            </a:r>
            <a:r>
              <a:rPr lang="en-US" sz="2400" b="1" dirty="0" err="1" smtClean="0">
                <a:solidFill>
                  <a:srgbClr val="FF0000"/>
                </a:solidFill>
                <a:latin typeface="Times New Roman" pitchFamily="18" charset="0"/>
                <a:cs typeface="Times New Roman" pitchFamily="18" charset="0"/>
              </a:rPr>
              <a:t>không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phép</a:t>
            </a:r>
            <a:endParaRPr lang="en-US" sz="2400" b="1" dirty="0" smtClean="0">
              <a:solidFill>
                <a:srgbClr val="FF0000"/>
              </a:solidFill>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phân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biệt</a:t>
            </a:r>
            <a:r>
              <a:rPr lang="en-US" sz="2400" b="1" dirty="0" smtClean="0">
                <a:solidFill>
                  <a:srgbClr val="FF0000"/>
                </a:solidFill>
                <a:latin typeface="Times New Roman" pitchFamily="18" charset="0"/>
                <a:cs typeface="Times New Roman" pitchFamily="18" charset="0"/>
              </a:rPr>
              <a:t> , </a:t>
            </a:r>
            <a:r>
              <a:rPr lang="en-US" sz="2400" b="1" dirty="0" err="1" smtClean="0">
                <a:solidFill>
                  <a:srgbClr val="FF0000"/>
                </a:solidFill>
                <a:latin typeface="Times New Roman" pitchFamily="18" charset="0"/>
                <a:cs typeface="Times New Roman" pitchFamily="18" charset="0"/>
              </a:rPr>
              <a:t>đối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xử</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với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người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nhiễm</a:t>
            </a:r>
            <a:r>
              <a:rPr lang="en-US" sz="2400" b="1" dirty="0" smtClean="0">
                <a:solidFill>
                  <a:srgbClr val="FF0000"/>
                </a:solidFill>
                <a:latin typeface="Times New Roman" pitchFamily="18" charset="0"/>
                <a:cs typeface="Times New Roman" pitchFamily="18" charset="0"/>
              </a:rPr>
              <a:t> HIV/ADIS</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787118046"/>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ChangeArrowheads="1"/>
          </p:cNvSpPr>
          <p:nvPr/>
        </p:nvSpPr>
        <p:spPr bwMode="auto">
          <a:xfrm>
            <a:off x="508000" y="1749425"/>
            <a:ext cx="1117600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r>
              <a:rPr lang="en-US" sz="2400" b="1">
                <a:latin typeface="Times New Roman" pitchFamily="18" charset="0"/>
                <a:cs typeface="Times New Roman" pitchFamily="18" charset="0"/>
              </a:rPr>
              <a:t>       HIV không lây qua tiếp xúc thông thường. Những người nhiễm HIV, đặc biệt là trẻ em có quyền và cần được sống trong sự hỗ trợ, thông cảm và chăm sóc của gia đình, bạn bè, làng xóm,… không nên xa lánh và phân biệt đối xử với họ. Điều đó sẽ giúp người nhiễm HIV sống lạc quan, lành mạnh, có ích cho bản thân, gia đình và xã hội.</a:t>
            </a:r>
          </a:p>
        </p:txBody>
      </p:sp>
    </p:spTree>
    <p:extLst>
      <p:ext uri="{BB962C8B-B14F-4D97-AF65-F5344CB8AC3E}">
        <p14:creationId xmlns:p14="http://schemas.microsoft.com/office/powerpoint/2010/main" xmlns="" val="1128010214"/>
      </p:ext>
    </p:extLst>
  </p:cSld>
  <p:clrMapOvr>
    <a:masterClrMapping/>
  </p:clrMapOvr>
  <p:transition>
    <p:newsfla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xmlns="" id="{9772930C-C179-4580-86D6-FF5C156D1418}"/>
              </a:ext>
            </a:extLst>
          </p:cNvPr>
          <p:cNvSpPr txBox="1">
            <a:spLocks/>
          </p:cNvSpPr>
          <p:nvPr/>
        </p:nvSpPr>
        <p:spPr>
          <a:xfrm>
            <a:off x="1481782" y="152758"/>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9600">
                <a:ln w="76200">
                  <a:solidFill>
                    <a:srgbClr val="FFC000"/>
                  </a:solidFill>
                </a:ln>
                <a:solidFill>
                  <a:srgbClr val="FE622A"/>
                </a:solidFill>
                <a:latin typeface="Times New Roman" pitchFamily="18" charset="0"/>
                <a:cs typeface="Times New Roman" pitchFamily="18" charset="0"/>
              </a:rPr>
              <a:t>Dặn dò</a:t>
            </a:r>
            <a:endParaRPr lang="en-US" sz="9600">
              <a:ln w="76200">
                <a:solidFill>
                  <a:srgbClr val="FFC000"/>
                </a:solidFill>
              </a:ln>
              <a:solidFill>
                <a:srgbClr val="FE622A"/>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xmlns="" id="{07F79857-A9C1-465C-814B-011BE588DFE2}"/>
              </a:ext>
            </a:extLst>
          </p:cNvPr>
          <p:cNvSpPr txBox="1"/>
          <p:nvPr/>
        </p:nvSpPr>
        <p:spPr>
          <a:xfrm>
            <a:off x="3238500" y="2189732"/>
            <a:ext cx="7886700" cy="1077218"/>
          </a:xfrm>
          <a:prstGeom prst="rect">
            <a:avLst/>
          </a:prstGeom>
          <a:noFill/>
        </p:spPr>
        <p:txBody>
          <a:bodyPr wrap="square">
            <a:spAutoFit/>
          </a:bodyPr>
          <a:lstStyle/>
          <a:p>
            <a:pPr marL="571500" indent="-571500" algn="just" eaLnBrk="1" hangingPunct="1">
              <a:buFontTx/>
              <a:buChar char="-"/>
            </a:pPr>
            <a:r>
              <a:rPr lang="vi-VN" altLang="en-US" sz="3200" b="1" i="1" dirty="0">
                <a:solidFill>
                  <a:schemeClr val="accent2"/>
                </a:solidFill>
                <a:latin typeface="Times New Roman" pitchFamily="18" charset="0"/>
                <a:cs typeface="Times New Roman" pitchFamily="18" charset="0"/>
              </a:rPr>
              <a:t>Hãy tuyên truyền, vận động mọi người cùng phòng tránh HIV / AIDS</a:t>
            </a:r>
            <a:r>
              <a:rPr lang="vi-VN" altLang="en-US" sz="3200" b="1" i="1" dirty="0" smtClean="0">
                <a:solidFill>
                  <a:schemeClr val="accent2"/>
                </a:solidFill>
                <a:latin typeface="Times New Roman" pitchFamily="18" charset="0"/>
                <a:cs typeface="Times New Roman" pitchFamily="18" charset="0"/>
              </a:rPr>
              <a:t>.</a:t>
            </a:r>
            <a:endParaRPr lang="vi-VN" altLang="en-US" sz="3200" b="1" i="1" dirty="0">
              <a:solidFill>
                <a:schemeClr val="accent2"/>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44024983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xmlns="" id="{D71C3625-6DFB-4E34-80A0-0D386840BAF0}"/>
              </a:ext>
            </a:extLst>
          </p:cNvPr>
          <p:cNvSpPr/>
          <p:nvPr/>
        </p:nvSpPr>
        <p:spPr>
          <a:xfrm>
            <a:off x="2776392" y="1650086"/>
            <a:ext cx="6889697" cy="3270691"/>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Times New Roman" pitchFamily="18" charset="0"/>
                <a:cs typeface="Times New Roman" pitchFamily="18" charset="0"/>
              </a:rPr>
              <a:t>CHÚC CÁC EM</a:t>
            </a:r>
          </a:p>
          <a:p>
            <a:pPr algn="ctr"/>
            <a:r>
              <a:rPr lang="vi-VN" sz="1600" b="1">
                <a:ln w="38100">
                  <a:solidFill>
                    <a:srgbClr val="EC943B"/>
                  </a:solidFill>
                </a:ln>
                <a:solidFill>
                  <a:srgbClr val="FFFF80"/>
                </a:solidFill>
                <a:effectLst>
                  <a:outerShdw blurRad="38100" dist="25400" dir="5400000" algn="ctr" rotWithShape="0">
                    <a:srgbClr val="6E747A">
                      <a:alpha val="43000"/>
                    </a:srgbClr>
                  </a:outerShdw>
                </a:effectLst>
                <a:latin typeface="Times New Roman" pitchFamily="18" charset="0"/>
                <a:cs typeface="Times New Roman" pitchFamily="18" charset="0"/>
              </a:rPr>
              <a:t>HỌC TỐT !</a:t>
            </a:r>
            <a:endParaRPr lang="en-US"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49350196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D1C5805C-C0BB-4F26-B996-06F4649E8F09}"/>
              </a:ext>
            </a:extLst>
          </p:cNvPr>
          <p:cNvSpPr/>
          <p:nvPr/>
        </p:nvSpPr>
        <p:spPr>
          <a:xfrm>
            <a:off x="1954457" y="1535736"/>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dirty="0">
                <a:ln w="76200">
                  <a:solidFill>
                    <a:srgbClr val="E76B45"/>
                  </a:solidFill>
                </a:ln>
                <a:solidFill>
                  <a:srgbClr val="FFFF00"/>
                </a:solidFill>
                <a:effectLst>
                  <a:outerShdw blurRad="38100" dist="25400" dir="5400000" algn="ctr" rotWithShape="0">
                    <a:srgbClr val="6E747A">
                      <a:alpha val="43000"/>
                    </a:srgbClr>
                  </a:outerShdw>
                </a:effectLst>
                <a:latin typeface="+mj-lt"/>
              </a:rPr>
              <a:t>KHỞI ĐỘNG</a:t>
            </a:r>
          </a:p>
        </p:txBody>
      </p:sp>
    </p:spTree>
    <p:extLst>
      <p:ext uri="{BB962C8B-B14F-4D97-AF65-F5344CB8AC3E}">
        <p14:creationId xmlns:p14="http://schemas.microsoft.com/office/powerpoint/2010/main" xmlns="" val="229274050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2E4CC384-13C0-4B30-9157-5AA3F9F729A7}"/>
              </a:ext>
            </a:extLst>
          </p:cNvPr>
          <p:cNvSpPr/>
          <p:nvPr/>
        </p:nvSpPr>
        <p:spPr>
          <a:xfrm>
            <a:off x="1695450" y="169034"/>
            <a:ext cx="8801100" cy="1145406"/>
          </a:xfrm>
          <a:prstGeom prst="roundRect">
            <a:avLst/>
          </a:prstGeom>
          <a:solidFill>
            <a:schemeClr val="bg1"/>
          </a:solidFill>
          <a:ln w="7620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itchFamily="18" charset="0"/>
              <a:cs typeface="Times New Roman" pitchFamily="18" charset="0"/>
            </a:endParaRPr>
          </a:p>
        </p:txBody>
      </p:sp>
      <p:pic>
        <p:nvPicPr>
          <p:cNvPr id="1026" name="Picture 2" descr="Cartoon Physician, Doctor cartoon illustration, cartoon Character, child,  hand png | PNGWing">
            <a:extLst>
              <a:ext uri="{FF2B5EF4-FFF2-40B4-BE49-F238E27FC236}">
                <a16:creationId xmlns:a16="http://schemas.microsoft.com/office/drawing/2014/main" xmlns="" id="{F44F409D-F2F0-4D1A-89A9-02CD06A6A086}"/>
              </a:ext>
            </a:extLst>
          </p:cNvPr>
          <p:cNvPicPr>
            <a:picLocks noChangeAspect="1" noChangeArrowheads="1"/>
          </p:cNvPicPr>
          <p:nvPr/>
        </p:nvPicPr>
        <p:blipFill rotWithShape="1">
          <a:blip r:embed="rId4">
            <a:extLst>
              <a:ext uri="{BEBA8EAE-BF5A-486C-A8C5-ECC9F3942E4B}">
                <a14:imgProps xmlns:a14="http://schemas.microsoft.com/office/drawing/2010/main" xmlns="">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xmlns="" val="0"/>
              </a:ext>
            </a:extLst>
          </a:blip>
          <a:srcRect r="43611"/>
          <a:stretch/>
        </p:blipFill>
        <p:spPr bwMode="auto">
          <a:xfrm>
            <a:off x="-108154" y="286252"/>
            <a:ext cx="386715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Cartoon Physician, Doctor cartoon illustration, cartoon Character, child,  hand png | PNGWing">
            <a:extLst>
              <a:ext uri="{FF2B5EF4-FFF2-40B4-BE49-F238E27FC236}">
                <a16:creationId xmlns:a16="http://schemas.microsoft.com/office/drawing/2014/main" xmlns="" id="{15DA58FC-0648-492D-9567-14B0AF2D405A}"/>
              </a:ext>
            </a:extLst>
          </p:cNvPr>
          <p:cNvPicPr>
            <a:picLocks noChangeAspect="1" noChangeArrowheads="1"/>
          </p:cNvPicPr>
          <p:nvPr/>
        </p:nvPicPr>
        <p:blipFill rotWithShape="1">
          <a:blip r:embed="rId8">
            <a:extLst>
              <a:ext uri="{BEBA8EAE-BF5A-486C-A8C5-ECC9F3942E4B}">
                <a14:imgProps xmlns:a14="http://schemas.microsoft.com/office/drawing/2010/main" xmlns="">
                  <a14:imgLayer r:embed="rId7">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xmlns="" val="0"/>
              </a:ext>
            </a:extLst>
          </a:blip>
          <a:srcRect l="49028" r="-5417"/>
          <a:stretch/>
        </p:blipFill>
        <p:spPr bwMode="auto">
          <a:xfrm>
            <a:off x="8643486" y="361949"/>
            <a:ext cx="394690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Title 1">
            <a:extLst>
              <a:ext uri="{FF2B5EF4-FFF2-40B4-BE49-F238E27FC236}">
                <a16:creationId xmlns:a16="http://schemas.microsoft.com/office/drawing/2014/main" xmlns="" id="{065EE602-49B2-493A-A7D0-501133EACD18}"/>
              </a:ext>
            </a:extLst>
          </p:cNvPr>
          <p:cNvSpPr txBox="1">
            <a:spLocks/>
          </p:cNvSpPr>
          <p:nvPr/>
        </p:nvSpPr>
        <p:spPr>
          <a:xfrm>
            <a:off x="2168683" y="214654"/>
            <a:ext cx="7826056" cy="20584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8000">
                <a:ln w="38100">
                  <a:solidFill>
                    <a:srgbClr val="FFC000"/>
                  </a:solidFill>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BÁC SĨ</a:t>
            </a:r>
            <a:r>
              <a:rPr lang="en-US" sz="8000">
                <a:ln w="38100">
                  <a:solidFill>
                    <a:srgbClr val="FFC000"/>
                  </a:solidFill>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8000">
                <a:ln w="38100">
                  <a:solidFill>
                    <a:srgbClr val="FFC000"/>
                  </a:solidFill>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NHÍ</a:t>
            </a:r>
            <a:endParaRPr lang="en-US" sz="8000">
              <a:ln w="38100">
                <a:solidFill>
                  <a:srgbClr val="FFC000"/>
                </a:solidFill>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2" name="tiếng trò chơi xuất hiện">
            <a:hlinkClick r:id="" action="ppaction://media"/>
            <a:extLst>
              <a:ext uri="{FF2B5EF4-FFF2-40B4-BE49-F238E27FC236}">
                <a16:creationId xmlns:a16="http://schemas.microsoft.com/office/drawing/2014/main" xmlns="" id="{F82BD307-47D4-4381-BA58-4EAFD1F40FD3}"/>
              </a:ext>
            </a:extLst>
          </p:cNvPr>
          <p:cNvPicPr>
            <a:picLocks noChangeAspect="1"/>
          </p:cNvPicPr>
          <p:nvPr>
            <a:videoFile r:link="rId1"/>
            <p:extLst>
              <p:ext uri="{DAA4B4D4-6D71-4841-9C94-3DE7FCFB9230}">
                <p14:media xmlns:p14="http://schemas.microsoft.com/office/powerpoint/2010/main" xmlns="" r:embed="rId9">
                  <p14:trim st="4071"/>
                </p14:media>
              </p:ext>
            </p:extLst>
          </p:nvPr>
        </p:nvPicPr>
        <p:blipFill>
          <a:blip r:embed="rId10" cstate="print"/>
          <a:stretch>
            <a:fillRect/>
          </a:stretch>
        </p:blipFill>
        <p:spPr>
          <a:xfrm>
            <a:off x="-923925" y="6188075"/>
            <a:ext cx="406400" cy="406400"/>
          </a:xfrm>
          <a:prstGeom prst="rect">
            <a:avLst/>
          </a:prstGeom>
        </p:spPr>
      </p:pic>
    </p:spTree>
    <p:extLst>
      <p:ext uri="{BB962C8B-B14F-4D97-AF65-F5344CB8AC3E}">
        <p14:creationId xmlns:p14="http://schemas.microsoft.com/office/powerpoint/2010/main" xmlns="" val="1515092614"/>
      </p:ext>
    </p:extLst>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500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6"/>
                                        </p:tgtEl>
                                        <p:attrNameLst>
                                          <p:attrName>ppt_x</p:attrName>
                                          <p:attrName>ppt_y</p:attrName>
                                        </p:attrNameLst>
                                      </p:cBhvr>
                                    </p:animMotion>
                                    <p:animRot by="1500000">
                                      <p:cBhvr>
                                        <p:cTn id="7" dur="125" fill="hold">
                                          <p:stCondLst>
                                            <p:cond delay="0"/>
                                          </p:stCondLst>
                                        </p:cTn>
                                        <p:tgtEl>
                                          <p:spTgt spid="26"/>
                                        </p:tgtEl>
                                        <p:attrNameLst>
                                          <p:attrName>r</p:attrName>
                                        </p:attrNameLst>
                                      </p:cBhvr>
                                    </p:animRot>
                                    <p:animRot by="-1500000">
                                      <p:cBhvr>
                                        <p:cTn id="8" dur="125" fill="hold">
                                          <p:stCondLst>
                                            <p:cond delay="125"/>
                                          </p:stCondLst>
                                        </p:cTn>
                                        <p:tgtEl>
                                          <p:spTgt spid="26"/>
                                        </p:tgtEl>
                                        <p:attrNameLst>
                                          <p:attrName>r</p:attrName>
                                        </p:attrNameLst>
                                      </p:cBhvr>
                                    </p:animRot>
                                    <p:animRot by="-1500000">
                                      <p:cBhvr>
                                        <p:cTn id="9" dur="125" fill="hold">
                                          <p:stCondLst>
                                            <p:cond delay="250"/>
                                          </p:stCondLst>
                                        </p:cTn>
                                        <p:tgtEl>
                                          <p:spTgt spid="26"/>
                                        </p:tgtEl>
                                        <p:attrNameLst>
                                          <p:attrName>r</p:attrName>
                                        </p:attrNameLst>
                                      </p:cBhvr>
                                    </p:animRot>
                                    <p:animRot by="1500000">
                                      <p:cBhvr>
                                        <p:cTn id="10" dur="125" fill="hold">
                                          <p:stCondLst>
                                            <p:cond delay="375"/>
                                          </p:stCondLst>
                                        </p:cTn>
                                        <p:tgtEl>
                                          <p:spTgt spid="26"/>
                                        </p:tgtEl>
                                        <p:attrNameLst>
                                          <p:attrName>r</p:attrName>
                                        </p:attrNameLst>
                                      </p:cBhvr>
                                    </p:animRot>
                                  </p:childTnLst>
                                </p:cTn>
                              </p:par>
                              <p:par>
                                <p:cTn id="11" presetID="1" presetClass="mediacall" presetSubtype="0" fill="hold" nodeType="withEffect">
                                  <p:stCondLst>
                                    <p:cond delay="0"/>
                                  </p:stCondLst>
                                  <p:childTnLst>
                                    <p:cmd type="call" cmd="playFrom(0.0)">
                                      <p:cBhvr>
                                        <p:cTn id="12" dur="7449"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endCondLst>
                    <p:cond evt="onStopAudio" delay="0">
                      <p:tgtEl>
                        <p:sldTgt/>
                      </p:tgtEl>
                    </p:cond>
                  </p:endCondLst>
                </p:cTn>
                <p:tgtEl>
                  <p:spTgt spid="32"/>
                </p:tgtEl>
              </p:cMediaNode>
            </p:video>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8" descr="16 Hospital ideas | hospital, episode backgrounds, hospital interior">
            <a:extLst>
              <a:ext uri="{FF2B5EF4-FFF2-40B4-BE49-F238E27FC236}">
                <a16:creationId xmlns:a16="http://schemas.microsoft.com/office/drawing/2014/main" xmlns="" id="{C1DE7254-56BB-424A-9C49-73C7AE0DD3AE}"/>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xmlns="" id="{4647A369-6D63-4024-A452-D351962C126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187502" y="4971280"/>
            <a:ext cx="5206435" cy="1536325"/>
          </a:xfrm>
          <a:prstGeom prst="rect">
            <a:avLst/>
          </a:prstGeom>
        </p:spPr>
      </p:pic>
      <p:pic>
        <p:nvPicPr>
          <p:cNvPr id="10" name="Picture 9">
            <a:extLst>
              <a:ext uri="{FF2B5EF4-FFF2-40B4-BE49-F238E27FC236}">
                <a16:creationId xmlns:a16="http://schemas.microsoft.com/office/drawing/2014/main" xmlns="" id="{1C4A08A2-72F6-4D3C-A6E4-EF2C8A5A4AFE}"/>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63832" y="2990887"/>
            <a:ext cx="5212532" cy="1536325"/>
          </a:xfrm>
          <a:prstGeom prst="rect">
            <a:avLst/>
          </a:prstGeom>
        </p:spPr>
      </p:pic>
      <p:pic>
        <p:nvPicPr>
          <p:cNvPr id="11" name="Picture 10">
            <a:extLst>
              <a:ext uri="{FF2B5EF4-FFF2-40B4-BE49-F238E27FC236}">
                <a16:creationId xmlns:a16="http://schemas.microsoft.com/office/drawing/2014/main" xmlns="" id="{71AC4C39-D99D-4BB2-881B-A853CD321797}"/>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190451" y="3020623"/>
            <a:ext cx="5206435" cy="1536325"/>
          </a:xfrm>
          <a:prstGeom prst="rect">
            <a:avLst/>
          </a:prstGeom>
        </p:spPr>
      </p:pic>
      <p:pic>
        <p:nvPicPr>
          <p:cNvPr id="12" name="Picture 11">
            <a:extLst>
              <a:ext uri="{FF2B5EF4-FFF2-40B4-BE49-F238E27FC236}">
                <a16:creationId xmlns:a16="http://schemas.microsoft.com/office/drawing/2014/main" xmlns="" id="{CD620C87-02D2-4BCA-BAAC-45A98E35523D}"/>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69024" y="4938877"/>
            <a:ext cx="5212532" cy="1536325"/>
          </a:xfrm>
          <a:prstGeom prst="rect">
            <a:avLst/>
          </a:prstGeom>
        </p:spPr>
      </p:pic>
      <p:sp>
        <p:nvSpPr>
          <p:cNvPr id="13" name="Rectangle: Rounded Corners 12">
            <a:extLst>
              <a:ext uri="{FF2B5EF4-FFF2-40B4-BE49-F238E27FC236}">
                <a16:creationId xmlns:a16="http://schemas.microsoft.com/office/drawing/2014/main" xmlns="" id="{54C547A1-378D-4B7A-837B-F272F1232286}"/>
              </a:ext>
            </a:extLst>
          </p:cNvPr>
          <p:cNvSpPr/>
          <p:nvPr/>
        </p:nvSpPr>
        <p:spPr>
          <a:xfrm>
            <a:off x="428052" y="368547"/>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F628ADF2-2621-427F-A231-4104FB9F6B3A}"/>
              </a:ext>
            </a:extLst>
          </p:cNvPr>
          <p:cNvSpPr txBox="1"/>
          <p:nvPr/>
        </p:nvSpPr>
        <p:spPr>
          <a:xfrm>
            <a:off x="2394182" y="629629"/>
            <a:ext cx="8087150" cy="1661993"/>
          </a:xfrm>
          <a:prstGeom prst="rect">
            <a:avLst/>
          </a:prstGeom>
          <a:noFill/>
          <a:ln>
            <a:noFill/>
          </a:ln>
        </p:spPr>
        <p:txBody>
          <a:bodyPr wrap="none" lIns="0" tIns="0" rIns="0" bIns="0" rtlCol="0">
            <a:spAutoFit/>
          </a:bodyPr>
          <a:lstStyle/>
          <a:p>
            <a:pPr algn="ctr"/>
            <a:r>
              <a:rPr lang="vi-VN" sz="5400" b="1">
                <a:ln w="31750">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Bệnh viêm gan A </a:t>
            </a:r>
            <a:endParaRPr lang="en-US" sz="5400" b="1">
              <a:ln w="31750">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endParaRPr>
          </a:p>
          <a:p>
            <a:pPr algn="ctr"/>
            <a:r>
              <a:rPr lang="vi-VN" sz="5400" b="1">
                <a:ln w="31750">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lây truyền qua đường nào?</a:t>
            </a:r>
            <a:endParaRPr lang="en-US" sz="5400" b="1">
              <a:ln w="31750">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xmlns="" id="{0952E1FD-C5B3-4652-981F-C6B7DFCDEB81}"/>
              </a:ext>
            </a:extLst>
          </p:cNvPr>
          <p:cNvSpPr txBox="1"/>
          <p:nvPr/>
        </p:nvSpPr>
        <p:spPr>
          <a:xfrm>
            <a:off x="1538223" y="3360849"/>
            <a:ext cx="3422412" cy="615553"/>
          </a:xfrm>
          <a:prstGeom prst="rect">
            <a:avLst/>
          </a:prstGeom>
          <a:noFill/>
          <a:ln>
            <a:noFill/>
          </a:ln>
        </p:spPr>
        <p:txBody>
          <a:bodyPr wrap="none" lIns="0" tIns="0" rIns="0" bIns="0" rtlCol="0">
            <a:spAutoFit/>
          </a:bodyPr>
          <a:lstStyle/>
          <a:p>
            <a:pPr algn="ctr"/>
            <a:r>
              <a:rPr lang="vi-VN" sz="4000" b="1">
                <a:ln w="28575">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Đường tiêu hóa</a:t>
            </a:r>
          </a:p>
        </p:txBody>
      </p:sp>
      <p:sp>
        <p:nvSpPr>
          <p:cNvPr id="16" name="TextBox 15">
            <a:extLst>
              <a:ext uri="{FF2B5EF4-FFF2-40B4-BE49-F238E27FC236}">
                <a16:creationId xmlns:a16="http://schemas.microsoft.com/office/drawing/2014/main" xmlns="" id="{3E03EA90-733A-4076-9B57-2D268E9B066E}"/>
              </a:ext>
            </a:extLst>
          </p:cNvPr>
          <p:cNvSpPr txBox="1"/>
          <p:nvPr/>
        </p:nvSpPr>
        <p:spPr>
          <a:xfrm>
            <a:off x="1727210" y="5399262"/>
            <a:ext cx="2601674" cy="615553"/>
          </a:xfrm>
          <a:prstGeom prst="rect">
            <a:avLst/>
          </a:prstGeom>
          <a:noFill/>
          <a:ln>
            <a:noFill/>
          </a:ln>
        </p:spPr>
        <p:txBody>
          <a:bodyPr wrap="none" lIns="0" tIns="0" rIns="0" bIns="0" rtlCol="0">
            <a:spAutoFit/>
          </a:bodyPr>
          <a:lstStyle/>
          <a:p>
            <a:pPr algn="ctr"/>
            <a:r>
              <a:rPr lang="vi-VN" sz="4000" b="1">
                <a:ln w="28575">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Đường máu</a:t>
            </a:r>
            <a:endParaRPr lang="en-US" sz="4000" b="1">
              <a:ln w="28575">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F2EB0F93-223E-4F10-94B0-854EB8ED042B}"/>
              </a:ext>
            </a:extLst>
          </p:cNvPr>
          <p:cNvSpPr txBox="1"/>
          <p:nvPr/>
        </p:nvSpPr>
        <p:spPr>
          <a:xfrm>
            <a:off x="7663845" y="3411749"/>
            <a:ext cx="3129063" cy="615553"/>
          </a:xfrm>
          <a:prstGeom prst="rect">
            <a:avLst/>
          </a:prstGeom>
          <a:noFill/>
          <a:ln>
            <a:noFill/>
          </a:ln>
        </p:spPr>
        <p:txBody>
          <a:bodyPr wrap="none" lIns="0" tIns="0" rIns="0" bIns="0" rtlCol="0">
            <a:spAutoFit/>
          </a:bodyPr>
          <a:lstStyle/>
          <a:p>
            <a:pPr algn="ctr"/>
            <a:r>
              <a:rPr lang="vi-VN" sz="4000" b="1">
                <a:ln w="28575">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Đường hô hấp</a:t>
            </a:r>
          </a:p>
        </p:txBody>
      </p:sp>
      <p:sp>
        <p:nvSpPr>
          <p:cNvPr id="18" name="TextBox 17">
            <a:extLst>
              <a:ext uri="{FF2B5EF4-FFF2-40B4-BE49-F238E27FC236}">
                <a16:creationId xmlns:a16="http://schemas.microsoft.com/office/drawing/2014/main" xmlns="" id="{7806A182-6B13-4886-A854-40BD8B1094CA}"/>
              </a:ext>
            </a:extLst>
          </p:cNvPr>
          <p:cNvSpPr txBox="1"/>
          <p:nvPr/>
        </p:nvSpPr>
        <p:spPr>
          <a:xfrm>
            <a:off x="7448241" y="5347938"/>
            <a:ext cx="3560270" cy="615553"/>
          </a:xfrm>
          <a:prstGeom prst="rect">
            <a:avLst/>
          </a:prstGeom>
          <a:noFill/>
          <a:ln>
            <a:noFill/>
          </a:ln>
        </p:spPr>
        <p:txBody>
          <a:bodyPr wrap="none" lIns="0" tIns="0" rIns="0" bIns="0" rtlCol="0">
            <a:spAutoFit/>
          </a:bodyPr>
          <a:lstStyle/>
          <a:p>
            <a:pPr algn="ctr"/>
            <a:r>
              <a:rPr lang="vi-VN" sz="4000" b="1">
                <a:ln w="28575">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Đường giao tiếp</a:t>
            </a:r>
          </a:p>
        </p:txBody>
      </p:sp>
      <p:pic>
        <p:nvPicPr>
          <p:cNvPr id="22" name="AmthanhThua">
            <a:hlinkClick r:id="" action="ppaction://media"/>
            <a:extLst>
              <a:ext uri="{FF2B5EF4-FFF2-40B4-BE49-F238E27FC236}">
                <a16:creationId xmlns:a16="http://schemas.microsoft.com/office/drawing/2014/main" xmlns="" id="{A7E13B93-B031-425D-B5AF-B664ECB03968}"/>
              </a:ext>
            </a:extLst>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1245012" y="4407923"/>
            <a:ext cx="487363" cy="487363"/>
          </a:xfrm>
          <a:prstGeom prst="rect">
            <a:avLst/>
          </a:prstGeom>
        </p:spPr>
      </p:pic>
      <p:sp>
        <p:nvSpPr>
          <p:cNvPr id="23" name="TextBox 22">
            <a:extLst>
              <a:ext uri="{FF2B5EF4-FFF2-40B4-BE49-F238E27FC236}">
                <a16:creationId xmlns:a16="http://schemas.microsoft.com/office/drawing/2014/main" xmlns="" id="{9EC99A3B-1CF9-4EB2-819D-7C16124FDDEC}"/>
              </a:ext>
            </a:extLst>
          </p:cNvPr>
          <p:cNvSpPr txBox="1"/>
          <p:nvPr/>
        </p:nvSpPr>
        <p:spPr>
          <a:xfrm>
            <a:off x="-1801144" y="2036998"/>
            <a:ext cx="1633782" cy="646331"/>
          </a:xfrm>
          <a:prstGeom prst="rect">
            <a:avLst/>
          </a:prstGeom>
          <a:noFill/>
        </p:spPr>
        <p:txBody>
          <a:bodyPr wrap="none" rtlCol="0">
            <a:spAutoFit/>
          </a:bodyPr>
          <a:lstStyle/>
          <a:p>
            <a:pPr algn="ctr"/>
            <a:r>
              <a:rPr lang="en-US" b="1" dirty="0" err="1">
                <a:latin typeface="Times New Roman" pitchFamily="18" charset="0"/>
                <a:cs typeface="Times New Roman" pitchFamily="18" charset="0"/>
              </a:rPr>
              <a:t>Âm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thanh</a:t>
            </a:r>
            <a:r>
              <a:rPr lang="en-US" b="1" dirty="0">
                <a:latin typeface="Times New Roman" pitchFamily="18" charset="0"/>
                <a:cs typeface="Times New Roman" pitchFamily="18" charset="0"/>
              </a:rPr>
              <a:t> </a:t>
            </a:r>
          </a:p>
          <a:p>
            <a:pPr algn="ctr"/>
            <a:r>
              <a:rPr lang="en-US" b="1" dirty="0" err="1">
                <a:latin typeface="Times New Roman" pitchFamily="18" charset="0"/>
                <a:cs typeface="Times New Roman" pitchFamily="18" charset="0"/>
              </a:rPr>
              <a:t>khi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chọn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Đúng</a:t>
            </a:r>
            <a:endParaRPr lang="en-US"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xmlns="" id="{AF975831-B211-4F2B-86E3-5064A76874A8}"/>
              </a:ext>
            </a:extLst>
          </p:cNvPr>
          <p:cNvSpPr txBox="1"/>
          <p:nvPr/>
        </p:nvSpPr>
        <p:spPr>
          <a:xfrm>
            <a:off x="-1683579" y="3625082"/>
            <a:ext cx="1402948" cy="646331"/>
          </a:xfrm>
          <a:prstGeom prst="rect">
            <a:avLst/>
          </a:prstGeom>
          <a:noFill/>
        </p:spPr>
        <p:txBody>
          <a:bodyPr wrap="none" rtlCol="0">
            <a:spAutoFit/>
          </a:bodyPr>
          <a:lstStyle/>
          <a:p>
            <a:pPr algn="ctr"/>
            <a:r>
              <a:rPr lang="en-US" b="1" dirty="0" err="1">
                <a:latin typeface="Times New Roman" pitchFamily="18" charset="0"/>
                <a:cs typeface="Times New Roman" pitchFamily="18" charset="0"/>
              </a:rPr>
              <a:t>Âm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thanh</a:t>
            </a:r>
            <a:r>
              <a:rPr lang="en-US" b="1" dirty="0">
                <a:latin typeface="Times New Roman" pitchFamily="18" charset="0"/>
                <a:cs typeface="Times New Roman" pitchFamily="18" charset="0"/>
              </a:rPr>
              <a:t> </a:t>
            </a:r>
          </a:p>
          <a:p>
            <a:pPr algn="ctr"/>
            <a:r>
              <a:rPr lang="en-US" b="1" dirty="0" err="1">
                <a:latin typeface="Times New Roman" pitchFamily="18" charset="0"/>
                <a:cs typeface="Times New Roman" pitchFamily="18" charset="0"/>
              </a:rPr>
              <a:t>khi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chọn</a:t>
            </a:r>
            <a:r>
              <a:rPr lang="en-US" b="1" dirty="0">
                <a:latin typeface="Times New Roman" pitchFamily="18" charset="0"/>
                <a:cs typeface="Times New Roman" pitchFamily="18" charset="0"/>
              </a:rPr>
              <a:t> Sai</a:t>
            </a:r>
          </a:p>
        </p:txBody>
      </p:sp>
      <p:pic>
        <p:nvPicPr>
          <p:cNvPr id="25" name="59c3c5f047238">
            <a:hlinkClick r:id="" action="ppaction://media"/>
            <a:extLst>
              <a:ext uri="{FF2B5EF4-FFF2-40B4-BE49-F238E27FC236}">
                <a16:creationId xmlns:a16="http://schemas.microsoft.com/office/drawing/2014/main" xmlns="" id="{4291A6BA-BC1C-46D6-9DD8-15BB063C6FDF}"/>
              </a:ext>
            </a:extLst>
          </p:cNvPr>
          <p:cNvPicPr>
            <a:picLocks noChangeAspect="1"/>
          </p:cNvPicPr>
          <p:nvPr>
            <a:videoFile r:link="rId1"/>
            <p:extLst>
              <p:ext uri="{DAA4B4D4-6D71-4841-9C94-3DE7FCFB9230}">
                <p14:media xmlns:p14="http://schemas.microsoft.com/office/powerpoint/2010/main" xmlns="" r:embed="rId11"/>
              </p:ext>
            </p:extLst>
          </p:nvPr>
        </p:nvPicPr>
        <p:blipFill>
          <a:blip r:embed="rId10" cstate="print"/>
          <a:stretch>
            <a:fillRect/>
          </a:stretch>
        </p:blipFill>
        <p:spPr>
          <a:xfrm>
            <a:off x="-1245012" y="1348650"/>
            <a:ext cx="487363" cy="487363"/>
          </a:xfrm>
          <a:prstGeom prst="rect">
            <a:avLst/>
          </a:prstGeom>
        </p:spPr>
      </p:pic>
      <p:pic>
        <p:nvPicPr>
          <p:cNvPr id="27" name="AmthanhThua">
            <a:hlinkClick r:id="" action="ppaction://media"/>
            <a:extLst>
              <a:ext uri="{FF2B5EF4-FFF2-40B4-BE49-F238E27FC236}">
                <a16:creationId xmlns:a16="http://schemas.microsoft.com/office/drawing/2014/main" xmlns="" id="{1DFD05A8-71BB-495A-B6C1-80F14A80AB0E}"/>
              </a:ext>
            </a:extLst>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1252490" y="5031842"/>
            <a:ext cx="487363" cy="487363"/>
          </a:xfrm>
          <a:prstGeom prst="rect">
            <a:avLst/>
          </a:prstGeom>
        </p:spPr>
      </p:pic>
      <p:pic>
        <p:nvPicPr>
          <p:cNvPr id="28" name="AmthanhThua">
            <a:hlinkClick r:id="" action="ppaction://media"/>
            <a:extLst>
              <a:ext uri="{FF2B5EF4-FFF2-40B4-BE49-F238E27FC236}">
                <a16:creationId xmlns:a16="http://schemas.microsoft.com/office/drawing/2014/main" xmlns="" id="{5060A992-DD4B-4A31-8E0A-EF7034597C50}"/>
              </a:ext>
            </a:extLst>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1237935" y="5655715"/>
            <a:ext cx="487363" cy="487363"/>
          </a:xfrm>
          <a:prstGeom prst="rect">
            <a:avLst/>
          </a:prstGeom>
        </p:spPr>
      </p:pic>
      <p:pic>
        <p:nvPicPr>
          <p:cNvPr id="1026" name="Picture 2" descr="Cartoon Physician, Doctor cartoon illustration, cartoon Character, child,  hand png | PNGWing">
            <a:extLst>
              <a:ext uri="{FF2B5EF4-FFF2-40B4-BE49-F238E27FC236}">
                <a16:creationId xmlns:a16="http://schemas.microsoft.com/office/drawing/2014/main" xmlns="" id="{F44F409D-F2F0-4D1A-89A9-02CD06A6A086}"/>
              </a:ext>
            </a:extLst>
          </p:cNvPr>
          <p:cNvPicPr>
            <a:picLocks noChangeAspect="1" noChangeArrowheads="1"/>
          </p:cNvPicPr>
          <p:nvPr/>
        </p:nvPicPr>
        <p:blipFill rotWithShape="1">
          <a:blip r:embed="rId12">
            <a:extLst>
              <a:ext uri="{BEBA8EAE-BF5A-486C-A8C5-ECC9F3942E4B}">
                <a14:imgProps xmlns:a14="http://schemas.microsoft.com/office/drawing/2010/main" xmlns="">
                  <a14:imgLayer r:embed="rId14">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xmlns="" val="0"/>
              </a:ext>
            </a:extLst>
          </a:blip>
          <a:srcRect r="43611" b="30025"/>
          <a:stretch/>
        </p:blipFill>
        <p:spPr bwMode="auto">
          <a:xfrm>
            <a:off x="121159" y="-80377"/>
            <a:ext cx="2188333" cy="2715581"/>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Pill And Tablet Cartoon - Pill - Sticker | TeePublic">
            <a:extLst>
              <a:ext uri="{FF2B5EF4-FFF2-40B4-BE49-F238E27FC236}">
                <a16:creationId xmlns:a16="http://schemas.microsoft.com/office/drawing/2014/main" xmlns="" id="{897247CD-8D1D-42F2-BAE8-DE9AA7620570}"/>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xmlns="">
                  <a14:imgLayer r:embed="rId16">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rot="2943722">
            <a:off x="4810437" y="3386344"/>
            <a:ext cx="1678131" cy="1678131"/>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Pill And Tablet Cartoon - Pill - Sticker | TeePublic">
            <a:extLst>
              <a:ext uri="{FF2B5EF4-FFF2-40B4-BE49-F238E27FC236}">
                <a16:creationId xmlns:a16="http://schemas.microsoft.com/office/drawing/2014/main" xmlns="" id="{68C7E47F-F5E3-45F9-9236-4A6FCC8CEC46}"/>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xmlns="">
                  <a14:imgLayer r:embed="rId16">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rot="2943722">
            <a:off x="4781470" y="5373568"/>
            <a:ext cx="1678131" cy="1678131"/>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 descr="Pill And Tablet Cartoon - Pill - Sticker | TeePublic">
            <a:extLst>
              <a:ext uri="{FF2B5EF4-FFF2-40B4-BE49-F238E27FC236}">
                <a16:creationId xmlns:a16="http://schemas.microsoft.com/office/drawing/2014/main" xmlns="" id="{7F203172-D551-4442-A381-D546BC6C3C8D}"/>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xmlns="">
                  <a14:imgLayer r:embed="rId16">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rot="2943722">
            <a:off x="10665632" y="3492772"/>
            <a:ext cx="1678131" cy="1678131"/>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Pill And Tablet Cartoon - Pill - Sticker | TeePublic">
            <a:extLst>
              <a:ext uri="{FF2B5EF4-FFF2-40B4-BE49-F238E27FC236}">
                <a16:creationId xmlns:a16="http://schemas.microsoft.com/office/drawing/2014/main" xmlns="" id="{45635F48-DAA2-4FFE-88E7-48A85F516164}"/>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xmlns="">
                  <a14:imgLayer r:embed="rId16">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rot="2943722">
            <a:off x="10608861" y="5386018"/>
            <a:ext cx="1678131" cy="16781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88760197"/>
      </p:ext>
    </p:extLst>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6" dur="500"/>
                                        <p:tgtEl>
                                          <p:spTgt spid="15">
                                            <p:txEl>
                                              <p:pRg st="0" end="0"/>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42"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anim calcmode="lin" valueType="num">
                                      <p:cBhvr>
                                        <p:cTn id="38" dur="1000" fill="hold"/>
                                        <p:tgtEl>
                                          <p:spTgt spid="1026"/>
                                        </p:tgtEl>
                                        <p:attrNameLst>
                                          <p:attrName>ppt_x</p:attrName>
                                        </p:attrNameLst>
                                      </p:cBhvr>
                                      <p:tavLst>
                                        <p:tav tm="0">
                                          <p:val>
                                            <p:strVal val="#ppt_x"/>
                                          </p:val>
                                        </p:tav>
                                        <p:tav tm="100000">
                                          <p:val>
                                            <p:strVal val="#ppt_x"/>
                                          </p:val>
                                        </p:tav>
                                      </p:tavLst>
                                    </p:anim>
                                    <p:anim calcmode="lin" valueType="num">
                                      <p:cBhvr>
                                        <p:cTn id="39" dur="1000" fill="hold"/>
                                        <p:tgtEl>
                                          <p:spTgt spid="1026"/>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31"/>
                                        </p:tgtEl>
                                        <p:attrNameLst>
                                          <p:attrName>r</p:attrName>
                                        </p:attrNameLst>
                                      </p:cBhvr>
                                    </p:animRot>
                                    <p:animRot by="-240000">
                                      <p:cBhvr>
                                        <p:cTn id="54" dur="200" fill="hold">
                                          <p:stCondLst>
                                            <p:cond delay="200"/>
                                          </p:stCondLst>
                                        </p:cTn>
                                        <p:tgtEl>
                                          <p:spTgt spid="31"/>
                                        </p:tgtEl>
                                        <p:attrNameLst>
                                          <p:attrName>r</p:attrName>
                                        </p:attrNameLst>
                                      </p:cBhvr>
                                    </p:animRot>
                                    <p:animRot by="240000">
                                      <p:cBhvr>
                                        <p:cTn id="55" dur="200" fill="hold">
                                          <p:stCondLst>
                                            <p:cond delay="400"/>
                                          </p:stCondLst>
                                        </p:cTn>
                                        <p:tgtEl>
                                          <p:spTgt spid="31"/>
                                        </p:tgtEl>
                                        <p:attrNameLst>
                                          <p:attrName>r</p:attrName>
                                        </p:attrNameLst>
                                      </p:cBhvr>
                                    </p:animRot>
                                    <p:animRot by="-240000">
                                      <p:cBhvr>
                                        <p:cTn id="56" dur="200" fill="hold">
                                          <p:stCondLst>
                                            <p:cond delay="600"/>
                                          </p:stCondLst>
                                        </p:cTn>
                                        <p:tgtEl>
                                          <p:spTgt spid="31"/>
                                        </p:tgtEl>
                                        <p:attrNameLst>
                                          <p:attrName>r</p:attrName>
                                        </p:attrNameLst>
                                      </p:cBhvr>
                                    </p:animRot>
                                    <p:animRot by="120000">
                                      <p:cBhvr>
                                        <p:cTn id="57" dur="200" fill="hold">
                                          <p:stCondLst>
                                            <p:cond delay="800"/>
                                          </p:stCondLst>
                                        </p:cTn>
                                        <p:tgtEl>
                                          <p:spTgt spid="31"/>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32"/>
                                        </p:tgtEl>
                                        <p:attrNameLst>
                                          <p:attrName>r</p:attrName>
                                        </p:attrNameLst>
                                      </p:cBhvr>
                                    </p:animRot>
                                    <p:animRot by="-240000">
                                      <p:cBhvr>
                                        <p:cTn id="60" dur="200" fill="hold">
                                          <p:stCondLst>
                                            <p:cond delay="200"/>
                                          </p:stCondLst>
                                        </p:cTn>
                                        <p:tgtEl>
                                          <p:spTgt spid="32"/>
                                        </p:tgtEl>
                                        <p:attrNameLst>
                                          <p:attrName>r</p:attrName>
                                        </p:attrNameLst>
                                      </p:cBhvr>
                                    </p:animRot>
                                    <p:animRot by="240000">
                                      <p:cBhvr>
                                        <p:cTn id="61" dur="200" fill="hold">
                                          <p:stCondLst>
                                            <p:cond delay="400"/>
                                          </p:stCondLst>
                                        </p:cTn>
                                        <p:tgtEl>
                                          <p:spTgt spid="32"/>
                                        </p:tgtEl>
                                        <p:attrNameLst>
                                          <p:attrName>r</p:attrName>
                                        </p:attrNameLst>
                                      </p:cBhvr>
                                    </p:animRot>
                                    <p:animRot by="-240000">
                                      <p:cBhvr>
                                        <p:cTn id="62" dur="200" fill="hold">
                                          <p:stCondLst>
                                            <p:cond delay="600"/>
                                          </p:stCondLst>
                                        </p:cTn>
                                        <p:tgtEl>
                                          <p:spTgt spid="32"/>
                                        </p:tgtEl>
                                        <p:attrNameLst>
                                          <p:attrName>r</p:attrName>
                                        </p:attrNameLst>
                                      </p:cBhvr>
                                    </p:animRot>
                                    <p:animRot by="120000">
                                      <p:cBhvr>
                                        <p:cTn id="63" dur="200" fill="hold">
                                          <p:stCondLst>
                                            <p:cond delay="800"/>
                                          </p:stCondLst>
                                        </p:cTn>
                                        <p:tgtEl>
                                          <p:spTgt spid="32"/>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100" fill="hold">
                                          <p:stCondLst>
                                            <p:cond delay="0"/>
                                          </p:stCondLst>
                                        </p:cTn>
                                        <p:tgtEl>
                                          <p:spTgt spid="33"/>
                                        </p:tgtEl>
                                        <p:attrNameLst>
                                          <p:attrName>r</p:attrName>
                                        </p:attrNameLst>
                                      </p:cBhvr>
                                    </p:animRot>
                                    <p:animRot by="-240000">
                                      <p:cBhvr>
                                        <p:cTn id="66" dur="200" fill="hold">
                                          <p:stCondLst>
                                            <p:cond delay="200"/>
                                          </p:stCondLst>
                                        </p:cTn>
                                        <p:tgtEl>
                                          <p:spTgt spid="33"/>
                                        </p:tgtEl>
                                        <p:attrNameLst>
                                          <p:attrName>r</p:attrName>
                                        </p:attrNameLst>
                                      </p:cBhvr>
                                    </p:animRot>
                                    <p:animRot by="240000">
                                      <p:cBhvr>
                                        <p:cTn id="67" dur="200" fill="hold">
                                          <p:stCondLst>
                                            <p:cond delay="400"/>
                                          </p:stCondLst>
                                        </p:cTn>
                                        <p:tgtEl>
                                          <p:spTgt spid="33"/>
                                        </p:tgtEl>
                                        <p:attrNameLst>
                                          <p:attrName>r</p:attrName>
                                        </p:attrNameLst>
                                      </p:cBhvr>
                                    </p:animRot>
                                    <p:animRot by="-240000">
                                      <p:cBhvr>
                                        <p:cTn id="68" dur="200" fill="hold">
                                          <p:stCondLst>
                                            <p:cond delay="600"/>
                                          </p:stCondLst>
                                        </p:cTn>
                                        <p:tgtEl>
                                          <p:spTgt spid="33"/>
                                        </p:tgtEl>
                                        <p:attrNameLst>
                                          <p:attrName>r</p:attrName>
                                        </p:attrNameLst>
                                      </p:cBhvr>
                                    </p:animRot>
                                    <p:animRot by="120000">
                                      <p:cBhvr>
                                        <p:cTn id="69" dur="200" fill="hold">
                                          <p:stCondLst>
                                            <p:cond delay="800"/>
                                          </p:stCondLst>
                                        </p:cTn>
                                        <p:tgtEl>
                                          <p:spTgt spid="33"/>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34"/>
                                        </p:tgtEl>
                                        <p:attrNameLst>
                                          <p:attrName>r</p:attrName>
                                        </p:attrNameLst>
                                      </p:cBhvr>
                                    </p:animRot>
                                    <p:animRot by="-240000">
                                      <p:cBhvr>
                                        <p:cTn id="72" dur="200" fill="hold">
                                          <p:stCondLst>
                                            <p:cond delay="200"/>
                                          </p:stCondLst>
                                        </p:cTn>
                                        <p:tgtEl>
                                          <p:spTgt spid="34"/>
                                        </p:tgtEl>
                                        <p:attrNameLst>
                                          <p:attrName>r</p:attrName>
                                        </p:attrNameLst>
                                      </p:cBhvr>
                                    </p:animRot>
                                    <p:animRot by="240000">
                                      <p:cBhvr>
                                        <p:cTn id="73" dur="200" fill="hold">
                                          <p:stCondLst>
                                            <p:cond delay="400"/>
                                          </p:stCondLst>
                                        </p:cTn>
                                        <p:tgtEl>
                                          <p:spTgt spid="34"/>
                                        </p:tgtEl>
                                        <p:attrNameLst>
                                          <p:attrName>r</p:attrName>
                                        </p:attrNameLst>
                                      </p:cBhvr>
                                    </p:animRot>
                                    <p:animRot by="-240000">
                                      <p:cBhvr>
                                        <p:cTn id="74" dur="200" fill="hold">
                                          <p:stCondLst>
                                            <p:cond delay="600"/>
                                          </p:stCondLst>
                                        </p:cTn>
                                        <p:tgtEl>
                                          <p:spTgt spid="34"/>
                                        </p:tgtEl>
                                        <p:attrNameLst>
                                          <p:attrName>r</p:attrName>
                                        </p:attrNameLst>
                                      </p:cBhvr>
                                    </p:animRot>
                                    <p:animRot by="120000">
                                      <p:cBhvr>
                                        <p:cTn id="75"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704" fill="hold"/>
                                        <p:tgtEl>
                                          <p:spTgt spid="25"/>
                                        </p:tgtEl>
                                      </p:cBhvr>
                                    </p:cmd>
                                  </p:childTnLst>
                                </p:cTn>
                              </p:par>
                              <p:par>
                                <p:cTn id="81" presetID="16" presetClass="emph" presetSubtype="0" fill="hold" nodeType="withEffect">
                                  <p:stCondLst>
                                    <p:cond delay="0"/>
                                  </p:stCondLst>
                                  <p:iterate type="lt">
                                    <p:tmPct val="4000"/>
                                  </p:iterate>
                                  <p:childTnLst>
                                    <p:set>
                                      <p:cBhvr override="childStyle">
                                        <p:cTn id="82" dur="500" fill="hold"/>
                                        <p:tgtEl>
                                          <p:spTgt spid="15">
                                            <p:txEl>
                                              <p:pRg st="0" end="0"/>
                                            </p:txEl>
                                          </p:spTgt>
                                        </p:tgtEl>
                                        <p:attrNameLst>
                                          <p:attrName>style.color</p:attrName>
                                        </p:attrNameLst>
                                      </p:cBhvr>
                                      <p:to>
                                        <p:clrVal>
                                          <a:schemeClr val="accent2"/>
                                        </p:clrVal>
                                      </p:to>
                                    </p:set>
                                    <p:set>
                                      <p:cBhvr>
                                        <p:cTn id="83" dur="500" fill="hold"/>
                                        <p:tgtEl>
                                          <p:spTgt spid="15">
                                            <p:txEl>
                                              <p:pRg st="0" end="0"/>
                                            </p:txEl>
                                          </p:spTgt>
                                        </p:tgtEl>
                                        <p:attrNameLst>
                                          <p:attrName>fillcolor</p:attrName>
                                        </p:attrNameLst>
                                      </p:cBhvr>
                                      <p:to>
                                        <p:clrVal>
                                          <a:schemeClr val="accent2"/>
                                        </p:clrVal>
                                      </p:to>
                                    </p:set>
                                    <p:set>
                                      <p:cBhvr>
                                        <p:cTn id="84" dur="500" fill="hold"/>
                                        <p:tgtEl>
                                          <p:spTgt spid="15">
                                            <p:txEl>
                                              <p:pRg st="0" end="0"/>
                                            </p:txEl>
                                          </p:spTgt>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85" restart="whenNotActive" fill="hold" evtFilter="cancelBubble" nodeType="interactiveSeq">
                <p:stCondLst>
                  <p:cond evt="onClick" delay="0">
                    <p:tgtEl>
                      <p:spTgt spid="11"/>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4995" fill="hold"/>
                                        <p:tgtEl>
                                          <p:spTgt spid="22"/>
                                        </p:tgtEl>
                                      </p:cBhvr>
                                    </p:cmd>
                                  </p:childTnLst>
                                </p:cTn>
                              </p:par>
                            </p:childTnLst>
                          </p:cTn>
                        </p:par>
                      </p:childTnLst>
                    </p:cTn>
                  </p:par>
                </p:childTnLst>
              </p:cTn>
              <p:nextCondLst>
                <p:cond evt="onClick" delay="0">
                  <p:tgtEl>
                    <p:spTgt spid="11"/>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4995" fill="hold"/>
                                        <p:tgtEl>
                                          <p:spTgt spid="28"/>
                                        </p:tgtEl>
                                      </p:cBhvr>
                                    </p:cmd>
                                  </p:childTnLst>
                                </p:cTn>
                              </p:par>
                            </p:childTnLst>
                          </p:cTn>
                        </p:par>
                      </p:childTnLst>
                    </p:cTn>
                  </p:par>
                </p:childTnLst>
              </p:cTn>
              <p:nextCondLst>
                <p:cond evt="onClick" delay="0">
                  <p:tgtEl>
                    <p:spTgt spid="12"/>
                  </p:tgtEl>
                </p:cond>
              </p:nextCondLst>
            </p:seq>
            <p:seq concurrent="1" nextAc="seek">
              <p:cTn id="95" restart="whenNotActive" fill="hold" evtFilter="cancelBubble" nodeType="interactiveSeq">
                <p:stCondLst>
                  <p:cond evt="onClick" delay="0">
                    <p:tgtEl>
                      <p:spTgt spid="9"/>
                    </p:tgtEl>
                  </p:cond>
                </p:stCondLst>
                <p:endSync evt="end" delay="0">
                  <p:rtn val="all"/>
                </p:endSync>
                <p:childTnLst>
                  <p:par>
                    <p:cTn id="96" fill="hold">
                      <p:stCondLst>
                        <p:cond delay="0"/>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4995" fill="hold"/>
                                        <p:tgtEl>
                                          <p:spTgt spid="27"/>
                                        </p:tgtEl>
                                      </p:cBhvr>
                                    </p:cmd>
                                  </p:childTnLst>
                                </p:cTn>
                              </p:par>
                            </p:childTnLst>
                          </p:cTn>
                        </p:par>
                      </p:childTnLst>
                    </p:cTn>
                  </p:par>
                </p:childTnLst>
              </p:cTn>
              <p:nextCondLst>
                <p:cond evt="onClick" delay="0">
                  <p:tgtEl>
                    <p:spTgt spid="9"/>
                  </p:tgtEl>
                </p:cond>
              </p:nextCondLst>
            </p:seq>
            <p:video>
              <p:cMediaNode vol="80000">
                <p:cTn id="100" fill="hold" display="0">
                  <p:stCondLst>
                    <p:cond delay="indefinite"/>
                  </p:stCondLst>
                  <p:endCondLst>
                    <p:cond evt="onStopAudio" delay="0">
                      <p:tgtEl>
                        <p:sldTgt/>
                      </p:tgtEl>
                    </p:cond>
                  </p:endCondLst>
                </p:cTn>
                <p:tgtEl>
                  <p:spTgt spid="22"/>
                </p:tgtEl>
              </p:cMediaNode>
            </p:video>
            <p:video>
              <p:cMediaNode vol="80000">
                <p:cTn id="101" fill="hold" display="0">
                  <p:stCondLst>
                    <p:cond delay="indefinite"/>
                  </p:stCondLst>
                  <p:endCondLst>
                    <p:cond evt="onStopAudio" delay="0">
                      <p:tgtEl>
                        <p:sldTgt/>
                      </p:tgtEl>
                    </p:cond>
                  </p:endCondLst>
                </p:cTn>
                <p:tgtEl>
                  <p:spTgt spid="25"/>
                </p:tgtEl>
              </p:cMediaNode>
            </p:video>
            <p:video>
              <p:cMediaNode vol="80000">
                <p:cTn id="102" fill="hold" display="0">
                  <p:stCondLst>
                    <p:cond delay="indefinite"/>
                  </p:stCondLst>
                  <p:endCondLst>
                    <p:cond evt="onStopAudio" delay="0">
                      <p:tgtEl>
                        <p:sldTgt/>
                      </p:tgtEl>
                    </p:cond>
                  </p:endCondLst>
                </p:cTn>
                <p:tgtEl>
                  <p:spTgt spid="27"/>
                </p:tgtEl>
              </p:cMediaNode>
            </p:video>
            <p:video>
              <p:cMediaNode vol="80000">
                <p:cTn id="103" fill="hold" display="0">
                  <p:stCondLst>
                    <p:cond delay="indefinite"/>
                  </p:stCondLst>
                  <p:endCondLst>
                    <p:cond evt="onStopAudio" delay="0">
                      <p:tgtEl>
                        <p:sldTgt/>
                      </p:tgtEl>
                    </p:cond>
                  </p:endCondLst>
                </p:cTn>
                <p:tgtEl>
                  <p:spTgt spid="28"/>
                </p:tgtEl>
              </p:cMediaNode>
            </p:video>
          </p:childTnLst>
        </p:cTn>
      </p:par>
    </p:tnLst>
    <p:bldLst>
      <p:bldP spid="13" grpId="0" animBg="1"/>
      <p:bldP spid="14" grpId="0"/>
      <p:bldP spid="15" grpId="0" build="allAtOnce"/>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16 Hospital ideas | hospital, episode backgrounds, hospital interior">
            <a:extLst>
              <a:ext uri="{FF2B5EF4-FFF2-40B4-BE49-F238E27FC236}">
                <a16:creationId xmlns:a16="http://schemas.microsoft.com/office/drawing/2014/main" xmlns="" id="{CF1C380F-341E-46B6-8CAE-DE868FDE04D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8">
            <a:extLst>
              <a:ext uri="{FF2B5EF4-FFF2-40B4-BE49-F238E27FC236}">
                <a16:creationId xmlns:a16="http://schemas.microsoft.com/office/drawing/2014/main" xmlns="" id="{49C5F603-A3BF-4334-958B-E76615FA0772}"/>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107017" y="4971280"/>
            <a:ext cx="5206435" cy="1536325"/>
          </a:xfrm>
          <a:prstGeom prst="rect">
            <a:avLst/>
          </a:prstGeom>
        </p:spPr>
      </p:pic>
      <p:pic>
        <p:nvPicPr>
          <p:cNvPr id="20" name="Picture 19">
            <a:extLst>
              <a:ext uri="{FF2B5EF4-FFF2-40B4-BE49-F238E27FC236}">
                <a16:creationId xmlns:a16="http://schemas.microsoft.com/office/drawing/2014/main" xmlns="" id="{31F988F6-2049-4621-8C48-4F61E8023CD6}"/>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83347" y="2990887"/>
            <a:ext cx="5212532" cy="1536325"/>
          </a:xfrm>
          <a:prstGeom prst="rect">
            <a:avLst/>
          </a:prstGeom>
        </p:spPr>
      </p:pic>
      <p:pic>
        <p:nvPicPr>
          <p:cNvPr id="21" name="Picture 20">
            <a:extLst>
              <a:ext uri="{FF2B5EF4-FFF2-40B4-BE49-F238E27FC236}">
                <a16:creationId xmlns:a16="http://schemas.microsoft.com/office/drawing/2014/main" xmlns="" id="{C751DFDB-9291-40BC-9BD4-1206E2B07347}"/>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109966" y="3020623"/>
            <a:ext cx="5206435" cy="1536325"/>
          </a:xfrm>
          <a:prstGeom prst="rect">
            <a:avLst/>
          </a:prstGeom>
        </p:spPr>
      </p:pic>
      <p:pic>
        <p:nvPicPr>
          <p:cNvPr id="33" name="Picture 32">
            <a:extLst>
              <a:ext uri="{FF2B5EF4-FFF2-40B4-BE49-F238E27FC236}">
                <a16:creationId xmlns:a16="http://schemas.microsoft.com/office/drawing/2014/main" xmlns="" id="{97EFA5D8-A2A6-4BC6-B190-0194CD5F62B5}"/>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539" y="4938877"/>
            <a:ext cx="5212532" cy="1536325"/>
          </a:xfrm>
          <a:prstGeom prst="rect">
            <a:avLst/>
          </a:prstGeom>
        </p:spPr>
      </p:pic>
      <p:sp>
        <p:nvSpPr>
          <p:cNvPr id="38" name="Rectangle: Rounded Corners 37">
            <a:extLst>
              <a:ext uri="{FF2B5EF4-FFF2-40B4-BE49-F238E27FC236}">
                <a16:creationId xmlns:a16="http://schemas.microsoft.com/office/drawing/2014/main" xmlns="" id="{DEE383E3-24D1-45A2-BF42-072D960EA837}"/>
              </a:ext>
            </a:extLst>
          </p:cNvPr>
          <p:cNvSpPr/>
          <p:nvPr/>
        </p:nvSpPr>
        <p:spPr>
          <a:xfrm>
            <a:off x="330200" y="381000"/>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9" name="TextBox 38">
            <a:extLst>
              <a:ext uri="{FF2B5EF4-FFF2-40B4-BE49-F238E27FC236}">
                <a16:creationId xmlns:a16="http://schemas.microsoft.com/office/drawing/2014/main" xmlns="" id="{A37295E2-C70E-42D2-AF75-B5DA978A9D3C}"/>
              </a:ext>
            </a:extLst>
          </p:cNvPr>
          <p:cNvSpPr txBox="1"/>
          <p:nvPr/>
        </p:nvSpPr>
        <p:spPr>
          <a:xfrm>
            <a:off x="998149" y="648002"/>
            <a:ext cx="8358571" cy="1661993"/>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Để phòng bệnh viêm gan A, </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ta cần làm gì?</a:t>
            </a:r>
          </a:p>
        </p:txBody>
      </p:sp>
      <p:sp>
        <p:nvSpPr>
          <p:cNvPr id="40" name="TextBox 39">
            <a:extLst>
              <a:ext uri="{FF2B5EF4-FFF2-40B4-BE49-F238E27FC236}">
                <a16:creationId xmlns:a16="http://schemas.microsoft.com/office/drawing/2014/main" xmlns="" id="{6B44329C-5BBD-43C7-A1A1-1F57CCEC995C}"/>
              </a:ext>
            </a:extLst>
          </p:cNvPr>
          <p:cNvSpPr txBox="1"/>
          <p:nvPr/>
        </p:nvSpPr>
        <p:spPr>
          <a:xfrm>
            <a:off x="1706498" y="3517360"/>
            <a:ext cx="3116238" cy="430887"/>
          </a:xfrm>
          <a:prstGeom prst="rect">
            <a:avLst/>
          </a:prstGeom>
          <a:noFill/>
          <a:ln>
            <a:noFill/>
          </a:ln>
        </p:spPr>
        <p:txBody>
          <a:bodyPr wrap="none" lIns="0" tIns="0" rIns="0" bIns="0" rtlCol="0">
            <a:spAutoFit/>
          </a:bodyPr>
          <a:lstStyle/>
          <a:p>
            <a:pPr algn="ctr"/>
            <a:r>
              <a:rPr lang="en-US" sz="2800" b="1">
                <a:ln w="19050">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“Ăn chín, uống sôi”</a:t>
            </a:r>
          </a:p>
        </p:txBody>
      </p:sp>
      <p:sp>
        <p:nvSpPr>
          <p:cNvPr id="41" name="TextBox 40">
            <a:extLst>
              <a:ext uri="{FF2B5EF4-FFF2-40B4-BE49-F238E27FC236}">
                <a16:creationId xmlns:a16="http://schemas.microsoft.com/office/drawing/2014/main" xmlns="" id="{5F434146-0D97-4C19-A9D5-2A87F66BCE1B}"/>
              </a:ext>
            </a:extLst>
          </p:cNvPr>
          <p:cNvSpPr txBox="1"/>
          <p:nvPr/>
        </p:nvSpPr>
        <p:spPr>
          <a:xfrm>
            <a:off x="1253650" y="5064367"/>
            <a:ext cx="4021934" cy="1292662"/>
          </a:xfrm>
          <a:prstGeom prst="rect">
            <a:avLst/>
          </a:prstGeom>
          <a:noFill/>
          <a:ln>
            <a:noFill/>
          </a:ln>
        </p:spPr>
        <p:txBody>
          <a:bodyPr wrap="none" lIns="0" tIns="0" rIns="0" bIns="0" rtlCol="0">
            <a:spAutoFit/>
          </a:bodyPr>
          <a:lstStyle/>
          <a:p>
            <a:pPr algn="ctr"/>
            <a:r>
              <a:rPr lang="en-US" sz="2800" b="1">
                <a:ln w="19050">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Sử dụng thực phẩm sạch, </a:t>
            </a:r>
          </a:p>
          <a:p>
            <a:pPr algn="ctr"/>
            <a:r>
              <a:rPr lang="en-US" sz="2800" b="1">
                <a:ln w="19050">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đảm bảo vệ sinh </a:t>
            </a:r>
          </a:p>
          <a:p>
            <a:pPr algn="ctr"/>
            <a:r>
              <a:rPr lang="en-US" sz="2800" b="1">
                <a:ln w="19050">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an toàn thực phẩm</a:t>
            </a:r>
          </a:p>
        </p:txBody>
      </p:sp>
      <p:sp>
        <p:nvSpPr>
          <p:cNvPr id="42" name="TextBox 41">
            <a:extLst>
              <a:ext uri="{FF2B5EF4-FFF2-40B4-BE49-F238E27FC236}">
                <a16:creationId xmlns:a16="http://schemas.microsoft.com/office/drawing/2014/main" xmlns="" id="{21E26DFF-B694-47E6-AA64-1E1159AD0BF1}"/>
              </a:ext>
            </a:extLst>
          </p:cNvPr>
          <p:cNvSpPr txBox="1"/>
          <p:nvPr/>
        </p:nvSpPr>
        <p:spPr>
          <a:xfrm>
            <a:off x="7176850" y="3406961"/>
            <a:ext cx="4042389" cy="861774"/>
          </a:xfrm>
          <a:prstGeom prst="rect">
            <a:avLst/>
          </a:prstGeom>
          <a:noFill/>
          <a:ln>
            <a:noFill/>
          </a:ln>
        </p:spPr>
        <p:txBody>
          <a:bodyPr wrap="none" lIns="0" tIns="0" rIns="0" bIns="0" rtlCol="0">
            <a:spAutoFit/>
          </a:bodyPr>
          <a:lstStyle/>
          <a:p>
            <a:pPr algn="ctr"/>
            <a:r>
              <a:rPr lang="vi-VN" sz="2800" b="1">
                <a:ln w="19050">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Rửa tay sạch trước khi ăn </a:t>
            </a:r>
            <a:endParaRPr lang="en-US" sz="2800" b="1">
              <a:ln w="19050">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endParaRPr>
          </a:p>
          <a:p>
            <a:pPr algn="ctr"/>
            <a:r>
              <a:rPr lang="vi-VN" sz="2800" b="1">
                <a:ln w="19050">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và sau khi đi vệ sinh</a:t>
            </a:r>
          </a:p>
        </p:txBody>
      </p:sp>
      <p:sp>
        <p:nvSpPr>
          <p:cNvPr id="43" name="TextBox 42">
            <a:extLst>
              <a:ext uri="{FF2B5EF4-FFF2-40B4-BE49-F238E27FC236}">
                <a16:creationId xmlns:a16="http://schemas.microsoft.com/office/drawing/2014/main" xmlns="" id="{37E6C091-3677-4A7F-AD09-EB9B6B81215C}"/>
              </a:ext>
            </a:extLst>
          </p:cNvPr>
          <p:cNvSpPr txBox="1"/>
          <p:nvPr/>
        </p:nvSpPr>
        <p:spPr>
          <a:xfrm>
            <a:off x="7714690" y="5276152"/>
            <a:ext cx="2548005" cy="861774"/>
          </a:xfrm>
          <a:prstGeom prst="rect">
            <a:avLst/>
          </a:prstGeom>
          <a:noFill/>
          <a:ln>
            <a:noFill/>
          </a:ln>
        </p:spPr>
        <p:txBody>
          <a:bodyPr wrap="none" lIns="0" tIns="0" rIns="0" bIns="0" rtlCol="0">
            <a:spAutoFit/>
          </a:bodyPr>
          <a:lstStyle/>
          <a:p>
            <a:pPr algn="ctr"/>
            <a:r>
              <a:rPr lang="en-US" sz="2800" b="1">
                <a:ln w="19050">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Tất cả các ý trên</a:t>
            </a:r>
          </a:p>
          <a:p>
            <a:pPr algn="ctr"/>
            <a:r>
              <a:rPr lang="en-US" sz="2800" b="1">
                <a:ln w="19050">
                  <a:solidFill>
                    <a:srgbClr val="002060"/>
                  </a:solidFill>
                </a:ln>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đều đúng</a:t>
            </a:r>
          </a:p>
        </p:txBody>
      </p:sp>
      <p:pic>
        <p:nvPicPr>
          <p:cNvPr id="44" name="AmthanhThua">
            <a:hlinkClick r:id="" action="ppaction://media"/>
            <a:extLst>
              <a:ext uri="{FF2B5EF4-FFF2-40B4-BE49-F238E27FC236}">
                <a16:creationId xmlns:a16="http://schemas.microsoft.com/office/drawing/2014/main" xmlns="" id="{57F5FADA-797C-421B-BC29-D8F4AF3C1CFA}"/>
              </a:ext>
            </a:extLst>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1245012" y="4407923"/>
            <a:ext cx="487363" cy="487363"/>
          </a:xfrm>
          <a:prstGeom prst="rect">
            <a:avLst/>
          </a:prstGeom>
        </p:spPr>
      </p:pic>
      <p:sp>
        <p:nvSpPr>
          <p:cNvPr id="45" name="TextBox 44">
            <a:extLst>
              <a:ext uri="{FF2B5EF4-FFF2-40B4-BE49-F238E27FC236}">
                <a16:creationId xmlns:a16="http://schemas.microsoft.com/office/drawing/2014/main" xmlns="" id="{F92E7110-3565-44D5-8CD4-F3D5B36BEB49}"/>
              </a:ext>
            </a:extLst>
          </p:cNvPr>
          <p:cNvSpPr txBox="1"/>
          <p:nvPr/>
        </p:nvSpPr>
        <p:spPr>
          <a:xfrm>
            <a:off x="-1801144" y="2036998"/>
            <a:ext cx="1633782" cy="646331"/>
          </a:xfrm>
          <a:prstGeom prst="rect">
            <a:avLst/>
          </a:prstGeom>
          <a:noFill/>
        </p:spPr>
        <p:txBody>
          <a:bodyPr wrap="none" rtlCol="0">
            <a:spAutoFit/>
          </a:bodyPr>
          <a:lstStyle/>
          <a:p>
            <a:pPr algn="ctr"/>
            <a:r>
              <a:rPr lang="en-US" b="1" dirty="0" err="1">
                <a:latin typeface="Times New Roman" pitchFamily="18" charset="0"/>
                <a:cs typeface="Times New Roman" pitchFamily="18" charset="0"/>
              </a:rPr>
              <a:t>Âm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thanh</a:t>
            </a:r>
            <a:r>
              <a:rPr lang="en-US" b="1" dirty="0">
                <a:latin typeface="Times New Roman" pitchFamily="18" charset="0"/>
                <a:cs typeface="Times New Roman" pitchFamily="18" charset="0"/>
              </a:rPr>
              <a:t> </a:t>
            </a:r>
          </a:p>
          <a:p>
            <a:pPr algn="ctr"/>
            <a:r>
              <a:rPr lang="en-US" b="1" dirty="0" err="1">
                <a:latin typeface="Times New Roman" pitchFamily="18" charset="0"/>
                <a:cs typeface="Times New Roman" pitchFamily="18" charset="0"/>
              </a:rPr>
              <a:t>khi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chọn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Đúng</a:t>
            </a:r>
            <a:endParaRPr lang="en-US" b="1" dirty="0">
              <a:latin typeface="Times New Roman" pitchFamily="18" charset="0"/>
              <a:cs typeface="Times New Roman" pitchFamily="18" charset="0"/>
            </a:endParaRPr>
          </a:p>
        </p:txBody>
      </p:sp>
      <p:sp>
        <p:nvSpPr>
          <p:cNvPr id="46" name="TextBox 45">
            <a:extLst>
              <a:ext uri="{FF2B5EF4-FFF2-40B4-BE49-F238E27FC236}">
                <a16:creationId xmlns:a16="http://schemas.microsoft.com/office/drawing/2014/main" xmlns="" id="{CE62D870-0785-4BCB-9360-4D564300EBC3}"/>
              </a:ext>
            </a:extLst>
          </p:cNvPr>
          <p:cNvSpPr txBox="1"/>
          <p:nvPr/>
        </p:nvSpPr>
        <p:spPr>
          <a:xfrm>
            <a:off x="-1683579" y="3625082"/>
            <a:ext cx="1402948" cy="646331"/>
          </a:xfrm>
          <a:prstGeom prst="rect">
            <a:avLst/>
          </a:prstGeom>
          <a:noFill/>
        </p:spPr>
        <p:txBody>
          <a:bodyPr wrap="none" rtlCol="0">
            <a:spAutoFit/>
          </a:bodyPr>
          <a:lstStyle/>
          <a:p>
            <a:pPr algn="ctr"/>
            <a:r>
              <a:rPr lang="en-US" b="1" dirty="0" err="1">
                <a:latin typeface="Times New Roman" pitchFamily="18" charset="0"/>
                <a:cs typeface="Times New Roman" pitchFamily="18" charset="0"/>
              </a:rPr>
              <a:t>Âm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thanh</a:t>
            </a:r>
            <a:r>
              <a:rPr lang="en-US" b="1" dirty="0">
                <a:latin typeface="Times New Roman" pitchFamily="18" charset="0"/>
                <a:cs typeface="Times New Roman" pitchFamily="18" charset="0"/>
              </a:rPr>
              <a:t> </a:t>
            </a:r>
          </a:p>
          <a:p>
            <a:pPr algn="ctr"/>
            <a:r>
              <a:rPr lang="en-US" b="1" dirty="0" err="1">
                <a:latin typeface="Times New Roman" pitchFamily="18" charset="0"/>
                <a:cs typeface="Times New Roman" pitchFamily="18" charset="0"/>
              </a:rPr>
              <a:t>khi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chọn</a:t>
            </a:r>
            <a:r>
              <a:rPr lang="en-US" b="1" dirty="0">
                <a:latin typeface="Times New Roman" pitchFamily="18" charset="0"/>
                <a:cs typeface="Times New Roman" pitchFamily="18" charset="0"/>
              </a:rPr>
              <a:t> Sai</a:t>
            </a:r>
          </a:p>
        </p:txBody>
      </p:sp>
      <p:pic>
        <p:nvPicPr>
          <p:cNvPr id="47" name="59c3c5f047238">
            <a:hlinkClick r:id="" action="ppaction://media"/>
            <a:extLst>
              <a:ext uri="{FF2B5EF4-FFF2-40B4-BE49-F238E27FC236}">
                <a16:creationId xmlns:a16="http://schemas.microsoft.com/office/drawing/2014/main" xmlns="" id="{5A42131E-C8F7-4C24-9DA1-09368EDB450F}"/>
              </a:ext>
            </a:extLst>
          </p:cNvPr>
          <p:cNvPicPr>
            <a:picLocks noChangeAspect="1"/>
          </p:cNvPicPr>
          <p:nvPr>
            <a:videoFile r:link="rId1"/>
            <p:extLst>
              <p:ext uri="{DAA4B4D4-6D71-4841-9C94-3DE7FCFB9230}">
                <p14:media xmlns:p14="http://schemas.microsoft.com/office/powerpoint/2010/main" xmlns="" r:embed="rId11"/>
              </p:ext>
            </p:extLst>
          </p:nvPr>
        </p:nvPicPr>
        <p:blipFill>
          <a:blip r:embed="rId10" cstate="print"/>
          <a:stretch>
            <a:fillRect/>
          </a:stretch>
        </p:blipFill>
        <p:spPr>
          <a:xfrm>
            <a:off x="-1245012" y="1348650"/>
            <a:ext cx="487363" cy="487363"/>
          </a:xfrm>
          <a:prstGeom prst="rect">
            <a:avLst/>
          </a:prstGeom>
        </p:spPr>
      </p:pic>
      <p:pic>
        <p:nvPicPr>
          <p:cNvPr id="48" name="AmthanhThua">
            <a:hlinkClick r:id="" action="ppaction://media"/>
            <a:extLst>
              <a:ext uri="{FF2B5EF4-FFF2-40B4-BE49-F238E27FC236}">
                <a16:creationId xmlns:a16="http://schemas.microsoft.com/office/drawing/2014/main" xmlns="" id="{68D8BDD3-05B7-4227-98E5-FA7114DE14FC}"/>
              </a:ext>
            </a:extLst>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1252490" y="5031842"/>
            <a:ext cx="487363" cy="487363"/>
          </a:xfrm>
          <a:prstGeom prst="rect">
            <a:avLst/>
          </a:prstGeom>
        </p:spPr>
      </p:pic>
      <p:pic>
        <p:nvPicPr>
          <p:cNvPr id="49" name="AmthanhThua">
            <a:hlinkClick r:id="" action="ppaction://media"/>
            <a:extLst>
              <a:ext uri="{FF2B5EF4-FFF2-40B4-BE49-F238E27FC236}">
                <a16:creationId xmlns:a16="http://schemas.microsoft.com/office/drawing/2014/main" xmlns="" id="{CC58E210-4F54-4C67-A37A-8B1B7E720BDF}"/>
              </a:ext>
            </a:extLst>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1237935" y="5655715"/>
            <a:ext cx="487363" cy="487363"/>
          </a:xfrm>
          <a:prstGeom prst="rect">
            <a:avLst/>
          </a:prstGeom>
        </p:spPr>
      </p:pic>
      <p:pic>
        <p:nvPicPr>
          <p:cNvPr id="22" name="Picture 2" descr="Cartoon Physician, Doctor cartoon illustration, cartoon Character, child,  hand png | PNGWing">
            <a:extLst>
              <a:ext uri="{FF2B5EF4-FFF2-40B4-BE49-F238E27FC236}">
                <a16:creationId xmlns:a16="http://schemas.microsoft.com/office/drawing/2014/main" xmlns="" id="{DE397756-22F1-4663-B184-0806077C3658}"/>
              </a:ext>
            </a:extLst>
          </p:cNvPr>
          <p:cNvPicPr>
            <a:picLocks noChangeAspect="1" noChangeArrowheads="1"/>
          </p:cNvPicPr>
          <p:nvPr/>
        </p:nvPicPr>
        <p:blipFill rotWithShape="1">
          <a:blip r:embed="rId12">
            <a:extLst>
              <a:ext uri="{BEBA8EAE-BF5A-486C-A8C5-ECC9F3942E4B}">
                <a14:imgProps xmlns:a14="http://schemas.microsoft.com/office/drawing/2010/main" xmlns="">
                  <a14:imgLayer r:embed="rId14">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xmlns="" val="0"/>
              </a:ext>
            </a:extLst>
          </a:blip>
          <a:srcRect l="49028" t="1" r="-5417" b="32867"/>
          <a:stretch/>
        </p:blipFill>
        <p:spPr bwMode="auto">
          <a:xfrm>
            <a:off x="9446953" y="-279325"/>
            <a:ext cx="2582612" cy="2930269"/>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Pill And Tablet Cartoon - Pill - Sticker | TeePublic">
            <a:extLst>
              <a:ext uri="{FF2B5EF4-FFF2-40B4-BE49-F238E27FC236}">
                <a16:creationId xmlns:a16="http://schemas.microsoft.com/office/drawing/2014/main" xmlns="" id="{B3056076-FCB7-4505-8432-AEF140C8B843}"/>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xmlns="">
                  <a14:imgLayer r:embed="rId16">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rot="2943722">
            <a:off x="4810437" y="3386344"/>
            <a:ext cx="1678131" cy="1678131"/>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2" descr="Pill And Tablet Cartoon - Pill - Sticker | TeePublic">
            <a:extLst>
              <a:ext uri="{FF2B5EF4-FFF2-40B4-BE49-F238E27FC236}">
                <a16:creationId xmlns:a16="http://schemas.microsoft.com/office/drawing/2014/main" xmlns="" id="{D60CEC09-838B-4757-A85E-3A3F7E86815C}"/>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xmlns="">
                  <a14:imgLayer r:embed="rId16">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rot="2943722">
            <a:off x="4781470" y="5373568"/>
            <a:ext cx="1678131" cy="1678131"/>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2" descr="Pill And Tablet Cartoon - Pill - Sticker | TeePublic">
            <a:extLst>
              <a:ext uri="{FF2B5EF4-FFF2-40B4-BE49-F238E27FC236}">
                <a16:creationId xmlns:a16="http://schemas.microsoft.com/office/drawing/2014/main" xmlns="" id="{790DC559-64A9-4D40-87E9-FE0F739B646E}"/>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xmlns="">
                  <a14:imgLayer r:embed="rId16">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rot="2943722">
            <a:off x="10665632" y="3492772"/>
            <a:ext cx="1678131" cy="1678131"/>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2" descr="Pill And Tablet Cartoon - Pill - Sticker | TeePublic">
            <a:extLst>
              <a:ext uri="{FF2B5EF4-FFF2-40B4-BE49-F238E27FC236}">
                <a16:creationId xmlns:a16="http://schemas.microsoft.com/office/drawing/2014/main" xmlns="" id="{5D423A33-FAB1-41E1-AD09-4C9CE41C85E8}"/>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xmlns="">
                  <a14:imgLayer r:embed="rId16">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rot="2943722">
            <a:off x="10608861" y="5376393"/>
            <a:ext cx="1678131" cy="16781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31990577"/>
      </p:ext>
    </p:extLst>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grpId="0" nodeType="withEffect">
                                  <p:stCondLst>
                                    <p:cond delay="0"/>
                                  </p:stCondLst>
                                  <p:iterate type="lt">
                                    <p:tmPct val="0"/>
                                  </p:iterate>
                                  <p:childTnLst>
                                    <p:set>
                                      <p:cBhvr>
                                        <p:cTn id="30" dur="1" fill="hold">
                                          <p:stCondLst>
                                            <p:cond delay="0"/>
                                          </p:stCondLst>
                                        </p:cTn>
                                        <p:tgtEl>
                                          <p:spTgt spid="43"/>
                                        </p:tgtEl>
                                        <p:attrNameLst>
                                          <p:attrName>style.visibility</p:attrName>
                                        </p:attrNameLst>
                                      </p:cBhvr>
                                      <p:to>
                                        <p:strVal val="visible"/>
                                      </p:to>
                                    </p:set>
                                    <p:animEffect transition="in" filter="randombar(horizontal)">
                                      <p:cBhvr>
                                        <p:cTn id="31" dur="500"/>
                                        <p:tgtEl>
                                          <p:spTgt spid="43"/>
                                        </p:tgtEl>
                                      </p:cBhvr>
                                    </p:animEffect>
                                  </p:childTnLst>
                                </p:cTn>
                              </p:par>
                              <p:par>
                                <p:cTn id="32" presetID="14"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10" presetClass="entr" presetSubtype="0"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500"/>
                                        <p:tgtEl>
                                          <p:spTgt spid="57"/>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54"/>
                                        </p:tgtEl>
                                        <p:attrNameLst>
                                          <p:attrName>r</p:attrName>
                                        </p:attrNameLst>
                                      </p:cBhvr>
                                    </p:animRot>
                                    <p:animRot by="-240000">
                                      <p:cBhvr>
                                        <p:cTn id="49" dur="200" fill="hold">
                                          <p:stCondLst>
                                            <p:cond delay="200"/>
                                          </p:stCondLst>
                                        </p:cTn>
                                        <p:tgtEl>
                                          <p:spTgt spid="54"/>
                                        </p:tgtEl>
                                        <p:attrNameLst>
                                          <p:attrName>r</p:attrName>
                                        </p:attrNameLst>
                                      </p:cBhvr>
                                    </p:animRot>
                                    <p:animRot by="240000">
                                      <p:cBhvr>
                                        <p:cTn id="50" dur="200" fill="hold">
                                          <p:stCondLst>
                                            <p:cond delay="400"/>
                                          </p:stCondLst>
                                        </p:cTn>
                                        <p:tgtEl>
                                          <p:spTgt spid="54"/>
                                        </p:tgtEl>
                                        <p:attrNameLst>
                                          <p:attrName>r</p:attrName>
                                        </p:attrNameLst>
                                      </p:cBhvr>
                                    </p:animRot>
                                    <p:animRot by="-240000">
                                      <p:cBhvr>
                                        <p:cTn id="51" dur="200" fill="hold">
                                          <p:stCondLst>
                                            <p:cond delay="600"/>
                                          </p:stCondLst>
                                        </p:cTn>
                                        <p:tgtEl>
                                          <p:spTgt spid="54"/>
                                        </p:tgtEl>
                                        <p:attrNameLst>
                                          <p:attrName>r</p:attrName>
                                        </p:attrNameLst>
                                      </p:cBhvr>
                                    </p:animRot>
                                    <p:animRot by="120000">
                                      <p:cBhvr>
                                        <p:cTn id="52" dur="200" fill="hold">
                                          <p:stCondLst>
                                            <p:cond delay="800"/>
                                          </p:stCondLst>
                                        </p:cTn>
                                        <p:tgtEl>
                                          <p:spTgt spid="5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55"/>
                                        </p:tgtEl>
                                        <p:attrNameLst>
                                          <p:attrName>r</p:attrName>
                                        </p:attrNameLst>
                                      </p:cBhvr>
                                    </p:animRot>
                                    <p:animRot by="-240000">
                                      <p:cBhvr>
                                        <p:cTn id="55" dur="200" fill="hold">
                                          <p:stCondLst>
                                            <p:cond delay="200"/>
                                          </p:stCondLst>
                                        </p:cTn>
                                        <p:tgtEl>
                                          <p:spTgt spid="55"/>
                                        </p:tgtEl>
                                        <p:attrNameLst>
                                          <p:attrName>r</p:attrName>
                                        </p:attrNameLst>
                                      </p:cBhvr>
                                    </p:animRot>
                                    <p:animRot by="240000">
                                      <p:cBhvr>
                                        <p:cTn id="56" dur="200" fill="hold">
                                          <p:stCondLst>
                                            <p:cond delay="400"/>
                                          </p:stCondLst>
                                        </p:cTn>
                                        <p:tgtEl>
                                          <p:spTgt spid="55"/>
                                        </p:tgtEl>
                                        <p:attrNameLst>
                                          <p:attrName>r</p:attrName>
                                        </p:attrNameLst>
                                      </p:cBhvr>
                                    </p:animRot>
                                    <p:animRot by="-240000">
                                      <p:cBhvr>
                                        <p:cTn id="57" dur="200" fill="hold">
                                          <p:stCondLst>
                                            <p:cond delay="600"/>
                                          </p:stCondLst>
                                        </p:cTn>
                                        <p:tgtEl>
                                          <p:spTgt spid="55"/>
                                        </p:tgtEl>
                                        <p:attrNameLst>
                                          <p:attrName>r</p:attrName>
                                        </p:attrNameLst>
                                      </p:cBhvr>
                                    </p:animRot>
                                    <p:animRot by="120000">
                                      <p:cBhvr>
                                        <p:cTn id="58" dur="200" fill="hold">
                                          <p:stCondLst>
                                            <p:cond delay="800"/>
                                          </p:stCondLst>
                                        </p:cTn>
                                        <p:tgtEl>
                                          <p:spTgt spid="5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56"/>
                                        </p:tgtEl>
                                        <p:attrNameLst>
                                          <p:attrName>r</p:attrName>
                                        </p:attrNameLst>
                                      </p:cBhvr>
                                    </p:animRot>
                                    <p:animRot by="-240000">
                                      <p:cBhvr>
                                        <p:cTn id="61" dur="200" fill="hold">
                                          <p:stCondLst>
                                            <p:cond delay="200"/>
                                          </p:stCondLst>
                                        </p:cTn>
                                        <p:tgtEl>
                                          <p:spTgt spid="56"/>
                                        </p:tgtEl>
                                        <p:attrNameLst>
                                          <p:attrName>r</p:attrName>
                                        </p:attrNameLst>
                                      </p:cBhvr>
                                    </p:animRot>
                                    <p:animRot by="240000">
                                      <p:cBhvr>
                                        <p:cTn id="62" dur="200" fill="hold">
                                          <p:stCondLst>
                                            <p:cond delay="400"/>
                                          </p:stCondLst>
                                        </p:cTn>
                                        <p:tgtEl>
                                          <p:spTgt spid="56"/>
                                        </p:tgtEl>
                                        <p:attrNameLst>
                                          <p:attrName>r</p:attrName>
                                        </p:attrNameLst>
                                      </p:cBhvr>
                                    </p:animRot>
                                    <p:animRot by="-240000">
                                      <p:cBhvr>
                                        <p:cTn id="63" dur="200" fill="hold">
                                          <p:stCondLst>
                                            <p:cond delay="600"/>
                                          </p:stCondLst>
                                        </p:cTn>
                                        <p:tgtEl>
                                          <p:spTgt spid="56"/>
                                        </p:tgtEl>
                                        <p:attrNameLst>
                                          <p:attrName>r</p:attrName>
                                        </p:attrNameLst>
                                      </p:cBhvr>
                                    </p:animRot>
                                    <p:animRot by="120000">
                                      <p:cBhvr>
                                        <p:cTn id="64" dur="200" fill="hold">
                                          <p:stCondLst>
                                            <p:cond delay="800"/>
                                          </p:stCondLst>
                                        </p:cTn>
                                        <p:tgtEl>
                                          <p:spTgt spid="56"/>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57"/>
                                        </p:tgtEl>
                                        <p:attrNameLst>
                                          <p:attrName>r</p:attrName>
                                        </p:attrNameLst>
                                      </p:cBhvr>
                                    </p:animRot>
                                    <p:animRot by="-240000">
                                      <p:cBhvr>
                                        <p:cTn id="67" dur="200" fill="hold">
                                          <p:stCondLst>
                                            <p:cond delay="200"/>
                                          </p:stCondLst>
                                        </p:cTn>
                                        <p:tgtEl>
                                          <p:spTgt spid="57"/>
                                        </p:tgtEl>
                                        <p:attrNameLst>
                                          <p:attrName>r</p:attrName>
                                        </p:attrNameLst>
                                      </p:cBhvr>
                                    </p:animRot>
                                    <p:animRot by="240000">
                                      <p:cBhvr>
                                        <p:cTn id="68" dur="200" fill="hold">
                                          <p:stCondLst>
                                            <p:cond delay="400"/>
                                          </p:stCondLst>
                                        </p:cTn>
                                        <p:tgtEl>
                                          <p:spTgt spid="57"/>
                                        </p:tgtEl>
                                        <p:attrNameLst>
                                          <p:attrName>r</p:attrName>
                                        </p:attrNameLst>
                                      </p:cBhvr>
                                    </p:animRot>
                                    <p:animRot by="-240000">
                                      <p:cBhvr>
                                        <p:cTn id="69" dur="200" fill="hold">
                                          <p:stCondLst>
                                            <p:cond delay="600"/>
                                          </p:stCondLst>
                                        </p:cTn>
                                        <p:tgtEl>
                                          <p:spTgt spid="57"/>
                                        </p:tgtEl>
                                        <p:attrNameLst>
                                          <p:attrName>r</p:attrName>
                                        </p:attrNameLst>
                                      </p:cBhvr>
                                    </p:animRot>
                                    <p:animRot by="120000">
                                      <p:cBhvr>
                                        <p:cTn id="70" dur="200" fill="hold">
                                          <p:stCondLst>
                                            <p:cond delay="800"/>
                                          </p:stCondLst>
                                        </p:cTn>
                                        <p:tgtEl>
                                          <p:spTgt spid="57"/>
                                        </p:tgtEl>
                                        <p:attrNameLst>
                                          <p:attrName>r</p:attrName>
                                        </p:attrNameLst>
                                      </p:cBhvr>
                                    </p:animRot>
                                  </p:childTnLst>
                                </p:cTn>
                              </p:par>
                              <p:par>
                                <p:cTn id="71" presetID="42"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1000"/>
                                        <p:tgtEl>
                                          <p:spTgt spid="22"/>
                                        </p:tgtEl>
                                      </p:cBhvr>
                                    </p:animEffect>
                                    <p:anim calcmode="lin" valueType="num">
                                      <p:cBhvr>
                                        <p:cTn id="74" dur="1000" fill="hold"/>
                                        <p:tgtEl>
                                          <p:spTgt spid="22"/>
                                        </p:tgtEl>
                                        <p:attrNameLst>
                                          <p:attrName>ppt_x</p:attrName>
                                        </p:attrNameLst>
                                      </p:cBhvr>
                                      <p:tavLst>
                                        <p:tav tm="0">
                                          <p:val>
                                            <p:strVal val="#ppt_x"/>
                                          </p:val>
                                        </p:tav>
                                        <p:tav tm="100000">
                                          <p:val>
                                            <p:strVal val="#ppt_x"/>
                                          </p:val>
                                        </p:tav>
                                      </p:tavLst>
                                    </p:anim>
                                    <p:anim calcmode="lin" valueType="num">
                                      <p:cBhvr>
                                        <p:cTn id="7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995" fill="hold"/>
                                        <p:tgtEl>
                                          <p:spTgt spid="49"/>
                                        </p:tgtEl>
                                      </p:cBhvr>
                                    </p:cmd>
                                  </p:childTnLst>
                                </p:cTn>
                              </p:par>
                            </p:childTnLst>
                          </p:cTn>
                        </p:par>
                      </p:childTnLst>
                    </p:cTn>
                  </p:par>
                </p:childTnLst>
              </p:cTn>
              <p:nextCondLst>
                <p:cond evt="onClick" delay="0">
                  <p:tgtEl>
                    <p:spTgt spid="33"/>
                  </p:tgtEl>
                </p:cond>
              </p:nextCondLst>
            </p:seq>
            <p:seq concurrent="1" nextAc="seek">
              <p:cTn id="81" restart="whenNotActive" fill="hold" evtFilter="cancelBubble" nodeType="interactiveSeq">
                <p:stCondLst>
                  <p:cond evt="onClick" delay="0">
                    <p:tgtEl>
                      <p:spTgt spid="19"/>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576" fill="hold"/>
                                        <p:tgtEl>
                                          <p:spTgt spid="47"/>
                                        </p:tgtEl>
                                      </p:cBhvr>
                                    </p:cmd>
                                  </p:childTnLst>
                                </p:cTn>
                              </p:par>
                              <p:par>
                                <p:cTn id="86" presetID="16" presetClass="emph" presetSubtype="0" fill="hold" grpId="1" nodeType="withEffect">
                                  <p:stCondLst>
                                    <p:cond delay="0"/>
                                  </p:stCondLst>
                                  <p:iterate type="lt">
                                    <p:tmPct val="4000"/>
                                  </p:iterate>
                                  <p:childTnLst>
                                    <p:set>
                                      <p:cBhvr override="childStyle">
                                        <p:cTn id="87" dur="500" fill="hold"/>
                                        <p:tgtEl>
                                          <p:spTgt spid="43"/>
                                        </p:tgtEl>
                                        <p:attrNameLst>
                                          <p:attrName>style.color</p:attrName>
                                        </p:attrNameLst>
                                      </p:cBhvr>
                                      <p:to>
                                        <p:clrVal>
                                          <a:schemeClr val="accent2"/>
                                        </p:clrVal>
                                      </p:to>
                                    </p:set>
                                    <p:set>
                                      <p:cBhvr>
                                        <p:cTn id="88" dur="500" fill="hold"/>
                                        <p:tgtEl>
                                          <p:spTgt spid="43"/>
                                        </p:tgtEl>
                                        <p:attrNameLst>
                                          <p:attrName>fillcolor</p:attrName>
                                        </p:attrNameLst>
                                      </p:cBhvr>
                                      <p:to>
                                        <p:clrVal>
                                          <a:schemeClr val="accent2"/>
                                        </p:clrVal>
                                      </p:to>
                                    </p:set>
                                    <p:set>
                                      <p:cBhvr>
                                        <p:cTn id="89" dur="500" fill="hold"/>
                                        <p:tgtEl>
                                          <p:spTgt spid="43"/>
                                        </p:tgtEl>
                                        <p:attrNameLst>
                                          <p:attrName>fill.type</p:attrName>
                                        </p:attrNameLst>
                                      </p:cBhvr>
                                      <p:to>
                                        <p:strVal val="solid"/>
                                      </p:to>
                                    </p:set>
                                  </p:childTnLst>
                                </p:cTn>
                              </p:par>
                            </p:childTnLst>
                          </p:cTn>
                        </p:par>
                      </p:childTnLst>
                    </p:cTn>
                  </p:par>
                </p:childTnLst>
              </p:cTn>
              <p:nextCondLst>
                <p:cond evt="onClick" delay="0">
                  <p:tgtEl>
                    <p:spTgt spid="19"/>
                  </p:tgtEl>
                </p:cond>
              </p:nextCondLst>
            </p:seq>
            <p:seq concurrent="1" nextAc="seek">
              <p:cTn id="90" restart="whenNotActive" fill="hold" evtFilter="cancelBubble" nodeType="interactiveSeq">
                <p:stCondLst>
                  <p:cond evt="onClick" delay="0">
                    <p:tgtEl>
                      <p:spTgt spid="20"/>
                    </p:tgtEl>
                  </p:cond>
                </p:stCondLst>
                <p:endSync evt="end" delay="0">
                  <p:rtn val="all"/>
                </p:endSync>
                <p:childTnLst>
                  <p:par>
                    <p:cTn id="91" fill="hold">
                      <p:stCondLst>
                        <p:cond delay="0"/>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4995" fill="hold"/>
                                        <p:tgtEl>
                                          <p:spTgt spid="44"/>
                                        </p:tgtEl>
                                      </p:cBhvr>
                                    </p:cmd>
                                  </p:childTnLst>
                                </p:cTn>
                              </p:par>
                            </p:childTnLst>
                          </p:cTn>
                        </p:par>
                      </p:childTnLst>
                    </p:cTn>
                  </p:par>
                </p:childTnLst>
              </p:cTn>
              <p:nextCondLst>
                <p:cond evt="onClick" delay="0">
                  <p:tgtEl>
                    <p:spTgt spid="20"/>
                  </p:tgtEl>
                </p:cond>
              </p:nextCondLst>
            </p:seq>
            <p:seq concurrent="1" nextAc="seek">
              <p:cTn id="95" restart="whenNotActive" fill="hold" evtFilter="cancelBubble" nodeType="interactiveSeq">
                <p:stCondLst>
                  <p:cond evt="onClick" delay="0">
                    <p:tgtEl>
                      <p:spTgt spid="21"/>
                    </p:tgtEl>
                  </p:cond>
                </p:stCondLst>
                <p:endSync evt="end" delay="0">
                  <p:rtn val="all"/>
                </p:endSync>
                <p:childTnLst>
                  <p:par>
                    <p:cTn id="96" fill="hold">
                      <p:stCondLst>
                        <p:cond delay="0"/>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4995" fill="hold"/>
                                        <p:tgtEl>
                                          <p:spTgt spid="48"/>
                                        </p:tgtEl>
                                      </p:cBhvr>
                                    </p:cmd>
                                  </p:childTnLst>
                                </p:cTn>
                              </p:par>
                            </p:childTnLst>
                          </p:cTn>
                        </p:par>
                      </p:childTnLst>
                    </p:cTn>
                  </p:par>
                </p:childTnLst>
              </p:cTn>
              <p:nextCondLst>
                <p:cond evt="onClick" delay="0">
                  <p:tgtEl>
                    <p:spTgt spid="21"/>
                  </p:tgtEl>
                </p:cond>
              </p:nextCondLst>
            </p:seq>
            <p:video>
              <p:cMediaNode vol="80000">
                <p:cTn id="100" fill="hold" display="0">
                  <p:stCondLst>
                    <p:cond delay="indefinite"/>
                  </p:stCondLst>
                  <p:endCondLst>
                    <p:cond evt="onStopAudio" delay="0">
                      <p:tgtEl>
                        <p:sldTgt/>
                      </p:tgtEl>
                    </p:cond>
                  </p:endCondLst>
                </p:cTn>
                <p:tgtEl>
                  <p:spTgt spid="44"/>
                </p:tgtEl>
              </p:cMediaNode>
            </p:video>
            <p:video>
              <p:cMediaNode vol="80000">
                <p:cTn id="101" fill="hold" display="0">
                  <p:stCondLst>
                    <p:cond delay="indefinite"/>
                  </p:stCondLst>
                  <p:endCondLst>
                    <p:cond evt="onStopAudio" delay="0">
                      <p:tgtEl>
                        <p:sldTgt/>
                      </p:tgtEl>
                    </p:cond>
                  </p:endCondLst>
                </p:cTn>
                <p:tgtEl>
                  <p:spTgt spid="47"/>
                </p:tgtEl>
              </p:cMediaNode>
            </p:video>
            <p:video>
              <p:cMediaNode vol="80000">
                <p:cTn id="102" fill="hold" display="0">
                  <p:stCondLst>
                    <p:cond delay="indefinite"/>
                  </p:stCondLst>
                  <p:endCondLst>
                    <p:cond evt="onStopAudio" delay="0">
                      <p:tgtEl>
                        <p:sldTgt/>
                      </p:tgtEl>
                    </p:cond>
                  </p:endCondLst>
                </p:cTn>
                <p:tgtEl>
                  <p:spTgt spid="48"/>
                </p:tgtEl>
              </p:cMediaNode>
            </p:video>
            <p:video>
              <p:cMediaNode vol="80000">
                <p:cTn id="103" fill="hold" display="0">
                  <p:stCondLst>
                    <p:cond delay="indefinite"/>
                  </p:stCondLst>
                  <p:endCondLst>
                    <p:cond evt="onStopAudio" delay="0">
                      <p:tgtEl>
                        <p:sldTgt/>
                      </p:tgtEl>
                    </p:cond>
                  </p:endCondLst>
                </p:cTn>
                <p:tgtEl>
                  <p:spTgt spid="49"/>
                </p:tgtEl>
              </p:cMediaNode>
            </p:video>
          </p:childTnLst>
        </p:cTn>
      </p:par>
    </p:tnLst>
    <p:bldLst>
      <p:bldP spid="38" grpId="0" animBg="1"/>
      <p:bldP spid="39" grpId="0"/>
      <p:bldP spid="40" grpId="0"/>
      <p:bldP spid="41" grpId="0"/>
      <p:bldP spid="42" grpId="0"/>
      <p:bldP spid="43" grpId="0"/>
      <p:bldP spid="4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xmlns="" id="{BAF4E815-DB4A-4C4D-8298-8C25B164E18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artoon Physician, Doctor cartoon illustration, cartoon Character, child,  hand png | PNGWing">
            <a:extLst>
              <a:ext uri="{FF2B5EF4-FFF2-40B4-BE49-F238E27FC236}">
                <a16:creationId xmlns:a16="http://schemas.microsoft.com/office/drawing/2014/main" xmlns="" id="{F44F409D-F2F0-4D1A-89A9-02CD06A6A086}"/>
              </a:ext>
            </a:extLst>
          </p:cNvPr>
          <p:cNvPicPr>
            <a:picLocks noChangeAspect="1" noChangeArrowheads="1"/>
          </p:cNvPicPr>
          <p:nvPr/>
        </p:nvPicPr>
        <p:blipFill rotWithShape="1">
          <a:blip r:embed="rId5">
            <a:extLst>
              <a:ext uri="{BEBA8EAE-BF5A-486C-A8C5-ECC9F3942E4B}">
                <a14:imgProps xmlns:a14="http://schemas.microsoft.com/office/drawing/2010/main" xmlns="">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xmlns="" val="0"/>
              </a:ext>
            </a:extLst>
          </a:blip>
          <a:srcRect r="43611"/>
          <a:stretch/>
        </p:blipFill>
        <p:spPr bwMode="auto">
          <a:xfrm>
            <a:off x="-108154" y="286252"/>
            <a:ext cx="386715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Cartoon Physician, Doctor cartoon illustration, cartoon Character, child,  hand png | PNGWing">
            <a:extLst>
              <a:ext uri="{FF2B5EF4-FFF2-40B4-BE49-F238E27FC236}">
                <a16:creationId xmlns:a16="http://schemas.microsoft.com/office/drawing/2014/main" xmlns="" id="{15DA58FC-0648-492D-9567-14B0AF2D405A}"/>
              </a:ext>
            </a:extLst>
          </p:cNvPr>
          <p:cNvPicPr>
            <a:picLocks noChangeAspect="1" noChangeArrowheads="1"/>
          </p:cNvPicPr>
          <p:nvPr/>
        </p:nvPicPr>
        <p:blipFill rotWithShape="1">
          <a:blip r:embed="rId8">
            <a:extLst>
              <a:ext uri="{BEBA8EAE-BF5A-486C-A8C5-ECC9F3942E4B}">
                <a14:imgProps xmlns:a14="http://schemas.microsoft.com/office/drawing/2010/main" xmlns="">
                  <a14:imgLayer r:embed="rId7">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xmlns="" val="0"/>
              </a:ext>
            </a:extLst>
          </a:blip>
          <a:srcRect l="49028" r="-5417"/>
          <a:stretch/>
        </p:blipFill>
        <p:spPr bwMode="auto">
          <a:xfrm>
            <a:off x="8643486" y="361949"/>
            <a:ext cx="3946902"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30">
            <a:hlinkClick r:id="rId9" action="ppaction://hlinksldjump"/>
            <a:extLst>
              <a:ext uri="{FF2B5EF4-FFF2-40B4-BE49-F238E27FC236}">
                <a16:creationId xmlns:a16="http://schemas.microsoft.com/office/drawing/2014/main" xmlns="" id="{AB3840E9-E7BF-42AB-9095-B9A7E03DA079}"/>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flipH="1">
            <a:off x="11449360" y="48004"/>
            <a:ext cx="627889" cy="627889"/>
          </a:xfrm>
          <a:prstGeom prst="rect">
            <a:avLst/>
          </a:prstGeom>
        </p:spPr>
      </p:pic>
      <p:sp>
        <p:nvSpPr>
          <p:cNvPr id="10" name="Explosion: 8 Points 9">
            <a:extLst>
              <a:ext uri="{FF2B5EF4-FFF2-40B4-BE49-F238E27FC236}">
                <a16:creationId xmlns:a16="http://schemas.microsoft.com/office/drawing/2014/main" xmlns="" id="{BBE9CA45-7F90-46EB-AF0A-DA65D05FC39C}"/>
              </a:ext>
            </a:extLst>
          </p:cNvPr>
          <p:cNvSpPr/>
          <p:nvPr/>
        </p:nvSpPr>
        <p:spPr>
          <a:xfrm>
            <a:off x="3758996" y="924911"/>
            <a:ext cx="5173279" cy="5383558"/>
          </a:xfrm>
          <a:prstGeom prst="irregularSeal1">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xmlns="" id="{70FBEE2F-5D23-4D7D-9DD5-55F71846D447}"/>
              </a:ext>
            </a:extLst>
          </p:cNvPr>
          <p:cNvSpPr/>
          <p:nvPr/>
        </p:nvSpPr>
        <p:spPr>
          <a:xfrm>
            <a:off x="4435770" y="2357115"/>
            <a:ext cx="3730322" cy="2143769"/>
          </a:xfrm>
          <a:prstGeom prst="rect">
            <a:avLst/>
          </a:prstGeom>
          <a:noFill/>
        </p:spPr>
        <p:txBody>
          <a:bodyPr wrap="none" lIns="91440" tIns="45720" rIns="91440" bIns="45720">
            <a:prstTxWarp prst="textPlain">
              <a:avLst/>
            </a:prstTxWarp>
            <a:spAutoFit/>
          </a:bodyPr>
          <a:lstStyle/>
          <a:p>
            <a:pPr algn="ctr"/>
            <a:r>
              <a:rPr lang="en-US" sz="5400" b="1">
                <a:ln w="22225">
                  <a:solidFill>
                    <a:sysClr val="windowText" lastClr="000000"/>
                  </a:solidFill>
                  <a:prstDash val="solid"/>
                </a:ln>
                <a:solidFill>
                  <a:srgbClr val="FF5300"/>
                </a:solidFill>
                <a:latin typeface="Times New Roman" pitchFamily="18" charset="0"/>
                <a:cs typeface="Times New Roman" pitchFamily="18" charset="0"/>
              </a:rPr>
              <a:t>CHÚC</a:t>
            </a:r>
            <a:r>
              <a:rPr lang="en-US" sz="5400" b="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5400" b="1">
                <a:ln w="22225">
                  <a:solidFill>
                    <a:sysClr val="windowText" lastClr="000000"/>
                  </a:solidFill>
                  <a:prstDash val="solid"/>
                </a:ln>
                <a:solidFill>
                  <a:srgbClr val="49C5DE"/>
                </a:solidFill>
                <a:latin typeface="Times New Roman" pitchFamily="18" charset="0"/>
                <a:cs typeface="Times New Roman" pitchFamily="18" charset="0"/>
              </a:rPr>
              <a:t>MỪNG</a:t>
            </a:r>
          </a:p>
          <a:p>
            <a:pPr algn="ctr"/>
            <a:r>
              <a:rPr lang="vi-VN" sz="5400" b="1" cap="none" spc="0">
                <a:ln w="22225">
                  <a:solidFill>
                    <a:sysClr val="windowText" lastClr="000000"/>
                  </a:solidFill>
                  <a:prstDash val="solid"/>
                </a:ln>
                <a:solidFill>
                  <a:srgbClr val="FFA9B0"/>
                </a:solidFill>
                <a:effectLst/>
                <a:latin typeface="Times New Roman" pitchFamily="18" charset="0"/>
                <a:cs typeface="Times New Roman" pitchFamily="18" charset="0"/>
              </a:rPr>
              <a:t>BÁC</a:t>
            </a:r>
            <a:r>
              <a:rPr lang="en-US" sz="5400" b="1" cap="none" spc="0">
                <a:ln w="22225">
                  <a:solidFill>
                    <a:schemeClr val="accent2"/>
                  </a:solidFill>
                  <a:prstDash val="solid"/>
                </a:ln>
                <a:solidFill>
                  <a:schemeClr val="accent2">
                    <a:lumMod val="40000"/>
                    <a:lumOff val="60000"/>
                  </a:schemeClr>
                </a:solidFill>
                <a:effectLst/>
                <a:latin typeface="Times New Roman" pitchFamily="18" charset="0"/>
                <a:cs typeface="Times New Roman" pitchFamily="18" charset="0"/>
              </a:rPr>
              <a:t> </a:t>
            </a:r>
            <a:r>
              <a:rPr lang="vi-VN" sz="5400" b="1">
                <a:ln w="22225">
                  <a:solidFill>
                    <a:sysClr val="windowText" lastClr="000000"/>
                  </a:solidFill>
                  <a:prstDash val="solid"/>
                </a:ln>
                <a:solidFill>
                  <a:srgbClr val="FFFF00"/>
                </a:solidFill>
                <a:latin typeface="Times New Roman" pitchFamily="18" charset="0"/>
                <a:cs typeface="Times New Roman" pitchFamily="18" charset="0"/>
              </a:rPr>
              <a:t>SĨ</a:t>
            </a:r>
            <a:r>
              <a:rPr lang="en-US" sz="5400" b="1" cap="none" spc="0">
                <a:ln w="22225">
                  <a:solidFill>
                    <a:sysClr val="windowText" lastClr="000000"/>
                  </a:solidFill>
                  <a:prstDash val="solid"/>
                </a:ln>
                <a:solidFill>
                  <a:srgbClr val="FFFF00"/>
                </a:solidFill>
                <a:effectLst/>
                <a:latin typeface="Times New Roman" pitchFamily="18" charset="0"/>
                <a:cs typeface="Times New Roman" pitchFamily="18" charset="0"/>
              </a:rPr>
              <a:t> </a:t>
            </a:r>
            <a:r>
              <a:rPr lang="vi-VN" sz="5400" b="1">
                <a:ln w="22225">
                  <a:solidFill>
                    <a:sysClr val="windowText" lastClr="000000"/>
                  </a:solidFill>
                  <a:prstDash val="solid"/>
                </a:ln>
                <a:solidFill>
                  <a:srgbClr val="92D050"/>
                </a:solidFill>
                <a:latin typeface="Times New Roman" pitchFamily="18" charset="0"/>
                <a:cs typeface="Times New Roman" pitchFamily="18" charset="0"/>
              </a:rPr>
              <a:t>NHÍ</a:t>
            </a:r>
            <a:endParaRPr lang="en-US" sz="5400" b="1" cap="none" spc="0">
              <a:ln w="22225">
                <a:solidFill>
                  <a:sysClr val="windowText" lastClr="000000"/>
                </a:solidFill>
                <a:prstDash val="solid"/>
              </a:ln>
              <a:solidFill>
                <a:srgbClr val="92D050"/>
              </a:solidFill>
              <a:effectLst/>
              <a:latin typeface="Times New Roman" pitchFamily="18" charset="0"/>
              <a:cs typeface="Times New Roman" pitchFamily="18" charset="0"/>
            </a:endParaRPr>
          </a:p>
        </p:txBody>
      </p:sp>
      <p:pic>
        <p:nvPicPr>
          <p:cNvPr id="2" name="Tieng-yeah-tre-con-www_nhacchuongvui_com (1)">
            <a:hlinkClick r:id="" action="ppaction://media"/>
            <a:extLst>
              <a:ext uri="{FF2B5EF4-FFF2-40B4-BE49-F238E27FC236}">
                <a16:creationId xmlns:a16="http://schemas.microsoft.com/office/drawing/2014/main" xmlns="" id="{9D1A8C46-0047-4E2E-92E5-A9F8CFA7DD95}"/>
              </a:ext>
            </a:extLst>
          </p:cNvPr>
          <p:cNvPicPr>
            <a:picLocks noChangeAspect="1"/>
          </p:cNvPicPr>
          <p:nvPr>
            <a:videoFile r:link="rId1"/>
            <p:extLst>
              <p:ext uri="{DAA4B4D4-6D71-4841-9C94-3DE7FCFB9230}">
                <p14:media xmlns:p14="http://schemas.microsoft.com/office/powerpoint/2010/main" xmlns="" r:embed="rId11"/>
              </p:ext>
            </p:extLst>
          </p:nvPr>
        </p:nvPicPr>
        <p:blipFill>
          <a:blip r:embed="rId12" cstate="print"/>
          <a:stretch>
            <a:fillRect/>
          </a:stretch>
        </p:blipFill>
        <p:spPr>
          <a:xfrm>
            <a:off x="-1003610" y="6375400"/>
            <a:ext cx="406400" cy="406400"/>
          </a:xfrm>
          <a:prstGeom prst="rect">
            <a:avLst/>
          </a:prstGeom>
        </p:spPr>
      </p:pic>
    </p:spTree>
    <p:extLst>
      <p:ext uri="{BB962C8B-B14F-4D97-AF65-F5344CB8AC3E}">
        <p14:creationId xmlns:p14="http://schemas.microsoft.com/office/powerpoint/2010/main" xmlns="" val="451467887"/>
      </p:ext>
    </p:extLst>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32" presetClass="emph" presetSubtype="0" repeatCount="indefinite" fill="hold" grpId="1" nodeType="afterEffect">
                                  <p:stCondLst>
                                    <p:cond delay="0"/>
                                  </p:stCondLst>
                                  <p:childTnLs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par>
                                <p:cTn id="22" presetID="32" presetClass="emph" presetSubtype="0" repeatCount="indefinite" fill="hold" grpId="1" nodeType="withEffect">
                                  <p:stCondLst>
                                    <p:cond delay="0"/>
                                  </p:stCondLst>
                                  <p:childTnLst>
                                    <p:animRot by="120000">
                                      <p:cBhvr>
                                        <p:cTn id="23" dur="100" fill="hold">
                                          <p:stCondLst>
                                            <p:cond delay="0"/>
                                          </p:stCondLst>
                                        </p:cTn>
                                        <p:tgtEl>
                                          <p:spTgt spid="11"/>
                                        </p:tgtEl>
                                        <p:attrNameLst>
                                          <p:attrName>r</p:attrName>
                                        </p:attrNameLst>
                                      </p:cBhvr>
                                    </p:animRot>
                                    <p:animRot by="-240000">
                                      <p:cBhvr>
                                        <p:cTn id="24" dur="200" fill="hold">
                                          <p:stCondLst>
                                            <p:cond delay="200"/>
                                          </p:stCondLst>
                                        </p:cTn>
                                        <p:tgtEl>
                                          <p:spTgt spid="11"/>
                                        </p:tgtEl>
                                        <p:attrNameLst>
                                          <p:attrName>r</p:attrName>
                                        </p:attrNameLst>
                                      </p:cBhvr>
                                    </p:animRot>
                                    <p:animRot by="240000">
                                      <p:cBhvr>
                                        <p:cTn id="25" dur="200" fill="hold">
                                          <p:stCondLst>
                                            <p:cond delay="400"/>
                                          </p:stCondLst>
                                        </p:cTn>
                                        <p:tgtEl>
                                          <p:spTgt spid="11"/>
                                        </p:tgtEl>
                                        <p:attrNameLst>
                                          <p:attrName>r</p:attrName>
                                        </p:attrNameLst>
                                      </p:cBhvr>
                                    </p:animRot>
                                    <p:animRot by="-240000">
                                      <p:cBhvr>
                                        <p:cTn id="26" dur="200" fill="hold">
                                          <p:stCondLst>
                                            <p:cond delay="600"/>
                                          </p:stCondLst>
                                        </p:cTn>
                                        <p:tgtEl>
                                          <p:spTgt spid="11"/>
                                        </p:tgtEl>
                                        <p:attrNameLst>
                                          <p:attrName>r</p:attrName>
                                        </p:attrNameLst>
                                      </p:cBhvr>
                                    </p:animRot>
                                    <p:animRot by="120000">
                                      <p:cBhvr>
                                        <p:cTn id="27" dur="200" fill="hold">
                                          <p:stCondLst>
                                            <p:cond delay="800"/>
                                          </p:stCondLst>
                                        </p:cTn>
                                        <p:tgtEl>
                                          <p:spTgt spid="11"/>
                                        </p:tgtEl>
                                        <p:attrNameLst>
                                          <p:attrName>r</p:attrName>
                                        </p:attrNameLst>
                                      </p:cBhvr>
                                    </p:animRot>
                                  </p:childTnLst>
                                </p:cTn>
                              </p:par>
                              <p:par>
                                <p:cTn id="28" presetID="1" presetClass="mediacall" presetSubtype="0" fill="hold" nodeType="withEffect">
                                  <p:stCondLst>
                                    <p:cond delay="0"/>
                                  </p:stCondLst>
                                  <p:childTnLst>
                                    <p:cmd type="call" cmd="playFrom(0.0)">
                                      <p:cBhvr>
                                        <p:cTn id="29" dur="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2"/>
                </p:tgtEl>
              </p:cMediaNode>
            </p:video>
          </p:childTnLst>
        </p:cTn>
      </p:par>
    </p:tnLst>
    <p:bldLst>
      <p:bldP spid="10" grpId="0" animBg="1"/>
      <p:bldP spid="10" grpId="1" animBg="1"/>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1728FD27-A6D4-477B-BA31-F6CB4D05AD1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7" name="图片 16">
            <a:extLst>
              <a:ext uri="{FF2B5EF4-FFF2-40B4-BE49-F238E27FC236}">
                <a16:creationId xmlns:a16="http://schemas.microsoft.com/office/drawing/2014/main" xmlns="" id="{3F1E8021-A200-4249-BD7E-1AF85AF3D266}"/>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63121" t="290" r="3721" b="39496"/>
          <a:stretch/>
        </p:blipFill>
        <p:spPr>
          <a:xfrm>
            <a:off x="7993085" y="-81734"/>
            <a:ext cx="4198915" cy="2734323"/>
          </a:xfrm>
          <a:prstGeom prst="rect">
            <a:avLst/>
          </a:prstGeom>
        </p:spPr>
      </p:pic>
      <p:sp>
        <p:nvSpPr>
          <p:cNvPr id="11" name="矩形 10">
            <a:extLst>
              <a:ext uri="{FF2B5EF4-FFF2-40B4-BE49-F238E27FC236}">
                <a16:creationId xmlns:a16="http://schemas.microsoft.com/office/drawing/2014/main" xmlns=""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pic>
        <p:nvPicPr>
          <p:cNvPr id="15" name="图片 14">
            <a:extLst>
              <a:ext uri="{FF2B5EF4-FFF2-40B4-BE49-F238E27FC236}">
                <a16:creationId xmlns:a16="http://schemas.microsoft.com/office/drawing/2014/main" xmlns="" id="{5D349C36-4E2B-4F7D-9E02-E47CDFF77928}"/>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7821" r="24732"/>
          <a:stretch/>
        </p:blipFill>
        <p:spPr>
          <a:xfrm>
            <a:off x="-565337" y="3040183"/>
            <a:ext cx="8693337" cy="3817818"/>
          </a:xfrm>
          <a:prstGeom prst="rect">
            <a:avLst/>
          </a:prstGeom>
        </p:spPr>
      </p:pic>
      <p:pic>
        <p:nvPicPr>
          <p:cNvPr id="19" name="图片 18">
            <a:extLst>
              <a:ext uri="{FF2B5EF4-FFF2-40B4-BE49-F238E27FC236}">
                <a16:creationId xmlns:a16="http://schemas.microsoft.com/office/drawing/2014/main" xmlns="" id="{4555CBF9-4844-4B32-80B6-E61860ADC8CA}"/>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85729" t="49594" r="-101" b="-33"/>
          <a:stretch/>
        </p:blipFill>
        <p:spPr>
          <a:xfrm>
            <a:off x="10040645" y="4150441"/>
            <a:ext cx="2151355" cy="2707560"/>
          </a:xfrm>
          <a:prstGeom prst="rect">
            <a:avLst/>
          </a:prstGeom>
        </p:spPr>
      </p:pic>
      <p:pic>
        <p:nvPicPr>
          <p:cNvPr id="21" name="图片 20">
            <a:extLst>
              <a:ext uri="{FF2B5EF4-FFF2-40B4-BE49-F238E27FC236}">
                <a16:creationId xmlns:a16="http://schemas.microsoft.com/office/drawing/2014/main" xmlns="" id="{2F16F3FC-F880-482B-97B3-EA8445CFD293}"/>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79109" t="32510" r="3721" b="39496"/>
          <a:stretch/>
        </p:blipFill>
        <p:spPr>
          <a:xfrm>
            <a:off x="454515" y="-14998"/>
            <a:ext cx="3060798" cy="1789497"/>
          </a:xfrm>
          <a:prstGeom prst="rect">
            <a:avLst/>
          </a:prstGeom>
        </p:spPr>
      </p:pic>
      <p:sp>
        <p:nvSpPr>
          <p:cNvPr id="16" name="Rectangle 15">
            <a:extLst>
              <a:ext uri="{FF2B5EF4-FFF2-40B4-BE49-F238E27FC236}">
                <a16:creationId xmlns:a16="http://schemas.microsoft.com/office/drawing/2014/main" xmlns="" id="{D71C3625-6DFB-4E34-80A0-0D386840BAF0}"/>
              </a:ext>
            </a:extLst>
          </p:cNvPr>
          <p:cNvSpPr/>
          <p:nvPr/>
        </p:nvSpPr>
        <p:spPr>
          <a:xfrm>
            <a:off x="4382245" y="879750"/>
            <a:ext cx="3367737" cy="73651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Times New Roman" pitchFamily="18" charset="0"/>
                <a:cs typeface="Times New Roman" pitchFamily="18" charset="0"/>
              </a:rPr>
              <a:t>KHOA HỌC</a:t>
            </a:r>
            <a:endParaRPr lang="en-US"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xmlns="" id="{2C17DF83-32B3-4B8A-BC80-51B1CEA2D894}"/>
              </a:ext>
            </a:extLst>
          </p:cNvPr>
          <p:cNvSpPr/>
          <p:nvPr/>
        </p:nvSpPr>
        <p:spPr>
          <a:xfrm>
            <a:off x="2174240" y="1795941"/>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00B0F0"/>
                  </a:solidFill>
                </a:ln>
                <a:solidFill>
                  <a:srgbClr val="89E0FF"/>
                </a:solidFill>
                <a:effectLst>
                  <a:outerShdw blurRad="38100" dist="25400" dir="5400000" algn="ctr" rotWithShape="0">
                    <a:srgbClr val="6E747A">
                      <a:alpha val="43000"/>
                    </a:srgbClr>
                  </a:outerShdw>
                </a:effectLst>
                <a:latin typeface="Times New Roman" pitchFamily="18" charset="0"/>
                <a:cs typeface="Times New Roman" pitchFamily="18" charset="0"/>
              </a:rPr>
              <a:t>PHÒNG BỆNH HIV/AIDS</a:t>
            </a:r>
          </a:p>
        </p:txBody>
      </p:sp>
    </p:spTree>
    <p:extLst>
      <p:ext uri="{BB962C8B-B14F-4D97-AF65-F5344CB8AC3E}">
        <p14:creationId xmlns:p14="http://schemas.microsoft.com/office/powerpoint/2010/main" xmlns="" val="100676228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ESENTATION_TITLE" val="126"/>
</p:tagLst>
</file>

<file path=ppt/theme/theme1.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TotalTime>
  <Words>1473</Words>
  <Application>Microsoft Office PowerPoint</Application>
  <PresentationFormat>Custom</PresentationFormat>
  <Paragraphs>179</Paragraphs>
  <Slides>37</Slides>
  <Notes>17</Notes>
  <HiddenSlides>0</HiddenSlides>
  <MMClips>10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千图网海量PPT模板www.58pic.com ​​</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126</dc:title>
  <dc:creator>asus</dc:creator>
  <cp:lastModifiedBy>ADMIN</cp:lastModifiedBy>
  <cp:revision>84</cp:revision>
  <dcterms:created xsi:type="dcterms:W3CDTF">2018-04-10T04:31:45Z</dcterms:created>
  <dcterms:modified xsi:type="dcterms:W3CDTF">2021-10-22T09:28:20Z</dcterms:modified>
</cp:coreProperties>
</file>