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5" r:id="rId2"/>
    <p:sldId id="276" r:id="rId3"/>
    <p:sldId id="258" r:id="rId4"/>
    <p:sldId id="280" r:id="rId5"/>
    <p:sldId id="281" r:id="rId6"/>
    <p:sldId id="282" r:id="rId7"/>
    <p:sldId id="277" r:id="rId8"/>
    <p:sldId id="260" r:id="rId9"/>
    <p:sldId id="278" r:id="rId10"/>
    <p:sldId id="283" r:id="rId11"/>
    <p:sldId id="279" r:id="rId12"/>
    <p:sldId id="265" r:id="rId13"/>
    <p:sldId id="266" r:id="rId14"/>
    <p:sldId id="267" r:id="rId15"/>
    <p:sldId id="268" r:id="rId16"/>
    <p:sldId id="269" r:id="rId17"/>
    <p:sldId id="271" r:id="rId18"/>
    <p:sldId id="284" r:id="rId19"/>
    <p:sldId id="273" r:id="rId20"/>
    <p:sldId id="274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3BF62-827F-466C-A0BD-4CCA8B8227BC}" type="datetimeFigureOut">
              <a:rPr lang="en-US" smtClean="0"/>
              <a:t>06/10/2021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DEAAC-48C9-4848-B830-5D602D5BDF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</a:t>
            </a:r>
            <a:r>
              <a:rPr lang="en-US" dirty="0" err="1" smtClean="0"/>
              <a:t>Mỗi</a:t>
            </a:r>
            <a:r>
              <a:rPr lang="en-US" baseline="0" dirty="0" smtClean="0"/>
              <a:t> click = </a:t>
            </a:r>
            <a:r>
              <a:rPr lang="en-US" baseline="0" dirty="0" err="1" smtClean="0"/>
              <a:t>gạch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chân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từ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chứa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nguyên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âm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đôi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DEAAC-48C9-4848-B830-5D602D5BDF7C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Mở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rộng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tắc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dấu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thanh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chứa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nguyên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âm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đôi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ưa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hoặc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ươ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DEAAC-48C9-4848-B830-5D602D5BDF7C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</a:t>
            </a:r>
            <a:r>
              <a:rPr lang="en-US" dirty="0" err="1" smtClean="0"/>
              <a:t>Thực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hành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mở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rộng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DEAAC-48C9-4848-B830-5D602D5BDF7C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3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571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885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639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138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392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61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636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476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136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958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E0CEA-20F0-49FB-A7F6-1E423F55250C}" type="datetimeFigureOut">
              <a:rPr lang="en-US" smtClean="0"/>
              <a:pPr/>
              <a:t>06/10/2021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6B98C-01DF-4E82-9F60-F0797C5A1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37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lowersFrame_png_ydh_0009_2291x15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55650" y="-531813"/>
            <a:ext cx="10958513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2590800" y="3962400"/>
            <a:ext cx="4419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2000" b="1" kern="10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b="1" kern="10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0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000" b="1" kern="10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5</a:t>
            </a:r>
            <a:endParaRPr lang="en-US" sz="2000" b="1" kern="1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GIÁO DỤC &amp; ĐÀO TẠO QUẬN LONG BIÊN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457200" y="1295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PHÚC LỢI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76200" y="1981200"/>
            <a:ext cx="9067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CHÀO ĐÓN CÁC EM HỌC SINH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ĐẾN VỚI TIẾT HỌC HÔM NAY!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 descr="White marble"/>
          <p:cNvSpPr>
            <a:spLocks noChangeArrowheads="1"/>
          </p:cNvSpPr>
          <p:nvPr/>
        </p:nvSpPr>
        <p:spPr bwMode="auto">
          <a:xfrm>
            <a:off x="1752600" y="2286000"/>
            <a:ext cx="5638800" cy="1752600"/>
          </a:xfrm>
          <a:prstGeom prst="cloudCallout">
            <a:avLst>
              <a:gd name="adj1" fmla="val 20405"/>
              <a:gd name="adj2" fmla="val 34561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FF0066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4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4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7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4063" y="68263"/>
            <a:ext cx="12962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WordArt 10"/>
          <p:cNvSpPr>
            <a:spLocks noChangeArrowheads="1" noChangeShapeType="1" noTextEdit="1"/>
          </p:cNvSpPr>
          <p:nvPr/>
        </p:nvSpPr>
        <p:spPr bwMode="auto">
          <a:xfrm>
            <a:off x="1752600" y="2286000"/>
            <a:ext cx="5104932" cy="2133600"/>
          </a:xfrm>
          <a:prstGeom prst="rect">
            <a:avLst/>
          </a:prstGeom>
        </p:spPr>
        <p:txBody>
          <a:bodyPr wrap="none" fromWordArt="1"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88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8800" b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VIẾT</a:t>
            </a:r>
            <a:r>
              <a:rPr lang="en-US" sz="88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8800" b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BÀI</a:t>
            </a:r>
            <a:endParaRPr lang="en-US" sz="8800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7175" name="Picture 7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37" y="49213"/>
            <a:ext cx="12962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0" y="-76200"/>
            <a:ext cx="9144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5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5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xét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ấy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304800" y="1524000"/>
            <a:ext cx="838200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đậu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hạ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kín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mui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biển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ấm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trời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Chiếc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tàu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chơ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bến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cảng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Khói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lẫn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màu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tưởng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đảo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khơi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bé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giỡn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nước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tốt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buồm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Biển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dòng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ngược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giữa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ngày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gạo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trắng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					HUY CẬN</a:t>
            </a: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Đường kết nối Thẳng 15"/>
          <p:cNvCxnSpPr/>
          <p:nvPr/>
        </p:nvCxnSpPr>
        <p:spPr>
          <a:xfrm flipV="1">
            <a:off x="381000" y="2585884"/>
            <a:ext cx="6096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Đường kết nối Thẳng 16"/>
          <p:cNvCxnSpPr/>
          <p:nvPr/>
        </p:nvCxnSpPr>
        <p:spPr>
          <a:xfrm>
            <a:off x="2133600" y="2585884"/>
            <a:ext cx="7620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Đường kết nối Thẳng 17"/>
          <p:cNvCxnSpPr/>
          <p:nvPr/>
        </p:nvCxnSpPr>
        <p:spPr>
          <a:xfrm flipV="1">
            <a:off x="1219200" y="2585884"/>
            <a:ext cx="6858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Đường kết nối Thẳng 18"/>
          <p:cNvCxnSpPr/>
          <p:nvPr/>
        </p:nvCxnSpPr>
        <p:spPr>
          <a:xfrm>
            <a:off x="1295400" y="63246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Đường kết nối Thẳng 23"/>
          <p:cNvCxnSpPr/>
          <p:nvPr/>
        </p:nvCxnSpPr>
        <p:spPr>
          <a:xfrm>
            <a:off x="3810000" y="36576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Đường kết nối Thẳng 25"/>
          <p:cNvCxnSpPr/>
          <p:nvPr/>
        </p:nvCxnSpPr>
        <p:spPr>
          <a:xfrm>
            <a:off x="4724400" y="47244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Đường kết nối Thẳng 26"/>
          <p:cNvCxnSpPr/>
          <p:nvPr/>
        </p:nvCxnSpPr>
        <p:spPr>
          <a:xfrm>
            <a:off x="2212258" y="52578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Đường kết nối Thẳng 27"/>
          <p:cNvCxnSpPr/>
          <p:nvPr/>
        </p:nvCxnSpPr>
        <p:spPr>
          <a:xfrm>
            <a:off x="5943600" y="5791200"/>
            <a:ext cx="11430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2625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Bảng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2868878"/>
              </p:ext>
            </p:extLst>
          </p:nvPr>
        </p:nvGraphicFramePr>
        <p:xfrm>
          <a:off x="152400" y="152400"/>
          <a:ext cx="8915400" cy="6629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67056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Tiếng</a:t>
                      </a:r>
                      <a:r>
                        <a:rPr lang="en-US" sz="3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</a:t>
                      </a:r>
                      <a:r>
                        <a:rPr lang="en-US" sz="3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tắc</a:t>
                      </a:r>
                      <a:r>
                        <a:rPr lang="en-US" sz="3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đánh</a:t>
                      </a:r>
                      <a:r>
                        <a:rPr lang="en-US" sz="3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dấu</a:t>
                      </a:r>
                      <a:r>
                        <a:rPr lang="en-US" sz="3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3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1445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1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l­ưa</a:t>
                      </a:r>
                      <a:r>
                        <a:rPr lang="en-US" sz="4000" b="1" i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4000" b="1" i="1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th­ưa</a:t>
                      </a:r>
                      <a:r>
                        <a:rPr lang="en-US" sz="4000" b="1" i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mưa</a:t>
                      </a:r>
                      <a:r>
                        <a:rPr lang="en-US" sz="4000" b="1" i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giữa</a:t>
                      </a:r>
                      <a:endParaRPr lang="en-US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8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2155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tưởng</a:t>
                      </a:r>
                      <a:r>
                        <a:rPr lang="en-US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nước</a:t>
                      </a:r>
                      <a:r>
                        <a:rPr lang="en-US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4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tươi</a:t>
                      </a:r>
                      <a:r>
                        <a:rPr lang="en-US" sz="4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ngược</a:t>
                      </a:r>
                      <a:endParaRPr lang="en-US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Hộp_Văn_Bản 3"/>
          <p:cNvSpPr txBox="1"/>
          <p:nvPr/>
        </p:nvSpPr>
        <p:spPr>
          <a:xfrm>
            <a:off x="2362200" y="818614"/>
            <a:ext cx="6781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l­ưa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800" dirty="0"/>
          </a:p>
        </p:txBody>
      </p:sp>
      <p:sp>
        <p:nvSpPr>
          <p:cNvPr id="5" name="Hộp_Văn_Bản 4"/>
          <p:cNvSpPr txBox="1"/>
          <p:nvPr/>
        </p:nvSpPr>
        <p:spPr>
          <a:xfrm>
            <a:off x="2362200" y="3810000"/>
            <a:ext cx="6705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t­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ưở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n­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ướ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800" i="1" dirty="0" err="1" smtClean="0">
                <a:latin typeface="Times New Roman" pitchFamily="18" charset="0"/>
                <a:cs typeface="Times New Roman" pitchFamily="18" charset="0"/>
              </a:rPr>
              <a:t>ượ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800" i="1" dirty="0">
                <a:latin typeface="Times New Roman" pitchFamily="18" charset="0"/>
                <a:cs typeface="Times New Roman" pitchFamily="18" charset="0"/>
              </a:rPr>
              <a:t>ươi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xmlns="" val="269618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609600" y="838200"/>
            <a:ext cx="81534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luận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cuối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đặt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cái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(có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cuối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đặt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cái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20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381000" y="2133600"/>
            <a:ext cx="8153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hãy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điền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đậm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liền</a:t>
            </a:r>
            <a:endParaRPr lang="en-US" sz="3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2514600" y="3285292"/>
            <a:ext cx="152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thừa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5181600" y="3303151"/>
            <a:ext cx="17575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trước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Hộp_Văn_Bản 8"/>
          <p:cNvSpPr txBox="1"/>
          <p:nvPr/>
        </p:nvSpPr>
        <p:spPr>
          <a:xfrm>
            <a:off x="5181600" y="3285292"/>
            <a:ext cx="1676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trươc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ộp_Văn_Bản 9"/>
          <p:cNvSpPr txBox="1"/>
          <p:nvPr/>
        </p:nvSpPr>
        <p:spPr>
          <a:xfrm>
            <a:off x="2514600" y="3276600"/>
            <a:ext cx="18669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312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152400" y="381000"/>
            <a:ext cx="8991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thích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̃́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trống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tục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Cầu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….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thấy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nắng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chảy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mòn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vàng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sức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4600" y="2057400"/>
            <a:ext cx="10038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40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ớ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28626" y="2695136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6520" y="3276600"/>
            <a:ext cx="1366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ướ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886200"/>
            <a:ext cx="10615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ửa</a:t>
            </a:r>
            <a:endParaRPr lang="en-US" sz="4000" i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35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ình chữ nhật 7"/>
          <p:cNvSpPr/>
          <p:nvPr/>
        </p:nvSpPr>
        <p:spPr>
          <a:xfrm>
            <a:off x="76200" y="609600"/>
            <a:ext cx="475963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đ-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ược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ướ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800" dirty="0"/>
          </a:p>
        </p:txBody>
      </p:sp>
      <p:sp>
        <p:nvSpPr>
          <p:cNvPr id="9" name="Hình chữ nhật 8"/>
          <p:cNvSpPr/>
          <p:nvPr/>
        </p:nvSpPr>
        <p:spPr>
          <a:xfrm>
            <a:off x="152400" y="1103018"/>
            <a:ext cx="89424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ạt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800" i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Hình chữ nhật 15"/>
          <p:cNvSpPr/>
          <p:nvPr/>
        </p:nvSpPr>
        <p:spPr>
          <a:xfrm>
            <a:off x="29496" y="2191354"/>
            <a:ext cx="500169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m­</a:t>
            </a:r>
            <a:r>
              <a:rPr lang="vi-VN" sz="3800" dirty="0" err="1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m­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ưa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800" dirty="0"/>
          </a:p>
        </p:txBody>
      </p:sp>
      <p:sp>
        <p:nvSpPr>
          <p:cNvPr id="17" name="Hình chữ nhật 16"/>
          <p:cNvSpPr/>
          <p:nvPr/>
        </p:nvSpPr>
        <p:spPr>
          <a:xfrm>
            <a:off x="152400" y="2712298"/>
            <a:ext cx="8942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Hình chữ nhật 19"/>
          <p:cNvSpPr/>
          <p:nvPr/>
        </p:nvSpPr>
        <p:spPr>
          <a:xfrm>
            <a:off x="19293" y="3181954"/>
            <a:ext cx="471154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800" dirty="0"/>
          </a:p>
        </p:txBody>
      </p:sp>
      <p:sp>
        <p:nvSpPr>
          <p:cNvPr id="21" name="Hình chữ nhật 20"/>
          <p:cNvSpPr/>
          <p:nvPr/>
        </p:nvSpPr>
        <p:spPr>
          <a:xfrm>
            <a:off x="142197" y="3702898"/>
            <a:ext cx="8942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nhẫn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nại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Hình chữ nhật 21"/>
          <p:cNvSpPr/>
          <p:nvPr/>
        </p:nvSpPr>
        <p:spPr>
          <a:xfrm>
            <a:off x="76200" y="4248754"/>
            <a:ext cx="708559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L-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ửa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800" dirty="0"/>
          </a:p>
        </p:txBody>
      </p:sp>
      <p:sp>
        <p:nvSpPr>
          <p:cNvPr id="23" name="Hình chữ nhật 22"/>
          <p:cNvSpPr/>
          <p:nvPr/>
        </p:nvSpPr>
        <p:spPr>
          <a:xfrm>
            <a:off x="199104" y="4769698"/>
            <a:ext cx="89424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69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  <p:bldP spid="17" grpId="0"/>
      <p:bldP spid="20" grpId="0"/>
      <p:bldP spid="21" grpId="0"/>
      <p:bldP spid="22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 descr="White marble"/>
          <p:cNvSpPr>
            <a:spLocks noChangeArrowheads="1"/>
          </p:cNvSpPr>
          <p:nvPr/>
        </p:nvSpPr>
        <p:spPr bwMode="auto">
          <a:xfrm>
            <a:off x="1752600" y="2286000"/>
            <a:ext cx="5638800" cy="1752600"/>
          </a:xfrm>
          <a:prstGeom prst="cloudCallout">
            <a:avLst>
              <a:gd name="adj1" fmla="val 20405"/>
              <a:gd name="adj2" fmla="val 34561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FF0066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4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4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_Văn_Bản 2"/>
          <p:cNvSpPr txBox="1"/>
          <p:nvPr/>
        </p:nvSpPr>
        <p:spPr>
          <a:xfrm>
            <a:off x="914400" y="1524000"/>
            <a:ext cx="784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Chuẩn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Nghe-viết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Dòng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009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 descr="White marble"/>
          <p:cNvSpPr>
            <a:spLocks noChangeArrowheads="1"/>
          </p:cNvSpPr>
          <p:nvPr/>
        </p:nvSpPr>
        <p:spPr bwMode="auto">
          <a:xfrm>
            <a:off x="2133600" y="2286000"/>
            <a:ext cx="4876800" cy="1752600"/>
          </a:xfrm>
          <a:prstGeom prst="cloudCallout">
            <a:avLst>
              <a:gd name="adj1" fmla="val 20405"/>
              <a:gd name="adj2" fmla="val 34561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FF0066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4000" b="1" i="1" dirty="0" err="1" smtClean="0">
                <a:solidFill>
                  <a:srgbClr val="C00000"/>
                </a:solidFill>
                <a:latin typeface="Times New Roman" pitchFamily="18" charset="0"/>
                <a:ea typeface="AGOldFace-Outline" pitchFamily="18" charset="0"/>
                <a:cs typeface="Times New Roman" pitchFamily="18" charset="0"/>
              </a:rPr>
              <a:t>KHỞI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itchFamily="18" charset="0"/>
                <a:ea typeface="AGOldFace-Outline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C00000"/>
                </a:solidFill>
                <a:latin typeface="Times New Roman" pitchFamily="18" charset="0"/>
                <a:ea typeface="AGOldFace-Outline" pitchFamily="18" charset="0"/>
                <a:cs typeface="Times New Roman" pitchFamily="18" charset="0"/>
              </a:rPr>
              <a:t>ĐỘNG</a:t>
            </a:r>
            <a:endParaRPr lang="en-US" sz="4000" b="1" i="1" dirty="0">
              <a:solidFill>
                <a:srgbClr val="C00000"/>
              </a:solidFill>
              <a:latin typeface="Times New Roman" pitchFamily="18" charset="0"/>
              <a:ea typeface="AGOldFace-Outlin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123" name="Picture 4" descr="nen cop cua ho 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7594" name="WordArt 10" descr="Paper bag"/>
          <p:cNvSpPr>
            <a:spLocks noChangeArrowheads="1" noChangeShapeType="1" noTextEdit="1"/>
          </p:cNvSpPr>
          <p:nvPr/>
        </p:nvSpPr>
        <p:spPr bwMode="auto">
          <a:xfrm>
            <a:off x="928688" y="1981200"/>
            <a:ext cx="7286625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3600" kern="10" dirty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TẠM</a:t>
            </a:r>
            <a:r>
              <a:rPr lang="en-US" sz="3600" kern="10" dirty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BIỆT</a:t>
            </a:r>
            <a:r>
              <a:rPr lang="en-US" sz="3600" kern="10" dirty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</a:t>
            </a:r>
          </a:p>
          <a:p>
            <a:pPr algn="ctr"/>
            <a:r>
              <a:rPr lang="en-US" sz="3600" kern="10" dirty="0" err="1" smtClean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kern="10" dirty="0" smtClean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kern="10" dirty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kern="10" dirty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kern="10" dirty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GIỎI</a:t>
            </a:r>
            <a:r>
              <a:rPr lang="en-US" sz="3600" kern="10" dirty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kern="10" dirty="0" err="1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</a:t>
            </a:r>
            <a:r>
              <a:rPr lang="en-US" sz="3600" kern="10" dirty="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NGOAN</a:t>
            </a:r>
            <a:endParaRPr lang="en-US" sz="3600" kern="10" dirty="0">
              <a:ln w="9525">
                <a:solidFill>
                  <a:srgbClr val="B80000"/>
                </a:solidFill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59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nimBg="1"/>
      <p:bldP spid="6759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228600" y="121920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uô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thích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trống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3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bụng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lọt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rìu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thợ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09800" y="2971800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0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uố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3800" y="3595468"/>
            <a:ext cx="11256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40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4162864"/>
            <a:ext cx="118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úa</a:t>
            </a:r>
            <a:endParaRPr lang="en-US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8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1752600" y="2057400"/>
            <a:ext cx="5334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CHÍNH</a:t>
            </a:r>
            <a:r>
              <a:rPr lang="en-US" sz="36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TẢ</a:t>
            </a:r>
            <a:endParaRPr lang="en-US" sz="3600" b="1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Ê-mi-</a:t>
            </a:r>
            <a:r>
              <a:rPr lang="en-US" sz="3600" b="1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li</a:t>
            </a:r>
            <a:r>
              <a:rPr lang="en-US" sz="36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, con…</a:t>
            </a:r>
            <a:endParaRPr lang="en-US" sz="3600" b="1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 descr="White marble"/>
          <p:cNvSpPr>
            <a:spLocks noChangeArrowheads="1"/>
          </p:cNvSpPr>
          <p:nvPr/>
        </p:nvSpPr>
        <p:spPr bwMode="auto">
          <a:xfrm>
            <a:off x="609600" y="381000"/>
            <a:ext cx="5410200" cy="838200"/>
          </a:xfrm>
          <a:prstGeom prst="cloudCallout">
            <a:avLst>
              <a:gd name="adj1" fmla="val 29347"/>
              <a:gd name="adj2" fmla="val 13409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FF0066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905000"/>
            <a:ext cx="8382000" cy="381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742950" indent="-742950" algn="just">
              <a:buFontTx/>
              <a:buAutoNum type="arabicPeriod"/>
              <a:defRPr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do. 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FontTx/>
              <a:buAutoNum type="arabicPeriod"/>
              <a:defRPr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 descr="White marble"/>
          <p:cNvSpPr>
            <a:spLocks noChangeArrowheads="1"/>
          </p:cNvSpPr>
          <p:nvPr/>
        </p:nvSpPr>
        <p:spPr bwMode="auto">
          <a:xfrm>
            <a:off x="2133600" y="2286000"/>
            <a:ext cx="4876800" cy="1752600"/>
          </a:xfrm>
          <a:prstGeom prst="cloudCallout">
            <a:avLst>
              <a:gd name="adj1" fmla="val 20405"/>
              <a:gd name="adj2" fmla="val 34561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FF0066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4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endParaRPr lang="en-US" sz="4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ChangeArrowheads="1"/>
          </p:cNvSpPr>
          <p:nvPr/>
        </p:nvSpPr>
        <p:spPr bwMode="auto">
          <a:xfrm>
            <a:off x="2591258" y="3048000"/>
            <a:ext cx="419065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 sz="2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1524000"/>
            <a:ext cx="464779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ơi!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 sắp tối rồi...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 không bế con về được nữa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 đã sáng bùng lên ngọn lửa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Đêm nay mẹ đên tìm con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sẽ ôm lấy mẹ mà hôn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cha nhé.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 con sẽ nói giùm với mẹ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 đi vui, xin mẹ đừng buồn!</a:t>
            </a:r>
            <a:endParaRPr lang="en-US" altLang="en-US" sz="2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410489" y="1524000"/>
            <a:ext cx="3733511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Oa-sinh-tơn</a:t>
            </a:r>
            <a:b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Buổi hoàng hôn</a:t>
            </a:r>
            <a:b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Ôi những linh hồn</a:t>
            </a:r>
            <a:b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Còn, mất?</a:t>
            </a:r>
            <a:b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 đến phút lòng ta sáng nhất!</a:t>
            </a:r>
            <a:b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đốt thân ta</a:t>
            </a:r>
            <a:b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ngọn lửa chói loà</a:t>
            </a:r>
            <a:b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 thật.</a:t>
            </a:r>
            <a:endParaRPr lang="en-US" altLang="en-US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6" name="Picture 7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4063" y="53975"/>
            <a:ext cx="12962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con…</a:t>
            </a:r>
          </a:p>
        </p:txBody>
      </p:sp>
      <p:pic>
        <p:nvPicPr>
          <p:cNvPr id="5130" name="Picture 7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37" y="49213"/>
            <a:ext cx="12962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152400" y="999530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Mo-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152400" y="2319278"/>
            <a:ext cx="8686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Mo-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chặn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bạo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Nam.</a:t>
            </a:r>
          </a:p>
        </p:txBody>
      </p:sp>
    </p:spTree>
    <p:extLst>
      <p:ext uri="{BB962C8B-B14F-4D97-AF65-F5344CB8AC3E}">
        <p14:creationId xmlns:p14="http://schemas.microsoft.com/office/powerpoint/2010/main" xmlns="" val="3005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1259680"/>
            <a:ext cx="464779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ơi!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 sắp tối rồi...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 không bế con về được nữa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 đã sáng bùng lên ngọn lửa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Đêm nay mẹ đên tìm con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sẽ ôm lấy mẹ mà hôn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cha nhé.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 con sẽ nói giùm với mẹ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 đi vui, xin mẹ đừng buồn!</a:t>
            </a:r>
            <a:endParaRPr lang="en-US" altLang="en-US" sz="2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410489" y="1412081"/>
            <a:ext cx="3733511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Oa-sinh-tơn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Buổi hoàng hôn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Ôi những linh hồn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Còn, mất?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 đến phút lòng ta sáng nhất!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đốt thân ta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ngọn lửa chói loà</a:t>
            </a:r>
            <a:b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 thật.</a:t>
            </a:r>
            <a:endParaRPr lang="en-US" altLang="en-US" sz="2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0" name="Picture 7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0934" y="53975"/>
            <a:ext cx="129503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0" y="75168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Ê-mi-li, con…</a:t>
            </a:r>
          </a:p>
        </p:txBody>
      </p:sp>
      <p:sp>
        <p:nvSpPr>
          <p:cNvPr id="29707" name="WordArt 11"/>
          <p:cNvSpPr>
            <a:spLocks noChangeArrowheads="1" noChangeShapeType="1" noTextEdit="1"/>
          </p:cNvSpPr>
          <p:nvPr/>
        </p:nvSpPr>
        <p:spPr bwMode="auto">
          <a:xfrm>
            <a:off x="2819400" y="5334000"/>
            <a:ext cx="3124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khó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6019801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Ê-mi-li ; ngọn lửa ; Oa-sinh-tơn ; linh hồn ; sáng lòa.</a:t>
            </a:r>
          </a:p>
        </p:txBody>
      </p:sp>
      <p:pic>
        <p:nvPicPr>
          <p:cNvPr id="6155" name="Picture 7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37" y="49213"/>
            <a:ext cx="12962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7" grpId="0" animBg="1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31792&quot;&gt;&lt;/object&gt;&lt;object type=&quot;2&quot; unique_id=&quot;31793&quot;&gt;&lt;object type=&quot;3&quot; unique_id=&quot;31794&quot;&gt;&lt;property id=&quot;20148&quot; value=&quot;5&quot;/&gt;&lt;property id=&quot;20300&quot; value=&quot;Slide 1&quot;/&gt;&lt;property id=&quot;20307&quot; value=&quot;257&quot;/&gt;&lt;/object&gt;&lt;object type=&quot;3&quot; unique_id=&quot;31795&quot;&gt;&lt;property id=&quot;20148&quot; value=&quot;5&quot;/&gt;&lt;property id=&quot;20300&quot; value=&quot;Slide 2&quot;/&gt;&lt;property id=&quot;20307&quot; value=&quot;258&quot;/&gt;&lt;/object&gt;&lt;object type=&quot;3&quot; unique_id=&quot;31796&quot;&gt;&lt;property id=&quot;20148&quot; value=&quot;5&quot;/&gt;&lt;property id=&quot;20300&quot; value=&quot;Slide 3&quot;/&gt;&lt;property id=&quot;20307&quot; value=&quot;259&quot;/&gt;&lt;/object&gt;&lt;object type=&quot;3&quot; unique_id=&quot;31797&quot;&gt;&lt;property id=&quot;20148&quot; value=&quot;5&quot;/&gt;&lt;property id=&quot;20300&quot; value=&quot;Slide 4&quot;/&gt;&lt;property id=&quot;20307&quot; value=&quot;260&quot;/&gt;&lt;/object&gt;&lt;object type=&quot;3&quot; unique_id=&quot;31798&quot;&gt;&lt;property id=&quot;20148&quot; value=&quot;5&quot;/&gt;&lt;property id=&quot;20300&quot; value=&quot;Slide 5&quot;/&gt;&lt;property id=&quot;20307&quot; value=&quot;261&quot;/&gt;&lt;/object&gt;&lt;object type=&quot;3&quot; unique_id=&quot;31799&quot;&gt;&lt;property id=&quot;20148&quot; value=&quot;5&quot;/&gt;&lt;property id=&quot;20300&quot; value=&quot;Slide 6&quot;/&gt;&lt;property id=&quot;20307&quot; value=&quot;262&quot;/&gt;&lt;/object&gt;&lt;object type=&quot;3&quot; unique_id=&quot;31800&quot;&gt;&lt;property id=&quot;20148&quot; value=&quot;5&quot;/&gt;&lt;property id=&quot;20300&quot; value=&quot;Slide 7&quot;/&gt;&lt;property id=&quot;20307&quot; value=&quot;263&quot;/&gt;&lt;/object&gt;&lt;object type=&quot;3&quot; unique_id=&quot;31801&quot;&gt;&lt;property id=&quot;20148&quot; value=&quot;5&quot;/&gt;&lt;property id=&quot;20300&quot; value=&quot;Slide 8&quot;/&gt;&lt;property id=&quot;20307&quot; value=&quot;264&quot;/&gt;&lt;/object&gt;&lt;object type=&quot;3&quot; unique_id=&quot;31802&quot;&gt;&lt;property id=&quot;20148&quot; value=&quot;5&quot;/&gt;&lt;property id=&quot;20300&quot; value=&quot;Slide 9&quot;/&gt;&lt;property id=&quot;20307&quot; value=&quot;265&quot;/&gt;&lt;/object&gt;&lt;object type=&quot;3&quot; unique_id=&quot;31803&quot;&gt;&lt;property id=&quot;20148&quot; value=&quot;5&quot;/&gt;&lt;property id=&quot;20300&quot; value=&quot;Slide 10&quot;/&gt;&lt;property id=&quot;20307&quot; value=&quot;266&quot;/&gt;&lt;/object&gt;&lt;object type=&quot;3&quot; unique_id=&quot;31804&quot;&gt;&lt;property id=&quot;20148&quot; value=&quot;5&quot;/&gt;&lt;property id=&quot;20300&quot; value=&quot;Slide 11&quot;/&gt;&lt;property id=&quot;20307&quot; value=&quot;267&quot;/&gt;&lt;/object&gt;&lt;object type=&quot;3&quot; unique_id=&quot;31805&quot;&gt;&lt;property id=&quot;20148&quot; value=&quot;5&quot;/&gt;&lt;property id=&quot;20300&quot; value=&quot;Slide 12&quot;/&gt;&lt;property id=&quot;20307&quot; value=&quot;268&quot;/&gt;&lt;/object&gt;&lt;object type=&quot;3&quot; unique_id=&quot;31806&quot;&gt;&lt;property id=&quot;20148&quot; value=&quot;5&quot;/&gt;&lt;property id=&quot;20300&quot; value=&quot;Slide 13&quot;/&gt;&lt;property id=&quot;20307&quot; value=&quot;269&quot;/&gt;&lt;/object&gt;&lt;object type=&quot;3&quot; unique_id=&quot;31807&quot;&gt;&lt;property id=&quot;20148&quot; value=&quot;5&quot;/&gt;&lt;property id=&quot;20300&quot; value=&quot;Slide 14&quot;/&gt;&lt;property id=&quot;20307&quot; value=&quot;270&quot;/&gt;&lt;/object&gt;&lt;object type=&quot;3&quot; unique_id=&quot;31808&quot;&gt;&lt;property id=&quot;20148&quot; value=&quot;5&quot;/&gt;&lt;property id=&quot;20300&quot; value=&quot;Slide 15&quot;/&gt;&lt;property id=&quot;20307&quot; value=&quot;271&quot;/&gt;&lt;/object&gt;&lt;object type=&quot;3&quot; unique_id=&quot;31809&quot;&gt;&lt;property id=&quot;20148&quot; value=&quot;5&quot;/&gt;&lt;property id=&quot;20300&quot; value=&quot;Slide 16&quot;/&gt;&lt;property id=&quot;20307&quot; value=&quot;272&quot;/&gt;&lt;/object&gt;&lt;object type=&quot;3&quot; unique_id=&quot;31810&quot;&gt;&lt;property id=&quot;20148&quot; value=&quot;5&quot;/&gt;&lt;property id=&quot;20300&quot; value=&quot;Slide 17&quot;/&gt;&lt;property id=&quot;20307&quot; value=&quot;273&quot;/&gt;&lt;/object&gt;&lt;object type=&quot;3&quot; unique_id=&quot;31811&quot;&gt;&lt;property id=&quot;20148&quot; value=&quot;5&quot;/&gt;&lt;property id=&quot;20300&quot; value=&quot;Slide 18&quot;/&gt;&lt;property id=&quot;20307&quot; value=&quot;2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690</Words>
  <Application>Microsoft Office PowerPoint</Application>
  <PresentationFormat>On-screen Show (4:3)</PresentationFormat>
  <Paragraphs>88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ADMIN</cp:lastModifiedBy>
  <cp:revision>7</cp:revision>
  <dcterms:created xsi:type="dcterms:W3CDTF">2018-10-05T05:55:46Z</dcterms:created>
  <dcterms:modified xsi:type="dcterms:W3CDTF">2021-10-06T15:34:37Z</dcterms:modified>
</cp:coreProperties>
</file>