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2" r:id="rId2"/>
    <p:sldId id="259" r:id="rId3"/>
    <p:sldId id="260" r:id="rId4"/>
    <p:sldId id="261" r:id="rId5"/>
    <p:sldId id="288" r:id="rId6"/>
    <p:sldId id="284" r:id="rId7"/>
    <p:sldId id="285" r:id="rId8"/>
    <p:sldId id="289" r:id="rId9"/>
    <p:sldId id="286" r:id="rId10"/>
    <p:sldId id="290" r:id="rId11"/>
    <p:sldId id="266" r:id="rId12"/>
    <p:sldId id="267" r:id="rId13"/>
    <p:sldId id="271" r:id="rId14"/>
    <p:sldId id="298" r:id="rId15"/>
    <p:sldId id="299" r:id="rId16"/>
    <p:sldId id="272" r:id="rId17"/>
    <p:sldId id="270" r:id="rId18"/>
    <p:sldId id="301" r:id="rId19"/>
    <p:sldId id="295" r:id="rId20"/>
    <p:sldId id="275" r:id="rId21"/>
    <p:sldId id="277" r:id="rId22"/>
    <p:sldId id="296" r:id="rId23"/>
    <p:sldId id="282" r:id="rId24"/>
    <p:sldId id="300" r:id="rId25"/>
    <p:sldId id="297" r:id="rId26"/>
    <p:sldId id="291" r:id="rId27"/>
    <p:sldId id="265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9026" autoAdjust="0"/>
  </p:normalViewPr>
  <p:slideViewPr>
    <p:cSldViewPr snapToGrid="0">
      <p:cViewPr varScale="1">
        <p:scale>
          <a:sx n="59" d="100"/>
          <a:sy n="59" d="100"/>
        </p:scale>
        <p:origin x="772" y="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FFA0-0EAD-443A-AA9D-B572B40A21D6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0DBE-6CBC-41E6-AEEF-16CA8496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đọc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hàng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25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duy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sổ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41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GV </a:t>
            </a:r>
            <a:r>
              <a:rPr lang="en-US" altLang="zh-CN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KTBC </a:t>
            </a:r>
            <a:r>
              <a:rPr lang="en-US" altLang="zh-CN" baseline="0" dirty="0" err="1"/>
              <a:t>đồng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dắt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,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,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heo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voi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voi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7,9m,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7,9m </a:t>
            </a:r>
            <a:r>
              <a:rPr lang="en-US" altLang="zh-CN" baseline="0" dirty="0" err="1"/>
              <a:t>nha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/>
              <a:t>GV </a:t>
            </a:r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Qua </a:t>
            </a:r>
            <a:r>
              <a:rPr lang="en-US" altLang="zh-CN" baseline="0" dirty="0" err="1"/>
              <a:t>việc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ss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! </a:t>
            </a:r>
            <a:r>
              <a:rPr lang="en-US" altLang="zh-CN" baseline="0" dirty="0" err="1"/>
              <a:t>Cụ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… (slide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22-Oct-21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slide" Target="slide10.xml"/><Relationship Id="rId10" Type="http://schemas.openxmlformats.org/officeDocument/2006/relationships/slide" Target="slide7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43AB921-7527-4675-91DD-E7D9D65BA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705" y="1492117"/>
            <a:ext cx="870034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12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BAR_EL~1">
            <a:extLst>
              <a:ext uri="{FF2B5EF4-FFF2-40B4-BE49-F238E27FC236}">
                <a16:creationId xmlns:a16="http://schemas.microsoft.com/office/drawing/2014/main" id="{459F76B4-A74F-451A-A3C7-095731A7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265238"/>
            <a:ext cx="5476875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1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2498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250312" y="4959585"/>
            <a:ext cx="65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8,1m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>
            <a:off x="7322307" y="3705416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7,9m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85061" y="4980375"/>
            <a:ext cx="1582317" cy="1948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-460384"/>
            <a:ext cx="4541710" cy="45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440" y="-52896"/>
            <a:ext cx="4095905" cy="4095905"/>
          </a:xfrm>
          <a:prstGeom prst="rect">
            <a:avLst/>
          </a:prstGeom>
        </p:spPr>
      </p:pic>
      <p:sp>
        <p:nvSpPr>
          <p:cNvPr id="10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 flipH="1">
            <a:off x="2387743" y="3819716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8,1m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78147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163" y="1336785"/>
            <a:ext cx="329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6126" y="1333167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8,1m = 81dm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0403" y="1990716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7,9m = 79dm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6779" y="2649231"/>
            <a:ext cx="308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81dm &gt; 79dm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61152" y="2643761"/>
            <a:ext cx="624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(81 &gt; 79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&gt; 7),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8043" y="3398795"/>
            <a:ext cx="1197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9354" y="2649338"/>
            <a:ext cx="1253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0326" y="4136676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6583" y="3398979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8,1m &gt; 7,9m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7744" y="4153015"/>
            <a:ext cx="196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8,1 &gt; 7,9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79690" y="4142950"/>
            <a:ext cx="443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&gt; 7)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376174" y="528212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8,1m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7,9m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60301" y="4860731"/>
            <a:ext cx="107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Ví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dụ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35,7m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= 7dm = 700mm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  <a:blipFill>
                <a:blip r:embed="rId4"/>
                <a:stretch>
                  <a:fillRect l="-1092" b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581460" y="4967798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35,7m &gt; 35,698m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2502" y="3563763"/>
            <a:ext cx="3088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700mm &gt; 698mm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91606" y="3567138"/>
            <a:ext cx="61458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(700 &gt; 698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&gt; 6),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4421" y="4222059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188" y="3563691"/>
            <a:ext cx="7761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1741" y="4971411"/>
            <a:ext cx="8691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 &gt;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17216" y="4978673"/>
            <a:ext cx="73783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7&gt;6)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296900" y="636854"/>
            <a:ext cx="488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35,7m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35,698m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34858" y="5450132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3612" y="1283179"/>
            <a:ext cx="109449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35,7m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35,698m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35m), ta so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35,698m </a:t>
                </a:r>
                <a:r>
                  <a:rPr lang="en-US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= 698mm</a:t>
                </a: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  <a:blipFill>
                <a:blip r:embed="rId6"/>
                <a:stretch>
                  <a:fillRect l="-1302" b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390076" y="1010139"/>
            <a:ext cx="1452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78,469 &lt; 78,5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40061" y="2377169"/>
            <a:ext cx="6371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4&lt;5)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2&gt;0)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630,72 &gt; 630,70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2001,2 &gt; 1999,7 (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 &gt; 1999)</a:t>
            </a: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513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Luyện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2790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62771" y="997800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231537" y="276397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498888" y="4448555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031586" y="3715408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359" y="2437966"/>
            <a:ext cx="64751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SỐ THẬP PHÂN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75342" y="1208257"/>
            <a:ext cx="155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85384" y="4477168"/>
            <a:ext cx="2034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41, 42)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276161" y="4583939"/>
            <a:ext cx="3000359" cy="1674931"/>
            <a:chOff x="1547445" y="1852246"/>
            <a:chExt cx="3892062" cy="2547214"/>
          </a:xfrm>
        </p:grpSpPr>
        <p:sp>
          <p:nvSpPr>
            <p:cNvPr id="45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446290" y="5150230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 = 0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4626192" y="4596425"/>
            <a:ext cx="3000359" cy="1674931"/>
            <a:chOff x="1547445" y="1852246"/>
            <a:chExt cx="3892062" cy="2547214"/>
          </a:xfrm>
        </p:grpSpPr>
        <p:sp>
          <p:nvSpPr>
            <p:cNvPr id="4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796321" y="5162308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96 = 96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69893" y="4608911"/>
            <a:ext cx="3000359" cy="1674931"/>
            <a:chOff x="1547445" y="1852246"/>
            <a:chExt cx="3892062" cy="2547214"/>
          </a:xfrm>
        </p:grpSpPr>
        <p:sp>
          <p:nvSpPr>
            <p:cNvPr id="3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9E4F2AC-E3C2-46C1-ABA0-DB30B75C6BC9}"/>
              </a:ext>
            </a:extLst>
          </p:cNvPr>
          <p:cNvGrpSpPr/>
          <p:nvPr/>
        </p:nvGrpSpPr>
        <p:grpSpPr>
          <a:xfrm>
            <a:off x="41603" y="1796345"/>
            <a:ext cx="4891997" cy="3690381"/>
            <a:chOff x="-330552" y="2051537"/>
            <a:chExt cx="4891997" cy="36903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EBEE8A5-3137-4B6A-8A38-C0D09EBBF51D}"/>
                </a:ext>
              </a:extLst>
            </p:cNvPr>
            <p:cNvGrpSpPr/>
            <p:nvPr/>
          </p:nvGrpSpPr>
          <p:grpSpPr>
            <a:xfrm>
              <a:off x="-330552" y="2051537"/>
              <a:ext cx="4891997" cy="3690381"/>
              <a:chOff x="220433" y="1169920"/>
              <a:chExt cx="6309321" cy="47595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130FD49C-0534-4D05-8FA0-9791289DC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9F42CFCD-EFFD-4A80-95F0-22DA2E71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6BE9FA2-F04E-4A33-A50A-E1766877BDD8}"/>
                </a:ext>
              </a:extLst>
            </p:cNvPr>
            <p:cNvSpPr/>
            <p:nvPr/>
          </p:nvSpPr>
          <p:spPr>
            <a:xfrm>
              <a:off x="476472" y="3521868"/>
              <a:ext cx="27286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a) 48,97      51,02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CDC59B-384E-4DD9-AF95-119B53198FA7}"/>
              </a:ext>
            </a:extLst>
          </p:cNvPr>
          <p:cNvGrpSpPr/>
          <p:nvPr/>
        </p:nvGrpSpPr>
        <p:grpSpPr>
          <a:xfrm>
            <a:off x="7415413" y="1825276"/>
            <a:ext cx="4891997" cy="3690381"/>
            <a:chOff x="7928778" y="2051537"/>
            <a:chExt cx="4891997" cy="3690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B87390D-27D2-42CE-8D88-3B7C6F0BFBB5}"/>
                </a:ext>
              </a:extLst>
            </p:cNvPr>
            <p:cNvGrpSpPr/>
            <p:nvPr/>
          </p:nvGrpSpPr>
          <p:grpSpPr>
            <a:xfrm>
              <a:off x="7928778" y="2051537"/>
              <a:ext cx="4891997" cy="3690381"/>
              <a:chOff x="220433" y="1169920"/>
              <a:chExt cx="6309321" cy="475956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87FFD5-BE3C-4EAB-A179-A1987B92A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5E0BD02-B4D4-4F3C-B209-5CC158FB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B2EFC6F-0733-434A-804F-C8F11C9B6BDF}"/>
                </a:ext>
              </a:extLst>
            </p:cNvPr>
            <p:cNvSpPr/>
            <p:nvPr/>
          </p:nvSpPr>
          <p:spPr>
            <a:xfrm>
              <a:off x="9119669" y="3439294"/>
              <a:ext cx="23487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c) 0,7        0,65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4759298-2F1E-487D-9D20-153D7DD1C58B}"/>
              </a:ext>
            </a:extLst>
          </p:cNvPr>
          <p:cNvGrpSpPr/>
          <p:nvPr/>
        </p:nvGrpSpPr>
        <p:grpSpPr>
          <a:xfrm>
            <a:off x="3753303" y="1816289"/>
            <a:ext cx="4891997" cy="3690381"/>
            <a:chOff x="3809746" y="2051537"/>
            <a:chExt cx="4891997" cy="36903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6BD1E5E-3930-473F-87F0-E48E58F99B3D}"/>
                </a:ext>
              </a:extLst>
            </p:cNvPr>
            <p:cNvGrpSpPr/>
            <p:nvPr/>
          </p:nvGrpSpPr>
          <p:grpSpPr>
            <a:xfrm>
              <a:off x="3809746" y="2051537"/>
              <a:ext cx="4891997" cy="3690381"/>
              <a:chOff x="234147" y="1169920"/>
              <a:chExt cx="6309321" cy="47595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09C09A6-577A-4209-8007-40168F56A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34147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FF37A8F-35D8-48F6-BF17-6567E986E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0835E04-9F05-4FEF-A599-F2B4598FD4C3}"/>
                </a:ext>
              </a:extLst>
            </p:cNvPr>
            <p:cNvSpPr/>
            <p:nvPr/>
          </p:nvSpPr>
          <p:spPr>
            <a:xfrm>
              <a:off x="4671572" y="3492459"/>
              <a:ext cx="26597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b) 96,4       96,38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5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6" name="矩形 5">
            <a:extLst>
              <a:ext uri="{FF2B5EF4-FFF2-40B4-BE49-F238E27FC236}">
                <a16:creationId xmlns:a16="http://schemas.microsoft.com/office/drawing/2014/main" id="{691E91EB-C2B1-41B3-A482-B695A1825E2F}"/>
              </a:ext>
            </a:extLst>
          </p:cNvPr>
          <p:cNvSpPr/>
          <p:nvPr/>
        </p:nvSpPr>
        <p:spPr>
          <a:xfrm>
            <a:off x="1323680" y="998416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1/ So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0022" y="5398087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 &lt; 51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276537" y="326296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883816" y="3245410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6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661223" y="3195959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324627" y="3129864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&lt;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924345" y="3125412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700408" y="307115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02572" y="5567411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4 &gt; 3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28562" y="5566295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&gt;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25" grpId="0"/>
      <p:bldP spid="26" grpId="0"/>
      <p:bldP spid="15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8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EB47434-136A-453E-A936-3ECA4FC07365}"/>
              </a:ext>
            </a:extLst>
          </p:cNvPr>
          <p:cNvGrpSpPr/>
          <p:nvPr/>
        </p:nvGrpSpPr>
        <p:grpSpPr>
          <a:xfrm>
            <a:off x="7627996" y="1289537"/>
            <a:ext cx="3559993" cy="4484751"/>
            <a:chOff x="3985497" y="1142327"/>
            <a:chExt cx="3559993" cy="448475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D30704A-F01E-47C8-90E6-D59998EB132E}"/>
                </a:ext>
              </a:extLst>
            </p:cNvPr>
            <p:cNvGrpSpPr/>
            <p:nvPr/>
          </p:nvGrpSpPr>
          <p:grpSpPr>
            <a:xfrm>
              <a:off x="3985497" y="1142327"/>
              <a:ext cx="3427299" cy="4484751"/>
              <a:chOff x="1498225" y="1725045"/>
              <a:chExt cx="2776380" cy="364359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0ECC852-48F9-4885-9EBA-FEB1E3F3386D}"/>
                  </a:ext>
                </a:extLst>
              </p:cNvPr>
              <p:cNvSpPr/>
              <p:nvPr/>
            </p:nvSpPr>
            <p:spPr>
              <a:xfrm>
                <a:off x="1672081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FB88D8C1-806A-4083-87F1-5012BAF6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527057" y="1696213"/>
                <a:ext cx="1467539" cy="1525204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D481310-1362-46EC-89A1-71CE658CF301}"/>
                </a:ext>
              </a:extLst>
            </p:cNvPr>
            <p:cNvSpPr txBox="1"/>
            <p:nvPr/>
          </p:nvSpPr>
          <p:spPr>
            <a:xfrm>
              <a:off x="4599055" y="2428488"/>
              <a:ext cx="2946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,375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9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,01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8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,72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,735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7</a:t>
              </a:r>
              <a:r>
                <a:rPr kumimoji="1" lang="en-US" altLang="zh-CN" sz="20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,19</a:t>
              </a:r>
              <a:endParaRPr kumimoji="1" lang="zh-CN" altLang="en-US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  <a:p>
              <a:endParaRPr kumimoji="1" lang="zh-CN" altLang="en-US" sz="20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>
            <a:off x="9133367" y="3349256"/>
            <a:ext cx="53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33367" y="3795823"/>
            <a:ext cx="623936" cy="839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64995" y="3043436"/>
            <a:ext cx="76174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75</a:t>
            </a:r>
            <a:endParaRPr kumimoji="1" lang="en-US" altLang="zh-CN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72239" y="3413054"/>
            <a:ext cx="76174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7</a:t>
            </a:r>
            <a:r>
              <a:rPr kumimoji="1" lang="en-US" altLang="zh-CN" sz="20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35</a:t>
            </a:r>
            <a:endParaRPr kumimoji="1" lang="en-US" altLang="zh-CN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9573" y="313660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7959573" y="4507093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Oval 28"/>
          <p:cNvSpPr/>
          <p:nvPr/>
        </p:nvSpPr>
        <p:spPr>
          <a:xfrm>
            <a:off x="7964439" y="49678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7958672" y="4051004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7952905" y="3602278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0521102" y="313128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10521101" y="35157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→ 6,375 ; 6,735 ; 7,19 ; 8,72 ; 9,01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6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Củng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cố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FEBE50-9905-4A14-867C-BBF946A5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810799-91EB-4D8A-97AC-99C1D483B3FD}"/>
              </a:ext>
            </a:extLst>
          </p:cNvPr>
          <p:cNvSpPr/>
          <p:nvPr/>
        </p:nvSpPr>
        <p:spPr>
          <a:xfrm>
            <a:off x="4751567" y="796971"/>
            <a:ext cx="24400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</a:t>
            </a:r>
            <a:endParaRPr lang="zh-CN" altLang="en-US" sz="3200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5DD39F-0894-4BC3-8FEF-2F794457349A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58EE1AB-26A2-441A-8A2D-0FC3B459BB7D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928E4B-FC5C-4FF3-B99B-14FD9242234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5CF4CF4-3975-45C3-96BE-7821B96ECEE3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E83414D-9F50-435B-8FE8-5B8E6C109666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BAEC137-3F46-4205-AB59-170D7DFC3DA1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9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0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Củng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cố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Down Arrow 2"/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id="{9356AE4D-633F-47D1-A78D-5C034B59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/>
      <p:bldP spid="3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-202938" y="4113289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76353" y="1032147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82952" y="2435238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30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3001258" y="4231301"/>
            <a:ext cx="7791168" cy="1244045"/>
            <a:chOff x="3398087" y="1863334"/>
            <a:chExt cx="7791168" cy="1244045"/>
          </a:xfrm>
        </p:grpSpPr>
        <p:sp>
          <p:nvSpPr>
            <p:cNvPr id="31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bảo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vệ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môi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trường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biển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33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07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dò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282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Dặn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dò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077218"/>
            <a:chOff x="5060815" y="1821122"/>
            <a:chExt cx="6679492" cy="1077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077218"/>
              <a:chOff x="4207552" y="2270291"/>
              <a:chExt cx="5644307" cy="107721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Xem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lại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,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rèn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so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sánh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thập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.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854355" cy="1033149"/>
            <a:chOff x="5060815" y="1821122"/>
            <a:chExt cx="5854355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819170" cy="1033149"/>
              <a:chOff x="4207552" y="2270291"/>
              <a:chExt cx="4819170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76444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Chuẩn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bị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“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Luyện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tập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字魂59号-创粗黑" panose="00000500000000000000" pitchFamily="2" charset="-122"/>
                    <a:cs typeface="Times New Roman" panose="02020603050405020304" pitchFamily="18" charset="0"/>
                    <a:sym typeface="字魂59号-创粗黑" panose="00000500000000000000" pitchFamily="2" charset="-122"/>
                  </a:rPr>
                  <a:t>”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2507023" y="2766756"/>
            <a:ext cx="8005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Thank you!</a:t>
            </a:r>
            <a:endParaRPr lang="zh-CN" altLang="en-US" sz="96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3213213" y="2612774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19188" y="1535144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552436" y="2760202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8200748" y="4301638"/>
            <a:ext cx="796177" cy="9805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61569" y="1515106"/>
            <a:ext cx="1565534" cy="139370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A863C93-5C97-4CAB-B092-27641D140B7F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BCF8E24-D516-4596-B824-3FF00FBE6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4CEC7EDA-51C9-4DEF-B14F-6B1C20B61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AA16B1E-0E6A-49FA-ABEB-80453430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3FAB0945-A4B9-40BB-9BDD-2453FF92D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345">
            <a:off x="-366463" y="3248488"/>
            <a:ext cx="5187131" cy="38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5622098-8EE0-4F3E-B6A8-87D449D871C8}"/>
              </a:ext>
            </a:extLst>
          </p:cNvPr>
          <p:cNvSpPr txBox="1"/>
          <p:nvPr/>
        </p:nvSpPr>
        <p:spPr>
          <a:xfrm rot="302894">
            <a:off x="767435" y="1005185"/>
            <a:ext cx="203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cần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đạt</a:t>
            </a:r>
            <a:endParaRPr lang="zh-CN" altLang="en-US" sz="6000" b="1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AC8F34-E457-4D20-BF25-C0576684D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2098889" y="3666014"/>
            <a:ext cx="1151715" cy="120722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785907" y="4582851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69754" y="1780373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76353" y="3183464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91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551849-40E9-49D0-8AEC-3E5788014632}"/>
              </a:ext>
            </a:extLst>
          </p:cNvPr>
          <p:cNvSpPr/>
          <p:nvPr/>
        </p:nvSpPr>
        <p:spPr>
          <a:xfrm>
            <a:off x="1117840" y="144707"/>
            <a:ext cx="10118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1467214" y="6241312"/>
            <a:ext cx="542260" cy="4359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7,08900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7,089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51,9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51,900</a:t>
            </a:r>
            <a:endParaRPr lang="vi-VN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846" y="591127"/>
            <a:ext cx="6601957" cy="168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33363"/>
            <a:r>
              <a:rPr lang="vi-VN" sz="36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Nêu ít nhất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871,4</a:t>
            </a:r>
            <a:r>
              <a:rPr 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09644" y="3555167"/>
            <a:ext cx="6347638" cy="151934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871,40 ; 871,400 ; 871,4000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</TotalTime>
  <Words>1261</Words>
  <Application>Microsoft Office PowerPoint</Application>
  <PresentationFormat>Widescreen</PresentationFormat>
  <Paragraphs>162</Paragraphs>
  <Slides>27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WIN7</dc:creator>
  <cp:lastModifiedBy>Swift3</cp:lastModifiedBy>
  <cp:revision>56</cp:revision>
  <dcterms:created xsi:type="dcterms:W3CDTF">2017-08-18T03:02:00Z</dcterms:created>
  <dcterms:modified xsi:type="dcterms:W3CDTF">2021-10-22T03:53:45Z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