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279" r:id="rId3"/>
    <p:sldId id="280" r:id="rId4"/>
    <p:sldId id="275" r:id="rId5"/>
    <p:sldId id="276" r:id="rId6"/>
    <p:sldId id="286" r:id="rId7"/>
    <p:sldId id="256" r:id="rId8"/>
    <p:sldId id="319" r:id="rId9"/>
    <p:sldId id="298" r:id="rId10"/>
    <p:sldId id="257" r:id="rId11"/>
    <p:sldId id="260" r:id="rId12"/>
    <p:sldId id="261" r:id="rId13"/>
    <p:sldId id="346" r:id="rId14"/>
    <p:sldId id="262" r:id="rId15"/>
    <p:sldId id="330" r:id="rId16"/>
    <p:sldId id="34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16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BAF7-AB79-40A9-ACFA-D6B335A19E9D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15C7-7002-4C4E-A356-EE012B065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A8171E5-CCB6-4DB0-9402-E4D9FB89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068175D6-2C05-4825-BCA7-1240C855A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6F06E2B-658B-4B90-BA29-6045C83C4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370468-BFEB-4565-BC95-86B9EC8BFDB4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442;p17:notes">
            <a:extLst>
              <a:ext uri="{FF2B5EF4-FFF2-40B4-BE49-F238E27FC236}">
                <a16:creationId xmlns:a16="http://schemas.microsoft.com/office/drawing/2014/main" id="{9638D0FD-BE5E-40BB-AC0B-E9F0050590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300413"/>
            <a:ext cx="7315200" cy="2700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Google Shape;443;p17:notes">
            <a:extLst>
              <a:ext uri="{FF2B5EF4-FFF2-40B4-BE49-F238E27FC236}">
                <a16:creationId xmlns:a16="http://schemas.microsoft.com/office/drawing/2014/main" id="{441383FB-B0B6-4E8C-828A-57A382ED51D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514600" y="857250"/>
            <a:ext cx="4114800" cy="2314575"/>
          </a:xfrm>
          <a:custGeom>
            <a:avLst/>
            <a:gdLst>
              <a:gd name="T0" fmla="*/ 0 w 120000"/>
              <a:gd name="T1" fmla="*/ 0 h 120000"/>
              <a:gd name="T2" fmla="*/ 141096492 w 120000"/>
              <a:gd name="T3" fmla="*/ 0 h 120000"/>
              <a:gd name="T4" fmla="*/ 141096492 w 120000"/>
              <a:gd name="T5" fmla="*/ 44643812 h 120000"/>
              <a:gd name="T6" fmla="*/ 0 w 120000"/>
              <a:gd name="T7" fmla="*/ 4464381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3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2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604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3BED446-7516-4CFF-ACF2-AA61CF3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19E1913-1EBF-408A-B5E0-853D53AC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F7D743-69E9-4EC0-9BF6-35F3112C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DE283-2444-49F1-90DB-7C6947471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68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5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1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A4394-4554-41B3-BD4B-912C654A77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4394-4554-41B3-BD4B-912C654A7731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56327-7DDB-40B8-AF0C-0CB7BA0C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3.wav"/><Relationship Id="rId7" Type="http://schemas.openxmlformats.org/officeDocument/2006/relationships/image" Target="../media/image7.gif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2.pn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k1">
            <a:extLst>
              <a:ext uri="{FF2B5EF4-FFF2-40B4-BE49-F238E27FC236}">
                <a16:creationId xmlns:a16="http://schemas.microsoft.com/office/drawing/2014/main" id="{C6C06927-7D67-41CE-9703-EA134B554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51BAE3-507F-4A6E-96BF-32DBC94A6C28}"/>
              </a:ext>
            </a:extLst>
          </p:cNvPr>
          <p:cNvSpPr txBox="1"/>
          <p:nvPr/>
        </p:nvSpPr>
        <p:spPr>
          <a:xfrm>
            <a:off x="1981200" y="2076889"/>
            <a:ext cx="7772400" cy="8237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8ECA0E-FD5A-43E7-A8E7-33B9102AFA79}"/>
              </a:ext>
            </a:extLst>
          </p:cNvPr>
          <p:cNvSpPr/>
          <p:nvPr/>
        </p:nvSpPr>
        <p:spPr>
          <a:xfrm>
            <a:off x="2514600" y="1244026"/>
            <a:ext cx="6629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16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  VÀ  ĐÀO TẠO QUẬN LONG BIÊN</a:t>
            </a:r>
          </a:p>
          <a:p>
            <a:pPr algn="ctr">
              <a:defRPr/>
            </a:pPr>
            <a:r>
              <a:rPr lang="vi-VN" sz="16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 descr="White marble">
            <a:extLst>
              <a:ext uri="{FF2B5EF4-FFF2-40B4-BE49-F238E27FC236}">
                <a16:creationId xmlns:a16="http://schemas.microsoft.com/office/drawing/2014/main" id="{2D3AE788-E695-4697-A819-00FE34035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44" y="276701"/>
            <a:ext cx="25015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1.Tính:</a:t>
            </a:r>
          </a:p>
        </p:txBody>
      </p:sp>
      <p:sp>
        <p:nvSpPr>
          <p:cNvPr id="3077" name="Text Box 5" descr="White marble">
            <a:extLst>
              <a:ext uri="{FF2B5EF4-FFF2-40B4-BE49-F238E27FC236}">
                <a16:creationId xmlns:a16="http://schemas.microsoft.com/office/drawing/2014/main" id="{B3DE8268-A6F9-42F2-9D7E-7495CDAB3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25" y="1015825"/>
            <a:ext cx="60588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15,32 +  41,69 + 8,44</a:t>
            </a:r>
          </a:p>
        </p:txBody>
      </p:sp>
      <p:sp>
        <p:nvSpPr>
          <p:cNvPr id="3078" name="Text Box 6" descr="White marble">
            <a:extLst>
              <a:ext uri="{FF2B5EF4-FFF2-40B4-BE49-F238E27FC236}">
                <a16:creationId xmlns:a16="http://schemas.microsoft.com/office/drawing/2014/main" id="{1AF95729-7CE8-492B-A25A-31D9AC5D1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889" y="1008422"/>
            <a:ext cx="61805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b) 27,05 +  9,38  +  11,23</a:t>
            </a: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4E256B50-263E-414F-8CBD-C789AB87723D}"/>
              </a:ext>
            </a:extLst>
          </p:cNvPr>
          <p:cNvGrpSpPr>
            <a:grpSpLocks/>
          </p:cNvGrpSpPr>
          <p:nvPr/>
        </p:nvGrpSpPr>
        <p:grpSpPr bwMode="auto">
          <a:xfrm>
            <a:off x="425132" y="1731133"/>
            <a:ext cx="4679233" cy="2566985"/>
            <a:chOff x="316" y="1602"/>
            <a:chExt cx="1165" cy="1617"/>
          </a:xfrm>
        </p:grpSpPr>
        <p:sp>
          <p:nvSpPr>
            <p:cNvPr id="3091" name="Text Box 8">
              <a:extLst>
                <a:ext uri="{FF2B5EF4-FFF2-40B4-BE49-F238E27FC236}">
                  <a16:creationId xmlns:a16="http://schemas.microsoft.com/office/drawing/2014/main" id="{EA966BF6-3218-45A9-9ED7-410F28838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" y="1602"/>
              <a:ext cx="96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15,32</a:t>
              </a:r>
              <a:endPara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 Box 9">
              <a:extLst>
                <a:ext uri="{FF2B5EF4-FFF2-40B4-BE49-F238E27FC236}">
                  <a16:creationId xmlns:a16="http://schemas.microsoft.com/office/drawing/2014/main" id="{39341C31-3C9A-4732-8134-5A47EC6CA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" y="2169"/>
              <a:ext cx="96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41,69</a:t>
              </a:r>
              <a:endPara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3" name="Text Box 10">
              <a:extLst>
                <a:ext uri="{FF2B5EF4-FFF2-40B4-BE49-F238E27FC236}">
                  <a16:creationId xmlns:a16="http://schemas.microsoft.com/office/drawing/2014/main" id="{634F703C-2868-4A76-AA6A-B7C588921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2773"/>
              <a:ext cx="96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8,44</a:t>
              </a:r>
              <a:endPara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4" name="Text Box 11">
              <a:extLst>
                <a:ext uri="{FF2B5EF4-FFF2-40B4-BE49-F238E27FC236}">
                  <a16:creationId xmlns:a16="http://schemas.microsoft.com/office/drawing/2014/main" id="{6A5E179E-4E13-40B6-88E1-D3EBB28F2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" y="2206"/>
              <a:ext cx="43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+</a:t>
              </a:r>
              <a:endPara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5" name="Line 12">
              <a:extLst>
                <a:ext uri="{FF2B5EF4-FFF2-40B4-BE49-F238E27FC236}">
                  <a16:creationId xmlns:a16="http://schemas.microsoft.com/office/drawing/2014/main" id="{A5CE040A-3CD2-4800-93CE-2150CBCA9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" y="3219"/>
              <a:ext cx="48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85" name="Text Box 13">
            <a:extLst>
              <a:ext uri="{FF2B5EF4-FFF2-40B4-BE49-F238E27FC236}">
                <a16:creationId xmlns:a16="http://schemas.microsoft.com/office/drawing/2014/main" id="{DE24347C-5712-4541-AD78-CD754D70A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864" y="4574482"/>
            <a:ext cx="37633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65,45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6" name="Group 14">
            <a:extLst>
              <a:ext uri="{FF2B5EF4-FFF2-40B4-BE49-F238E27FC236}">
                <a16:creationId xmlns:a16="http://schemas.microsoft.com/office/drawing/2014/main" id="{DB38F35F-A1F3-40D0-A22F-AD5F68DE94FE}"/>
              </a:ext>
            </a:extLst>
          </p:cNvPr>
          <p:cNvGrpSpPr>
            <a:grpSpLocks/>
          </p:cNvGrpSpPr>
          <p:nvPr/>
        </p:nvGrpSpPr>
        <p:grpSpPr bwMode="auto">
          <a:xfrm>
            <a:off x="7498729" y="1731321"/>
            <a:ext cx="4269548" cy="2601914"/>
            <a:chOff x="423" y="1543"/>
            <a:chExt cx="1063" cy="1639"/>
          </a:xfrm>
        </p:grpSpPr>
        <p:sp>
          <p:nvSpPr>
            <p:cNvPr id="3" name="Text Box 15">
              <a:extLst>
                <a:ext uri="{FF2B5EF4-FFF2-40B4-BE49-F238E27FC236}">
                  <a16:creationId xmlns:a16="http://schemas.microsoft.com/office/drawing/2014/main" id="{D4B4E4B9-56D5-4ECA-BF34-040116EE6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" y="1543"/>
              <a:ext cx="96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27,05</a:t>
              </a:r>
              <a:endPara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7" name="Text Box 16">
              <a:extLst>
                <a:ext uri="{FF2B5EF4-FFF2-40B4-BE49-F238E27FC236}">
                  <a16:creationId xmlns:a16="http://schemas.microsoft.com/office/drawing/2014/main" id="{B98E8CB8-1247-418C-A571-1D7A10B77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" y="2169"/>
              <a:ext cx="96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9,38</a:t>
              </a:r>
              <a:endPara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8" name="Text Box 17">
              <a:extLst>
                <a:ext uri="{FF2B5EF4-FFF2-40B4-BE49-F238E27FC236}">
                  <a16:creationId xmlns:a16="http://schemas.microsoft.com/office/drawing/2014/main" id="{206AAB87-A092-4C1B-BC17-0F514AD5D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" y="2731"/>
              <a:ext cx="96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11,23</a:t>
              </a:r>
              <a:endPara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9" name="Text Box 18">
              <a:extLst>
                <a:ext uri="{FF2B5EF4-FFF2-40B4-BE49-F238E27FC236}">
                  <a16:creationId xmlns:a16="http://schemas.microsoft.com/office/drawing/2014/main" id="{7A17909D-6800-4BB6-BBC1-72A29258A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2204"/>
              <a:ext cx="43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+</a:t>
              </a:r>
              <a:endPara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0" name="Line 19">
              <a:extLst>
                <a:ext uri="{FF2B5EF4-FFF2-40B4-BE49-F238E27FC236}">
                  <a16:creationId xmlns:a16="http://schemas.microsoft.com/office/drawing/2014/main" id="{4A0F40D9-4C0E-4AD8-9544-1A362B9771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" y="3177"/>
              <a:ext cx="475" cy="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92" name="Text Box 20">
            <a:extLst>
              <a:ext uri="{FF2B5EF4-FFF2-40B4-BE49-F238E27FC236}">
                <a16:creationId xmlns:a16="http://schemas.microsoft.com/office/drawing/2014/main" id="{B767938E-EC85-470D-9D19-9E1D5D2B2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975" y="4505385"/>
            <a:ext cx="4408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47,66 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85" grpId="0"/>
      <p:bldP spid="30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676C4710-C3EE-48A7-92D8-88D674AC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13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Bài tập 2: </a:t>
            </a:r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Tính bằng cách thuận tiện nhất:</a:t>
            </a:r>
          </a:p>
        </p:txBody>
      </p:sp>
      <p:sp>
        <p:nvSpPr>
          <p:cNvPr id="5124" name="Text Box 4" descr="White marble">
            <a:extLst>
              <a:ext uri="{FF2B5EF4-FFF2-40B4-BE49-F238E27FC236}">
                <a16:creationId xmlns:a16="http://schemas.microsoft.com/office/drawing/2014/main" id="{EA295026-3C5A-4194-8F20-F7B8490F7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916" y="771474"/>
            <a:ext cx="1022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4,68 +  6,03  +  3,97</a:t>
            </a:r>
          </a:p>
        </p:txBody>
      </p:sp>
      <p:sp>
        <p:nvSpPr>
          <p:cNvPr id="5125" name="Text Box 5" descr="White marble">
            <a:extLst>
              <a:ext uri="{FF2B5EF4-FFF2-40B4-BE49-F238E27FC236}">
                <a16:creationId xmlns:a16="http://schemas.microsoft.com/office/drawing/2014/main" id="{FBC876A7-9858-44D1-9F86-7F1AC6317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066" y="3578227"/>
            <a:ext cx="114102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 6,9   +  8,4 +  3,1  +  0,2</a:t>
            </a:r>
          </a:p>
        </p:txBody>
      </p:sp>
      <p:sp>
        <p:nvSpPr>
          <p:cNvPr id="5126" name="Text Box 6" descr="White marble">
            <a:extLst>
              <a:ext uri="{FF2B5EF4-FFF2-40B4-BE49-F238E27FC236}">
                <a16:creationId xmlns:a16="http://schemas.microsoft.com/office/drawing/2014/main" id="{6BD6AC95-5C26-470F-89A6-23E25B029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916" y="1951431"/>
            <a:ext cx="47214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4,68 +         </a:t>
            </a:r>
          </a:p>
        </p:txBody>
      </p:sp>
      <p:sp>
        <p:nvSpPr>
          <p:cNvPr id="5127" name="Text Box 7" descr="White marble">
            <a:extLst>
              <a:ext uri="{FF2B5EF4-FFF2-40B4-BE49-F238E27FC236}">
                <a16:creationId xmlns:a16="http://schemas.microsoft.com/office/drawing/2014/main" id="{346A25F6-60C5-4CF2-BFD9-494C68438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807" y="1921208"/>
            <a:ext cx="41312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10</a:t>
            </a:r>
          </a:p>
        </p:txBody>
      </p:sp>
      <p:sp>
        <p:nvSpPr>
          <p:cNvPr id="5128" name="Text Box 8" descr="White marble">
            <a:extLst>
              <a:ext uri="{FF2B5EF4-FFF2-40B4-BE49-F238E27FC236}">
                <a16:creationId xmlns:a16="http://schemas.microsoft.com/office/drawing/2014/main" id="{BB6CC1E6-F313-4996-9FBD-AFA9CBBBB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916" y="2583292"/>
            <a:ext cx="68854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         14,68</a:t>
            </a:r>
          </a:p>
        </p:txBody>
      </p:sp>
      <p:sp>
        <p:nvSpPr>
          <p:cNvPr id="5130" name="Text Box 10" descr="White marble">
            <a:extLst>
              <a:ext uri="{FF2B5EF4-FFF2-40B4-BE49-F238E27FC236}">
                <a16:creationId xmlns:a16="http://schemas.microsoft.com/office/drawing/2014/main" id="{5423B708-12B3-427C-B9A2-87AEDAF55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916" y="4308206"/>
            <a:ext cx="78691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 (6,9  +   3,1)  +    </a:t>
            </a:r>
          </a:p>
        </p:txBody>
      </p:sp>
      <p:sp>
        <p:nvSpPr>
          <p:cNvPr id="5131" name="Text Box 11" descr="White marble">
            <a:extLst>
              <a:ext uri="{FF2B5EF4-FFF2-40B4-BE49-F238E27FC236}">
                <a16:creationId xmlns:a16="http://schemas.microsoft.com/office/drawing/2014/main" id="{9113D1C0-1E0C-443A-8DF0-52FC290EC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89" y="4256626"/>
            <a:ext cx="51149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(8,4  +   0,2)       </a:t>
            </a:r>
          </a:p>
        </p:txBody>
      </p:sp>
      <p:sp>
        <p:nvSpPr>
          <p:cNvPr id="5134" name="Text Box 14" descr="White marble">
            <a:extLst>
              <a:ext uri="{FF2B5EF4-FFF2-40B4-BE49-F238E27FC236}">
                <a16:creationId xmlns:a16="http://schemas.microsoft.com/office/drawing/2014/main" id="{5818FE4D-17F3-4411-AB33-54ACEBBB8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917" y="4958988"/>
            <a:ext cx="70822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        10         +</a:t>
            </a:r>
          </a:p>
        </p:txBody>
      </p:sp>
      <p:sp>
        <p:nvSpPr>
          <p:cNvPr id="5135" name="Text Box 15" descr="White marble">
            <a:extLst>
              <a:ext uri="{FF2B5EF4-FFF2-40B4-BE49-F238E27FC236}">
                <a16:creationId xmlns:a16="http://schemas.microsoft.com/office/drawing/2014/main" id="{0419FA5D-98D5-4FF7-8AB5-163223187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1" y="4925489"/>
            <a:ext cx="41312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8,6</a:t>
            </a:r>
          </a:p>
        </p:txBody>
      </p:sp>
      <p:sp>
        <p:nvSpPr>
          <p:cNvPr id="5136" name="Text Box 16" descr="White marble">
            <a:extLst>
              <a:ext uri="{FF2B5EF4-FFF2-40B4-BE49-F238E27FC236}">
                <a16:creationId xmlns:a16="http://schemas.microsoft.com/office/drawing/2014/main" id="{C34E05AD-76DB-4999-B6F7-885470DA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917" y="5619367"/>
            <a:ext cx="100331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                  18,6</a:t>
            </a:r>
          </a:p>
        </p:txBody>
      </p:sp>
      <p:sp>
        <p:nvSpPr>
          <p:cNvPr id="21" name="Text Box 4" descr="White marble">
            <a:extLst>
              <a:ext uri="{FF2B5EF4-FFF2-40B4-BE49-F238E27FC236}">
                <a16:creationId xmlns:a16="http://schemas.microsoft.com/office/drawing/2014/main" id="{024917BA-7D1D-4645-B308-5064C6700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917" y="1388020"/>
            <a:ext cx="1022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99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4,68 +  (6,03  +  3,97)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26" grpId="0"/>
      <p:bldP spid="5127" grpId="0"/>
      <p:bldP spid="5128" grpId="0"/>
      <p:bldP spid="5130" grpId="0"/>
      <p:bldP spid="5131" grpId="0"/>
      <p:bldP spid="5134" grpId="0"/>
      <p:bldP spid="5135" grpId="0"/>
      <p:bldP spid="5136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08C5AD0C-A7C0-46B0-97B3-C95656232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0"/>
            <a:ext cx="396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1CA01144-911D-4326-8064-AB8E30F0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1198564"/>
            <a:ext cx="10191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3,6 + 5,8 ….. 8,9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AE16C95-FF77-4A6F-B2B8-1357995E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16" y="1790701"/>
            <a:ext cx="685800" cy="1828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&gt;</a:t>
            </a:r>
          </a:p>
          <a:p>
            <a:pPr algn="ctr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&lt;</a:t>
            </a:r>
          </a:p>
          <a:p>
            <a:pPr algn="ctr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56882B43-A408-4F05-A9A8-F3C2811FF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619501"/>
            <a:ext cx="10191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7,56 …..  4,2  + 3,4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74007382-9F18-455A-B50A-C641F29EF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247" y="1043490"/>
            <a:ext cx="183451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76A97DBF-CE8F-4990-965E-D76494E65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496389"/>
            <a:ext cx="183451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pic>
        <p:nvPicPr>
          <p:cNvPr id="6153" name="Picture 9" descr="Felix-01-june">
            <a:extLst>
              <a:ext uri="{FF2B5EF4-FFF2-40B4-BE49-F238E27FC236}">
                <a16:creationId xmlns:a16="http://schemas.microsoft.com/office/drawing/2014/main" id="{8CDB72D3-ED23-4233-8143-F1F1B44F51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24400"/>
            <a:ext cx="541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 animBg="1"/>
      <p:bldP spid="6150" grpId="0"/>
      <p:bldP spid="6151" grpId="0"/>
      <p:bldP spid="61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62C93D48-B26E-490D-8587-3FB868C41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5564"/>
            <a:ext cx="12115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28,4m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2,2m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m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E958AF64-9ED2-4E7E-9D72-1A9B3E3A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570838"/>
            <a:ext cx="5200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178" name="Group 10">
            <a:extLst>
              <a:ext uri="{FF2B5EF4-FFF2-40B4-BE49-F238E27FC236}">
                <a16:creationId xmlns:a16="http://schemas.microsoft.com/office/drawing/2014/main" id="{8251C49E-BC9C-45B6-9BC4-F48A736A3458}"/>
              </a:ext>
            </a:extLst>
          </p:cNvPr>
          <p:cNvGrpSpPr>
            <a:grpSpLocks/>
          </p:cNvGrpSpPr>
          <p:nvPr/>
        </p:nvGrpSpPr>
        <p:grpSpPr bwMode="auto">
          <a:xfrm>
            <a:off x="1728984" y="3525977"/>
            <a:ext cx="5551987" cy="800101"/>
            <a:chOff x="192" y="1718"/>
            <a:chExt cx="1087" cy="504"/>
          </a:xfrm>
        </p:grpSpPr>
        <p:sp>
          <p:nvSpPr>
            <p:cNvPr id="2" name="Line 11">
              <a:extLst>
                <a:ext uri="{FF2B5EF4-FFF2-40B4-BE49-F238E27FC236}">
                  <a16:creationId xmlns:a16="http://schemas.microsoft.com/office/drawing/2014/main" id="{980DDE5A-05AA-4DBB-A80F-0BEA1BBD4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" y="197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Line 12">
              <a:extLst>
                <a:ext uri="{FF2B5EF4-FFF2-40B4-BE49-F238E27FC236}">
                  <a16:creationId xmlns:a16="http://schemas.microsoft.com/office/drawing/2014/main" id="{ACA1FED5-9877-423C-B0C0-714AA28A7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" y="1859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Line 13">
              <a:extLst>
                <a:ext uri="{FF2B5EF4-FFF2-40B4-BE49-F238E27FC236}">
                  <a16:creationId xmlns:a16="http://schemas.microsoft.com/office/drawing/2014/main" id="{38059EDB-2DAD-429C-98D7-5DA094FBF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9" y="184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 Box 14">
              <a:extLst>
                <a:ext uri="{FF2B5EF4-FFF2-40B4-BE49-F238E27FC236}">
                  <a16:creationId xmlns:a16="http://schemas.microsoft.com/office/drawing/2014/main" id="{736E7097-9523-424C-990D-13539A9B0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776"/>
              <a:ext cx="28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I:</a:t>
              </a:r>
            </a:p>
          </p:txBody>
        </p:sp>
        <p:sp>
          <p:nvSpPr>
            <p:cNvPr id="6" name="AutoShape 15">
              <a:extLst>
                <a:ext uri="{FF2B5EF4-FFF2-40B4-BE49-F238E27FC236}">
                  <a16:creationId xmlns:a16="http://schemas.microsoft.com/office/drawing/2014/main" id="{39C25E81-6D57-48DA-BB67-DC29A1C39C78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43" y="1388"/>
              <a:ext cx="201" cy="861"/>
            </a:xfrm>
            <a:prstGeom prst="rightBrace">
              <a:avLst>
                <a:gd name="adj1" fmla="val 44444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/>
              <a:endPara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84" name="Text Box 16">
            <a:extLst>
              <a:ext uri="{FF2B5EF4-FFF2-40B4-BE49-F238E27FC236}">
                <a16:creationId xmlns:a16="http://schemas.microsoft.com/office/drawing/2014/main" id="{4553A4F2-B55D-42AF-90B4-4C9070D1A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954" y="2896025"/>
            <a:ext cx="5200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28,4m</a:t>
            </a:r>
          </a:p>
        </p:txBody>
      </p:sp>
      <p:sp>
        <p:nvSpPr>
          <p:cNvPr id="7185" name="AutoShape 17">
            <a:extLst>
              <a:ext uri="{FF2B5EF4-FFF2-40B4-BE49-F238E27FC236}">
                <a16:creationId xmlns:a16="http://schemas.microsoft.com/office/drawing/2014/main" id="{EC367736-80AD-4082-939E-6BEC74F9F379}"/>
              </a:ext>
            </a:extLst>
          </p:cNvPr>
          <p:cNvSpPr>
            <a:spLocks/>
          </p:cNvSpPr>
          <p:nvPr/>
        </p:nvSpPr>
        <p:spPr bwMode="auto">
          <a:xfrm rot="5400000">
            <a:off x="5815100" y="3148829"/>
            <a:ext cx="399990" cy="6309845"/>
          </a:xfrm>
          <a:prstGeom prst="rightBrace">
            <a:avLst>
              <a:gd name="adj1" fmla="val 125000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86" name="Group 18">
            <a:extLst>
              <a:ext uri="{FF2B5EF4-FFF2-40B4-BE49-F238E27FC236}">
                <a16:creationId xmlns:a16="http://schemas.microsoft.com/office/drawing/2014/main" id="{71D525E7-0FBC-45FB-843D-7EF5A8734B4A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4157312"/>
            <a:ext cx="7234948" cy="873128"/>
            <a:chOff x="-9" y="2248"/>
            <a:chExt cx="1575" cy="550"/>
          </a:xfrm>
        </p:grpSpPr>
        <p:sp>
          <p:nvSpPr>
            <p:cNvPr id="7201" name="Line 19">
              <a:extLst>
                <a:ext uri="{FF2B5EF4-FFF2-40B4-BE49-F238E27FC236}">
                  <a16:creationId xmlns:a16="http://schemas.microsoft.com/office/drawing/2014/main" id="{1521A04C-047E-4075-87C5-5173672D5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1" y="2357"/>
              <a:ext cx="1" cy="2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2" name="Text Box 20">
              <a:extLst>
                <a:ext uri="{FF2B5EF4-FFF2-40B4-BE49-F238E27FC236}">
                  <a16:creationId xmlns:a16="http://schemas.microsoft.com/office/drawing/2014/main" id="{DA820D43-86C0-424E-BD50-2E7BD060E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" y="2352"/>
              <a:ext cx="20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II:</a:t>
              </a:r>
            </a:p>
          </p:txBody>
        </p:sp>
        <p:sp>
          <p:nvSpPr>
            <p:cNvPr id="7203" name="Line 21">
              <a:extLst>
                <a:ext uri="{FF2B5EF4-FFF2-40B4-BE49-F238E27FC236}">
                  <a16:creationId xmlns:a16="http://schemas.microsoft.com/office/drawing/2014/main" id="{0A0AEA1F-9106-4A36-B596-E4E2721264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" y="2497"/>
              <a:ext cx="973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4" name="Line 22">
              <a:extLst>
                <a:ext uri="{FF2B5EF4-FFF2-40B4-BE49-F238E27FC236}">
                  <a16:creationId xmlns:a16="http://schemas.microsoft.com/office/drawing/2014/main" id="{24C95F1D-E9AE-4274-9786-387D09777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" y="2391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23">
              <a:extLst>
                <a:ext uri="{FF2B5EF4-FFF2-40B4-BE49-F238E27FC236}">
                  <a16:creationId xmlns:a16="http://schemas.microsoft.com/office/drawing/2014/main" id="{87C11F81-CBA7-4434-BB01-0209515B5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9" y="237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utoShape 24">
              <a:extLst>
                <a:ext uri="{FF2B5EF4-FFF2-40B4-BE49-F238E27FC236}">
                  <a16:creationId xmlns:a16="http://schemas.microsoft.com/office/drawing/2014/main" id="{AF46564F-E495-4FE8-BC19-38EC97C4E57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304" y="2174"/>
              <a:ext cx="187" cy="336"/>
            </a:xfrm>
            <a:prstGeom prst="righ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 algn="ctr"/>
              <a:endPara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25">
              <a:extLst>
                <a:ext uri="{FF2B5EF4-FFF2-40B4-BE49-F238E27FC236}">
                  <a16:creationId xmlns:a16="http://schemas.microsoft.com/office/drawing/2014/main" id="{D3FE04C1-FC08-4E23-97EB-7A1A0BBE1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2" y="250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94" name="Text Box 26">
            <a:extLst>
              <a:ext uri="{FF2B5EF4-FFF2-40B4-BE49-F238E27FC236}">
                <a16:creationId xmlns:a16="http://schemas.microsoft.com/office/drawing/2014/main" id="{5D663E13-391F-4525-A457-EA8662BFB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943" y="3454457"/>
            <a:ext cx="17546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2,2m</a:t>
            </a:r>
          </a:p>
        </p:txBody>
      </p:sp>
      <p:sp>
        <p:nvSpPr>
          <p:cNvPr id="7195" name="AutoShape 27">
            <a:extLst>
              <a:ext uri="{FF2B5EF4-FFF2-40B4-BE49-F238E27FC236}">
                <a16:creationId xmlns:a16="http://schemas.microsoft.com/office/drawing/2014/main" id="{DA37FBB9-0B64-4C6A-8D74-2F6267950C6A}"/>
              </a:ext>
            </a:extLst>
          </p:cNvPr>
          <p:cNvSpPr>
            <a:spLocks/>
          </p:cNvSpPr>
          <p:nvPr/>
        </p:nvSpPr>
        <p:spPr bwMode="auto">
          <a:xfrm rot="5400000">
            <a:off x="5683976" y="1918132"/>
            <a:ext cx="267539" cy="5919954"/>
          </a:xfrm>
          <a:prstGeom prst="rightBrace">
            <a:avLst>
              <a:gd name="adj1" fmla="val 69443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6" name="Text Box 28">
            <a:extLst>
              <a:ext uri="{FF2B5EF4-FFF2-40B4-BE49-F238E27FC236}">
                <a16:creationId xmlns:a16="http://schemas.microsoft.com/office/drawing/2014/main" id="{22CBCA7B-F21E-4D10-A0CE-895AC162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57" y="4974629"/>
            <a:ext cx="3714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grpSp>
        <p:nvGrpSpPr>
          <p:cNvPr id="7197" name="Group 29">
            <a:extLst>
              <a:ext uri="{FF2B5EF4-FFF2-40B4-BE49-F238E27FC236}">
                <a16:creationId xmlns:a16="http://schemas.microsoft.com/office/drawing/2014/main" id="{8BEC241A-502B-4706-8D8F-DF8D6A79582B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031415"/>
            <a:ext cx="8396882" cy="966788"/>
            <a:chOff x="133" y="3265"/>
            <a:chExt cx="1953" cy="609"/>
          </a:xfrm>
        </p:grpSpPr>
        <p:sp>
          <p:nvSpPr>
            <p:cNvPr id="10" name="Text Box 30">
              <a:extLst>
                <a:ext uri="{FF2B5EF4-FFF2-40B4-BE49-F238E27FC236}">
                  <a16:creationId xmlns:a16="http://schemas.microsoft.com/office/drawing/2014/main" id="{74E811B3-27DB-407C-AB5E-5A2D4983E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" y="3428"/>
              <a:ext cx="198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III:</a:t>
              </a:r>
            </a:p>
          </p:txBody>
        </p:sp>
        <p:sp>
          <p:nvSpPr>
            <p:cNvPr id="11" name="Line 31">
              <a:extLst>
                <a:ext uri="{FF2B5EF4-FFF2-40B4-BE49-F238E27FC236}">
                  <a16:creationId xmlns:a16="http://schemas.microsoft.com/office/drawing/2014/main" id="{07F9D419-C76A-427F-9C48-7093CAD4C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" y="3551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32">
              <a:extLst>
                <a:ext uri="{FF2B5EF4-FFF2-40B4-BE49-F238E27FC236}">
                  <a16:creationId xmlns:a16="http://schemas.microsoft.com/office/drawing/2014/main" id="{43BFBC7D-455A-4B01-8EE5-D16EEF6A7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6" y="3640"/>
              <a:ext cx="25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33">
              <a:extLst>
                <a:ext uri="{FF2B5EF4-FFF2-40B4-BE49-F238E27FC236}">
                  <a16:creationId xmlns:a16="http://schemas.microsoft.com/office/drawing/2014/main" id="{CCFC8820-23FD-41FB-BFAF-D351B8F8B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7" y="35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8" name="Line 34">
              <a:extLst>
                <a:ext uri="{FF2B5EF4-FFF2-40B4-BE49-F238E27FC236}">
                  <a16:creationId xmlns:a16="http://schemas.microsoft.com/office/drawing/2014/main" id="{24E1C8B9-7E4B-4279-962F-3EF652122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" y="3640"/>
              <a:ext cx="1404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9" name="Line 35">
              <a:extLst>
                <a:ext uri="{FF2B5EF4-FFF2-40B4-BE49-F238E27FC236}">
                  <a16:creationId xmlns:a16="http://schemas.microsoft.com/office/drawing/2014/main" id="{5F06CF75-6E2D-4032-AB91-167A49730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" y="35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0" name="AutoShape 36">
              <a:extLst>
                <a:ext uri="{FF2B5EF4-FFF2-40B4-BE49-F238E27FC236}">
                  <a16:creationId xmlns:a16="http://schemas.microsoft.com/office/drawing/2014/main" id="{F4A1A609-447D-41EB-991F-99A93D79616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830" y="3262"/>
              <a:ext cx="252" cy="257"/>
            </a:xfrm>
            <a:prstGeom prst="rightBrace">
              <a:avLst>
                <a:gd name="adj1" fmla="val 25000"/>
                <a:gd name="adj2" fmla="val 4999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205" name="Text Box 37">
            <a:extLst>
              <a:ext uri="{FF2B5EF4-FFF2-40B4-BE49-F238E27FC236}">
                <a16:creationId xmlns:a16="http://schemas.microsoft.com/office/drawing/2014/main" id="{ADFFED10-7EDE-4478-9B7B-F8FE0C643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0890" y="4332963"/>
            <a:ext cx="31730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1,5m</a:t>
            </a:r>
          </a:p>
        </p:txBody>
      </p:sp>
      <p:sp>
        <p:nvSpPr>
          <p:cNvPr id="7206" name="Text Box 38">
            <a:extLst>
              <a:ext uri="{FF2B5EF4-FFF2-40B4-BE49-F238E27FC236}">
                <a16:creationId xmlns:a16="http://schemas.microsoft.com/office/drawing/2014/main" id="{9E8DEC39-F262-488B-909F-C32DFF1B3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9335" y="6364821"/>
            <a:ext cx="3714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sp>
        <p:nvSpPr>
          <p:cNvPr id="7207" name="AutoShape 39">
            <a:extLst>
              <a:ext uri="{FF2B5EF4-FFF2-40B4-BE49-F238E27FC236}">
                <a16:creationId xmlns:a16="http://schemas.microsoft.com/office/drawing/2014/main" id="{D498007D-EA5A-4589-9303-C7C297810A51}"/>
              </a:ext>
            </a:extLst>
          </p:cNvPr>
          <p:cNvSpPr>
            <a:spLocks/>
          </p:cNvSpPr>
          <p:nvPr/>
        </p:nvSpPr>
        <p:spPr bwMode="auto">
          <a:xfrm>
            <a:off x="10234514" y="2799070"/>
            <a:ext cx="619125" cy="3754712"/>
          </a:xfrm>
          <a:prstGeom prst="righ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08" name="Text Box 40">
            <a:extLst>
              <a:ext uri="{FF2B5EF4-FFF2-40B4-BE49-F238E27FC236}">
                <a16:creationId xmlns:a16="http://schemas.microsoft.com/office/drawing/2014/main" id="{7411A13D-82F2-413D-8107-4E074CB99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827" y="4394518"/>
            <a:ext cx="2724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3" grpId="0"/>
      <p:bldP spid="7184" grpId="0"/>
      <p:bldP spid="7185" grpId="0" animBg="1"/>
      <p:bldP spid="7194" grpId="0"/>
      <p:bldP spid="7195" grpId="0" animBg="1"/>
      <p:bldP spid="7196" grpId="0"/>
      <p:bldP spid="7205" grpId="0"/>
      <p:bldP spid="7206" grpId="0"/>
      <p:bldP spid="7207" grpId="0" animBg="1"/>
      <p:bldP spid="72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F6A4FBDC-B4B3-47A4-AA33-E2CA4C65D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487" y="123226"/>
            <a:ext cx="3529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AB5D8646-F2BF-4447-965B-DD449B252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022" y="877279"/>
            <a:ext cx="12765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ó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dệt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C10022B0-6E14-44C7-A4B8-1F20337D9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190" y="1377385"/>
            <a:ext cx="80666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28,4  +  2,2  =  30,6 (m)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50A7E0D5-C67E-47DA-92A0-6C35734DD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560" y="4379487"/>
            <a:ext cx="78986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91,1  m.</a:t>
            </a:r>
          </a:p>
        </p:txBody>
      </p:sp>
      <p:sp>
        <p:nvSpPr>
          <p:cNvPr id="7209" name="Text Box 41">
            <a:extLst>
              <a:ext uri="{FF2B5EF4-FFF2-40B4-BE49-F238E27FC236}">
                <a16:creationId xmlns:a16="http://schemas.microsoft.com/office/drawing/2014/main" id="{D15B2FB1-8B64-4854-A86F-C6BE0C9ED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023" y="2010519"/>
            <a:ext cx="12765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ó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dệt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210" name="Text Box 42">
            <a:extLst>
              <a:ext uri="{FF2B5EF4-FFF2-40B4-BE49-F238E27FC236}">
                <a16:creationId xmlns:a16="http://schemas.microsoft.com/office/drawing/2014/main" id="{6A841E51-3D61-4554-A24C-A8BDFB5D6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9022" y="3150622"/>
            <a:ext cx="127650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ng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ời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ó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dệt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211" name="Text Box 43">
            <a:extLst>
              <a:ext uri="{FF2B5EF4-FFF2-40B4-BE49-F238E27FC236}">
                <a16:creationId xmlns:a16="http://schemas.microsoft.com/office/drawing/2014/main" id="{CD2F4364-F5DA-4D94-B83F-EACC5A220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190" y="2600744"/>
            <a:ext cx="80666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30,6  +  1,5  =  32,1 (m)</a:t>
            </a:r>
          </a:p>
        </p:txBody>
      </p:sp>
      <p:sp>
        <p:nvSpPr>
          <p:cNvPr id="7212" name="Text Box 44">
            <a:extLst>
              <a:ext uri="{FF2B5EF4-FFF2-40B4-BE49-F238E27FC236}">
                <a16:creationId xmlns:a16="http://schemas.microsoft.com/office/drawing/2014/main" id="{DE1AC1BA-BAF1-46FD-90FB-89EB5ED7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511" y="3735397"/>
            <a:ext cx="104194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28,4 +  30,6  +  32,1  =  91,1 (m)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5" grpId="0"/>
      <p:bldP spid="7176" grpId="0"/>
      <p:bldP spid="7177" grpId="0"/>
      <p:bldP spid="7209" grpId="0"/>
      <p:bldP spid="7210" grpId="0"/>
      <p:bldP spid="7211" grpId="0"/>
      <p:bldP spid="72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2">
            <a:extLst>
              <a:ext uri="{FF2B5EF4-FFF2-40B4-BE49-F238E27FC236}">
                <a16:creationId xmlns:a16="http://schemas.microsoft.com/office/drawing/2014/main" id="{607FCD77-1285-439F-9C35-E1EDE9A05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"/>
            <a:ext cx="7010400" cy="1371600"/>
          </a:xfrm>
          <a:prstGeom prst="wedgeEllipseCallout">
            <a:avLst>
              <a:gd name="adj1" fmla="val -6083"/>
              <a:gd name="adj2" fmla="val 46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 :</a:t>
            </a:r>
            <a:endParaRPr lang="vi-VN" altLang="en-US" sz="4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8ADDA098-9F79-4418-A8C6-FEEE2E222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21535"/>
            <a:ext cx="12039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zh-C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zh-C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vi-VN" altLang="zh-C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vi-VN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bài : </a:t>
            </a:r>
            <a:r>
              <a:rPr lang="en-US" altLang="zh-C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zh-CN" sz="5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oogle Shape;445;p17">
            <a:extLst>
              <a:ext uri="{FF2B5EF4-FFF2-40B4-BE49-F238E27FC236}">
                <a16:creationId xmlns:a16="http://schemas.microsoft.com/office/drawing/2014/main" id="{E39AA67C-6FD7-4C84-8600-8C027B526B6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89000"/>
            <a:ext cx="12192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" name="Google Shape;446;p17">
            <a:extLst>
              <a:ext uri="{FF2B5EF4-FFF2-40B4-BE49-F238E27FC236}">
                <a16:creationId xmlns:a16="http://schemas.microsoft.com/office/drawing/2014/main" id="{059990ED-A6ED-489F-B2EB-A5C71DF6242A}"/>
              </a:ext>
            </a:extLst>
          </p:cNvPr>
          <p:cNvSpPr/>
          <p:nvPr/>
        </p:nvSpPr>
        <p:spPr>
          <a:xfrm>
            <a:off x="1698919" y="1044575"/>
            <a:ext cx="8794162" cy="90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40622" rIns="81267" bIns="40622">
            <a:spAutoFit/>
          </a:bodyPr>
          <a:lstStyle/>
          <a:p>
            <a:pPr algn="ctr">
              <a:buClr>
                <a:srgbClr val="FFFFFF"/>
              </a:buClr>
              <a:buSzPts val="6000"/>
              <a:defRPr/>
            </a:pPr>
            <a:r>
              <a:rPr lang="en-US" sz="5333" b="1" dirty="0">
                <a:solidFill>
                  <a:srgbClr val="FFFFFF"/>
                </a:solidFill>
                <a:highlight>
                  <a:srgbClr val="800080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CHÀO TẠM BIỆT CÁC EM </a:t>
            </a:r>
            <a:endParaRPr sz="16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Administrator\Desktop\ảnh đẹp\c5aacd56d62005c243f33a68f38a66ef.jpg">
            <a:extLst>
              <a:ext uri="{FF2B5EF4-FFF2-40B4-BE49-F238E27FC236}">
                <a16:creationId xmlns:a16="http://schemas.microsoft.com/office/drawing/2014/main" id="{CB9E0AE0-62C5-4FFB-A4FE-0CB145135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819F11-E9D3-4821-9DBE-C743EDC52C45}"/>
              </a:ext>
            </a:extLst>
          </p:cNvPr>
          <p:cNvSpPr txBox="1"/>
          <p:nvPr/>
        </p:nvSpPr>
        <p:spPr>
          <a:xfrm>
            <a:off x="1117600" y="493889"/>
            <a:ext cx="10363200" cy="2709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lIns="108373" tIns="54187" rIns="108373" bIns="54187">
            <a:prstTxWarp prst="textArchUp">
              <a:avLst>
                <a:gd name="adj" fmla="val 1083618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296" b="1" spc="59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TRƯỜNG TIỂU HỌC PHÚC LỢI</a:t>
            </a:r>
          </a:p>
        </p:txBody>
      </p:sp>
      <p:sp>
        <p:nvSpPr>
          <p:cNvPr id="7" name="Google Shape;182;p1">
            <a:extLst>
              <a:ext uri="{FF2B5EF4-FFF2-40B4-BE49-F238E27FC236}">
                <a16:creationId xmlns:a16="http://schemas.microsoft.com/office/drawing/2014/main" id="{84429714-BFAB-462D-AA65-FADE2A6B1482}"/>
              </a:ext>
            </a:extLst>
          </p:cNvPr>
          <p:cNvSpPr/>
          <p:nvPr/>
        </p:nvSpPr>
        <p:spPr>
          <a:xfrm>
            <a:off x="2908916" y="2059618"/>
            <a:ext cx="6374167" cy="868395"/>
          </a:xfrm>
          <a:prstGeom prst="rect">
            <a:avLst/>
          </a:prstGeom>
        </p:spPr>
        <p:txBody>
          <a:bodyPr lIns="108373" tIns="54187" rIns="108373" bIns="54187">
            <a:prstTxWarp prst="textPlain">
              <a:avLst>
                <a:gd name="adj" fmla="val 50065"/>
              </a:avLst>
            </a:prstTxWarp>
          </a:bodyPr>
          <a:lstStyle/>
          <a:p>
            <a:pPr algn="ctr">
              <a:defRPr/>
            </a:pPr>
            <a:r>
              <a:rPr sz="177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</a:t>
            </a:r>
            <a:r>
              <a:rPr lang="en-US" sz="177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br>
              <a:rPr sz="177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177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  <a:endParaRPr lang="en-US" sz="177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24456" y="283492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7115673" y="3746377"/>
            <a:ext cx="5076327" cy="3111623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3411CE5-0614-487C-AD5A-E45E81188D2B}"/>
              </a:ext>
            </a:extLst>
          </p:cNvPr>
          <p:cNvSpPr txBox="1"/>
          <p:nvPr/>
        </p:nvSpPr>
        <p:spPr>
          <a:xfrm>
            <a:off x="532660" y="2890391"/>
            <a:ext cx="11194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05"/>
              </a:spcBef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Muốn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tổng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ta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làm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như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thế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/>
              </a:rPr>
              <a:t>nào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04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72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854663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26,81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r>
              <a:rPr lang="vi-VN" sz="4267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vi-VN" alt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497113" y="418251"/>
            <a:ext cx="2072640" cy="1035897"/>
            <a:chOff x="-1899890" y="2264670"/>
            <a:chExt cx="1554480" cy="776923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899890" y="2264670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26,81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17,9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16,9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25,81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3586833-9085-464A-B803-34754F572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0" y="956644"/>
            <a:ext cx="6687495" cy="93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7,01 + 9,6 + 10,2</a:t>
            </a:r>
            <a:r>
              <a:rPr lang="en-US" altLang="vi-VN" sz="5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6764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126,1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126,1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125,1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105,2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104,2</a:t>
              </a:r>
              <a:r>
                <a:rPr lang="vi-VN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870EDC0-E4B8-47AE-B310-42DC0AD7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26" y="907913"/>
            <a:ext cx="6362885" cy="939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481" tIns="53741" rIns="107481" bIns="5374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102,8 + 21 + 2,3</a:t>
            </a:r>
            <a:endParaRPr lang="en-US" altLang="vi-VN" sz="54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4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7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8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9" name="图片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7734" y="3429000"/>
            <a:ext cx="1624662" cy="3199959"/>
          </a:xfrm>
          <a:prstGeom prst="rect">
            <a:avLst/>
          </a:prstGeom>
        </p:spPr>
      </p:pic>
      <p:pic>
        <p:nvPicPr>
          <p:cNvPr id="12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13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9164" y="3038949"/>
            <a:ext cx="9289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6">
            <a:extLst>
              <a:ext uri="{FF2B5EF4-FFF2-40B4-BE49-F238E27FC236}">
                <a16:creationId xmlns:a16="http://schemas.microsoft.com/office/drawing/2014/main" id="{F3D940E5-862E-408D-A60B-6B1C9CAEE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58272" y="1622982"/>
            <a:ext cx="3750322" cy="8727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185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5" name="WordArt 187">
            <a:extLst>
              <a:ext uri="{FF2B5EF4-FFF2-40B4-BE49-F238E27FC236}">
                <a16:creationId xmlns:a16="http://schemas.microsoft.com/office/drawing/2014/main" id="{B22215FE-3FB1-4ED8-A3F6-7E8E2E5B88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57482" y="4594416"/>
            <a:ext cx="3373361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4444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52</a:t>
            </a:r>
          </a:p>
          <a:p>
            <a:pPr algn="ctr"/>
            <a:r>
              <a:rPr lang="en-US" sz="44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91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6D0C-22D1-486C-9D2A-170F149989E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133600" y="685801"/>
            <a:ext cx="1905000" cy="4525963"/>
          </a:xfrm>
        </p:spPr>
        <p:txBody>
          <a:bodyPr/>
          <a:lstStyle/>
          <a:p>
            <a:pPr marL="0" indent="0"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  <a:p>
            <a:pPr marL="0" indent="0" algn="ctr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97036-715E-4D9C-B272-63C180C22873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4419600" y="1600200"/>
            <a:ext cx="5486400" cy="2185988"/>
          </a:xfrm>
        </p:spPr>
        <p:txBody>
          <a:bodyPr rtlCol="0">
            <a:noAutofit/>
          </a:bodyPr>
          <a:lstStyle/>
          <a:p>
            <a:pPr marL="457200" indent="-457200" algn="just">
              <a:buFontTx/>
              <a:buAutoNum type="arabicPeriod"/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AutoNum type="arabicPeriod"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462</Words>
  <Application>Microsoft Office PowerPoint</Application>
  <PresentationFormat>Màn hình rộng</PresentationFormat>
  <Paragraphs>97</Paragraphs>
  <Slides>16</Slides>
  <Notes>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Ha Nguyen</cp:lastModifiedBy>
  <cp:revision>35</cp:revision>
  <dcterms:created xsi:type="dcterms:W3CDTF">2021-10-08T02:47:48Z</dcterms:created>
  <dcterms:modified xsi:type="dcterms:W3CDTF">2021-11-13T04:59:25Z</dcterms:modified>
</cp:coreProperties>
</file>