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2"/>
  </p:notesMasterIdLst>
  <p:sldIdLst>
    <p:sldId id="317" r:id="rId5"/>
    <p:sldId id="266" r:id="rId6"/>
    <p:sldId id="269" r:id="rId7"/>
    <p:sldId id="268" r:id="rId8"/>
    <p:sldId id="271" r:id="rId9"/>
    <p:sldId id="314" r:id="rId10"/>
    <p:sldId id="257" r:id="rId11"/>
    <p:sldId id="315" r:id="rId12"/>
    <p:sldId id="307" r:id="rId13"/>
    <p:sldId id="316" r:id="rId14"/>
    <p:sldId id="308" r:id="rId15"/>
    <p:sldId id="260" r:id="rId16"/>
    <p:sldId id="261" r:id="rId17"/>
    <p:sldId id="262" r:id="rId18"/>
    <p:sldId id="263" r:id="rId19"/>
    <p:sldId id="264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03-Dec-21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03-Dec-21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03-Dec-21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8A35677-8408-46F3-AABB-82F1023BD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304800"/>
            <a:ext cx="8077200" cy="191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8580" tIns="34290" rIns="68580" bIns="34290" anchor="ctr">
            <a:spAutoFit/>
          </a:bodyPr>
          <a:lstStyle/>
          <a:p>
            <a:pPr algn="ctr" defTabSz="685800">
              <a:defRPr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QUẬN LONG BIÊN</a:t>
            </a:r>
          </a:p>
          <a:p>
            <a:pPr algn="ctr" defTabSz="685800">
              <a:defRPr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PHÚC LỢI</a:t>
            </a:r>
          </a:p>
          <a:p>
            <a:pPr algn="ctr" defTabSz="685800">
              <a:defRPr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       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9C692FA-D5E5-4730-A607-13A23B55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50" y="2220709"/>
            <a:ext cx="9029700" cy="27776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8580" tIns="34290" rIns="68580" bIns="34290" anchor="ctr">
            <a:spAutoFit/>
          </a:bodyPr>
          <a:lstStyle/>
          <a:p>
            <a:pPr algn="ctr" defTabSz="685800">
              <a:defRPr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</a:t>
            </a:r>
          </a:p>
          <a:p>
            <a:pPr algn="ctr" defTabSz="685800">
              <a:defRPr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ĐÓN CÁC EM HỌC SINH</a:t>
            </a:r>
          </a:p>
          <a:p>
            <a:pPr algn="ctr" defTabSz="685800">
              <a:defRPr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TIẾT HỌC HÔM NAY</a:t>
            </a:r>
          </a:p>
          <a:p>
            <a:pPr algn="ctr" defTabSz="685800">
              <a:defRPr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              </a:t>
            </a:r>
          </a:p>
        </p:txBody>
      </p:sp>
    </p:spTree>
    <p:extLst>
      <p:ext uri="{BB962C8B-B14F-4D97-AF65-F5344CB8AC3E}">
        <p14:creationId xmlns:p14="http://schemas.microsoft.com/office/powerpoint/2010/main" val="427413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em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trong hai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nưước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mắt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kéo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như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vậy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ra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phía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xa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sáng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rực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ánh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đèn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Times New Roman 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 dirty="0">
                <a:solidFill>
                  <a:srgbClr val="7030A0"/>
                </a:solidFill>
                <a:latin typeface="Times New Roman "/>
              </a:rPr>
              <a:t>Đ</a:t>
            </a:r>
            <a:r>
              <a:rPr lang="en-US" sz="2000" b="1" dirty="0">
                <a:solidFill>
                  <a:srgbClr val="7030A0"/>
                </a:solidFill>
                <a:latin typeface="Times New Roman 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Times New Roman 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Times New Roman 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Times New Roman 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Times New Roman 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Times New Roman 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Chị!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chị gái của em nhé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Chị sẽ là chị của em mãi mãi!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nhưư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3329354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FF0000"/>
                </a:solidFill>
                <a:latin typeface="Times New Roman 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970176" y="5406130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Chị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Times New Roman 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Times New Roman 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 "/>
              </a:rPr>
              <a:t>là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srgbClr val="0070C0"/>
                </a:solidFill>
                <a:latin typeface="Times New Roman "/>
              </a:rPr>
              <a:t>chị gái của  em nhé!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nhìn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hàng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mắt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kéo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vệt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má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 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- Chị sẽ là chị của em mãi mãi!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rồi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má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mặt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nữa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vậy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nhìn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phía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sáng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rực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ánh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đèn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màu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là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đàn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hát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gần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chào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mùa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Một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mới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bắt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</a:t>
            </a:r>
            <a:endParaRPr lang="en-US" dirty="0">
              <a:solidFill>
                <a:prstClr val="black"/>
              </a:solidFill>
              <a:latin typeface="Times New Roman 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 "/>
              </a:rPr>
              <a:t>ĐT</a:t>
            </a:r>
            <a:endParaRPr lang="en-US" sz="2400" b="1" dirty="0">
              <a:solidFill>
                <a:srgbClr val="FF0000"/>
              </a:solidFill>
              <a:latin typeface="Times New Roman "/>
            </a:endParaRP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 "/>
              </a:rPr>
              <a:t>ĐT</a:t>
            </a:r>
            <a:endParaRPr lang="en-US" sz="2400" b="1" dirty="0">
              <a:solidFill>
                <a:srgbClr val="FF0000"/>
              </a:solidFill>
              <a:latin typeface="Times New Roman "/>
            </a:endParaRP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Chị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ngào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Chị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Times New Roman 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 "/>
              </a:rPr>
              <a:t>là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srgbClr val="0070C0"/>
                </a:solidFill>
                <a:latin typeface="Times New Roman "/>
              </a:rPr>
              <a:t>chị gái của  em nhé!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nhìn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hàng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mắt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kéo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vệt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má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 </a:t>
            </a:r>
            <a:r>
              <a:rPr lang="vi-VN" dirty="0">
                <a:solidFill>
                  <a:srgbClr val="0070C0"/>
                </a:solidFill>
                <a:latin typeface="Times New Roman "/>
              </a:rPr>
              <a:t>- Chị sẽ là chị của em mãi mãi!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Times New Roman 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rồi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má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mặt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nữa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vậy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nhìn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phía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sáng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rực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ánh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đèn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màu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là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đàn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hát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gần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chào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Times New Roman 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mùa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Một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mới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bắt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Times New Roman 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Times New Roman "/>
              </a:rPr>
              <a:t>.</a:t>
            </a:r>
            <a:endParaRPr lang="en-US" dirty="0">
              <a:solidFill>
                <a:prstClr val="black"/>
              </a:solidFill>
              <a:latin typeface="Times New Roman 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99231" y="1025271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1755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VỀ TỪ LOẠI 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quy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tắc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từ xưng hô là từ được người nói dùng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tự chỉ mình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chỉ người khác khi giao tiếp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1719</Words>
  <Application>Microsoft Office PowerPoint</Application>
  <PresentationFormat>Widescreen</PresentationFormat>
  <Paragraphs>116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.VnArial</vt:lpstr>
      <vt:lpstr>.VnTime</vt:lpstr>
      <vt:lpstr>Arial</vt:lpstr>
      <vt:lpstr>Calibri</vt:lpstr>
      <vt:lpstr>Calibri Light</vt:lpstr>
      <vt:lpstr>Garamond</vt:lpstr>
      <vt:lpstr>Times New Roman</vt:lpstr>
      <vt:lpstr>Times New Roman </vt:lpstr>
      <vt:lpstr>Wingdings</vt:lpstr>
      <vt:lpstr>Office Theme</vt:lpstr>
      <vt:lpstr>1_Office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Swift3</cp:lastModifiedBy>
  <cp:revision>57</cp:revision>
  <dcterms:created xsi:type="dcterms:W3CDTF">2019-12-01T07:32:45Z</dcterms:created>
  <dcterms:modified xsi:type="dcterms:W3CDTF">2021-12-03T03:35:05Z</dcterms:modified>
</cp:coreProperties>
</file>