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0" r:id="rId2"/>
    <p:sldMasterId id="2147483732" r:id="rId3"/>
    <p:sldMasterId id="2147483744" r:id="rId4"/>
    <p:sldMasterId id="2147483756" r:id="rId5"/>
    <p:sldMasterId id="2147483768" r:id="rId6"/>
    <p:sldMasterId id="2147483840" r:id="rId7"/>
  </p:sldMasterIdLst>
  <p:notesMasterIdLst>
    <p:notesMasterId r:id="rId24"/>
  </p:notesMasterIdLst>
  <p:sldIdLst>
    <p:sldId id="331" r:id="rId8"/>
    <p:sldId id="283" r:id="rId9"/>
    <p:sldId id="288" r:id="rId10"/>
    <p:sldId id="301" r:id="rId11"/>
    <p:sldId id="299" r:id="rId12"/>
    <p:sldId id="300" r:id="rId13"/>
    <p:sldId id="302" r:id="rId14"/>
    <p:sldId id="307" r:id="rId15"/>
    <p:sldId id="306" r:id="rId16"/>
    <p:sldId id="297" r:id="rId17"/>
    <p:sldId id="332" r:id="rId18"/>
    <p:sldId id="325" r:id="rId19"/>
    <p:sldId id="310" r:id="rId20"/>
    <p:sldId id="311" r:id="rId21"/>
    <p:sldId id="333" r:id="rId22"/>
    <p:sldId id="32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81"/>
  </p:normalViewPr>
  <p:slideViewPr>
    <p:cSldViewPr>
      <p:cViewPr varScale="1">
        <p:scale>
          <a:sx n="91" d="100"/>
          <a:sy n="91" d="100"/>
        </p:scale>
        <p:origin x="170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82FC91-CBC8-452F-94BC-09ABEBBA5D11}" type="datetimeFigureOut">
              <a:rPr lang="en-US" smtClean="0"/>
              <a:t>11/21/22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9CC05C-E107-49C7-8768-9EF26200F181}" type="slidenum">
              <a:rPr lang="en-US" smtClean="0"/>
              <a:t>‹#›</a:t>
            </a:fld>
            <a:endParaRPr lang="en-US"/>
          </a:p>
        </p:txBody>
      </p:sp>
    </p:spTree>
    <p:extLst>
      <p:ext uri="{BB962C8B-B14F-4D97-AF65-F5344CB8AC3E}">
        <p14:creationId xmlns:p14="http://schemas.microsoft.com/office/powerpoint/2010/main" val="1820884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17F84C37-0FA2-49D8-B85D-EA2F74D10809}" type="slidenum">
              <a:rPr lang="en-US" altLang="en-US"/>
              <a:pPr>
                <a:defRPr/>
              </a:pPr>
              <a:t>‹#›</a:t>
            </a:fld>
            <a:endParaRPr lang="en-US" altLang="en-US"/>
          </a:p>
        </p:txBody>
      </p:sp>
    </p:spTree>
    <p:extLst>
      <p:ext uri="{BB962C8B-B14F-4D97-AF65-F5344CB8AC3E}">
        <p14:creationId xmlns:p14="http://schemas.microsoft.com/office/powerpoint/2010/main" val="93009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F594E257-7513-4B02-AB58-C6E186D54501}" type="slidenum">
              <a:rPr lang="en-US" altLang="en-US"/>
              <a:pPr>
                <a:defRPr/>
              </a:pPr>
              <a:t>‹#›</a:t>
            </a:fld>
            <a:endParaRPr lang="en-US" altLang="en-US"/>
          </a:p>
        </p:txBody>
      </p:sp>
    </p:spTree>
    <p:extLst>
      <p:ext uri="{BB962C8B-B14F-4D97-AF65-F5344CB8AC3E}">
        <p14:creationId xmlns:p14="http://schemas.microsoft.com/office/powerpoint/2010/main" val="4119204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73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732"/>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538AF7C6-04A8-4334-B184-96C1E1BC1E07}" type="slidenum">
              <a:rPr lang="en-US" altLang="en-US"/>
              <a:pPr>
                <a:defRPr/>
              </a:pPr>
              <a:t>‹#›</a:t>
            </a:fld>
            <a:endParaRPr lang="en-US" altLang="en-US"/>
          </a:p>
        </p:txBody>
      </p:sp>
    </p:spTree>
    <p:extLst>
      <p:ext uri="{BB962C8B-B14F-4D97-AF65-F5344CB8AC3E}">
        <p14:creationId xmlns:p14="http://schemas.microsoft.com/office/powerpoint/2010/main" val="3253689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EDA9BF6E-3A51-4554-BDB9-BCADB69BD505}" type="slidenum">
              <a:rPr lang="en-US" altLang="en-US"/>
              <a:pPr>
                <a:defRPr/>
              </a:pPr>
              <a:t>‹#›</a:t>
            </a:fld>
            <a:endParaRPr lang="en-US" altLang="en-US"/>
          </a:p>
        </p:txBody>
      </p:sp>
    </p:spTree>
    <p:extLst>
      <p:ext uri="{BB962C8B-B14F-4D97-AF65-F5344CB8AC3E}">
        <p14:creationId xmlns:p14="http://schemas.microsoft.com/office/powerpoint/2010/main" val="2888119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E91223C3-5E8F-47F5-9BA8-463013880162}" type="slidenum">
              <a:rPr lang="en-US" altLang="en-US"/>
              <a:pPr>
                <a:defRPr/>
              </a:pPr>
              <a:t>‹#›</a:t>
            </a:fld>
            <a:endParaRPr lang="en-US" altLang="en-US"/>
          </a:p>
        </p:txBody>
      </p:sp>
    </p:spTree>
    <p:extLst>
      <p:ext uri="{BB962C8B-B14F-4D97-AF65-F5344CB8AC3E}">
        <p14:creationId xmlns:p14="http://schemas.microsoft.com/office/powerpoint/2010/main" val="3235794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90"/>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515"/>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566FFCF5-D0A9-4FFF-86BC-B4B570E59676}" type="slidenum">
              <a:rPr lang="en-US" altLang="en-US"/>
              <a:pPr>
                <a:defRPr/>
              </a:pPr>
              <a:t>‹#›</a:t>
            </a:fld>
            <a:endParaRPr lang="en-US" altLang="en-US"/>
          </a:p>
        </p:txBody>
      </p:sp>
    </p:spTree>
    <p:extLst>
      <p:ext uri="{BB962C8B-B14F-4D97-AF65-F5344CB8AC3E}">
        <p14:creationId xmlns:p14="http://schemas.microsoft.com/office/powerpoint/2010/main" val="11265960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E203D0AA-4789-4B65-AC94-8CC1A5DABA3F}" type="slidenum">
              <a:rPr lang="en-US" altLang="en-US"/>
              <a:pPr>
                <a:defRPr/>
              </a:pPr>
              <a:t>‹#›</a:t>
            </a:fld>
            <a:endParaRPr lang="en-US" altLang="en-US"/>
          </a:p>
        </p:txBody>
      </p:sp>
    </p:spTree>
    <p:extLst>
      <p:ext uri="{BB962C8B-B14F-4D97-AF65-F5344CB8AC3E}">
        <p14:creationId xmlns:p14="http://schemas.microsoft.com/office/powerpoint/2010/main" val="72577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40"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30263"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63"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3"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3"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a:latin typeface="Arial" pitchFamily="34" charset="0"/>
              </a:defRPr>
            </a:lvl1pPr>
          </a:lstStyle>
          <a:p>
            <a:pPr>
              <a:defRPr/>
            </a:pPr>
            <a:fld id="{3252E966-DDA2-4692-AA19-20C73301277A}" type="slidenum">
              <a:rPr lang="en-US" altLang="en-US"/>
              <a:pPr>
                <a:defRPr/>
              </a:pPr>
              <a:t>‹#›</a:t>
            </a:fld>
            <a:endParaRPr lang="en-US" altLang="en-US"/>
          </a:p>
        </p:txBody>
      </p:sp>
    </p:spTree>
    <p:extLst>
      <p:ext uri="{BB962C8B-B14F-4D97-AF65-F5344CB8AC3E}">
        <p14:creationId xmlns:p14="http://schemas.microsoft.com/office/powerpoint/2010/main" val="34508485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a:defRPr>
                <a:latin typeface="Arial" pitchFamily="34" charset="0"/>
              </a:defRPr>
            </a:lvl1pPr>
          </a:lstStyle>
          <a:p>
            <a:pPr>
              <a:defRPr/>
            </a:pPr>
            <a:fld id="{80D925D9-C159-4B95-8C27-0D929EFB92EB}" type="slidenum">
              <a:rPr lang="en-US" altLang="en-US"/>
              <a:pPr>
                <a:defRPr/>
              </a:pPr>
              <a:t>‹#›</a:t>
            </a:fld>
            <a:endParaRPr lang="en-US" altLang="en-US"/>
          </a:p>
        </p:txBody>
      </p:sp>
    </p:spTree>
    <p:extLst>
      <p:ext uri="{BB962C8B-B14F-4D97-AF65-F5344CB8AC3E}">
        <p14:creationId xmlns:p14="http://schemas.microsoft.com/office/powerpoint/2010/main" val="2654732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p:txBody>
          <a:bodyPr/>
          <a:lstStyle>
            <a:lvl1pPr>
              <a:defRPr>
                <a:latin typeface="Arial" pitchFamily="34" charset="0"/>
              </a:defRPr>
            </a:lvl1pPr>
          </a:lstStyle>
          <a:p>
            <a:pPr>
              <a:defRPr/>
            </a:pPr>
            <a:fld id="{0FA8065D-23A7-417B-AA9D-20E1350F5840}" type="slidenum">
              <a:rPr lang="en-US" altLang="en-US"/>
              <a:pPr>
                <a:defRPr/>
              </a:pPr>
              <a:t>‹#›</a:t>
            </a:fld>
            <a:endParaRPr lang="en-US" altLang="en-US"/>
          </a:p>
        </p:txBody>
      </p:sp>
    </p:spTree>
    <p:extLst>
      <p:ext uri="{BB962C8B-B14F-4D97-AF65-F5344CB8AC3E}">
        <p14:creationId xmlns:p14="http://schemas.microsoft.com/office/powerpoint/2010/main" val="3966122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64"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77"/>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64"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5ED4BB37-C64C-439D-A3ED-1A477034C50A}" type="slidenum">
              <a:rPr lang="en-US" altLang="en-US"/>
              <a:pPr>
                <a:defRPr/>
              </a:pPr>
              <a:t>‹#›</a:t>
            </a:fld>
            <a:endParaRPr lang="en-US" altLang="en-US"/>
          </a:p>
        </p:txBody>
      </p:sp>
    </p:spTree>
    <p:extLst>
      <p:ext uri="{BB962C8B-B14F-4D97-AF65-F5344CB8AC3E}">
        <p14:creationId xmlns:p14="http://schemas.microsoft.com/office/powerpoint/2010/main" val="255973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353288E-1B78-4222-8318-96C19B1534BA}" type="slidenum">
              <a:rPr lang="en-US" altLang="en-US"/>
              <a:pPr>
                <a:defRPr/>
              </a:pPr>
              <a:t>‹#›</a:t>
            </a:fld>
            <a:endParaRPr lang="en-US" altLang="en-US"/>
          </a:p>
        </p:txBody>
      </p:sp>
    </p:spTree>
    <p:extLst>
      <p:ext uri="{BB962C8B-B14F-4D97-AF65-F5344CB8AC3E}">
        <p14:creationId xmlns:p14="http://schemas.microsoft.com/office/powerpoint/2010/main" val="21015118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64"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77"/>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64"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ADE982E8-F9EC-4DA2-A386-55CFD3A6E237}" type="slidenum">
              <a:rPr lang="en-US" altLang="en-US"/>
              <a:pPr>
                <a:defRPr/>
              </a:pPr>
              <a:t>‹#›</a:t>
            </a:fld>
            <a:endParaRPr lang="en-US" altLang="en-US"/>
          </a:p>
        </p:txBody>
      </p:sp>
    </p:spTree>
    <p:extLst>
      <p:ext uri="{BB962C8B-B14F-4D97-AF65-F5344CB8AC3E}">
        <p14:creationId xmlns:p14="http://schemas.microsoft.com/office/powerpoint/2010/main" val="3020191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809815FC-3DE0-4851-8FD0-683BBBA4CCC3}" type="slidenum">
              <a:rPr lang="en-US" altLang="en-US"/>
              <a:pPr>
                <a:defRPr/>
              </a:pPr>
              <a:t>‹#›</a:t>
            </a:fld>
            <a:endParaRPr lang="en-US" altLang="en-US"/>
          </a:p>
        </p:txBody>
      </p:sp>
    </p:spTree>
    <p:extLst>
      <p:ext uri="{BB962C8B-B14F-4D97-AF65-F5344CB8AC3E}">
        <p14:creationId xmlns:p14="http://schemas.microsoft.com/office/powerpoint/2010/main" val="30316126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9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90"/>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8B8149B4-026C-46B8-9CF8-675FB9BA94B1}" type="slidenum">
              <a:rPr lang="en-US" altLang="en-US"/>
              <a:pPr>
                <a:defRPr/>
              </a:pPr>
              <a:t>‹#›</a:t>
            </a:fld>
            <a:endParaRPr lang="en-US" altLang="en-US"/>
          </a:p>
        </p:txBody>
      </p:sp>
    </p:spTree>
    <p:extLst>
      <p:ext uri="{BB962C8B-B14F-4D97-AF65-F5344CB8AC3E}">
        <p14:creationId xmlns:p14="http://schemas.microsoft.com/office/powerpoint/2010/main" val="24713518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Title 28"/>
          <p:cNvSpPr>
            <a:spLocks noGrp="1"/>
          </p:cNvSpPr>
          <p:nvPr>
            <p:ph type="ctrTitle"/>
          </p:nvPr>
        </p:nvSpPr>
        <p:spPr>
          <a:xfrm>
            <a:off x="381000" y="4853417"/>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2" name="Footer Placeholder 1"/>
          <p:cNvSpPr>
            <a:spLocks noGrp="1"/>
          </p:cNvSpPr>
          <p:nvPr>
            <p:ph type="ftr" sz="quarter" idx="11"/>
          </p:nvPr>
        </p:nvSpPr>
        <p:spPr/>
        <p:txBody>
          <a:bodyPr/>
          <a:lstStyle/>
          <a:p>
            <a:endParaRPr lang="zh-CN" altLang="en-US">
              <a:solidFill>
                <a:prstClr val="black">
                  <a:tint val="75000"/>
                </a:prst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458530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19" name="Footer Placeholder 18"/>
          <p:cNvSpPr>
            <a:spLocks noGrp="1"/>
          </p:cNvSpPr>
          <p:nvPr>
            <p:ph type="ftr" sz="quarter" idx="11"/>
          </p:nvPr>
        </p:nvSpPr>
        <p:spPr>
          <a:xfrm>
            <a:off x="3581400" y="76203"/>
            <a:ext cx="2895600" cy="288925"/>
          </a:xfrm>
        </p:spPr>
        <p:txBody>
          <a:bodyPr/>
          <a:lstStyle/>
          <a:p>
            <a:endParaRPr lang="zh-CN" altLang="en-US">
              <a:solidFill>
                <a:prstClr val="black">
                  <a:tint val="75000"/>
                </a:prst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548500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zh-CN" altLang="en-US">
              <a:solidFill>
                <a:prstClr val="black">
                  <a:tint val="75000"/>
                </a:prstClr>
              </a:solidFill>
            </a:endParaRPr>
          </a:p>
        </p:txBody>
      </p:sp>
      <p:sp>
        <p:nvSpPr>
          <p:cNvPr id="16" name="Slide Number Placeholder 15"/>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
        <p:nvSpPr>
          <p:cNvPr id="8" name="Title 7"/>
          <p:cNvSpPr>
            <a:spLocks noGrp="1"/>
          </p:cNvSpPr>
          <p:nvPr>
            <p:ph type="title"/>
          </p:nvPr>
        </p:nvSpPr>
        <p:spPr>
          <a:xfrm>
            <a:off x="180475" y="2947087"/>
            <a:ext cx="8686800" cy="1184825"/>
          </a:xfrm>
        </p:spPr>
        <p:txBody>
          <a:bodyPr rtlCol="0" anchor="t"/>
          <a:lstStyle>
            <a:lvl1pPr algn="r">
              <a:defRPr/>
            </a:lvl1pPr>
          </a:lstStyle>
          <a:p>
            <a:r>
              <a:rPr kumimoji="0" lang="en-US"/>
              <a:t>Click to edit Master title style</a:t>
            </a:r>
          </a:p>
        </p:txBody>
      </p:sp>
    </p:spTree>
    <p:extLst>
      <p:ext uri="{BB962C8B-B14F-4D97-AF65-F5344CB8AC3E}">
        <p14:creationId xmlns:p14="http://schemas.microsoft.com/office/powerpoint/2010/main" val="3298535517"/>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10" name="Footer Placeholder 9"/>
          <p:cNvSpPr>
            <a:spLocks noGrp="1"/>
          </p:cNvSpPr>
          <p:nvPr>
            <p:ph type="ftr" sz="quarter" idx="11"/>
          </p:nvPr>
        </p:nvSpPr>
        <p:spPr/>
        <p:txBody>
          <a:bodyPr/>
          <a:lstStyle/>
          <a:p>
            <a:endParaRPr lang="zh-CN" altLang="en-US">
              <a:solidFill>
                <a:prstClr val="black">
                  <a:tint val="75000"/>
                </a:prstClr>
              </a:solidFill>
            </a:endParaRPr>
          </a:p>
        </p:txBody>
      </p:sp>
      <p:sp>
        <p:nvSpPr>
          <p:cNvPr id="31" name="Slide Number Placeholder 30"/>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227190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5"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5" y="1316043"/>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43"/>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a:xfrm>
            <a:off x="8229600" y="6477000"/>
            <a:ext cx="762000" cy="246888"/>
          </a:xfrm>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
        <p:nvSpPr>
          <p:cNvPr id="11" name="Straight Connector 10"/>
          <p:cNvSpPr>
            <a:spLocks noChangeShapeType="1"/>
          </p:cNvSpPr>
          <p:nvPr/>
        </p:nvSpPr>
        <p:spPr bwMode="auto">
          <a:xfrm>
            <a:off x="514350" y="601980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10607058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21" name="Footer Placeholder 20"/>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02881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24" name="Footer Placeholder 23"/>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55094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832"/>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557"/>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C411A58-9B6A-42AD-BD33-06A75FE9AEFC}" type="slidenum">
              <a:rPr lang="en-US" altLang="en-US"/>
              <a:pPr>
                <a:defRPr/>
              </a:pPr>
              <a:t>‹#›</a:t>
            </a:fld>
            <a:endParaRPr lang="en-US" altLang="en-US"/>
          </a:p>
        </p:txBody>
      </p:sp>
    </p:spTree>
    <p:extLst>
      <p:ext uri="{BB962C8B-B14F-4D97-AF65-F5344CB8AC3E}">
        <p14:creationId xmlns:p14="http://schemas.microsoft.com/office/powerpoint/2010/main" val="32179977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23"/>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2"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29" name="Footer Placeholder 28"/>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52464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31" name="Slide Number Placeholder 30"/>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extLst>
      <p:ext uri="{BB962C8B-B14F-4D97-AF65-F5344CB8AC3E}">
        <p14:creationId xmlns:p14="http://schemas.microsoft.com/office/powerpoint/2010/main" val="5125484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572145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9"/>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481330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86764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48552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5"/>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70"/>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71447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27519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850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036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68BB51C6-FBC7-465C-8957-6FDFCB8B2FF2}" type="slidenum">
              <a:rPr lang="en-US" altLang="en-US"/>
              <a:pPr>
                <a:defRPr/>
              </a:pPr>
              <a:t>‹#›</a:t>
            </a:fld>
            <a:endParaRPr lang="en-US" altLang="en-US"/>
          </a:p>
        </p:txBody>
      </p:sp>
    </p:spTree>
    <p:extLst>
      <p:ext uri="{BB962C8B-B14F-4D97-AF65-F5344CB8AC3E}">
        <p14:creationId xmlns:p14="http://schemas.microsoft.com/office/powerpoint/2010/main" val="34557567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9779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3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51922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32"/>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46877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78685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38457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16489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67274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71737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52704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274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40"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3026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69"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3"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3"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a:latin typeface="Arial" pitchFamily="34" charset="0"/>
              </a:defRPr>
            </a:lvl1pPr>
          </a:lstStyle>
          <a:p>
            <a:pPr>
              <a:defRPr/>
            </a:pPr>
            <a:fld id="{77090CC3-511B-4047-B548-0D74E442257E}" type="slidenum">
              <a:rPr lang="en-US" altLang="en-US"/>
              <a:pPr>
                <a:defRPr/>
              </a:pPr>
              <a:t>‹#›</a:t>
            </a:fld>
            <a:endParaRPr lang="en-US" altLang="en-US"/>
          </a:p>
        </p:txBody>
      </p:sp>
    </p:spTree>
    <p:extLst>
      <p:ext uri="{BB962C8B-B14F-4D97-AF65-F5344CB8AC3E}">
        <p14:creationId xmlns:p14="http://schemas.microsoft.com/office/powerpoint/2010/main" val="11853572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767479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429965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41086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852178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209587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11261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34568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514498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988552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1183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a:defRPr>
                <a:latin typeface="Arial" pitchFamily="34" charset="0"/>
              </a:defRPr>
            </a:lvl1pPr>
          </a:lstStyle>
          <a:p>
            <a:pPr>
              <a:defRPr/>
            </a:pPr>
            <a:fld id="{C98B980E-DE06-4903-9CB0-6CDEC696F0B1}" type="slidenum">
              <a:rPr lang="en-US" altLang="en-US"/>
              <a:pPr>
                <a:defRPr/>
              </a:pPr>
              <a:t>‹#›</a:t>
            </a:fld>
            <a:endParaRPr lang="en-US" altLang="en-US"/>
          </a:p>
        </p:txBody>
      </p:sp>
    </p:spTree>
    <p:extLst>
      <p:ext uri="{BB962C8B-B14F-4D97-AF65-F5344CB8AC3E}">
        <p14:creationId xmlns:p14="http://schemas.microsoft.com/office/powerpoint/2010/main" val="390456209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28211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556402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571775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828069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760918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97113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106983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p:cNvSpPr>
            <a:spLocks noGrp="1"/>
          </p:cNvSpPr>
          <p:nvPr>
            <p:ph type="ctrTitle"/>
          </p:nvPr>
        </p:nvSpPr>
        <p:spPr>
          <a:xfrm>
            <a:off x="1143000" y="1122363"/>
            <a:ext cx="6858000" cy="2387600"/>
          </a:xfrm>
        </p:spPr>
        <p:txBody>
          <a:bodyPr anchor="b"/>
          <a:lstStyle>
            <a:lvl1pPr algn="ctr">
              <a:defRPr sz="4500"/>
            </a:lvl1pPr>
          </a:lstStyle>
          <a:p>
            <a:r>
              <a:rPr lang="vi-VN"/>
              <a:t>Bấm để sửa kiểu tiêu đề Bản cái</a:t>
            </a:r>
            <a:endParaRPr lang="en-US"/>
          </a:p>
        </p:txBody>
      </p:sp>
      <p:sp>
        <p:nvSpPr>
          <p:cNvPr id="3" name="Tiêu đề phụ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1D7886CB-B915-C11F-4F05-A2F6982FECF6}"/>
              </a:ext>
            </a:extLst>
          </p:cNvPr>
          <p:cNvSpPr>
            <a:spLocks noGrp="1"/>
          </p:cNvSpPr>
          <p:nvPr>
            <p:ph type="dt" sz="half" idx="10"/>
          </p:nvPr>
        </p:nvSpPr>
        <p:spPr/>
        <p:txBody>
          <a:bodyPr/>
          <a:lstStyle>
            <a:lvl1pPr>
              <a:defRPr/>
            </a:lvl1pPr>
          </a:lstStyle>
          <a:p>
            <a:pPr>
              <a:defRPr/>
            </a:pPr>
            <a:endParaRPr lang="en-US"/>
          </a:p>
        </p:txBody>
      </p:sp>
      <p:sp>
        <p:nvSpPr>
          <p:cNvPr id="5" name="Chỗ dành sẵn cho Chân trang 4">
            <a:extLst>
              <a:ext uri="{FF2B5EF4-FFF2-40B4-BE49-F238E27FC236}">
                <a16:creationId xmlns:a16="http://schemas.microsoft.com/office/drawing/2014/main" id="{073CE136-BE17-A4E6-AF91-3422AF39DFFE}"/>
              </a:ext>
            </a:extLst>
          </p:cNvPr>
          <p:cNvSpPr>
            <a:spLocks noGrp="1"/>
          </p:cNvSpPr>
          <p:nvPr>
            <p:ph type="ftr" sz="quarter" idx="11"/>
          </p:nvPr>
        </p:nvSpPr>
        <p:spPr/>
        <p:txBody>
          <a:bodyPr/>
          <a:lstStyle>
            <a:lvl1pPr>
              <a:defRPr/>
            </a:lvl1pPr>
          </a:lstStyle>
          <a:p>
            <a:pPr>
              <a:defRPr/>
            </a:pPr>
            <a:endParaRPr lang="en-US"/>
          </a:p>
        </p:txBody>
      </p:sp>
      <p:sp>
        <p:nvSpPr>
          <p:cNvPr id="6" name="Chỗ dành sẵn cho Số hiệu Bản chiếu 5">
            <a:extLst>
              <a:ext uri="{FF2B5EF4-FFF2-40B4-BE49-F238E27FC236}">
                <a16:creationId xmlns:a16="http://schemas.microsoft.com/office/drawing/2014/main" id="{3AC40BC1-28E3-B11B-4BAB-D810F6F47E7D}"/>
              </a:ext>
            </a:extLst>
          </p:cNvPr>
          <p:cNvSpPr>
            <a:spLocks noGrp="1"/>
          </p:cNvSpPr>
          <p:nvPr>
            <p:ph type="sldNum" sz="quarter" idx="12"/>
          </p:nvPr>
        </p:nvSpPr>
        <p:spPr/>
        <p:txBody>
          <a:bodyPr/>
          <a:lstStyle>
            <a:lvl1pPr>
              <a:defRPr/>
            </a:lvl1pPr>
          </a:lstStyle>
          <a:p>
            <a:pPr>
              <a:defRPr/>
            </a:pPr>
            <a:fld id="{CF51FE9E-9282-47C6-B0C3-3A41FFF8C496}" type="slidenum">
              <a:rPr lang="en-US" altLang="en-US"/>
              <a:pPr>
                <a:defRPr/>
              </a:pPr>
              <a:t>‹#›</a:t>
            </a:fld>
            <a:endParaRPr lang="en-US" altLang="en-US"/>
          </a:p>
        </p:txBody>
      </p:sp>
    </p:spTree>
    <p:extLst>
      <p:ext uri="{BB962C8B-B14F-4D97-AF65-F5344CB8AC3E}">
        <p14:creationId xmlns:p14="http://schemas.microsoft.com/office/powerpoint/2010/main" val="328130811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a:t>Bấm để sửa kiểu tiêu đề Bản cái</a:t>
            </a:r>
            <a:endParaRPr lang="en-US"/>
          </a:p>
        </p:txBody>
      </p:sp>
      <p:sp>
        <p:nvSpPr>
          <p:cNvPr id="3" name="Chỗ dành sẵn cho Nội dung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70244309-5FA6-AEE5-0E9D-B63ADDBA8FEB}"/>
              </a:ext>
            </a:extLst>
          </p:cNvPr>
          <p:cNvSpPr>
            <a:spLocks noGrp="1"/>
          </p:cNvSpPr>
          <p:nvPr>
            <p:ph type="dt" sz="half" idx="10"/>
          </p:nvPr>
        </p:nvSpPr>
        <p:spPr/>
        <p:txBody>
          <a:bodyPr/>
          <a:lstStyle>
            <a:lvl1pPr>
              <a:defRPr/>
            </a:lvl1pPr>
          </a:lstStyle>
          <a:p>
            <a:pPr>
              <a:defRPr/>
            </a:pPr>
            <a:endParaRPr lang="en-US"/>
          </a:p>
        </p:txBody>
      </p:sp>
      <p:sp>
        <p:nvSpPr>
          <p:cNvPr id="5" name="Chỗ dành sẵn cho Chân trang 4">
            <a:extLst>
              <a:ext uri="{FF2B5EF4-FFF2-40B4-BE49-F238E27FC236}">
                <a16:creationId xmlns:a16="http://schemas.microsoft.com/office/drawing/2014/main" id="{8C02DB38-CD6E-1AE9-1F6E-650B8B55066D}"/>
              </a:ext>
            </a:extLst>
          </p:cNvPr>
          <p:cNvSpPr>
            <a:spLocks noGrp="1"/>
          </p:cNvSpPr>
          <p:nvPr>
            <p:ph type="ftr" sz="quarter" idx="11"/>
          </p:nvPr>
        </p:nvSpPr>
        <p:spPr/>
        <p:txBody>
          <a:bodyPr/>
          <a:lstStyle>
            <a:lvl1pPr>
              <a:defRPr/>
            </a:lvl1pPr>
          </a:lstStyle>
          <a:p>
            <a:pPr>
              <a:defRPr/>
            </a:pPr>
            <a:endParaRPr lang="en-US"/>
          </a:p>
        </p:txBody>
      </p:sp>
      <p:sp>
        <p:nvSpPr>
          <p:cNvPr id="6" name="Chỗ dành sẵn cho Số hiệu Bản chiếu 5">
            <a:extLst>
              <a:ext uri="{FF2B5EF4-FFF2-40B4-BE49-F238E27FC236}">
                <a16:creationId xmlns:a16="http://schemas.microsoft.com/office/drawing/2014/main" id="{127C5E7D-77AB-8B36-66E5-D5203D9EFEBB}"/>
              </a:ext>
            </a:extLst>
          </p:cNvPr>
          <p:cNvSpPr>
            <a:spLocks noGrp="1"/>
          </p:cNvSpPr>
          <p:nvPr>
            <p:ph type="sldNum" sz="quarter" idx="12"/>
          </p:nvPr>
        </p:nvSpPr>
        <p:spPr/>
        <p:txBody>
          <a:bodyPr/>
          <a:lstStyle>
            <a:lvl1pPr>
              <a:defRPr/>
            </a:lvl1pPr>
          </a:lstStyle>
          <a:p>
            <a:pPr>
              <a:defRPr/>
            </a:pPr>
            <a:fld id="{98D9CB6F-CD2B-4D75-A839-AE131EA50787}" type="slidenum">
              <a:rPr lang="en-US" altLang="en-US"/>
              <a:pPr>
                <a:defRPr/>
              </a:pPr>
              <a:t>‹#›</a:t>
            </a:fld>
            <a:endParaRPr lang="en-US" altLang="en-US"/>
          </a:p>
        </p:txBody>
      </p:sp>
    </p:spTree>
    <p:extLst>
      <p:ext uri="{BB962C8B-B14F-4D97-AF65-F5344CB8AC3E}">
        <p14:creationId xmlns:p14="http://schemas.microsoft.com/office/powerpoint/2010/main" val="10416119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p:cNvSpPr>
            <a:spLocks noGrp="1"/>
          </p:cNvSpPr>
          <p:nvPr>
            <p:ph type="title"/>
          </p:nvPr>
        </p:nvSpPr>
        <p:spPr>
          <a:xfrm>
            <a:off x="623888" y="1709739"/>
            <a:ext cx="7886700" cy="2852737"/>
          </a:xfrm>
        </p:spPr>
        <p:txBody>
          <a:bodyPr anchor="b"/>
          <a:lstStyle>
            <a:lvl1pPr>
              <a:defRPr sz="4500"/>
            </a:lvl1pPr>
          </a:lstStyle>
          <a:p>
            <a:r>
              <a:rPr lang="vi-VN"/>
              <a:t>Bấm để sửa kiểu tiêu đề Bản cái</a:t>
            </a:r>
            <a:endParaRPr lang="en-US"/>
          </a:p>
        </p:txBody>
      </p:sp>
      <p:sp>
        <p:nvSpPr>
          <p:cNvPr id="3" name="Chỗ dành sẵn cho Văn bản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DC981C03-1C65-CD67-5D09-0048D9A94572}"/>
              </a:ext>
            </a:extLst>
          </p:cNvPr>
          <p:cNvSpPr>
            <a:spLocks noGrp="1"/>
          </p:cNvSpPr>
          <p:nvPr>
            <p:ph type="dt" sz="half" idx="10"/>
          </p:nvPr>
        </p:nvSpPr>
        <p:spPr/>
        <p:txBody>
          <a:bodyPr/>
          <a:lstStyle>
            <a:lvl1pPr>
              <a:defRPr/>
            </a:lvl1pPr>
          </a:lstStyle>
          <a:p>
            <a:pPr>
              <a:defRPr/>
            </a:pPr>
            <a:endParaRPr lang="en-US"/>
          </a:p>
        </p:txBody>
      </p:sp>
      <p:sp>
        <p:nvSpPr>
          <p:cNvPr id="5" name="Chỗ dành sẵn cho Chân trang 4">
            <a:extLst>
              <a:ext uri="{FF2B5EF4-FFF2-40B4-BE49-F238E27FC236}">
                <a16:creationId xmlns:a16="http://schemas.microsoft.com/office/drawing/2014/main" id="{2225211A-01DC-2436-2C20-BE07F4066EE6}"/>
              </a:ext>
            </a:extLst>
          </p:cNvPr>
          <p:cNvSpPr>
            <a:spLocks noGrp="1"/>
          </p:cNvSpPr>
          <p:nvPr>
            <p:ph type="ftr" sz="quarter" idx="11"/>
          </p:nvPr>
        </p:nvSpPr>
        <p:spPr/>
        <p:txBody>
          <a:bodyPr/>
          <a:lstStyle>
            <a:lvl1pPr>
              <a:defRPr/>
            </a:lvl1pPr>
          </a:lstStyle>
          <a:p>
            <a:pPr>
              <a:defRPr/>
            </a:pPr>
            <a:endParaRPr lang="en-US"/>
          </a:p>
        </p:txBody>
      </p:sp>
      <p:sp>
        <p:nvSpPr>
          <p:cNvPr id="6" name="Chỗ dành sẵn cho Số hiệu Bản chiếu 5">
            <a:extLst>
              <a:ext uri="{FF2B5EF4-FFF2-40B4-BE49-F238E27FC236}">
                <a16:creationId xmlns:a16="http://schemas.microsoft.com/office/drawing/2014/main" id="{634025BB-262C-D2F8-A243-999BE5B7542E}"/>
              </a:ext>
            </a:extLst>
          </p:cNvPr>
          <p:cNvSpPr>
            <a:spLocks noGrp="1"/>
          </p:cNvSpPr>
          <p:nvPr>
            <p:ph type="sldNum" sz="quarter" idx="12"/>
          </p:nvPr>
        </p:nvSpPr>
        <p:spPr/>
        <p:txBody>
          <a:bodyPr/>
          <a:lstStyle>
            <a:lvl1pPr>
              <a:defRPr/>
            </a:lvl1pPr>
          </a:lstStyle>
          <a:p>
            <a:pPr>
              <a:defRPr/>
            </a:pPr>
            <a:fld id="{D3660C2A-5986-40FB-94A6-FC3C45741899}" type="slidenum">
              <a:rPr lang="en-US" altLang="en-US"/>
              <a:pPr>
                <a:defRPr/>
              </a:pPr>
              <a:t>‹#›</a:t>
            </a:fld>
            <a:endParaRPr lang="en-US" altLang="en-US"/>
          </a:p>
        </p:txBody>
      </p:sp>
    </p:spTree>
    <p:extLst>
      <p:ext uri="{BB962C8B-B14F-4D97-AF65-F5344CB8AC3E}">
        <p14:creationId xmlns:p14="http://schemas.microsoft.com/office/powerpoint/2010/main" val="660495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p:txBody>
          <a:bodyPr/>
          <a:lstStyle>
            <a:lvl1pPr>
              <a:defRPr>
                <a:latin typeface="Arial" pitchFamily="34" charset="0"/>
              </a:defRPr>
            </a:lvl1pPr>
          </a:lstStyle>
          <a:p>
            <a:pPr>
              <a:defRPr/>
            </a:pPr>
            <a:fld id="{84A6ECA9-C936-4C5C-B9E8-65A5281AF071}" type="slidenum">
              <a:rPr lang="en-US" altLang="en-US"/>
              <a:pPr>
                <a:defRPr/>
              </a:pPr>
              <a:t>‹#›</a:t>
            </a:fld>
            <a:endParaRPr lang="en-US" altLang="en-US"/>
          </a:p>
        </p:txBody>
      </p:sp>
    </p:spTree>
    <p:extLst>
      <p:ext uri="{BB962C8B-B14F-4D97-AF65-F5344CB8AC3E}">
        <p14:creationId xmlns:p14="http://schemas.microsoft.com/office/powerpoint/2010/main" val="148980534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a:t>Bấm để sửa kiểu tiêu đề Bản cái</a:t>
            </a:r>
            <a:endParaRPr lang="en-US"/>
          </a:p>
        </p:txBody>
      </p:sp>
      <p:sp>
        <p:nvSpPr>
          <p:cNvPr id="3" name="Chỗ dành sẵn cho Nội dung 2"/>
          <p:cNvSpPr>
            <a:spLocks noGrp="1"/>
          </p:cNvSpPr>
          <p:nvPr>
            <p:ph sz="half" idx="1"/>
          </p:nvPr>
        </p:nvSpPr>
        <p:spPr>
          <a:xfrm>
            <a:off x="628650" y="1825625"/>
            <a:ext cx="38862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p:cNvSpPr>
            <a:spLocks noGrp="1"/>
          </p:cNvSpPr>
          <p:nvPr>
            <p:ph sz="half" idx="2"/>
          </p:nvPr>
        </p:nvSpPr>
        <p:spPr>
          <a:xfrm>
            <a:off x="4629150" y="1825625"/>
            <a:ext cx="38862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3">
            <a:extLst>
              <a:ext uri="{FF2B5EF4-FFF2-40B4-BE49-F238E27FC236}">
                <a16:creationId xmlns:a16="http://schemas.microsoft.com/office/drawing/2014/main" id="{6D803D83-A956-43AA-7E97-5CF9434371DE}"/>
              </a:ext>
            </a:extLst>
          </p:cNvPr>
          <p:cNvSpPr>
            <a:spLocks noGrp="1"/>
          </p:cNvSpPr>
          <p:nvPr>
            <p:ph type="dt" sz="half" idx="10"/>
          </p:nvPr>
        </p:nvSpPr>
        <p:spPr/>
        <p:txBody>
          <a:bodyPr/>
          <a:lstStyle>
            <a:lvl1pPr>
              <a:defRPr/>
            </a:lvl1pPr>
          </a:lstStyle>
          <a:p>
            <a:pPr>
              <a:defRPr/>
            </a:pPr>
            <a:endParaRPr lang="en-US"/>
          </a:p>
        </p:txBody>
      </p:sp>
      <p:sp>
        <p:nvSpPr>
          <p:cNvPr id="6" name="Chỗ dành sẵn cho Chân trang 4">
            <a:extLst>
              <a:ext uri="{FF2B5EF4-FFF2-40B4-BE49-F238E27FC236}">
                <a16:creationId xmlns:a16="http://schemas.microsoft.com/office/drawing/2014/main" id="{0036136F-761F-7097-FC1C-3F79AEEB57AE}"/>
              </a:ext>
            </a:extLst>
          </p:cNvPr>
          <p:cNvSpPr>
            <a:spLocks noGrp="1"/>
          </p:cNvSpPr>
          <p:nvPr>
            <p:ph type="ftr" sz="quarter" idx="11"/>
          </p:nvPr>
        </p:nvSpPr>
        <p:spPr/>
        <p:txBody>
          <a:bodyPr/>
          <a:lstStyle>
            <a:lvl1pPr>
              <a:defRPr/>
            </a:lvl1pPr>
          </a:lstStyle>
          <a:p>
            <a:pPr>
              <a:defRPr/>
            </a:pPr>
            <a:endParaRPr lang="en-US"/>
          </a:p>
        </p:txBody>
      </p:sp>
      <p:sp>
        <p:nvSpPr>
          <p:cNvPr id="7" name="Chỗ dành sẵn cho Số hiệu Bản chiếu 5">
            <a:extLst>
              <a:ext uri="{FF2B5EF4-FFF2-40B4-BE49-F238E27FC236}">
                <a16:creationId xmlns:a16="http://schemas.microsoft.com/office/drawing/2014/main" id="{BCA5B21D-A513-EA13-F305-2B4D7D7B9E64}"/>
              </a:ext>
            </a:extLst>
          </p:cNvPr>
          <p:cNvSpPr>
            <a:spLocks noGrp="1"/>
          </p:cNvSpPr>
          <p:nvPr>
            <p:ph type="sldNum" sz="quarter" idx="12"/>
          </p:nvPr>
        </p:nvSpPr>
        <p:spPr/>
        <p:txBody>
          <a:bodyPr/>
          <a:lstStyle>
            <a:lvl1pPr>
              <a:defRPr/>
            </a:lvl1pPr>
          </a:lstStyle>
          <a:p>
            <a:pPr>
              <a:defRPr/>
            </a:pPr>
            <a:fld id="{6DF44E87-C7C8-4D28-B629-CC8BBE1F2450}" type="slidenum">
              <a:rPr lang="en-US" altLang="en-US"/>
              <a:pPr>
                <a:defRPr/>
              </a:pPr>
              <a:t>‹#›</a:t>
            </a:fld>
            <a:endParaRPr lang="en-US" altLang="en-US"/>
          </a:p>
        </p:txBody>
      </p:sp>
    </p:spTree>
    <p:extLst>
      <p:ext uri="{BB962C8B-B14F-4D97-AF65-F5344CB8AC3E}">
        <p14:creationId xmlns:p14="http://schemas.microsoft.com/office/powerpoint/2010/main" val="179543443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p:cNvSpPr>
            <a:spLocks noGrp="1"/>
          </p:cNvSpPr>
          <p:nvPr>
            <p:ph type="title"/>
          </p:nvPr>
        </p:nvSpPr>
        <p:spPr>
          <a:xfrm>
            <a:off x="629841" y="365126"/>
            <a:ext cx="7886700" cy="1325563"/>
          </a:xfrm>
        </p:spPr>
        <p:txBody>
          <a:bodyPr/>
          <a:lstStyle/>
          <a:p>
            <a:r>
              <a:rPr lang="vi-VN"/>
              <a:t>Bấm để sửa kiểu tiêu đề Bản cái</a:t>
            </a:r>
            <a:endParaRPr lang="en-US"/>
          </a:p>
        </p:txBody>
      </p:sp>
      <p:sp>
        <p:nvSpPr>
          <p:cNvPr id="3" name="Chỗ dành sẵn cho Văn bản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vi-VN"/>
              <a:t>Bấm để chỉnh sửa kiểu văn bản của Bản cái</a:t>
            </a:r>
          </a:p>
        </p:txBody>
      </p:sp>
      <p:sp>
        <p:nvSpPr>
          <p:cNvPr id="4" name="Chỗ dành sẵn cho Nội dung 3"/>
          <p:cNvSpPr>
            <a:spLocks noGrp="1"/>
          </p:cNvSpPr>
          <p:nvPr>
            <p:ph sz="half" idx="2"/>
          </p:nvPr>
        </p:nvSpPr>
        <p:spPr>
          <a:xfrm>
            <a:off x="629842" y="2505075"/>
            <a:ext cx="3868340"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vi-VN"/>
              <a:t>Bấm để chỉnh sửa kiểu văn bản của Bản cái</a:t>
            </a:r>
          </a:p>
        </p:txBody>
      </p:sp>
      <p:sp>
        <p:nvSpPr>
          <p:cNvPr id="6" name="Chỗ dành sẵn cho Nội dung 5"/>
          <p:cNvSpPr>
            <a:spLocks noGrp="1"/>
          </p:cNvSpPr>
          <p:nvPr>
            <p:ph sz="quarter" idx="4"/>
          </p:nvPr>
        </p:nvSpPr>
        <p:spPr>
          <a:xfrm>
            <a:off x="4629150" y="2505075"/>
            <a:ext cx="3887391"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3">
            <a:extLst>
              <a:ext uri="{FF2B5EF4-FFF2-40B4-BE49-F238E27FC236}">
                <a16:creationId xmlns:a16="http://schemas.microsoft.com/office/drawing/2014/main" id="{18F7A122-0880-3B96-E31D-D7FB1BADA892}"/>
              </a:ext>
            </a:extLst>
          </p:cNvPr>
          <p:cNvSpPr>
            <a:spLocks noGrp="1"/>
          </p:cNvSpPr>
          <p:nvPr>
            <p:ph type="dt" sz="half" idx="10"/>
          </p:nvPr>
        </p:nvSpPr>
        <p:spPr/>
        <p:txBody>
          <a:bodyPr/>
          <a:lstStyle>
            <a:lvl1pPr>
              <a:defRPr/>
            </a:lvl1pPr>
          </a:lstStyle>
          <a:p>
            <a:pPr>
              <a:defRPr/>
            </a:pPr>
            <a:endParaRPr lang="en-US"/>
          </a:p>
        </p:txBody>
      </p:sp>
      <p:sp>
        <p:nvSpPr>
          <p:cNvPr id="8" name="Chỗ dành sẵn cho Chân trang 4">
            <a:extLst>
              <a:ext uri="{FF2B5EF4-FFF2-40B4-BE49-F238E27FC236}">
                <a16:creationId xmlns:a16="http://schemas.microsoft.com/office/drawing/2014/main" id="{2E804E99-7D3F-1BE8-1866-66ECA2E4533E}"/>
              </a:ext>
            </a:extLst>
          </p:cNvPr>
          <p:cNvSpPr>
            <a:spLocks noGrp="1"/>
          </p:cNvSpPr>
          <p:nvPr>
            <p:ph type="ftr" sz="quarter" idx="11"/>
          </p:nvPr>
        </p:nvSpPr>
        <p:spPr/>
        <p:txBody>
          <a:bodyPr/>
          <a:lstStyle>
            <a:lvl1pPr>
              <a:defRPr/>
            </a:lvl1pPr>
          </a:lstStyle>
          <a:p>
            <a:pPr>
              <a:defRPr/>
            </a:pPr>
            <a:endParaRPr lang="en-US"/>
          </a:p>
        </p:txBody>
      </p:sp>
      <p:sp>
        <p:nvSpPr>
          <p:cNvPr id="9" name="Chỗ dành sẵn cho Số hiệu Bản chiếu 5">
            <a:extLst>
              <a:ext uri="{FF2B5EF4-FFF2-40B4-BE49-F238E27FC236}">
                <a16:creationId xmlns:a16="http://schemas.microsoft.com/office/drawing/2014/main" id="{71297097-1204-237A-09D7-05C1F25709BA}"/>
              </a:ext>
            </a:extLst>
          </p:cNvPr>
          <p:cNvSpPr>
            <a:spLocks noGrp="1"/>
          </p:cNvSpPr>
          <p:nvPr>
            <p:ph type="sldNum" sz="quarter" idx="12"/>
          </p:nvPr>
        </p:nvSpPr>
        <p:spPr/>
        <p:txBody>
          <a:bodyPr/>
          <a:lstStyle>
            <a:lvl1pPr>
              <a:defRPr/>
            </a:lvl1pPr>
          </a:lstStyle>
          <a:p>
            <a:pPr>
              <a:defRPr/>
            </a:pPr>
            <a:fld id="{0FCBB513-E16B-4C00-B711-A364A8E06DC6}" type="slidenum">
              <a:rPr lang="en-US" altLang="en-US"/>
              <a:pPr>
                <a:defRPr/>
              </a:pPr>
              <a:t>‹#›</a:t>
            </a:fld>
            <a:endParaRPr lang="en-US" altLang="en-US"/>
          </a:p>
        </p:txBody>
      </p:sp>
    </p:spTree>
    <p:extLst>
      <p:ext uri="{BB962C8B-B14F-4D97-AF65-F5344CB8AC3E}">
        <p14:creationId xmlns:p14="http://schemas.microsoft.com/office/powerpoint/2010/main" val="151221858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a:t>Bấm để sửa kiểu tiêu đề Bản cái</a:t>
            </a:r>
            <a:endParaRPr lang="en-US"/>
          </a:p>
        </p:txBody>
      </p:sp>
      <p:sp>
        <p:nvSpPr>
          <p:cNvPr id="3" name="Chỗ dành sẵn cho Ngày tháng 3">
            <a:extLst>
              <a:ext uri="{FF2B5EF4-FFF2-40B4-BE49-F238E27FC236}">
                <a16:creationId xmlns:a16="http://schemas.microsoft.com/office/drawing/2014/main" id="{FB5D947C-53CD-967C-94D3-F45776B43BFA}"/>
              </a:ext>
            </a:extLst>
          </p:cNvPr>
          <p:cNvSpPr>
            <a:spLocks noGrp="1"/>
          </p:cNvSpPr>
          <p:nvPr>
            <p:ph type="dt" sz="half" idx="10"/>
          </p:nvPr>
        </p:nvSpPr>
        <p:spPr/>
        <p:txBody>
          <a:bodyPr/>
          <a:lstStyle>
            <a:lvl1pPr>
              <a:defRPr/>
            </a:lvl1pPr>
          </a:lstStyle>
          <a:p>
            <a:pPr>
              <a:defRPr/>
            </a:pPr>
            <a:endParaRPr lang="en-US"/>
          </a:p>
        </p:txBody>
      </p:sp>
      <p:sp>
        <p:nvSpPr>
          <p:cNvPr id="4" name="Chỗ dành sẵn cho Chân trang 4">
            <a:extLst>
              <a:ext uri="{FF2B5EF4-FFF2-40B4-BE49-F238E27FC236}">
                <a16:creationId xmlns:a16="http://schemas.microsoft.com/office/drawing/2014/main" id="{1E51D4D0-BE02-A742-F242-8D01E56404B5}"/>
              </a:ext>
            </a:extLst>
          </p:cNvPr>
          <p:cNvSpPr>
            <a:spLocks noGrp="1"/>
          </p:cNvSpPr>
          <p:nvPr>
            <p:ph type="ftr" sz="quarter" idx="11"/>
          </p:nvPr>
        </p:nvSpPr>
        <p:spPr/>
        <p:txBody>
          <a:bodyPr/>
          <a:lstStyle>
            <a:lvl1pPr>
              <a:defRPr/>
            </a:lvl1pPr>
          </a:lstStyle>
          <a:p>
            <a:pPr>
              <a:defRPr/>
            </a:pPr>
            <a:endParaRPr lang="en-US"/>
          </a:p>
        </p:txBody>
      </p:sp>
      <p:sp>
        <p:nvSpPr>
          <p:cNvPr id="5" name="Chỗ dành sẵn cho Số hiệu Bản chiếu 5">
            <a:extLst>
              <a:ext uri="{FF2B5EF4-FFF2-40B4-BE49-F238E27FC236}">
                <a16:creationId xmlns:a16="http://schemas.microsoft.com/office/drawing/2014/main" id="{4EBD3DD5-263D-91E1-47DA-4B708803E9BD}"/>
              </a:ext>
            </a:extLst>
          </p:cNvPr>
          <p:cNvSpPr>
            <a:spLocks noGrp="1"/>
          </p:cNvSpPr>
          <p:nvPr>
            <p:ph type="sldNum" sz="quarter" idx="12"/>
          </p:nvPr>
        </p:nvSpPr>
        <p:spPr/>
        <p:txBody>
          <a:bodyPr/>
          <a:lstStyle>
            <a:lvl1pPr>
              <a:defRPr/>
            </a:lvl1pPr>
          </a:lstStyle>
          <a:p>
            <a:pPr>
              <a:defRPr/>
            </a:pPr>
            <a:fld id="{8EE07264-9565-4FCB-BD17-D492E535DF48}" type="slidenum">
              <a:rPr lang="en-US" altLang="en-US"/>
              <a:pPr>
                <a:defRPr/>
              </a:pPr>
              <a:t>‹#›</a:t>
            </a:fld>
            <a:endParaRPr lang="en-US" altLang="en-US"/>
          </a:p>
        </p:txBody>
      </p:sp>
    </p:spTree>
    <p:extLst>
      <p:ext uri="{BB962C8B-B14F-4D97-AF65-F5344CB8AC3E}">
        <p14:creationId xmlns:p14="http://schemas.microsoft.com/office/powerpoint/2010/main" val="308933018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3">
            <a:extLst>
              <a:ext uri="{FF2B5EF4-FFF2-40B4-BE49-F238E27FC236}">
                <a16:creationId xmlns:a16="http://schemas.microsoft.com/office/drawing/2014/main" id="{158302A7-925D-7982-3B0B-14D87643D57E}"/>
              </a:ext>
            </a:extLst>
          </p:cNvPr>
          <p:cNvSpPr>
            <a:spLocks noGrp="1"/>
          </p:cNvSpPr>
          <p:nvPr>
            <p:ph type="dt" sz="half" idx="10"/>
          </p:nvPr>
        </p:nvSpPr>
        <p:spPr/>
        <p:txBody>
          <a:bodyPr/>
          <a:lstStyle>
            <a:lvl1pPr>
              <a:defRPr/>
            </a:lvl1pPr>
          </a:lstStyle>
          <a:p>
            <a:pPr>
              <a:defRPr/>
            </a:pPr>
            <a:endParaRPr lang="en-US"/>
          </a:p>
        </p:txBody>
      </p:sp>
      <p:sp>
        <p:nvSpPr>
          <p:cNvPr id="3" name="Chỗ dành sẵn cho Chân trang 4">
            <a:extLst>
              <a:ext uri="{FF2B5EF4-FFF2-40B4-BE49-F238E27FC236}">
                <a16:creationId xmlns:a16="http://schemas.microsoft.com/office/drawing/2014/main" id="{F65411D9-28D9-A524-C3A6-9915938FED41}"/>
              </a:ext>
            </a:extLst>
          </p:cNvPr>
          <p:cNvSpPr>
            <a:spLocks noGrp="1"/>
          </p:cNvSpPr>
          <p:nvPr>
            <p:ph type="ftr" sz="quarter" idx="11"/>
          </p:nvPr>
        </p:nvSpPr>
        <p:spPr/>
        <p:txBody>
          <a:bodyPr/>
          <a:lstStyle>
            <a:lvl1pPr>
              <a:defRPr/>
            </a:lvl1pPr>
          </a:lstStyle>
          <a:p>
            <a:pPr>
              <a:defRPr/>
            </a:pPr>
            <a:endParaRPr lang="en-US"/>
          </a:p>
        </p:txBody>
      </p:sp>
      <p:sp>
        <p:nvSpPr>
          <p:cNvPr id="4" name="Chỗ dành sẵn cho Số hiệu Bản chiếu 5">
            <a:extLst>
              <a:ext uri="{FF2B5EF4-FFF2-40B4-BE49-F238E27FC236}">
                <a16:creationId xmlns:a16="http://schemas.microsoft.com/office/drawing/2014/main" id="{AFDDAFB8-89AD-0ED0-A17C-BC4E9C88734A}"/>
              </a:ext>
            </a:extLst>
          </p:cNvPr>
          <p:cNvSpPr>
            <a:spLocks noGrp="1"/>
          </p:cNvSpPr>
          <p:nvPr>
            <p:ph type="sldNum" sz="quarter" idx="12"/>
          </p:nvPr>
        </p:nvSpPr>
        <p:spPr/>
        <p:txBody>
          <a:bodyPr/>
          <a:lstStyle>
            <a:lvl1pPr>
              <a:defRPr/>
            </a:lvl1pPr>
          </a:lstStyle>
          <a:p>
            <a:pPr>
              <a:defRPr/>
            </a:pPr>
            <a:fld id="{F12A65F4-58B4-491F-8864-BE1AD45D9D39}" type="slidenum">
              <a:rPr lang="en-US" altLang="en-US"/>
              <a:pPr>
                <a:defRPr/>
              </a:pPr>
              <a:t>‹#›</a:t>
            </a:fld>
            <a:endParaRPr lang="en-US" altLang="en-US"/>
          </a:p>
        </p:txBody>
      </p:sp>
    </p:spTree>
    <p:extLst>
      <p:ext uri="{BB962C8B-B14F-4D97-AF65-F5344CB8AC3E}">
        <p14:creationId xmlns:p14="http://schemas.microsoft.com/office/powerpoint/2010/main" val="281021042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p:cNvSpPr>
            <a:spLocks noGrp="1"/>
          </p:cNvSpPr>
          <p:nvPr>
            <p:ph type="title"/>
          </p:nvPr>
        </p:nvSpPr>
        <p:spPr>
          <a:xfrm>
            <a:off x="629841" y="457200"/>
            <a:ext cx="2949178" cy="1600200"/>
          </a:xfrm>
        </p:spPr>
        <p:txBody>
          <a:bodyPr anchor="b"/>
          <a:lstStyle>
            <a:lvl1pPr>
              <a:defRPr sz="2400"/>
            </a:lvl1pPr>
          </a:lstStyle>
          <a:p>
            <a:r>
              <a:rPr lang="vi-VN"/>
              <a:t>Bấm để sửa kiểu tiêu đề Bản cái</a:t>
            </a:r>
            <a:endParaRPr lang="en-US"/>
          </a:p>
        </p:txBody>
      </p:sp>
      <p:sp>
        <p:nvSpPr>
          <p:cNvPr id="3" name="Chỗ dành sẵn cho Nội dung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vi-VN"/>
              <a:t>Bấm để chỉnh sửa kiểu văn bản của Bản cái</a:t>
            </a:r>
          </a:p>
        </p:txBody>
      </p:sp>
      <p:sp>
        <p:nvSpPr>
          <p:cNvPr id="5" name="Chỗ dành sẵn cho Ngày tháng 3">
            <a:extLst>
              <a:ext uri="{FF2B5EF4-FFF2-40B4-BE49-F238E27FC236}">
                <a16:creationId xmlns:a16="http://schemas.microsoft.com/office/drawing/2014/main" id="{A0B0E136-A511-3646-32F6-8B873B3DE3FF}"/>
              </a:ext>
            </a:extLst>
          </p:cNvPr>
          <p:cNvSpPr>
            <a:spLocks noGrp="1"/>
          </p:cNvSpPr>
          <p:nvPr>
            <p:ph type="dt" sz="half" idx="10"/>
          </p:nvPr>
        </p:nvSpPr>
        <p:spPr/>
        <p:txBody>
          <a:bodyPr/>
          <a:lstStyle>
            <a:lvl1pPr>
              <a:defRPr/>
            </a:lvl1pPr>
          </a:lstStyle>
          <a:p>
            <a:pPr>
              <a:defRPr/>
            </a:pPr>
            <a:endParaRPr lang="en-US"/>
          </a:p>
        </p:txBody>
      </p:sp>
      <p:sp>
        <p:nvSpPr>
          <p:cNvPr id="6" name="Chỗ dành sẵn cho Chân trang 4">
            <a:extLst>
              <a:ext uri="{FF2B5EF4-FFF2-40B4-BE49-F238E27FC236}">
                <a16:creationId xmlns:a16="http://schemas.microsoft.com/office/drawing/2014/main" id="{4BA99BD5-DE63-E989-63A1-0E4BD49FFAC8}"/>
              </a:ext>
            </a:extLst>
          </p:cNvPr>
          <p:cNvSpPr>
            <a:spLocks noGrp="1"/>
          </p:cNvSpPr>
          <p:nvPr>
            <p:ph type="ftr" sz="quarter" idx="11"/>
          </p:nvPr>
        </p:nvSpPr>
        <p:spPr/>
        <p:txBody>
          <a:bodyPr/>
          <a:lstStyle>
            <a:lvl1pPr>
              <a:defRPr/>
            </a:lvl1pPr>
          </a:lstStyle>
          <a:p>
            <a:pPr>
              <a:defRPr/>
            </a:pPr>
            <a:endParaRPr lang="en-US"/>
          </a:p>
        </p:txBody>
      </p:sp>
      <p:sp>
        <p:nvSpPr>
          <p:cNvPr id="7" name="Chỗ dành sẵn cho Số hiệu Bản chiếu 5">
            <a:extLst>
              <a:ext uri="{FF2B5EF4-FFF2-40B4-BE49-F238E27FC236}">
                <a16:creationId xmlns:a16="http://schemas.microsoft.com/office/drawing/2014/main" id="{97548757-93CD-1DE3-E8D7-A883718CD39D}"/>
              </a:ext>
            </a:extLst>
          </p:cNvPr>
          <p:cNvSpPr>
            <a:spLocks noGrp="1"/>
          </p:cNvSpPr>
          <p:nvPr>
            <p:ph type="sldNum" sz="quarter" idx="12"/>
          </p:nvPr>
        </p:nvSpPr>
        <p:spPr/>
        <p:txBody>
          <a:bodyPr/>
          <a:lstStyle>
            <a:lvl1pPr>
              <a:defRPr/>
            </a:lvl1pPr>
          </a:lstStyle>
          <a:p>
            <a:pPr>
              <a:defRPr/>
            </a:pPr>
            <a:fld id="{5ABCCBDC-2965-4E58-82EB-7236FFC90C1C}" type="slidenum">
              <a:rPr lang="en-US" altLang="en-US"/>
              <a:pPr>
                <a:defRPr/>
              </a:pPr>
              <a:t>‹#›</a:t>
            </a:fld>
            <a:endParaRPr lang="en-US" altLang="en-US"/>
          </a:p>
        </p:txBody>
      </p:sp>
    </p:spTree>
    <p:extLst>
      <p:ext uri="{BB962C8B-B14F-4D97-AF65-F5344CB8AC3E}">
        <p14:creationId xmlns:p14="http://schemas.microsoft.com/office/powerpoint/2010/main" val="131969899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p:cNvSpPr>
            <a:spLocks noGrp="1"/>
          </p:cNvSpPr>
          <p:nvPr>
            <p:ph type="title"/>
          </p:nvPr>
        </p:nvSpPr>
        <p:spPr>
          <a:xfrm>
            <a:off x="629841" y="457200"/>
            <a:ext cx="2949178" cy="1600200"/>
          </a:xfrm>
        </p:spPr>
        <p:txBody>
          <a:bodyPr anchor="b"/>
          <a:lstStyle>
            <a:lvl1pPr>
              <a:defRPr sz="2400"/>
            </a:lvl1pPr>
          </a:lstStyle>
          <a:p>
            <a:r>
              <a:rPr lang="vi-VN"/>
              <a:t>Bấm để sửa kiểu tiêu đề Bản cái</a:t>
            </a:r>
            <a:endParaRPr lang="en-US"/>
          </a:p>
        </p:txBody>
      </p:sp>
      <p:sp>
        <p:nvSpPr>
          <p:cNvPr id="3" name="Chỗ dành sẵn cho Hình ảnh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Chỗ dành sẵn cho Văn bản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vi-VN"/>
              <a:t>Bấm để chỉnh sửa kiểu văn bản của Bản cái</a:t>
            </a:r>
          </a:p>
        </p:txBody>
      </p:sp>
      <p:sp>
        <p:nvSpPr>
          <p:cNvPr id="5" name="Chỗ dành sẵn cho Ngày tháng 3">
            <a:extLst>
              <a:ext uri="{FF2B5EF4-FFF2-40B4-BE49-F238E27FC236}">
                <a16:creationId xmlns:a16="http://schemas.microsoft.com/office/drawing/2014/main" id="{7565DC09-F6E2-A796-F2FF-DB549E5C1356}"/>
              </a:ext>
            </a:extLst>
          </p:cNvPr>
          <p:cNvSpPr>
            <a:spLocks noGrp="1"/>
          </p:cNvSpPr>
          <p:nvPr>
            <p:ph type="dt" sz="half" idx="10"/>
          </p:nvPr>
        </p:nvSpPr>
        <p:spPr/>
        <p:txBody>
          <a:bodyPr/>
          <a:lstStyle>
            <a:lvl1pPr>
              <a:defRPr/>
            </a:lvl1pPr>
          </a:lstStyle>
          <a:p>
            <a:pPr>
              <a:defRPr/>
            </a:pPr>
            <a:endParaRPr lang="en-US"/>
          </a:p>
        </p:txBody>
      </p:sp>
      <p:sp>
        <p:nvSpPr>
          <p:cNvPr id="6" name="Chỗ dành sẵn cho Chân trang 4">
            <a:extLst>
              <a:ext uri="{FF2B5EF4-FFF2-40B4-BE49-F238E27FC236}">
                <a16:creationId xmlns:a16="http://schemas.microsoft.com/office/drawing/2014/main" id="{474C1EB0-B4C2-6218-FEE8-60C5EEF3286F}"/>
              </a:ext>
            </a:extLst>
          </p:cNvPr>
          <p:cNvSpPr>
            <a:spLocks noGrp="1"/>
          </p:cNvSpPr>
          <p:nvPr>
            <p:ph type="ftr" sz="quarter" idx="11"/>
          </p:nvPr>
        </p:nvSpPr>
        <p:spPr/>
        <p:txBody>
          <a:bodyPr/>
          <a:lstStyle>
            <a:lvl1pPr>
              <a:defRPr/>
            </a:lvl1pPr>
          </a:lstStyle>
          <a:p>
            <a:pPr>
              <a:defRPr/>
            </a:pPr>
            <a:endParaRPr lang="en-US"/>
          </a:p>
        </p:txBody>
      </p:sp>
      <p:sp>
        <p:nvSpPr>
          <p:cNvPr id="7" name="Chỗ dành sẵn cho Số hiệu Bản chiếu 5">
            <a:extLst>
              <a:ext uri="{FF2B5EF4-FFF2-40B4-BE49-F238E27FC236}">
                <a16:creationId xmlns:a16="http://schemas.microsoft.com/office/drawing/2014/main" id="{05EE4085-9264-5298-4A31-060D4EC50587}"/>
              </a:ext>
            </a:extLst>
          </p:cNvPr>
          <p:cNvSpPr>
            <a:spLocks noGrp="1"/>
          </p:cNvSpPr>
          <p:nvPr>
            <p:ph type="sldNum" sz="quarter" idx="12"/>
          </p:nvPr>
        </p:nvSpPr>
        <p:spPr/>
        <p:txBody>
          <a:bodyPr/>
          <a:lstStyle>
            <a:lvl1pPr>
              <a:defRPr/>
            </a:lvl1pPr>
          </a:lstStyle>
          <a:p>
            <a:pPr>
              <a:defRPr/>
            </a:pPr>
            <a:fld id="{D354BA01-526E-464E-9AB6-E5C2CCBAA58C}" type="slidenum">
              <a:rPr lang="en-US" altLang="en-US"/>
              <a:pPr>
                <a:defRPr/>
              </a:pPr>
              <a:t>‹#›</a:t>
            </a:fld>
            <a:endParaRPr lang="en-US" altLang="en-US"/>
          </a:p>
        </p:txBody>
      </p:sp>
    </p:spTree>
    <p:extLst>
      <p:ext uri="{BB962C8B-B14F-4D97-AF65-F5344CB8AC3E}">
        <p14:creationId xmlns:p14="http://schemas.microsoft.com/office/powerpoint/2010/main" val="136020086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a:t>Bấm để sửa kiểu tiêu đề Bản cái</a:t>
            </a:r>
            <a:endParaRPr lang="en-US"/>
          </a:p>
        </p:txBody>
      </p:sp>
      <p:sp>
        <p:nvSpPr>
          <p:cNvPr id="3" name="Chỗ dành sẵn cho Văn bản Dọc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75D11214-BC5F-E809-455C-55B61FFC3F8A}"/>
              </a:ext>
            </a:extLst>
          </p:cNvPr>
          <p:cNvSpPr>
            <a:spLocks noGrp="1"/>
          </p:cNvSpPr>
          <p:nvPr>
            <p:ph type="dt" sz="half" idx="10"/>
          </p:nvPr>
        </p:nvSpPr>
        <p:spPr/>
        <p:txBody>
          <a:bodyPr/>
          <a:lstStyle>
            <a:lvl1pPr>
              <a:defRPr/>
            </a:lvl1pPr>
          </a:lstStyle>
          <a:p>
            <a:pPr>
              <a:defRPr/>
            </a:pPr>
            <a:endParaRPr lang="en-US"/>
          </a:p>
        </p:txBody>
      </p:sp>
      <p:sp>
        <p:nvSpPr>
          <p:cNvPr id="5" name="Chỗ dành sẵn cho Chân trang 4">
            <a:extLst>
              <a:ext uri="{FF2B5EF4-FFF2-40B4-BE49-F238E27FC236}">
                <a16:creationId xmlns:a16="http://schemas.microsoft.com/office/drawing/2014/main" id="{C69CEA20-8EF9-8701-113D-554CBFD4D299}"/>
              </a:ext>
            </a:extLst>
          </p:cNvPr>
          <p:cNvSpPr>
            <a:spLocks noGrp="1"/>
          </p:cNvSpPr>
          <p:nvPr>
            <p:ph type="ftr" sz="quarter" idx="11"/>
          </p:nvPr>
        </p:nvSpPr>
        <p:spPr/>
        <p:txBody>
          <a:bodyPr/>
          <a:lstStyle>
            <a:lvl1pPr>
              <a:defRPr/>
            </a:lvl1pPr>
          </a:lstStyle>
          <a:p>
            <a:pPr>
              <a:defRPr/>
            </a:pPr>
            <a:endParaRPr lang="en-US"/>
          </a:p>
        </p:txBody>
      </p:sp>
      <p:sp>
        <p:nvSpPr>
          <p:cNvPr id="6" name="Chỗ dành sẵn cho Số hiệu Bản chiếu 5">
            <a:extLst>
              <a:ext uri="{FF2B5EF4-FFF2-40B4-BE49-F238E27FC236}">
                <a16:creationId xmlns:a16="http://schemas.microsoft.com/office/drawing/2014/main" id="{C1357FA5-9D51-C7D7-9327-E90EE1134B33}"/>
              </a:ext>
            </a:extLst>
          </p:cNvPr>
          <p:cNvSpPr>
            <a:spLocks noGrp="1"/>
          </p:cNvSpPr>
          <p:nvPr>
            <p:ph type="sldNum" sz="quarter" idx="12"/>
          </p:nvPr>
        </p:nvSpPr>
        <p:spPr/>
        <p:txBody>
          <a:bodyPr/>
          <a:lstStyle>
            <a:lvl1pPr>
              <a:defRPr/>
            </a:lvl1pPr>
          </a:lstStyle>
          <a:p>
            <a:pPr>
              <a:defRPr/>
            </a:pPr>
            <a:fld id="{FC5C5B0F-23BF-4D82-B66C-7B1A8C0AC41B}" type="slidenum">
              <a:rPr lang="en-US" altLang="en-US"/>
              <a:pPr>
                <a:defRPr/>
              </a:pPr>
              <a:t>‹#›</a:t>
            </a:fld>
            <a:endParaRPr lang="en-US" altLang="en-US"/>
          </a:p>
        </p:txBody>
      </p:sp>
    </p:spTree>
    <p:extLst>
      <p:ext uri="{BB962C8B-B14F-4D97-AF65-F5344CB8AC3E}">
        <p14:creationId xmlns:p14="http://schemas.microsoft.com/office/powerpoint/2010/main" val="20036018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p:cNvSpPr>
            <a:spLocks noGrp="1"/>
          </p:cNvSpPr>
          <p:nvPr>
            <p:ph type="title" orient="vert"/>
          </p:nvPr>
        </p:nvSpPr>
        <p:spPr>
          <a:xfrm>
            <a:off x="6543675" y="365125"/>
            <a:ext cx="1971675" cy="5811838"/>
          </a:xfrm>
        </p:spPr>
        <p:txBody>
          <a:bodyPr vert="eaVert"/>
          <a:lstStyle/>
          <a:p>
            <a:r>
              <a:rPr lang="vi-VN"/>
              <a:t>Bấm để sửa kiểu tiêu đề Bản cái</a:t>
            </a:r>
            <a:endParaRPr lang="en-US"/>
          </a:p>
        </p:txBody>
      </p:sp>
      <p:sp>
        <p:nvSpPr>
          <p:cNvPr id="3" name="Chỗ dành sẵn cho Văn bản Dọc 2"/>
          <p:cNvSpPr>
            <a:spLocks noGrp="1"/>
          </p:cNvSpPr>
          <p:nvPr>
            <p:ph type="body" orient="vert" idx="1"/>
          </p:nvPr>
        </p:nvSpPr>
        <p:spPr>
          <a:xfrm>
            <a:off x="628650" y="365125"/>
            <a:ext cx="5800725"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40C9100B-EC26-7059-C63B-88BE977F15C9}"/>
              </a:ext>
            </a:extLst>
          </p:cNvPr>
          <p:cNvSpPr>
            <a:spLocks noGrp="1"/>
          </p:cNvSpPr>
          <p:nvPr>
            <p:ph type="dt" sz="half" idx="10"/>
          </p:nvPr>
        </p:nvSpPr>
        <p:spPr/>
        <p:txBody>
          <a:bodyPr/>
          <a:lstStyle>
            <a:lvl1pPr>
              <a:defRPr/>
            </a:lvl1pPr>
          </a:lstStyle>
          <a:p>
            <a:pPr>
              <a:defRPr/>
            </a:pPr>
            <a:endParaRPr lang="en-US"/>
          </a:p>
        </p:txBody>
      </p:sp>
      <p:sp>
        <p:nvSpPr>
          <p:cNvPr id="5" name="Chỗ dành sẵn cho Chân trang 4">
            <a:extLst>
              <a:ext uri="{FF2B5EF4-FFF2-40B4-BE49-F238E27FC236}">
                <a16:creationId xmlns:a16="http://schemas.microsoft.com/office/drawing/2014/main" id="{9F97BDC6-2D68-2B62-4446-97D29BA7D1E0}"/>
              </a:ext>
            </a:extLst>
          </p:cNvPr>
          <p:cNvSpPr>
            <a:spLocks noGrp="1"/>
          </p:cNvSpPr>
          <p:nvPr>
            <p:ph type="ftr" sz="quarter" idx="11"/>
          </p:nvPr>
        </p:nvSpPr>
        <p:spPr/>
        <p:txBody>
          <a:bodyPr/>
          <a:lstStyle>
            <a:lvl1pPr>
              <a:defRPr/>
            </a:lvl1pPr>
          </a:lstStyle>
          <a:p>
            <a:pPr>
              <a:defRPr/>
            </a:pPr>
            <a:endParaRPr lang="en-US"/>
          </a:p>
        </p:txBody>
      </p:sp>
      <p:sp>
        <p:nvSpPr>
          <p:cNvPr id="6" name="Chỗ dành sẵn cho Số hiệu Bản chiếu 5">
            <a:extLst>
              <a:ext uri="{FF2B5EF4-FFF2-40B4-BE49-F238E27FC236}">
                <a16:creationId xmlns:a16="http://schemas.microsoft.com/office/drawing/2014/main" id="{4A46CAFC-270B-065A-FE30-58252C209188}"/>
              </a:ext>
            </a:extLst>
          </p:cNvPr>
          <p:cNvSpPr>
            <a:spLocks noGrp="1"/>
          </p:cNvSpPr>
          <p:nvPr>
            <p:ph type="sldNum" sz="quarter" idx="12"/>
          </p:nvPr>
        </p:nvSpPr>
        <p:spPr/>
        <p:txBody>
          <a:bodyPr/>
          <a:lstStyle>
            <a:lvl1pPr>
              <a:defRPr/>
            </a:lvl1pPr>
          </a:lstStyle>
          <a:p>
            <a:pPr>
              <a:defRPr/>
            </a:pPr>
            <a:fld id="{5C3E4814-E253-4652-952B-BBA547D9AEF8}" type="slidenum">
              <a:rPr lang="en-US" altLang="en-US"/>
              <a:pPr>
                <a:defRPr/>
              </a:pPr>
              <a:t>‹#›</a:t>
            </a:fld>
            <a:endParaRPr lang="en-US" altLang="en-US"/>
          </a:p>
        </p:txBody>
      </p:sp>
    </p:spTree>
    <p:extLst>
      <p:ext uri="{BB962C8B-B14F-4D97-AF65-F5344CB8AC3E}">
        <p14:creationId xmlns:p14="http://schemas.microsoft.com/office/powerpoint/2010/main" val="410855370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hỗ dành sẵn cho Ngày tháng 3">
            <a:extLst>
              <a:ext uri="{FF2B5EF4-FFF2-40B4-BE49-F238E27FC236}">
                <a16:creationId xmlns:a16="http://schemas.microsoft.com/office/drawing/2014/main" id="{0269A7BC-57CE-F5F1-64F1-E5EF10B309C7}"/>
              </a:ext>
            </a:extLst>
          </p:cNvPr>
          <p:cNvSpPr>
            <a:spLocks noGrp="1"/>
          </p:cNvSpPr>
          <p:nvPr>
            <p:ph type="dt" sz="half" idx="10"/>
          </p:nvPr>
        </p:nvSpPr>
        <p:spPr/>
        <p:txBody>
          <a:bodyPr/>
          <a:lstStyle>
            <a:lvl1pPr>
              <a:defRPr/>
            </a:lvl1pPr>
          </a:lstStyle>
          <a:p>
            <a:pPr>
              <a:defRPr/>
            </a:pPr>
            <a:endParaRPr lang="en-US"/>
          </a:p>
        </p:txBody>
      </p:sp>
      <p:sp>
        <p:nvSpPr>
          <p:cNvPr id="7" name="Chỗ dành sẵn cho Chân trang 4">
            <a:extLst>
              <a:ext uri="{FF2B5EF4-FFF2-40B4-BE49-F238E27FC236}">
                <a16:creationId xmlns:a16="http://schemas.microsoft.com/office/drawing/2014/main" id="{059C2C43-53A2-3905-D039-D3A8E72816F3}"/>
              </a:ext>
            </a:extLst>
          </p:cNvPr>
          <p:cNvSpPr>
            <a:spLocks noGrp="1"/>
          </p:cNvSpPr>
          <p:nvPr>
            <p:ph type="ftr" sz="quarter" idx="11"/>
          </p:nvPr>
        </p:nvSpPr>
        <p:spPr/>
        <p:txBody>
          <a:bodyPr/>
          <a:lstStyle>
            <a:lvl1pPr>
              <a:defRPr/>
            </a:lvl1pPr>
          </a:lstStyle>
          <a:p>
            <a:pPr>
              <a:defRPr/>
            </a:pPr>
            <a:endParaRPr lang="en-US"/>
          </a:p>
        </p:txBody>
      </p:sp>
      <p:sp>
        <p:nvSpPr>
          <p:cNvPr id="8" name="Chỗ dành sẵn cho Số hiệu Bản chiếu 5">
            <a:extLst>
              <a:ext uri="{FF2B5EF4-FFF2-40B4-BE49-F238E27FC236}">
                <a16:creationId xmlns:a16="http://schemas.microsoft.com/office/drawing/2014/main" id="{D1D4CE59-C1F7-D501-BB62-C38D8F538F83}"/>
              </a:ext>
            </a:extLst>
          </p:cNvPr>
          <p:cNvSpPr>
            <a:spLocks noGrp="1"/>
          </p:cNvSpPr>
          <p:nvPr>
            <p:ph type="sldNum" sz="quarter" idx="12"/>
          </p:nvPr>
        </p:nvSpPr>
        <p:spPr/>
        <p:txBody>
          <a:bodyPr/>
          <a:lstStyle>
            <a:lvl1pPr>
              <a:defRPr/>
            </a:lvl1pPr>
          </a:lstStyle>
          <a:p>
            <a:pPr>
              <a:defRPr/>
            </a:pPr>
            <a:fld id="{AD5C2253-23FA-414F-B47A-6F7247182020}" type="slidenum">
              <a:rPr lang="en-US" altLang="en-US"/>
              <a:pPr>
                <a:defRPr/>
              </a:pPr>
              <a:t>‹#›</a:t>
            </a:fld>
            <a:endParaRPr lang="en-US" altLang="en-US"/>
          </a:p>
        </p:txBody>
      </p:sp>
    </p:spTree>
    <p:extLst>
      <p:ext uri="{BB962C8B-B14F-4D97-AF65-F5344CB8AC3E}">
        <p14:creationId xmlns:p14="http://schemas.microsoft.com/office/powerpoint/2010/main" val="3247646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85"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519"/>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85"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B52FC2DA-668F-4DDA-8ABB-06EEB0EFD962}" type="slidenum">
              <a:rPr lang="en-US" altLang="en-US"/>
              <a:pPr>
                <a:defRPr/>
              </a:pPr>
              <a:t>‹#›</a:t>
            </a:fld>
            <a:endParaRPr lang="en-US" altLang="en-US"/>
          </a:p>
        </p:txBody>
      </p:sp>
    </p:spTree>
    <p:extLst>
      <p:ext uri="{BB962C8B-B14F-4D97-AF65-F5344CB8AC3E}">
        <p14:creationId xmlns:p14="http://schemas.microsoft.com/office/powerpoint/2010/main" val="1821263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85"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519"/>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85"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AB456ABC-DCED-485D-80D4-8A802DAB59F7}" type="slidenum">
              <a:rPr lang="en-US" altLang="en-US"/>
              <a:pPr>
                <a:defRPr/>
              </a:pPr>
              <a:t>‹#›</a:t>
            </a:fld>
            <a:endParaRPr lang="en-US" altLang="en-US"/>
          </a:p>
        </p:txBody>
      </p:sp>
    </p:spTree>
    <p:extLst>
      <p:ext uri="{BB962C8B-B14F-4D97-AF65-F5344CB8AC3E}">
        <p14:creationId xmlns:p14="http://schemas.microsoft.com/office/powerpoint/2010/main" val="3462425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theme" Target="../theme/theme7.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7000" r="-17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panose="020B0604020202020204" pitchFamily="34" charset="0"/>
                <a:cs typeface="+mn-cs"/>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panose="020B0604020202020204" pitchFamily="34" charset="0"/>
                <a:cs typeface="+mn-cs"/>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a:cs typeface="+mn-cs"/>
              </a:defRPr>
            </a:lvl1pPr>
          </a:lstStyle>
          <a:p>
            <a:pPr fontAlgn="base">
              <a:spcBef>
                <a:spcPct val="0"/>
              </a:spcBef>
              <a:spcAft>
                <a:spcPct val="0"/>
              </a:spcAft>
              <a:defRPr/>
            </a:pPr>
            <a:fld id="{7A4FEDCA-7FAC-4C39-BA24-3ACF99BEBCE5}"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val="4970342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7000" r="-17000"/>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457200" y="1600206"/>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panose="020B0604020202020204" pitchFamily="34" charset="0"/>
                <a:cs typeface="+mn-cs"/>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panose="020B0604020202020204" pitchFamily="34" charset="0"/>
                <a:cs typeface="+mn-cs"/>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a:cs typeface="+mn-cs"/>
              </a:defRPr>
            </a:lvl1pPr>
          </a:lstStyle>
          <a:p>
            <a:pPr fontAlgn="base">
              <a:spcBef>
                <a:spcPct val="0"/>
              </a:spcBef>
              <a:spcAft>
                <a:spcPct val="0"/>
              </a:spcAft>
              <a:defRPr/>
            </a:pPr>
            <a:fld id="{8A702D8A-6434-45B7-9F4F-A5C716CAD459}"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val="323383243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7000" r="-17000"/>
          </a:stretch>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Text Placeholder 7"/>
          <p:cNvSpPr>
            <a:spLocks noGrp="1"/>
          </p:cNvSpPr>
          <p:nvPr>
            <p:ph type="body" idx="1"/>
          </p:nvPr>
        </p:nvSpPr>
        <p:spPr>
          <a:xfrm>
            <a:off x="304800" y="1554167"/>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3"/>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2F288E0-7875-42C4-84C8-98DBBD3BF4D2}" type="datetimeFigureOut">
              <a:rPr lang="zh-CN" altLang="en-US" smtClean="0">
                <a:solidFill>
                  <a:prstClr val="black">
                    <a:tint val="75000"/>
                  </a:prstClr>
                </a:solidFill>
              </a:rPr>
              <a:pPr/>
              <a:t>2022/11/21</a:t>
            </a:fld>
            <a:endParaRPr lang="zh-CN" altLang="en-US">
              <a:solidFill>
                <a:prstClr val="black">
                  <a:tint val="75000"/>
                </a:prstClr>
              </a:solidFill>
            </a:endParaRPr>
          </a:p>
        </p:txBody>
      </p:sp>
      <p:sp>
        <p:nvSpPr>
          <p:cNvPr id="28" name="Footer Placeholder 27"/>
          <p:cNvSpPr>
            <a:spLocks noGrp="1"/>
          </p:cNvSpPr>
          <p:nvPr>
            <p:ph type="ftr" sz="quarter" idx="3"/>
          </p:nvPr>
        </p:nvSpPr>
        <p:spPr>
          <a:xfrm>
            <a:off x="3124200" y="76203"/>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zh-CN" altLang="en-US">
              <a:solidFill>
                <a:prstClr val="black">
                  <a:tint val="75000"/>
                </a:prstClr>
              </a:solidFill>
            </a:endParaRPr>
          </a:p>
        </p:txBody>
      </p:sp>
      <p:sp>
        <p:nvSpPr>
          <p:cNvPr id="5" name="Slide Number Placeholder 4"/>
          <p:cNvSpPr>
            <a:spLocks noGrp="1"/>
          </p:cNvSpPr>
          <p:nvPr>
            <p:ph type="sldNum" sz="quarter" idx="4"/>
          </p:nvPr>
        </p:nvSpPr>
        <p:spPr>
          <a:xfrm>
            <a:off x="8229600" y="6477006"/>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D9BB5D0-35E4-459D-AEF3-FE4D7C45CC19}" type="slidenum">
              <a:rPr lang="zh-CN" altLang="en-US" smtClean="0">
                <a:solidFill>
                  <a:prstClr val="black">
                    <a:tint val="75000"/>
                  </a:prstClr>
                </a:solidFill>
              </a:rPr>
              <a:pPr/>
              <a:t>‹#›</a:t>
            </a:fld>
            <a:endParaRPr lang="zh-CN" altLang="en-US">
              <a:solidFill>
                <a:prstClr val="black">
                  <a:tint val="75000"/>
                </a:prst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Straight Connector 11"/>
          <p:cNvSpPr>
            <a:spLocks noChangeShapeType="1"/>
          </p:cNvSpPr>
          <p:nvPr/>
        </p:nvSpPr>
        <p:spPr bwMode="auto">
          <a:xfrm>
            <a:off x="514350" y="105799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01756856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175167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7202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388E1-D891-4543-AE2D-98988DE07561}" type="datetimeFigureOut">
              <a:rPr lang="en-US" smtClean="0">
                <a:solidFill>
                  <a:prstClr val="black">
                    <a:tint val="75000"/>
                  </a:prstClr>
                </a:solidFill>
              </a:rPr>
              <a:pPr/>
              <a:t>11/21/22</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F7538-032C-4006-A7C5-6DBCC48026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251238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Chỗ dành sẵn cho Tiêu đề 1">
            <a:extLst>
              <a:ext uri="{FF2B5EF4-FFF2-40B4-BE49-F238E27FC236}">
                <a16:creationId xmlns:a16="http://schemas.microsoft.com/office/drawing/2014/main" id="{7DD030FE-CF0A-BC55-685C-30EBCFC2CBB5}"/>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vi-VN" altLang="en-US"/>
              <a:t>Bấm để sửa kiểu tiêu đề Bản cái</a:t>
            </a:r>
            <a:endParaRPr lang="en-US" altLang="en-US"/>
          </a:p>
        </p:txBody>
      </p:sp>
      <p:sp>
        <p:nvSpPr>
          <p:cNvPr id="1027" name="Chỗ dành sẵn cho Văn bản 2">
            <a:extLst>
              <a:ext uri="{FF2B5EF4-FFF2-40B4-BE49-F238E27FC236}">
                <a16:creationId xmlns:a16="http://schemas.microsoft.com/office/drawing/2014/main" id="{1002B6F0-5804-9033-FA62-C567583FD697}"/>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en-US"/>
              <a:t>Bấm để chỉnh sửa kiểu văn bản của Bản cái</a:t>
            </a:r>
          </a:p>
          <a:p>
            <a:pPr lvl="1"/>
            <a:r>
              <a:rPr lang="vi-VN" altLang="en-US"/>
              <a:t>Mức hai</a:t>
            </a:r>
          </a:p>
          <a:p>
            <a:pPr lvl="2"/>
            <a:r>
              <a:rPr lang="vi-VN" altLang="en-US"/>
              <a:t>Mức ba</a:t>
            </a:r>
          </a:p>
          <a:p>
            <a:pPr lvl="3"/>
            <a:r>
              <a:rPr lang="vi-VN" altLang="en-US"/>
              <a:t>Mức bốn</a:t>
            </a:r>
          </a:p>
          <a:p>
            <a:pPr lvl="4"/>
            <a:r>
              <a:rPr lang="vi-VN" altLang="en-US"/>
              <a:t>Mức năm</a:t>
            </a:r>
            <a:endParaRPr lang="en-US" altLang="en-US"/>
          </a:p>
        </p:txBody>
      </p:sp>
      <p:sp>
        <p:nvSpPr>
          <p:cNvPr id="4" name="Chỗ dành sẵn cho Ngày tháng 3">
            <a:extLst>
              <a:ext uri="{FF2B5EF4-FFF2-40B4-BE49-F238E27FC236}">
                <a16:creationId xmlns:a16="http://schemas.microsoft.com/office/drawing/2014/main" id="{8DD44562-4432-2C6E-1F7C-B8B13F79BC6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5" name="Chỗ dành sẵn cho Chân trang 4">
            <a:extLst>
              <a:ext uri="{FF2B5EF4-FFF2-40B4-BE49-F238E27FC236}">
                <a16:creationId xmlns:a16="http://schemas.microsoft.com/office/drawing/2014/main" id="{39D7CABE-9D79-DE95-9A4E-98A52669BB6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Chỗ dành sẵn cho Số hiệu Bản chiếu 5">
            <a:extLst>
              <a:ext uri="{FF2B5EF4-FFF2-40B4-BE49-F238E27FC236}">
                <a16:creationId xmlns:a16="http://schemas.microsoft.com/office/drawing/2014/main" id="{E2A08AF2-339B-EC9F-6003-576613B90BD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3734D5EE-3F25-4678-AC73-57E48AAC952D}" type="slidenum">
              <a:rPr lang="en-US" altLang="en-US"/>
              <a:pPr>
                <a:defRPr/>
              </a:pPr>
              <a:t>‹#›</a:t>
            </a:fld>
            <a:endParaRPr lang="en-US" altLang="en-US"/>
          </a:p>
        </p:txBody>
      </p:sp>
    </p:spTree>
    <p:extLst>
      <p:ext uri="{BB962C8B-B14F-4D97-AF65-F5344CB8AC3E}">
        <p14:creationId xmlns:p14="http://schemas.microsoft.com/office/powerpoint/2010/main" val="280740697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9.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9.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256999-C878-33C3-2637-D90D36F8ED40}"/>
              </a:ext>
            </a:extLst>
          </p:cNvPr>
          <p:cNvSpPr txBox="1"/>
          <p:nvPr/>
        </p:nvSpPr>
        <p:spPr>
          <a:xfrm>
            <a:off x="800100" y="2644170"/>
            <a:ext cx="7543800" cy="1569660"/>
          </a:xfrm>
          <a:prstGeom prst="rect">
            <a:avLst/>
          </a:prstGeom>
          <a:noFill/>
        </p:spPr>
        <p:txBody>
          <a:bodyPr wrap="square">
            <a:spAutoFit/>
            <a:scene3d>
              <a:camera prst="orthographicFront"/>
              <a:lightRig rig="threePt" dir="t"/>
            </a:scene3d>
            <a:sp3d extrusionH="57150">
              <a:bevelT w="82550" h="38100" prst="coolSlant"/>
            </a:sp3d>
          </a:bodyPr>
          <a:lstStyle/>
          <a:p>
            <a:pPr marL="0" marR="0" lvl="0" indent="0" algn="ctr" defTabSz="457200" rtl="0" eaLnBrk="1" fontAlgn="auto" latinLnBrk="0" hangingPunct="1">
              <a:spcBef>
                <a:spcPts val="0"/>
              </a:spcBef>
              <a:spcAft>
                <a:spcPts val="0"/>
              </a:spcAft>
              <a:buClrTx/>
              <a:buSzTx/>
              <a:buFontTx/>
              <a:buNone/>
              <a:tabLst/>
              <a:defRPr/>
            </a:pPr>
            <a:r>
              <a:rPr lang="en-US" sz="48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itchFamily="18" charset="0"/>
                <a:cs typeface="Times New Roman" pitchFamily="18" charset="0"/>
              </a:rPr>
              <a:t>ĐẠO ĐỨC</a:t>
            </a:r>
            <a:r>
              <a:rPr kumimoji="0" lang="en-US" sz="4800" b="1" i="0" u="none" strike="noStrike" kern="1200" normalizeH="0" baseline="0" noProof="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LnTx/>
                <a:uFillTx/>
                <a:latin typeface="Times New Roman" pitchFamily="18" charset="0"/>
                <a:ea typeface="+mn-ea"/>
                <a:cs typeface="Times New Roman" pitchFamily="18" charset="0"/>
              </a:rPr>
              <a:t> </a:t>
            </a:r>
            <a:endParaRPr lang="en-US" sz="48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itchFamily="18" charset="0"/>
              <a:cs typeface="Times New Roman" pitchFamily="18" charset="0"/>
            </a:endParaRPr>
          </a:p>
          <a:p>
            <a:pPr marL="0" marR="0" lvl="0" indent="0" algn="ctr" defTabSz="457200" rtl="0" eaLnBrk="1" fontAlgn="auto" latinLnBrk="0" hangingPunct="1">
              <a:spcBef>
                <a:spcPts val="0"/>
              </a:spcBef>
              <a:spcAft>
                <a:spcPts val="0"/>
              </a:spcAft>
              <a:buClrTx/>
              <a:buSzTx/>
              <a:buFontTx/>
              <a:buNone/>
              <a:tabLst/>
              <a:defRPr/>
            </a:pPr>
            <a:r>
              <a:rPr kumimoji="0" lang="en-US" sz="4800" b="1" i="0" u="none" strike="noStrike" kern="1200" normalizeH="0" baseline="0" noProof="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LnTx/>
                <a:uFillTx/>
                <a:latin typeface="Times New Roman" pitchFamily="18" charset="0"/>
                <a:ea typeface="+mn-ea"/>
                <a:cs typeface="Times New Roman" pitchFamily="18" charset="0"/>
              </a:rPr>
              <a:t>Sử d</a:t>
            </a:r>
            <a:r>
              <a:rPr lang="en-US" sz="48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itchFamily="18" charset="0"/>
                <a:cs typeface="Times New Roman" pitchFamily="18" charset="0"/>
              </a:rPr>
              <a:t>ụng tiền hợp lí (Tiết 1)</a:t>
            </a:r>
            <a:endParaRPr kumimoji="0" lang="en-US" sz="4800" b="1" i="0" u="none" strike="noStrike" kern="1200" normalizeH="0" baseline="0" noProof="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LnTx/>
              <a:uFillTx/>
              <a:latin typeface="Times New Roman" pitchFamily="18" charset="0"/>
              <a:ea typeface="+mn-ea"/>
              <a:cs typeface="Times New Roman" pitchFamily="18" charset="0"/>
            </a:endParaRPr>
          </a:p>
        </p:txBody>
      </p:sp>
      <p:sp>
        <p:nvSpPr>
          <p:cNvPr id="2" name="Rectangle 1">
            <a:extLst>
              <a:ext uri="{FF2B5EF4-FFF2-40B4-BE49-F238E27FC236}">
                <a16:creationId xmlns:a16="http://schemas.microsoft.com/office/drawing/2014/main" id="{C60D2325-B28A-EF8E-0C03-6751BA9DC45E}"/>
              </a:ext>
            </a:extLst>
          </p:cNvPr>
          <p:cNvSpPr/>
          <p:nvPr/>
        </p:nvSpPr>
        <p:spPr>
          <a:xfrm>
            <a:off x="685800" y="408057"/>
            <a:ext cx="8610600" cy="707886"/>
          </a:xfrm>
          <a:prstGeom prst="rect">
            <a:avLst/>
          </a:prstGeom>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vi-VN" sz="2000" b="1" i="0" u="none" strike="noStrike" kern="1200" cap="none" spc="0" normalizeH="0" baseline="0" noProof="0" dirty="0">
                <a:ln w="12700">
                  <a:solidFill>
                    <a:srgbClr val="FF8B17">
                      <a:lumMod val="75000"/>
                    </a:srgbClr>
                  </a:solidFill>
                  <a:prstDash val="solid"/>
                </a:ln>
                <a:solidFill>
                  <a:srgbClr val="FF8B17">
                    <a:lumMod val="40000"/>
                    <a:lumOff val="60000"/>
                  </a:srgbClr>
                </a:solidFill>
                <a:effectLst>
                  <a:outerShdw blurRad="41275" dist="20320" dir="1800000" algn="tl" rotWithShape="0">
                    <a:srgbClr val="000000">
                      <a:alpha val="40000"/>
                    </a:srgbClr>
                  </a:outerShdw>
                </a:effectLst>
                <a:uLnTx/>
                <a:uFillTx/>
                <a:latin typeface="Times New Roman" pitchFamily="18" charset="0"/>
                <a:ea typeface="+mn-ea"/>
                <a:cs typeface="Times New Roman" pitchFamily="18" charset="0"/>
              </a:rPr>
              <a:t>PHÒNG GIÁO DỤC  VÀ  ĐÀO TẠO QUẬN LONG BIÊN</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vi-VN" sz="2000" b="1" i="0" u="none" strike="noStrike" kern="1200" cap="none" spc="0" normalizeH="0" baseline="0" noProof="0" dirty="0">
                <a:ln w="12700">
                  <a:solidFill>
                    <a:srgbClr val="FF8B17">
                      <a:lumMod val="75000"/>
                    </a:srgbClr>
                  </a:solidFill>
                  <a:prstDash val="solid"/>
                </a:ln>
                <a:solidFill>
                  <a:srgbClr val="FF8B17">
                    <a:lumMod val="40000"/>
                    <a:lumOff val="60000"/>
                  </a:srgbClr>
                </a:solidFill>
                <a:effectLst>
                  <a:outerShdw blurRad="41275" dist="20320" dir="1800000" algn="tl" rotWithShape="0">
                    <a:srgbClr val="000000">
                      <a:alpha val="40000"/>
                    </a:srgbClr>
                  </a:outerShdw>
                </a:effectLst>
                <a:uLnTx/>
                <a:uFillTx/>
                <a:latin typeface="Times New Roman" pitchFamily="18" charset="0"/>
                <a:ea typeface="+mn-ea"/>
                <a:cs typeface="Times New Roman" pitchFamily="18" charset="0"/>
              </a:rPr>
              <a:t>TRƯỜNG TIỂU HỌC PHÚC LỢI</a:t>
            </a:r>
          </a:p>
        </p:txBody>
      </p:sp>
      <p:pic>
        <p:nvPicPr>
          <p:cNvPr id="10244" name="Picture 4">
            <a:extLst>
              <a:ext uri="{FF2B5EF4-FFF2-40B4-BE49-F238E27FC236}">
                <a16:creationId xmlns:a16="http://schemas.microsoft.com/office/drawing/2014/main" id="{4F89AD92-BE7A-61F7-3C04-D1CEBDAA7A9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20955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5"/>
          <p:cNvSpPr txBox="1">
            <a:spLocks noChangeArrowheads="1"/>
          </p:cNvSpPr>
          <p:nvPr/>
        </p:nvSpPr>
        <p:spPr bwMode="auto">
          <a:xfrm>
            <a:off x="3946528" y="270351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pPr>
            <a:endParaRPr lang="vi-VN" altLang="en-US">
              <a:solidFill>
                <a:srgbClr val="000000"/>
              </a:solidFill>
              <a:latin typeface="Times New Roman" pitchFamily="18" charset="0"/>
            </a:endParaRPr>
          </a:p>
        </p:txBody>
      </p:sp>
      <p:sp>
        <p:nvSpPr>
          <p:cNvPr id="153606" name="Text Box 6"/>
          <p:cNvSpPr txBox="1">
            <a:spLocks noChangeArrowheads="1"/>
          </p:cNvSpPr>
          <p:nvPr/>
        </p:nvSpPr>
        <p:spPr bwMode="auto">
          <a:xfrm>
            <a:off x="304799" y="1641685"/>
            <a:ext cx="8305801" cy="3785652"/>
          </a:xfrm>
          <a:prstGeom prst="rect">
            <a:avLst/>
          </a:prstGeom>
          <a:noFill/>
          <a:ln w="9525">
            <a:noFill/>
            <a:miter lim="800000"/>
            <a:headEnd/>
            <a:tailEnd/>
          </a:ln>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en-US" altLang="en-US" sz="3200" b="1" dirty="0">
                <a:solidFill>
                  <a:srgbClr val="0000CC"/>
                </a:solidFill>
                <a:latin typeface="Times New Roman"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Tiền</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bạc</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của</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cải</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là</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mồ</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hôi</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công</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sức</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của</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bao</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người</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lao</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động</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Vì</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vậy</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cần</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phải</a:t>
            </a:r>
            <a:r>
              <a:rPr lang="en-US" sz="4000" b="1" dirty="0">
                <a:solidFill>
                  <a:srgbClr val="C00000"/>
                </a:solidFill>
                <a:latin typeface="Times New Roman" panose="02020603050405020304" pitchFamily="18" charset="0"/>
                <a:cs typeface="Times New Roman" panose="02020603050405020304" pitchFamily="18" charset="0"/>
              </a:rPr>
              <a:t> chi </a:t>
            </a:r>
            <a:r>
              <a:rPr lang="en-US" sz="4000" b="1" dirty="0" err="1">
                <a:solidFill>
                  <a:srgbClr val="C00000"/>
                </a:solidFill>
                <a:latin typeface="Times New Roman" panose="02020603050405020304" pitchFamily="18" charset="0"/>
                <a:cs typeface="Times New Roman" panose="02020603050405020304" pitchFamily="18" charset="0"/>
              </a:rPr>
              <a:t>tiêu</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một</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cách</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hợp</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lí</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tránh</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lãng</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phí</a:t>
            </a:r>
            <a:r>
              <a:rPr lang="vi-VN" sz="4000" b="1" dirty="0">
                <a:solidFill>
                  <a:srgbClr val="C00000"/>
                </a:solidFill>
                <a:latin typeface="Times New Roman" panose="02020603050405020304" pitchFamily="18" charset="0"/>
                <a:cs typeface="Times New Roman" panose="02020603050405020304" pitchFamily="18" charset="0"/>
              </a:rPr>
              <a:t>.</a:t>
            </a:r>
            <a:r>
              <a:rPr lang="en-US" sz="4000" b="1" dirty="0">
                <a:solidFill>
                  <a:srgbClr val="C00000"/>
                </a:solidFill>
                <a:latin typeface="Times New Roman" panose="02020603050405020304" pitchFamily="18" charset="0"/>
                <a:cs typeface="Times New Roman" panose="02020603050405020304" pitchFamily="18" charset="0"/>
              </a:rPr>
              <a:t> </a:t>
            </a:r>
            <a:endParaRPr lang="vi-VN" sz="4000" b="1" dirty="0">
              <a:solidFill>
                <a:srgbClr val="C00000"/>
              </a:solidFill>
              <a:latin typeface="Times New Roman" panose="02020603050405020304" pitchFamily="18" charset="0"/>
              <a:cs typeface="Times New Roman" panose="02020603050405020304" pitchFamily="18" charset="0"/>
            </a:endParaRPr>
          </a:p>
          <a:p>
            <a:pPr algn="ctr"/>
            <a:r>
              <a:rPr lang="vi-VN" sz="4000" b="1" dirty="0">
                <a:solidFill>
                  <a:srgbClr val="C00000"/>
                </a:solidFill>
                <a:latin typeface="Times New Roman" panose="02020603050405020304" pitchFamily="18" charset="0"/>
                <a:cs typeface="Times New Roman" panose="02020603050405020304" pitchFamily="18" charset="0"/>
              </a:rPr>
              <a:t>«</a:t>
            </a:r>
            <a:r>
              <a:rPr lang="en-US" sz="4000" b="1" dirty="0" err="1">
                <a:solidFill>
                  <a:srgbClr val="C00000"/>
                </a:solidFill>
                <a:latin typeface="Times New Roman" panose="02020603050405020304" pitchFamily="18" charset="0"/>
                <a:cs typeface="Times New Roman" panose="02020603050405020304" pitchFamily="18" charset="0"/>
              </a:rPr>
              <a:t>Khéo</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ăn</a:t>
            </a:r>
            <a:r>
              <a:rPr lang="en-US" sz="4000" b="1" dirty="0">
                <a:solidFill>
                  <a:srgbClr val="C00000"/>
                </a:solidFill>
                <a:latin typeface="Times New Roman" panose="02020603050405020304" pitchFamily="18" charset="0"/>
                <a:cs typeface="Times New Roman" panose="02020603050405020304" pitchFamily="18" charset="0"/>
              </a:rPr>
              <a:t> </a:t>
            </a:r>
            <a:r>
              <a:rPr lang="en-US" sz="4000" b="1" dirty="0" err="1">
                <a:solidFill>
                  <a:srgbClr val="C00000"/>
                </a:solidFill>
                <a:latin typeface="Times New Roman" panose="02020603050405020304" pitchFamily="18" charset="0"/>
                <a:cs typeface="Times New Roman" panose="02020603050405020304" pitchFamily="18" charset="0"/>
              </a:rPr>
              <a:t>thì</a:t>
            </a:r>
            <a:r>
              <a:rPr lang="en-US" sz="4000" b="1" dirty="0">
                <a:solidFill>
                  <a:srgbClr val="C00000"/>
                </a:solidFill>
                <a:latin typeface="Times New Roman" panose="02020603050405020304" pitchFamily="18" charset="0"/>
                <a:cs typeface="Times New Roman" panose="02020603050405020304" pitchFamily="18" charset="0"/>
              </a:rPr>
              <a:t> no, </a:t>
            </a:r>
            <a:r>
              <a:rPr lang="en-US" sz="4000" b="1" dirty="0" err="1">
                <a:solidFill>
                  <a:srgbClr val="C00000"/>
                </a:solidFill>
                <a:latin typeface="Times New Roman" panose="02020603050405020304" pitchFamily="18" charset="0"/>
                <a:cs typeface="Times New Roman" panose="02020603050405020304" pitchFamily="18" charset="0"/>
              </a:rPr>
              <a:t>khéo</a:t>
            </a:r>
            <a:r>
              <a:rPr lang="en-US" sz="4000" b="1" dirty="0">
                <a:solidFill>
                  <a:srgbClr val="C00000"/>
                </a:solidFill>
                <a:latin typeface="Times New Roman" panose="02020603050405020304" pitchFamily="18" charset="0"/>
                <a:cs typeface="Times New Roman" panose="02020603050405020304" pitchFamily="18" charset="0"/>
              </a:rPr>
              <a:t> co </a:t>
            </a:r>
            <a:r>
              <a:rPr lang="en-US" sz="4000" b="1" dirty="0" err="1">
                <a:solidFill>
                  <a:srgbClr val="C00000"/>
                </a:solidFill>
                <a:latin typeface="Times New Roman" panose="02020603050405020304" pitchFamily="18" charset="0"/>
                <a:cs typeface="Times New Roman" panose="02020603050405020304" pitchFamily="18" charset="0"/>
              </a:rPr>
              <a:t>thì</a:t>
            </a:r>
            <a:r>
              <a:rPr lang="en-US" sz="4000" b="1" dirty="0">
                <a:solidFill>
                  <a:srgbClr val="C00000"/>
                </a:solidFill>
                <a:latin typeface="Times New Roman" panose="02020603050405020304" pitchFamily="18" charset="0"/>
                <a:cs typeface="Times New Roman" panose="02020603050405020304" pitchFamily="18" charset="0"/>
              </a:rPr>
              <a:t> ấ</a:t>
            </a:r>
            <a:r>
              <a:rPr lang="vi-VN" sz="4000" b="1" dirty="0">
                <a:solidFill>
                  <a:srgbClr val="C00000"/>
                </a:solidFill>
                <a:latin typeface="Times New Roman" panose="02020603050405020304" pitchFamily="18" charset="0"/>
                <a:cs typeface="Times New Roman" panose="02020603050405020304" pitchFamily="18" charset="0"/>
              </a:rPr>
              <a:t>m».</a:t>
            </a:r>
          </a:p>
          <a:p>
            <a:pPr algn="r"/>
            <a:r>
              <a:rPr lang="en-US" altLang="en-US" sz="4000" b="1" i="1" dirty="0">
                <a:solidFill>
                  <a:srgbClr val="002060"/>
                </a:solidFill>
                <a:latin typeface="Times New Roman" pitchFamily="18" charset="0"/>
              </a:rPr>
              <a:t>(</a:t>
            </a:r>
            <a:r>
              <a:rPr lang="vi-VN" altLang="en-US" sz="4000" b="1" i="1" dirty="0">
                <a:solidFill>
                  <a:srgbClr val="002060"/>
                </a:solidFill>
                <a:latin typeface="Times New Roman" pitchFamily="18" charset="0"/>
              </a:rPr>
              <a:t>Tục ngữ</a:t>
            </a:r>
            <a:r>
              <a:rPr lang="en-US" altLang="en-US" sz="4000" b="1" i="1" dirty="0">
                <a:solidFill>
                  <a:srgbClr val="002060"/>
                </a:solidFill>
                <a:latin typeface="Times New Roman" pitchFamily="18" charset="0"/>
              </a:rPr>
              <a:t>)</a:t>
            </a:r>
          </a:p>
        </p:txBody>
      </p:sp>
      <p:sp>
        <p:nvSpPr>
          <p:cNvPr id="9" name="Up Ribbon 8"/>
          <p:cNvSpPr/>
          <p:nvPr/>
        </p:nvSpPr>
        <p:spPr>
          <a:xfrm>
            <a:off x="152400" y="276377"/>
            <a:ext cx="8305800" cy="942829"/>
          </a:xfrm>
          <a:prstGeom prst="ribbon2">
            <a:avLst>
              <a:gd name="adj1" fmla="val 16667"/>
              <a:gd name="adj2" fmla="val 71502"/>
            </a:avLst>
          </a:prstGeom>
          <a:noFill/>
          <a:ln w="25400" cap="flat" cmpd="sng" algn="ctr">
            <a:noFill/>
            <a:prstDash val="solid"/>
          </a:ln>
          <a:effectLst/>
        </p:spPr>
        <p:txBody>
          <a:bodyPr rtlCol="0" anchor="ctr"/>
          <a:lstStyle/>
          <a:p>
            <a:pPr algn="ctr" eaLnBrk="0" fontAlgn="base" hangingPunct="0">
              <a:spcBef>
                <a:spcPct val="0"/>
              </a:spcBef>
              <a:spcAft>
                <a:spcPct val="0"/>
              </a:spcAft>
              <a:defRPr/>
            </a:pPr>
            <a:r>
              <a:rPr lang="en-US" sz="5400" b="1" kern="0" dirty="0">
                <a:solidFill>
                  <a:srgbClr val="FF0000"/>
                </a:solidFill>
                <a:latin typeface="Times New Roman" panose="02020603050405020304" pitchFamily="18" charset="0"/>
                <a:cs typeface="Times New Roman" panose="02020603050405020304" pitchFamily="18" charset="0"/>
              </a:rPr>
              <a:t>GHI NHỚ</a:t>
            </a:r>
          </a:p>
        </p:txBody>
      </p:sp>
    </p:spTree>
    <p:extLst>
      <p:ext uri="{BB962C8B-B14F-4D97-AF65-F5344CB8AC3E}">
        <p14:creationId xmlns:p14="http://schemas.microsoft.com/office/powerpoint/2010/main" val="9988740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53606"/>
                                        </p:tgtEl>
                                        <p:attrNameLst>
                                          <p:attrName>style.visibility</p:attrName>
                                        </p:attrNameLst>
                                      </p:cBhvr>
                                      <p:to>
                                        <p:strVal val="visible"/>
                                      </p:to>
                                    </p:set>
                                    <p:animEffect transition="in" filter="blinds(horizontal)">
                                      <p:cBhvr>
                                        <p:cTn id="13" dur="500"/>
                                        <p:tgtEl>
                                          <p:spTgt spid="153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6"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4">
            <a:extLst>
              <a:ext uri="{FF2B5EF4-FFF2-40B4-BE49-F238E27FC236}">
                <a16:creationId xmlns:a16="http://schemas.microsoft.com/office/drawing/2014/main" id="{FD11E177-36BF-4677-AD66-45AB66CBF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17" y="1217509"/>
            <a:ext cx="2884576" cy="2884576"/>
          </a:xfrm>
          <a:prstGeom prst="rect">
            <a:avLst/>
          </a:prstGeom>
        </p:spPr>
      </p:pic>
      <p:pic>
        <p:nvPicPr>
          <p:cNvPr id="3" name="图片 3">
            <a:extLst>
              <a:ext uri="{FF2B5EF4-FFF2-40B4-BE49-F238E27FC236}">
                <a16:creationId xmlns:a16="http://schemas.microsoft.com/office/drawing/2014/main" id="{AD1CBF72-E20D-4811-8B67-DC1E755D6D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603" y="629271"/>
            <a:ext cx="6059893" cy="4220231"/>
          </a:xfrm>
          <a:prstGeom prst="rect">
            <a:avLst/>
          </a:prstGeom>
        </p:spPr>
      </p:pic>
      <p:pic>
        <p:nvPicPr>
          <p:cNvPr id="4" name="图片 5">
            <a:extLst>
              <a:ext uri="{FF2B5EF4-FFF2-40B4-BE49-F238E27FC236}">
                <a16:creationId xmlns:a16="http://schemas.microsoft.com/office/drawing/2014/main" id="{1E00440B-6D41-4704-9E08-194C05240A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9488" y="3982761"/>
            <a:ext cx="5352131" cy="3064045"/>
          </a:xfrm>
          <a:prstGeom prst="rect">
            <a:avLst/>
          </a:prstGeom>
        </p:spPr>
      </p:pic>
      <p:sp>
        <p:nvSpPr>
          <p:cNvPr id="5" name="Rectangle 4">
            <a:extLst>
              <a:ext uri="{FF2B5EF4-FFF2-40B4-BE49-F238E27FC236}">
                <a16:creationId xmlns:a16="http://schemas.microsoft.com/office/drawing/2014/main" id="{3563F090-3138-4E8F-BB52-0E2A28BB53A6}"/>
              </a:ext>
            </a:extLst>
          </p:cNvPr>
          <p:cNvSpPr/>
          <p:nvPr/>
        </p:nvSpPr>
        <p:spPr>
          <a:xfrm>
            <a:off x="2811368" y="1782634"/>
            <a:ext cx="4961031" cy="92333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w="0"/>
                <a:solidFill>
                  <a:srgbClr val="FF0000"/>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THỰC HÀNH</a:t>
            </a:r>
            <a:endParaRPr kumimoji="0" lang="en-US" sz="5400" b="1" i="0" u="none" strike="noStrike" kern="1200" cap="none" spc="0" normalizeH="0" baseline="0" noProof="0" dirty="0">
              <a:ln w="0"/>
              <a:solidFill>
                <a:srgbClr val="FF0000"/>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endParaRPr>
          </a:p>
        </p:txBody>
      </p:sp>
      <p:pic>
        <p:nvPicPr>
          <p:cNvPr id="7"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1343815" y="3032642"/>
            <a:ext cx="2041347" cy="2432210"/>
          </a:xfrm>
          <a:prstGeom prst="rect">
            <a:avLst/>
          </a:prstGeom>
        </p:spPr>
      </p:pic>
      <p:pic>
        <p:nvPicPr>
          <p:cNvPr id="8"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443329" y="3826520"/>
            <a:ext cx="2041347" cy="2432210"/>
          </a:xfrm>
          <a:prstGeom prst="rect">
            <a:avLst/>
          </a:prstGeom>
        </p:spPr>
      </p:pic>
      <p:pic>
        <p:nvPicPr>
          <p:cNvPr id="9"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2624134" y="3826521"/>
            <a:ext cx="2041347" cy="2432210"/>
          </a:xfrm>
          <a:prstGeom prst="rect">
            <a:avLst/>
          </a:prstGeom>
        </p:spPr>
      </p:pic>
    </p:spTree>
    <p:extLst>
      <p:ext uri="{BB962C8B-B14F-4D97-AF65-F5344CB8AC3E}">
        <p14:creationId xmlns:p14="http://schemas.microsoft.com/office/powerpoint/2010/main" val="1638888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1+#ppt_w/2"/>
                                          </p:val>
                                        </p:tav>
                                        <p:tav tm="100000">
                                          <p:val>
                                            <p:strVal val="#ppt_x"/>
                                          </p:val>
                                        </p:tav>
                                      </p:tavLst>
                                    </p:anim>
                                    <p:anim calcmode="lin" valueType="num">
                                      <p:cBhvr additive="base">
                                        <p:cTn id="1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childTnLst>
                                </p:cTn>
                              </p:par>
                            </p:childTnLst>
                          </p:cTn>
                        </p:par>
                        <p:par>
                          <p:cTn id="23" fill="hold">
                            <p:stCondLst>
                              <p:cond delay="500"/>
                            </p:stCondLst>
                            <p:childTnLst>
                              <p:par>
                                <p:cTn id="24"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25" dur="4000" fill="hold"/>
                                        <p:tgtEl>
                                          <p:spTgt spid="7"/>
                                        </p:tgtEl>
                                        <p:attrNameLst>
                                          <p:attrName>ppt_x</p:attrName>
                                          <p:attrName>ppt_y</p:attrName>
                                        </p:attrNameLst>
                                      </p:cBhvr>
                                    </p:animMotion>
                                  </p:childTnLst>
                                </p:cTn>
                              </p:par>
                            </p:childTnLst>
                          </p:cTn>
                        </p:par>
                        <p:par>
                          <p:cTn id="26" fill="hold">
                            <p:stCondLst>
                              <p:cond delay="4500"/>
                            </p:stCondLst>
                            <p:childTnLst>
                              <p:par>
                                <p:cTn id="27"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28" dur="4000" fill="hold"/>
                                        <p:tgtEl>
                                          <p:spTgt spid="8"/>
                                        </p:tgtEl>
                                        <p:attrNameLst>
                                          <p:attrName>ppt_x</p:attrName>
                                          <p:attrName>ppt_y</p:attrName>
                                        </p:attrNameLst>
                                      </p:cBhvr>
                                    </p:animMotion>
                                  </p:childTnLst>
                                </p:cTn>
                              </p:par>
                            </p:childTnLst>
                          </p:cTn>
                        </p:par>
                        <p:par>
                          <p:cTn id="29" fill="hold">
                            <p:stCondLst>
                              <p:cond delay="8500"/>
                            </p:stCondLst>
                            <p:childTnLst>
                              <p:par>
                                <p:cTn id="30"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31" dur="4000" fill="hold"/>
                                        <p:tgtEl>
                                          <p:spTgt spid="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581" y="19665"/>
            <a:ext cx="9144000" cy="7029617"/>
          </a:xfrm>
          <a:prstGeom prst="rect">
            <a:avLst/>
          </a:prstGeom>
        </p:spPr>
        <p:txBody>
          <a:bodyPr wrap="square">
            <a:spAutoFit/>
          </a:bodyPr>
          <a:lstStyle/>
          <a:p>
            <a:pPr algn="just">
              <a:lnSpc>
                <a:spcPct val="115000"/>
              </a:lnSpc>
            </a:pPr>
            <a:r>
              <a:rPr lang="vi-VN"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Khoanh</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vào</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chữ</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cái</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trước</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những</a:t>
            </a:r>
            <a:r>
              <a:rPr lang="en-US" sz="3600" b="1" dirty="0">
                <a:solidFill>
                  <a:srgbClr val="002060"/>
                </a:solidFill>
                <a:latin typeface="Times New Roman"/>
                <a:ea typeface="Calibri"/>
                <a:cs typeface="Times New Roman"/>
              </a:rPr>
              <a:t> ý </a:t>
            </a:r>
            <a:r>
              <a:rPr lang="en-US" sz="3600" b="1" dirty="0" err="1">
                <a:solidFill>
                  <a:srgbClr val="002060"/>
                </a:solidFill>
                <a:latin typeface="Times New Roman"/>
                <a:ea typeface="Calibri"/>
                <a:cs typeface="Times New Roman"/>
              </a:rPr>
              <a:t>đúng</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thể</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hiện</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việc</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sử</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dụng</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tiền</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hợp</a:t>
            </a:r>
            <a:r>
              <a:rPr lang="en-US" sz="3600" b="1" dirty="0">
                <a:solidFill>
                  <a:srgbClr val="002060"/>
                </a:solidFill>
                <a:latin typeface="Times New Roman"/>
                <a:ea typeface="Calibri"/>
                <a:cs typeface="Times New Roman"/>
              </a:rPr>
              <a:t> </a:t>
            </a:r>
            <a:r>
              <a:rPr lang="en-US" sz="3600" b="1" dirty="0" err="1">
                <a:solidFill>
                  <a:srgbClr val="002060"/>
                </a:solidFill>
                <a:latin typeface="Times New Roman"/>
                <a:ea typeface="Calibri"/>
                <a:cs typeface="Times New Roman"/>
              </a:rPr>
              <a:t>lí</a:t>
            </a:r>
            <a:r>
              <a:rPr lang="vi-VN" sz="3600" b="1" dirty="0">
                <a:solidFill>
                  <a:srgbClr val="002060"/>
                </a:solidFill>
                <a:latin typeface="Times New Roman"/>
                <a:ea typeface="Calibri"/>
                <a:cs typeface="Times New Roman"/>
              </a:rPr>
              <a:t>:</a:t>
            </a:r>
            <a:endParaRPr lang="en-US" sz="3600" b="1" dirty="0">
              <a:solidFill>
                <a:srgbClr val="002060"/>
              </a:solidFill>
              <a:ea typeface="Calibri"/>
              <a:cs typeface="Times New Roman"/>
            </a:endParaRPr>
          </a:p>
          <a:p>
            <a:pPr algn="just">
              <a:lnSpc>
                <a:spcPct val="115000"/>
              </a:lnSpc>
            </a:pPr>
            <a:r>
              <a:rPr lang="en-US" sz="3200" b="1" dirty="0">
                <a:solidFill>
                  <a:srgbClr val="FF0000"/>
                </a:solidFill>
                <a:latin typeface="Times New Roman"/>
                <a:ea typeface="Calibri"/>
                <a:cs typeface="Times New Roman"/>
              </a:rPr>
              <a:t>a. </a:t>
            </a:r>
            <a:r>
              <a:rPr lang="en-US" sz="3200" b="1" dirty="0" err="1">
                <a:solidFill>
                  <a:srgbClr val="FF0000"/>
                </a:solidFill>
                <a:latin typeface="Times New Roman"/>
                <a:ea typeface="Calibri"/>
                <a:cs typeface="Times New Roman"/>
              </a:rPr>
              <a:t>Nhà</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bạn</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Hà</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có</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kinh</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tế</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khó</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khăn</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nhưng</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bạn</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thích</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mua</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hàng</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hiệu</a:t>
            </a:r>
            <a:r>
              <a:rPr lang="en-US" sz="3200" b="1" dirty="0">
                <a:solidFill>
                  <a:srgbClr val="FF0000"/>
                </a:solidFill>
                <a:latin typeface="Times New Roman"/>
                <a:ea typeface="Calibri"/>
                <a:cs typeface="Times New Roman"/>
              </a:rPr>
              <a:t>.</a:t>
            </a:r>
            <a:endParaRPr lang="en-US" sz="3200" b="1" dirty="0">
              <a:solidFill>
                <a:srgbClr val="FF0000"/>
              </a:solidFill>
              <a:ea typeface="Calibri"/>
              <a:cs typeface="Times New Roman"/>
            </a:endParaRPr>
          </a:p>
          <a:p>
            <a:pPr algn="just">
              <a:lnSpc>
                <a:spcPct val="115000"/>
              </a:lnSpc>
            </a:pPr>
            <a:r>
              <a:rPr lang="en-US" sz="3200" b="1" dirty="0">
                <a:solidFill>
                  <a:srgbClr val="FF0000"/>
                </a:solidFill>
                <a:latin typeface="Times New Roman"/>
                <a:ea typeface="Calibri"/>
                <a:cs typeface="Times New Roman"/>
              </a:rPr>
              <a:t>b. </a:t>
            </a:r>
            <a:r>
              <a:rPr lang="vi-VN" sz="3200" b="1" dirty="0">
                <a:solidFill>
                  <a:srgbClr val="FF0000"/>
                </a:solidFill>
                <a:latin typeface="Times New Roman"/>
                <a:ea typeface="Calibri"/>
                <a:cs typeface="Times New Roman"/>
              </a:rPr>
              <a:t>Chỉ chi tiêu những khoản thực sự cần thiết.</a:t>
            </a:r>
            <a:endParaRPr lang="en-US" sz="3200" b="1" dirty="0">
              <a:solidFill>
                <a:srgbClr val="FF0000"/>
              </a:solidFill>
              <a:ea typeface="Calibri"/>
              <a:cs typeface="Times New Roman"/>
            </a:endParaRPr>
          </a:p>
          <a:p>
            <a:pPr algn="just">
              <a:lnSpc>
                <a:spcPct val="115000"/>
              </a:lnSpc>
            </a:pPr>
            <a:r>
              <a:rPr lang="en-US" sz="3200" b="1" dirty="0">
                <a:solidFill>
                  <a:srgbClr val="FF0000"/>
                </a:solidFill>
                <a:latin typeface="Times New Roman"/>
                <a:ea typeface="Calibri"/>
                <a:cs typeface="Times New Roman"/>
              </a:rPr>
              <a:t>c. </a:t>
            </a:r>
            <a:r>
              <a:rPr lang="en-US" sz="3200" b="1" dirty="0" err="1">
                <a:solidFill>
                  <a:srgbClr val="FF0000"/>
                </a:solidFill>
                <a:latin typeface="Times New Roman"/>
                <a:ea typeface="Calibri"/>
                <a:cs typeface="Times New Roman"/>
              </a:rPr>
              <a:t>Chọn</a:t>
            </a:r>
            <a:r>
              <a:rPr lang="vi-VN" sz="3200" b="1" dirty="0">
                <a:solidFill>
                  <a:srgbClr val="FF0000"/>
                </a:solidFill>
                <a:latin typeface="Times New Roman"/>
                <a:ea typeface="Calibri"/>
                <a:cs typeface="Times New Roman"/>
              </a:rPr>
              <a:t> nơi có giá bán hợp lí và mua với số lượng vừa đủ dùng.</a:t>
            </a:r>
            <a:endParaRPr lang="en-US" sz="3200" b="1" dirty="0">
              <a:solidFill>
                <a:srgbClr val="FF0000"/>
              </a:solidFill>
              <a:ea typeface="Calibri"/>
              <a:cs typeface="Times New Roman"/>
            </a:endParaRPr>
          </a:p>
          <a:p>
            <a:pPr algn="just">
              <a:lnSpc>
                <a:spcPct val="115000"/>
              </a:lnSpc>
            </a:pPr>
            <a:r>
              <a:rPr lang="en-US" sz="3200" b="1" dirty="0">
                <a:solidFill>
                  <a:srgbClr val="FF0000"/>
                </a:solidFill>
                <a:latin typeface="Times New Roman"/>
                <a:ea typeface="Calibri"/>
                <a:cs typeface="Times New Roman"/>
              </a:rPr>
              <a:t>d. </a:t>
            </a:r>
            <a:r>
              <a:rPr lang="en-US" sz="3200" b="1" dirty="0" err="1">
                <a:solidFill>
                  <a:srgbClr val="FF0000"/>
                </a:solidFill>
                <a:latin typeface="Times New Roman"/>
                <a:ea typeface="Calibri"/>
                <a:cs typeface="Times New Roman"/>
              </a:rPr>
              <a:t>Hằng</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tháng</a:t>
            </a:r>
            <a:r>
              <a:rPr lang="vi-VN" sz="3200" b="1" dirty="0">
                <a:solidFill>
                  <a:srgbClr val="FF0000"/>
                </a:solidFill>
                <a:latin typeface="Times New Roman"/>
                <a:ea typeface="Calibri"/>
                <a:cs typeface="Times New Roman"/>
              </a:rPr>
              <a:t>,</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gia</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đình</a:t>
            </a:r>
            <a:r>
              <a:rPr lang="en-US" sz="3200" b="1" dirty="0">
                <a:solidFill>
                  <a:srgbClr val="FF0000"/>
                </a:solidFill>
                <a:latin typeface="Times New Roman"/>
                <a:ea typeface="Calibri"/>
                <a:cs typeface="Times New Roman"/>
              </a:rPr>
              <a:t> chi </a:t>
            </a:r>
            <a:r>
              <a:rPr lang="en-US" sz="3200" b="1" dirty="0" err="1">
                <a:solidFill>
                  <a:srgbClr val="FF0000"/>
                </a:solidFill>
                <a:latin typeface="Times New Roman"/>
                <a:ea typeface="Calibri"/>
                <a:cs typeface="Times New Roman"/>
              </a:rPr>
              <a:t>tiêu</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hết</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số</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tiền</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kiếm</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được</a:t>
            </a:r>
            <a:r>
              <a:rPr lang="en-US" sz="3200" b="1" dirty="0">
                <a:solidFill>
                  <a:srgbClr val="FF0000"/>
                </a:solidFill>
                <a:latin typeface="Times New Roman"/>
                <a:ea typeface="Calibri"/>
                <a:cs typeface="Times New Roman"/>
              </a:rPr>
              <a:t>.</a:t>
            </a:r>
            <a:endParaRPr lang="en-US" sz="3200" b="1" dirty="0">
              <a:solidFill>
                <a:srgbClr val="FF0000"/>
              </a:solidFill>
              <a:ea typeface="Calibri"/>
              <a:cs typeface="Times New Roman"/>
            </a:endParaRPr>
          </a:p>
          <a:p>
            <a:pPr algn="just">
              <a:lnSpc>
                <a:spcPct val="115000"/>
              </a:lnSpc>
            </a:pPr>
            <a:r>
              <a:rPr lang="en-US" sz="3200" b="1" dirty="0">
                <a:solidFill>
                  <a:srgbClr val="FF0000"/>
                </a:solidFill>
                <a:latin typeface="Times New Roman"/>
                <a:ea typeface="Calibri"/>
                <a:cs typeface="Times New Roman"/>
              </a:rPr>
              <a:t>e. </a:t>
            </a:r>
            <a:r>
              <a:rPr lang="en-US" sz="3200" b="1" dirty="0" err="1">
                <a:solidFill>
                  <a:srgbClr val="FF0000"/>
                </a:solidFill>
                <a:latin typeface="Times New Roman"/>
                <a:ea typeface="Calibri"/>
                <a:cs typeface="Times New Roman"/>
              </a:rPr>
              <a:t>Tiết</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kiệm</a:t>
            </a:r>
            <a:r>
              <a:rPr lang="en-US" sz="3200" b="1" dirty="0">
                <a:solidFill>
                  <a:srgbClr val="FF0000"/>
                </a:solidFill>
                <a:latin typeface="Times New Roman"/>
                <a:ea typeface="Calibri"/>
                <a:cs typeface="Times New Roman"/>
              </a:rPr>
              <a:t> chi </a:t>
            </a:r>
            <a:r>
              <a:rPr lang="en-US" sz="3200" b="1" dirty="0" err="1">
                <a:solidFill>
                  <a:srgbClr val="FF0000"/>
                </a:solidFill>
                <a:latin typeface="Times New Roman"/>
                <a:ea typeface="Calibri"/>
                <a:cs typeface="Times New Roman"/>
              </a:rPr>
              <a:t>tiêu</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không</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có</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nghĩa</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là</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keo</a:t>
            </a:r>
            <a:r>
              <a:rPr lang="en-US" sz="3200" b="1" dirty="0">
                <a:solidFill>
                  <a:srgbClr val="FF0000"/>
                </a:solidFill>
                <a:latin typeface="Times New Roman"/>
                <a:ea typeface="Calibri"/>
                <a:cs typeface="Times New Roman"/>
              </a:rPr>
              <a:t> </a:t>
            </a:r>
            <a:r>
              <a:rPr lang="en-US" sz="3200" b="1" dirty="0" err="1">
                <a:solidFill>
                  <a:srgbClr val="FF0000"/>
                </a:solidFill>
                <a:latin typeface="Times New Roman"/>
                <a:ea typeface="Calibri"/>
                <a:cs typeface="Times New Roman"/>
              </a:rPr>
              <a:t>kiệt</a:t>
            </a:r>
            <a:r>
              <a:rPr lang="en-US" sz="3200" b="1" dirty="0">
                <a:solidFill>
                  <a:srgbClr val="FF0000"/>
                </a:solidFill>
                <a:latin typeface="Times New Roman"/>
                <a:ea typeface="Calibri"/>
                <a:cs typeface="Times New Roman"/>
              </a:rPr>
              <a:t>.</a:t>
            </a:r>
            <a:endParaRPr lang="en-US" sz="3200" b="1" dirty="0">
              <a:solidFill>
                <a:srgbClr val="FF0000"/>
              </a:solidFill>
              <a:ea typeface="Calibri"/>
              <a:cs typeface="Times New Roman"/>
            </a:endParaRPr>
          </a:p>
          <a:p>
            <a:pPr algn="just">
              <a:lnSpc>
                <a:spcPct val="115000"/>
              </a:lnSpc>
            </a:pPr>
            <a:r>
              <a:rPr lang="vi-VN" sz="3200" b="1" dirty="0">
                <a:solidFill>
                  <a:srgbClr val="FF0000"/>
                </a:solidFill>
                <a:latin typeface="Times New Roman"/>
                <a:ea typeface="Calibri"/>
                <a:cs typeface="Times New Roman"/>
              </a:rPr>
              <a:t>g. Chi tiêu phù hợp với hoàn cảnh kinh tế gia đình và số tiền mình hiện có.</a:t>
            </a:r>
            <a:endParaRPr lang="en-US" sz="3200" b="1" dirty="0">
              <a:solidFill>
                <a:srgbClr val="FF0000"/>
              </a:solidFill>
              <a:ea typeface="Calibri"/>
              <a:cs typeface="Times New Roman"/>
            </a:endParaRPr>
          </a:p>
        </p:txBody>
      </p:sp>
      <p:sp>
        <p:nvSpPr>
          <p:cNvPr id="5" name="Rectangle 4"/>
          <p:cNvSpPr/>
          <p:nvPr/>
        </p:nvSpPr>
        <p:spPr>
          <a:xfrm>
            <a:off x="24580" y="2378419"/>
            <a:ext cx="9119419" cy="622799"/>
          </a:xfrm>
          <a:prstGeom prst="rect">
            <a:avLst/>
          </a:prstGeom>
          <a:solidFill>
            <a:srgbClr val="FFFF00"/>
          </a:solidFill>
        </p:spPr>
        <p:txBody>
          <a:bodyPr wrap="square">
            <a:spAutoFit/>
          </a:bodyPr>
          <a:lstStyle/>
          <a:p>
            <a:pPr algn="just">
              <a:lnSpc>
                <a:spcPct val="115000"/>
              </a:lnSpc>
            </a:pPr>
            <a:r>
              <a:rPr lang="en-US" sz="3200" b="1" dirty="0">
                <a:solidFill>
                  <a:srgbClr val="002060"/>
                </a:solidFill>
                <a:latin typeface="Times New Roman"/>
                <a:ea typeface="Calibri"/>
                <a:cs typeface="Times New Roman"/>
              </a:rPr>
              <a:t>b. </a:t>
            </a:r>
            <a:r>
              <a:rPr lang="vi-VN" sz="3200" b="1" dirty="0">
                <a:solidFill>
                  <a:srgbClr val="002060"/>
                </a:solidFill>
                <a:latin typeface="Times New Roman"/>
                <a:ea typeface="Calibri"/>
                <a:cs typeface="Times New Roman"/>
              </a:rPr>
              <a:t>Chỉ chi tiêu những khoản thực sự cần thiết.</a:t>
            </a:r>
            <a:endParaRPr lang="en-US" sz="3200" b="1" dirty="0">
              <a:solidFill>
                <a:srgbClr val="002060"/>
              </a:solidFill>
              <a:ea typeface="Calibri"/>
              <a:cs typeface="Times New Roman"/>
            </a:endParaRPr>
          </a:p>
        </p:txBody>
      </p:sp>
      <p:sp>
        <p:nvSpPr>
          <p:cNvPr id="7" name="Rectangle 6"/>
          <p:cNvSpPr/>
          <p:nvPr/>
        </p:nvSpPr>
        <p:spPr>
          <a:xfrm>
            <a:off x="12291" y="5186397"/>
            <a:ext cx="9099753" cy="622799"/>
          </a:xfrm>
          <a:prstGeom prst="rect">
            <a:avLst/>
          </a:prstGeom>
          <a:solidFill>
            <a:srgbClr val="FFFF00"/>
          </a:solidFill>
        </p:spPr>
        <p:txBody>
          <a:bodyPr wrap="square">
            <a:spAutoFit/>
          </a:bodyPr>
          <a:lstStyle/>
          <a:p>
            <a:pPr algn="just">
              <a:lnSpc>
                <a:spcPct val="115000"/>
              </a:lnSpc>
            </a:pPr>
            <a:r>
              <a:rPr lang="en-US" sz="3200" b="1" dirty="0">
                <a:solidFill>
                  <a:srgbClr val="002060"/>
                </a:solidFill>
                <a:latin typeface="Times New Roman"/>
                <a:ea typeface="Calibri"/>
                <a:cs typeface="Times New Roman"/>
              </a:rPr>
              <a:t>e. </a:t>
            </a:r>
            <a:r>
              <a:rPr lang="en-US" sz="3200" b="1" dirty="0" err="1">
                <a:solidFill>
                  <a:srgbClr val="002060"/>
                </a:solidFill>
                <a:latin typeface="Times New Roman"/>
                <a:ea typeface="Calibri"/>
                <a:cs typeface="Times New Roman"/>
              </a:rPr>
              <a:t>Tiết</a:t>
            </a:r>
            <a:r>
              <a:rPr lang="en-US" sz="3200" b="1" dirty="0">
                <a:solidFill>
                  <a:srgbClr val="002060"/>
                </a:solidFill>
                <a:latin typeface="Times New Roman"/>
                <a:ea typeface="Calibri"/>
                <a:cs typeface="Times New Roman"/>
              </a:rPr>
              <a:t> </a:t>
            </a:r>
            <a:r>
              <a:rPr lang="en-US" sz="3200" b="1" dirty="0" err="1">
                <a:solidFill>
                  <a:srgbClr val="002060"/>
                </a:solidFill>
                <a:latin typeface="Times New Roman"/>
                <a:ea typeface="Calibri"/>
                <a:cs typeface="Times New Roman"/>
              </a:rPr>
              <a:t>kiệm</a:t>
            </a:r>
            <a:r>
              <a:rPr lang="en-US" sz="3200" b="1" dirty="0">
                <a:solidFill>
                  <a:srgbClr val="002060"/>
                </a:solidFill>
                <a:latin typeface="Times New Roman"/>
                <a:ea typeface="Calibri"/>
                <a:cs typeface="Times New Roman"/>
              </a:rPr>
              <a:t> chi </a:t>
            </a:r>
            <a:r>
              <a:rPr lang="en-US" sz="3200" b="1" dirty="0" err="1">
                <a:solidFill>
                  <a:srgbClr val="002060"/>
                </a:solidFill>
                <a:latin typeface="Times New Roman"/>
                <a:ea typeface="Calibri"/>
                <a:cs typeface="Times New Roman"/>
              </a:rPr>
              <a:t>tiêu</a:t>
            </a:r>
            <a:r>
              <a:rPr lang="en-US" sz="3200" b="1" dirty="0">
                <a:solidFill>
                  <a:srgbClr val="002060"/>
                </a:solidFill>
                <a:latin typeface="Times New Roman"/>
                <a:ea typeface="Calibri"/>
                <a:cs typeface="Times New Roman"/>
              </a:rPr>
              <a:t> </a:t>
            </a:r>
            <a:r>
              <a:rPr lang="en-US" sz="3200" b="1" dirty="0" err="1">
                <a:solidFill>
                  <a:srgbClr val="002060"/>
                </a:solidFill>
                <a:latin typeface="Times New Roman"/>
                <a:ea typeface="Calibri"/>
                <a:cs typeface="Times New Roman"/>
              </a:rPr>
              <a:t>không</a:t>
            </a:r>
            <a:r>
              <a:rPr lang="en-US" sz="3200" b="1" dirty="0">
                <a:solidFill>
                  <a:srgbClr val="002060"/>
                </a:solidFill>
                <a:latin typeface="Times New Roman"/>
                <a:ea typeface="Calibri"/>
                <a:cs typeface="Times New Roman"/>
              </a:rPr>
              <a:t> </a:t>
            </a:r>
            <a:r>
              <a:rPr lang="en-US" sz="3200" b="1" dirty="0" err="1">
                <a:solidFill>
                  <a:srgbClr val="002060"/>
                </a:solidFill>
                <a:latin typeface="Times New Roman"/>
                <a:ea typeface="Calibri"/>
                <a:cs typeface="Times New Roman"/>
              </a:rPr>
              <a:t>có</a:t>
            </a:r>
            <a:r>
              <a:rPr lang="en-US" sz="3200" b="1" dirty="0">
                <a:solidFill>
                  <a:srgbClr val="002060"/>
                </a:solidFill>
                <a:latin typeface="Times New Roman"/>
                <a:ea typeface="Calibri"/>
                <a:cs typeface="Times New Roman"/>
              </a:rPr>
              <a:t> </a:t>
            </a:r>
            <a:r>
              <a:rPr lang="en-US" sz="3200" b="1" dirty="0" err="1">
                <a:solidFill>
                  <a:srgbClr val="002060"/>
                </a:solidFill>
                <a:latin typeface="Times New Roman"/>
                <a:ea typeface="Calibri"/>
                <a:cs typeface="Times New Roman"/>
              </a:rPr>
              <a:t>nghĩa</a:t>
            </a:r>
            <a:r>
              <a:rPr lang="en-US" sz="3200" b="1" dirty="0">
                <a:solidFill>
                  <a:srgbClr val="002060"/>
                </a:solidFill>
                <a:latin typeface="Times New Roman"/>
                <a:ea typeface="Calibri"/>
                <a:cs typeface="Times New Roman"/>
              </a:rPr>
              <a:t> </a:t>
            </a:r>
            <a:r>
              <a:rPr lang="en-US" sz="3200" b="1" dirty="0" err="1">
                <a:solidFill>
                  <a:srgbClr val="002060"/>
                </a:solidFill>
                <a:latin typeface="Times New Roman"/>
                <a:ea typeface="Calibri"/>
                <a:cs typeface="Times New Roman"/>
              </a:rPr>
              <a:t>là</a:t>
            </a:r>
            <a:r>
              <a:rPr lang="en-US" sz="3200" b="1" dirty="0">
                <a:solidFill>
                  <a:srgbClr val="002060"/>
                </a:solidFill>
                <a:latin typeface="Times New Roman"/>
                <a:ea typeface="Calibri"/>
                <a:cs typeface="Times New Roman"/>
              </a:rPr>
              <a:t> </a:t>
            </a:r>
            <a:r>
              <a:rPr lang="en-US" sz="3200" b="1" dirty="0" err="1">
                <a:solidFill>
                  <a:srgbClr val="002060"/>
                </a:solidFill>
                <a:latin typeface="Times New Roman"/>
                <a:ea typeface="Calibri"/>
                <a:cs typeface="Times New Roman"/>
              </a:rPr>
              <a:t>keo</a:t>
            </a:r>
            <a:r>
              <a:rPr lang="en-US" sz="3200" b="1" dirty="0">
                <a:solidFill>
                  <a:srgbClr val="002060"/>
                </a:solidFill>
                <a:latin typeface="Times New Roman"/>
                <a:ea typeface="Calibri"/>
                <a:cs typeface="Times New Roman"/>
              </a:rPr>
              <a:t> </a:t>
            </a:r>
            <a:r>
              <a:rPr lang="en-US" sz="3200" b="1" dirty="0" err="1">
                <a:solidFill>
                  <a:srgbClr val="002060"/>
                </a:solidFill>
                <a:latin typeface="Times New Roman"/>
                <a:ea typeface="Calibri"/>
                <a:cs typeface="Times New Roman"/>
              </a:rPr>
              <a:t>kiệt</a:t>
            </a:r>
            <a:r>
              <a:rPr lang="en-US" sz="3200" b="1" dirty="0">
                <a:solidFill>
                  <a:srgbClr val="002060"/>
                </a:solidFill>
                <a:latin typeface="Times New Roman"/>
                <a:ea typeface="Calibri"/>
                <a:cs typeface="Times New Roman"/>
              </a:rPr>
              <a:t>.</a:t>
            </a:r>
            <a:endParaRPr lang="en-US" sz="3200" b="1" dirty="0">
              <a:solidFill>
                <a:srgbClr val="002060"/>
              </a:solidFill>
              <a:ea typeface="Calibri"/>
              <a:cs typeface="Times New Roman"/>
            </a:endParaRPr>
          </a:p>
        </p:txBody>
      </p:sp>
      <p:sp>
        <p:nvSpPr>
          <p:cNvPr id="8" name="Rectangle 7"/>
          <p:cNvSpPr/>
          <p:nvPr/>
        </p:nvSpPr>
        <p:spPr>
          <a:xfrm>
            <a:off x="12290" y="5824331"/>
            <a:ext cx="9099753" cy="1224951"/>
          </a:xfrm>
          <a:prstGeom prst="rect">
            <a:avLst/>
          </a:prstGeom>
          <a:solidFill>
            <a:srgbClr val="FFFF00"/>
          </a:solidFill>
        </p:spPr>
        <p:txBody>
          <a:bodyPr wrap="square">
            <a:spAutoFit/>
          </a:bodyPr>
          <a:lstStyle/>
          <a:p>
            <a:pPr algn="just">
              <a:lnSpc>
                <a:spcPct val="115000"/>
              </a:lnSpc>
            </a:pPr>
            <a:r>
              <a:rPr lang="vi-VN" sz="3200" b="1" dirty="0">
                <a:solidFill>
                  <a:srgbClr val="002060"/>
                </a:solidFill>
                <a:latin typeface="Times New Roman"/>
                <a:ea typeface="Calibri"/>
                <a:cs typeface="Times New Roman"/>
              </a:rPr>
              <a:t>g. Chi tiêu phù hợp với hoàn cảnh kinh tế gia đình và số tiền mình hiện có.</a:t>
            </a:r>
            <a:endParaRPr lang="en-US" sz="3200" b="1" dirty="0">
              <a:solidFill>
                <a:srgbClr val="002060"/>
              </a:solidFill>
              <a:ea typeface="Calibri"/>
              <a:cs typeface="Times New Roman"/>
            </a:endParaRPr>
          </a:p>
        </p:txBody>
      </p:sp>
      <p:sp>
        <p:nvSpPr>
          <p:cNvPr id="9" name="Rectangle 8"/>
          <p:cNvSpPr/>
          <p:nvPr/>
        </p:nvSpPr>
        <p:spPr>
          <a:xfrm>
            <a:off x="24580" y="2921997"/>
            <a:ext cx="9119419" cy="1224951"/>
          </a:xfrm>
          <a:prstGeom prst="rect">
            <a:avLst/>
          </a:prstGeom>
          <a:solidFill>
            <a:srgbClr val="FFFF00"/>
          </a:solidFill>
        </p:spPr>
        <p:txBody>
          <a:bodyPr wrap="square">
            <a:spAutoFit/>
          </a:bodyPr>
          <a:lstStyle/>
          <a:p>
            <a:pPr lvl="0" algn="just">
              <a:lnSpc>
                <a:spcPct val="115000"/>
              </a:lnSpc>
            </a:pPr>
            <a:r>
              <a:rPr lang="en-US" sz="3200" b="1" dirty="0">
                <a:solidFill>
                  <a:srgbClr val="002060"/>
                </a:solidFill>
                <a:latin typeface="Times New Roman"/>
                <a:ea typeface="Calibri"/>
                <a:cs typeface="Times New Roman"/>
              </a:rPr>
              <a:t>c. </a:t>
            </a:r>
            <a:r>
              <a:rPr lang="en-US" sz="3200" b="1" dirty="0" err="1">
                <a:solidFill>
                  <a:srgbClr val="002060"/>
                </a:solidFill>
                <a:latin typeface="Times New Roman"/>
                <a:ea typeface="Calibri"/>
                <a:cs typeface="Times New Roman"/>
              </a:rPr>
              <a:t>Chọn</a:t>
            </a:r>
            <a:r>
              <a:rPr lang="vi-VN" sz="3200" b="1" dirty="0">
                <a:solidFill>
                  <a:srgbClr val="002060"/>
                </a:solidFill>
                <a:latin typeface="Times New Roman"/>
                <a:ea typeface="Calibri"/>
                <a:cs typeface="Times New Roman"/>
              </a:rPr>
              <a:t> nơi có giá bán hợp lí và mua với số lượng vừa đủ dùng.</a:t>
            </a:r>
            <a:endParaRPr lang="en-US" sz="3200" b="1" dirty="0">
              <a:solidFill>
                <a:srgbClr val="002060"/>
              </a:solidFill>
              <a:ea typeface="Calibri"/>
              <a:cs typeface="Times New Roman"/>
            </a:endParaRPr>
          </a:p>
        </p:txBody>
      </p:sp>
    </p:spTree>
    <p:extLst>
      <p:ext uri="{BB962C8B-B14F-4D97-AF65-F5344CB8AC3E}">
        <p14:creationId xmlns:p14="http://schemas.microsoft.com/office/powerpoint/2010/main" val="52818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circle(in)">
                                      <p:cBhvr>
                                        <p:cTn id="3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0200" y="1295400"/>
            <a:ext cx="6934200" cy="3985706"/>
          </a:xfrm>
          <a:prstGeom prst="rect">
            <a:avLst/>
          </a:prstGeom>
          <a:solidFill>
            <a:schemeClr val="accent2">
              <a:lumMod val="20000"/>
              <a:lumOff val="80000"/>
            </a:schemeClr>
          </a:solidFill>
        </p:spPr>
        <p:txBody>
          <a:bodyPr wrap="square">
            <a:spAutoFit/>
          </a:bodyPr>
          <a:lstStyle/>
          <a:p>
            <a:pPr algn="just">
              <a:lnSpc>
                <a:spcPct val="115000"/>
              </a:lnSpc>
              <a:spcAft>
                <a:spcPts val="0"/>
              </a:spcAft>
            </a:pP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Em</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đã</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sử</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dụng</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tiền</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tiết</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kiệm</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của</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mình</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vào</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những</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việc</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gì</a:t>
            </a:r>
            <a:r>
              <a:rPr lang="en-US" sz="4400" b="1" dirty="0">
                <a:solidFill>
                  <a:srgbClr val="7030A0"/>
                </a:solidFill>
                <a:effectLst/>
                <a:latin typeface="Times New Roman"/>
                <a:ea typeface="Calibri"/>
                <a:cs typeface="Times New Roman"/>
              </a:rPr>
              <a:t>?</a:t>
            </a:r>
            <a:endParaRPr lang="en-US" sz="4400" b="1" dirty="0">
              <a:solidFill>
                <a:srgbClr val="7030A0"/>
              </a:solidFill>
              <a:ea typeface="Calibri"/>
              <a:cs typeface="Times New Roman"/>
            </a:endParaRPr>
          </a:p>
          <a:p>
            <a:pPr algn="just">
              <a:lnSpc>
                <a:spcPct val="115000"/>
              </a:lnSpc>
              <a:spcAft>
                <a:spcPts val="0"/>
              </a:spcAft>
            </a:pP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Vì</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sao</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em</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lại</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sử</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dụng</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tiền</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vào</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những</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việc</a:t>
            </a:r>
            <a:r>
              <a:rPr lang="en-US" sz="4400" b="1" dirty="0">
                <a:solidFill>
                  <a:srgbClr val="7030A0"/>
                </a:solidFill>
                <a:effectLst/>
                <a:latin typeface="Times New Roman"/>
                <a:ea typeface="Calibri"/>
                <a:cs typeface="Times New Roman"/>
              </a:rPr>
              <a:t> </a:t>
            </a:r>
            <a:r>
              <a:rPr lang="en-US" sz="4400" b="1" dirty="0" err="1">
                <a:solidFill>
                  <a:srgbClr val="7030A0"/>
                </a:solidFill>
                <a:effectLst/>
                <a:latin typeface="Times New Roman"/>
                <a:ea typeface="Calibri"/>
                <a:cs typeface="Times New Roman"/>
              </a:rPr>
              <a:t>đó</a:t>
            </a:r>
            <a:r>
              <a:rPr lang="en-US" sz="4400" b="1" dirty="0">
                <a:solidFill>
                  <a:srgbClr val="7030A0"/>
                </a:solidFill>
                <a:effectLst/>
                <a:latin typeface="Times New Roman"/>
                <a:ea typeface="Calibri"/>
                <a:cs typeface="Times New Roman"/>
              </a:rPr>
              <a:t>?</a:t>
            </a:r>
            <a:endParaRPr lang="en-US" sz="4400" b="1" dirty="0">
              <a:solidFill>
                <a:srgbClr val="7030A0"/>
              </a:solidFill>
              <a:ea typeface="Calibri"/>
              <a:cs typeface="Times New Roman"/>
            </a:endParaRPr>
          </a:p>
        </p:txBody>
      </p:sp>
      <p:pic>
        <p:nvPicPr>
          <p:cNvPr id="5" name="Picture 13" descr="1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533900" y="255325"/>
            <a:ext cx="762000" cy="10400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169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0426" y="1143000"/>
            <a:ext cx="7170174" cy="5002716"/>
          </a:xfrm>
          <a:prstGeom prst="rect">
            <a:avLst/>
          </a:prstGeom>
          <a:noFill/>
        </p:spPr>
        <p:txBody>
          <a:bodyPr wrap="square">
            <a:spAutoFit/>
          </a:bodyPr>
          <a:lstStyle/>
          <a:p>
            <a:pPr algn="just">
              <a:lnSpc>
                <a:spcPct val="115000"/>
              </a:lnSpc>
              <a:spcAft>
                <a:spcPts val="0"/>
              </a:spcAft>
            </a:pPr>
            <a:r>
              <a:rPr lang="vi-VN" sz="4000" b="1" i="1" dirty="0">
                <a:solidFill>
                  <a:srgbClr val="FF000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Trong</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cuộc</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sống</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hằng</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ngày</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có</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nhiều</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việc</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chúng</a:t>
            </a:r>
            <a:r>
              <a:rPr lang="en-US" sz="4000" b="1" dirty="0">
                <a:solidFill>
                  <a:srgbClr val="00B050"/>
                </a:solidFill>
                <a:effectLst/>
                <a:latin typeface="Times New Roman"/>
                <a:ea typeface="Calibri"/>
                <a:cs typeface="Times New Roman"/>
              </a:rPr>
              <a:t> ta </a:t>
            </a:r>
            <a:r>
              <a:rPr lang="en-US" sz="4000" b="1" dirty="0" err="1">
                <a:solidFill>
                  <a:srgbClr val="00B050"/>
                </a:solidFill>
                <a:effectLst/>
                <a:latin typeface="Times New Roman"/>
                <a:ea typeface="Calibri"/>
                <a:cs typeface="Times New Roman"/>
              </a:rPr>
              <a:t>phải</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sử</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dụng</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đến</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tiền</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như</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ăn</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uống</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sinh</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hoạt</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học</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hành</a:t>
            </a:r>
            <a:r>
              <a:rPr lang="en-US" sz="4000" b="1" dirty="0">
                <a:solidFill>
                  <a:srgbClr val="00B050"/>
                </a:solidFill>
                <a:effectLst/>
                <a:latin typeface="Times New Roman"/>
                <a:ea typeface="Calibri"/>
                <a:cs typeface="Times New Roman"/>
              </a:rPr>
              <a:t>, … </a:t>
            </a:r>
            <a:r>
              <a:rPr lang="en-US" sz="4000" b="1" dirty="0" err="1">
                <a:solidFill>
                  <a:srgbClr val="00B050"/>
                </a:solidFill>
                <a:effectLst/>
                <a:latin typeface="Times New Roman"/>
                <a:ea typeface="Calibri"/>
                <a:cs typeface="Times New Roman"/>
              </a:rPr>
              <a:t>Vì</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vậy</a:t>
            </a:r>
            <a:r>
              <a:rPr lang="vi-VN" sz="4000" b="1" dirty="0">
                <a:solidFill>
                  <a:srgbClr val="00B050"/>
                </a:solidFill>
                <a:effectLst/>
                <a:latin typeface="Times New Roman"/>
                <a:ea typeface="Calibri"/>
                <a:cs typeface="Times New Roman"/>
              </a:rPr>
              <a:t>,</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chúng</a:t>
            </a:r>
            <a:r>
              <a:rPr lang="en-US" sz="4000" b="1" dirty="0">
                <a:solidFill>
                  <a:srgbClr val="00B050"/>
                </a:solidFill>
                <a:effectLst/>
                <a:latin typeface="Times New Roman"/>
                <a:ea typeface="Calibri"/>
                <a:cs typeface="Times New Roman"/>
              </a:rPr>
              <a:t> ta </a:t>
            </a:r>
            <a:r>
              <a:rPr lang="en-US" sz="4000" b="1" dirty="0" err="1">
                <a:solidFill>
                  <a:srgbClr val="00B050"/>
                </a:solidFill>
                <a:effectLst/>
                <a:latin typeface="Times New Roman"/>
                <a:ea typeface="Calibri"/>
                <a:cs typeface="Times New Roman"/>
              </a:rPr>
              <a:t>phải</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biết</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tiêu</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tiền</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một</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cách</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hợp</a:t>
            </a:r>
            <a:r>
              <a:rPr lang="en-US" sz="4000" b="1" dirty="0">
                <a:solidFill>
                  <a:srgbClr val="00B050"/>
                </a:solidFill>
                <a:effectLst/>
                <a:latin typeface="Times New Roman"/>
                <a:ea typeface="Calibri"/>
                <a:cs typeface="Times New Roman"/>
              </a:rPr>
              <a:t> </a:t>
            </a:r>
            <a:r>
              <a:rPr lang="en-US" sz="4000" b="1" dirty="0" err="1">
                <a:solidFill>
                  <a:srgbClr val="00B050"/>
                </a:solidFill>
                <a:effectLst/>
                <a:latin typeface="Times New Roman"/>
                <a:ea typeface="Calibri"/>
                <a:cs typeface="Times New Roman"/>
              </a:rPr>
              <a:t>lí</a:t>
            </a:r>
            <a:r>
              <a:rPr lang="vi-VN" sz="4000" b="1" dirty="0">
                <a:solidFill>
                  <a:srgbClr val="00B050"/>
                </a:solidFill>
                <a:effectLst/>
                <a:latin typeface="Times New Roman"/>
                <a:ea typeface="Calibri"/>
                <a:cs typeface="Times New Roman"/>
              </a:rPr>
              <a:t>, chi tiêu có mục đích.</a:t>
            </a:r>
            <a:endParaRPr lang="en-US" sz="4000" b="1" dirty="0">
              <a:solidFill>
                <a:srgbClr val="00B050"/>
              </a:solidFill>
              <a:ea typeface="Calibri"/>
              <a:cs typeface="Times New Roman"/>
            </a:endParaRPr>
          </a:p>
        </p:txBody>
      </p:sp>
    </p:spTree>
    <p:extLst>
      <p:ext uri="{BB962C8B-B14F-4D97-AF65-F5344CB8AC3E}">
        <p14:creationId xmlns:p14="http://schemas.microsoft.com/office/powerpoint/2010/main" val="3086355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4">
            <a:extLst>
              <a:ext uri="{FF2B5EF4-FFF2-40B4-BE49-F238E27FC236}">
                <a16:creationId xmlns:a16="http://schemas.microsoft.com/office/drawing/2014/main" id="{FD11E177-36BF-4677-AD66-45AB66CBF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17" y="1217509"/>
            <a:ext cx="2884576" cy="2884576"/>
          </a:xfrm>
          <a:prstGeom prst="rect">
            <a:avLst/>
          </a:prstGeom>
        </p:spPr>
      </p:pic>
      <p:pic>
        <p:nvPicPr>
          <p:cNvPr id="3" name="图片 3">
            <a:extLst>
              <a:ext uri="{FF2B5EF4-FFF2-40B4-BE49-F238E27FC236}">
                <a16:creationId xmlns:a16="http://schemas.microsoft.com/office/drawing/2014/main" id="{AD1CBF72-E20D-4811-8B67-DC1E755D6D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600" y="629265"/>
            <a:ext cx="6059893" cy="4220231"/>
          </a:xfrm>
          <a:prstGeom prst="rect">
            <a:avLst/>
          </a:prstGeom>
        </p:spPr>
      </p:pic>
      <p:pic>
        <p:nvPicPr>
          <p:cNvPr id="4" name="图片 5">
            <a:extLst>
              <a:ext uri="{FF2B5EF4-FFF2-40B4-BE49-F238E27FC236}">
                <a16:creationId xmlns:a16="http://schemas.microsoft.com/office/drawing/2014/main" id="{1E00440B-6D41-4704-9E08-194C05240A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9485" y="3982755"/>
            <a:ext cx="5352131" cy="3064045"/>
          </a:xfrm>
          <a:prstGeom prst="rect">
            <a:avLst/>
          </a:prstGeom>
        </p:spPr>
      </p:pic>
      <p:sp>
        <p:nvSpPr>
          <p:cNvPr id="5" name="Rectangle 4">
            <a:extLst>
              <a:ext uri="{FF2B5EF4-FFF2-40B4-BE49-F238E27FC236}">
                <a16:creationId xmlns:a16="http://schemas.microsoft.com/office/drawing/2014/main" id="{3563F090-3138-4E8F-BB52-0E2A28BB53A6}"/>
              </a:ext>
            </a:extLst>
          </p:cNvPr>
          <p:cNvSpPr/>
          <p:nvPr/>
        </p:nvSpPr>
        <p:spPr>
          <a:xfrm>
            <a:off x="2811368" y="1782634"/>
            <a:ext cx="4961031" cy="923330"/>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w="0"/>
                <a:solidFill>
                  <a:srgbClr val="00B050"/>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rPr>
              <a:t>VẬN DỤNG</a:t>
            </a:r>
            <a:endParaRPr kumimoji="0" lang="en-US" sz="5400" b="1" i="0" u="none" strike="noStrike" kern="1200" cap="none" spc="0" normalizeH="0" baseline="0" noProof="0" dirty="0">
              <a:ln w="0"/>
              <a:solidFill>
                <a:srgbClr val="00B050"/>
              </a:solidFill>
              <a:effectLst>
                <a:outerShdw blurRad="38100" dist="19050" dir="2700000" algn="tl" rotWithShape="0">
                  <a:prstClr val="black">
                    <a:alpha val="40000"/>
                  </a:prstClr>
                </a:outerShdw>
              </a:effectLst>
              <a:uLnTx/>
              <a:uFillTx/>
              <a:latin typeface="Times New Roman" panose="02020603050405020304" pitchFamily="18" charset="0"/>
              <a:ea typeface="+mn-ea"/>
              <a:cs typeface="Times New Roman" panose="02020603050405020304" pitchFamily="18" charset="0"/>
            </a:endParaRPr>
          </a:p>
        </p:txBody>
      </p:sp>
      <p:pic>
        <p:nvPicPr>
          <p:cNvPr id="7"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1343815" y="3032642"/>
            <a:ext cx="2041347" cy="2432210"/>
          </a:xfrm>
          <a:prstGeom prst="rect">
            <a:avLst/>
          </a:prstGeom>
        </p:spPr>
      </p:pic>
      <p:pic>
        <p:nvPicPr>
          <p:cNvPr id="8"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443329" y="3826520"/>
            <a:ext cx="2041347" cy="2432210"/>
          </a:xfrm>
          <a:prstGeom prst="rect">
            <a:avLst/>
          </a:prstGeom>
        </p:spPr>
      </p:pic>
      <p:pic>
        <p:nvPicPr>
          <p:cNvPr id="9"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2624134" y="3826521"/>
            <a:ext cx="2041347" cy="2432210"/>
          </a:xfrm>
          <a:prstGeom prst="rect">
            <a:avLst/>
          </a:prstGeom>
        </p:spPr>
      </p:pic>
    </p:spTree>
    <p:extLst>
      <p:ext uri="{BB962C8B-B14F-4D97-AF65-F5344CB8AC3E}">
        <p14:creationId xmlns:p14="http://schemas.microsoft.com/office/powerpoint/2010/main" val="67625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1+#ppt_w/2"/>
                                          </p:val>
                                        </p:tav>
                                        <p:tav tm="100000">
                                          <p:val>
                                            <p:strVal val="#ppt_x"/>
                                          </p:val>
                                        </p:tav>
                                      </p:tavLst>
                                    </p:anim>
                                    <p:anim calcmode="lin" valueType="num">
                                      <p:cBhvr additive="base">
                                        <p:cTn id="1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childTnLst>
                                </p:cTn>
                              </p:par>
                            </p:childTnLst>
                          </p:cTn>
                        </p:par>
                        <p:par>
                          <p:cTn id="23" fill="hold">
                            <p:stCondLst>
                              <p:cond delay="500"/>
                            </p:stCondLst>
                            <p:childTnLst>
                              <p:par>
                                <p:cTn id="24"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25" dur="4000" fill="hold"/>
                                        <p:tgtEl>
                                          <p:spTgt spid="7"/>
                                        </p:tgtEl>
                                        <p:attrNameLst>
                                          <p:attrName>ppt_x</p:attrName>
                                          <p:attrName>ppt_y</p:attrName>
                                        </p:attrNameLst>
                                      </p:cBhvr>
                                    </p:animMotion>
                                  </p:childTnLst>
                                </p:cTn>
                              </p:par>
                            </p:childTnLst>
                          </p:cTn>
                        </p:par>
                        <p:par>
                          <p:cTn id="26" fill="hold">
                            <p:stCondLst>
                              <p:cond delay="4500"/>
                            </p:stCondLst>
                            <p:childTnLst>
                              <p:par>
                                <p:cTn id="27"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28" dur="4000" fill="hold"/>
                                        <p:tgtEl>
                                          <p:spTgt spid="8"/>
                                        </p:tgtEl>
                                        <p:attrNameLst>
                                          <p:attrName>ppt_x</p:attrName>
                                          <p:attrName>ppt_y</p:attrName>
                                        </p:attrNameLst>
                                      </p:cBhvr>
                                    </p:animMotion>
                                  </p:childTnLst>
                                </p:cTn>
                              </p:par>
                            </p:childTnLst>
                          </p:cTn>
                        </p:par>
                        <p:par>
                          <p:cTn id="29" fill="hold">
                            <p:stCondLst>
                              <p:cond delay="8500"/>
                            </p:stCondLst>
                            <p:childTnLst>
                              <p:par>
                                <p:cTn id="30"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31" dur="4000" fill="hold"/>
                                        <p:tgtEl>
                                          <p:spTgt spid="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915400" cy="4191000"/>
          </a:xfrm>
        </p:spPr>
        <p:txBody>
          <a:bodyPr>
            <a:noAutofit/>
          </a:bodyPr>
          <a:lstStyle/>
          <a:p>
            <a:pPr marL="0" indent="0" algn="just">
              <a:lnSpc>
                <a:spcPct val="115000"/>
              </a:lnSpc>
              <a:spcAft>
                <a:spcPts val="0"/>
              </a:spcAft>
              <a:buNone/>
            </a:pPr>
            <a:r>
              <a:rPr lang="nl-NL" sz="5400" b="1" dirty="0">
                <a:solidFill>
                  <a:srgbClr val="00B050"/>
                </a:solidFill>
                <a:latin typeface="Times New Roman"/>
                <a:ea typeface="Calibri"/>
                <a:cs typeface="Times New Roman"/>
              </a:rPr>
              <a:t>- </a:t>
            </a:r>
            <a:r>
              <a:rPr lang="nl-NL" sz="5400" b="1" dirty="0">
                <a:solidFill>
                  <a:srgbClr val="C00000"/>
                </a:solidFill>
                <a:latin typeface="Times New Roman"/>
                <a:ea typeface="Calibri"/>
                <a:cs typeface="Times New Roman"/>
              </a:rPr>
              <a:t>Thực</a:t>
            </a:r>
            <a:r>
              <a:rPr lang="vi-VN" sz="5400" b="1" dirty="0">
                <a:solidFill>
                  <a:srgbClr val="C00000"/>
                </a:solidFill>
                <a:latin typeface="Times New Roman"/>
                <a:ea typeface="Calibri"/>
                <a:cs typeface="Times New Roman"/>
              </a:rPr>
              <a:t> hiện được việc sử dụng tiền hợp lí. </a:t>
            </a:r>
            <a:r>
              <a:rPr lang="nl-NL" sz="5400" b="1" dirty="0">
                <a:solidFill>
                  <a:srgbClr val="C00000"/>
                </a:solidFill>
                <a:latin typeface="Times New Roman"/>
                <a:ea typeface="Calibri"/>
                <a:cs typeface="Times New Roman"/>
              </a:rPr>
              <a:t>Chuẩn</a:t>
            </a:r>
            <a:r>
              <a:rPr lang="vi-VN" sz="5400" b="1" dirty="0">
                <a:solidFill>
                  <a:srgbClr val="C00000"/>
                </a:solidFill>
                <a:latin typeface="Times New Roman"/>
                <a:ea typeface="Calibri"/>
                <a:cs typeface="Times New Roman"/>
              </a:rPr>
              <a:t> bị </a:t>
            </a:r>
            <a:r>
              <a:rPr lang="en-US" sz="5400" b="1" dirty="0" err="1">
                <a:solidFill>
                  <a:srgbClr val="C00000"/>
                </a:solidFill>
                <a:latin typeface="Times New Roman"/>
                <a:ea typeface="Calibri"/>
                <a:cs typeface="Times New Roman"/>
              </a:rPr>
              <a:t>lập</a:t>
            </a:r>
            <a:r>
              <a:rPr lang="en-US" sz="5400" b="1" dirty="0">
                <a:solidFill>
                  <a:srgbClr val="C00000"/>
                </a:solidFill>
                <a:latin typeface="Times New Roman"/>
                <a:ea typeface="Calibri"/>
                <a:cs typeface="Times New Roman"/>
              </a:rPr>
              <a:t> </a:t>
            </a:r>
            <a:r>
              <a:rPr lang="en-US" sz="5400" b="1" dirty="0" err="1">
                <a:solidFill>
                  <a:srgbClr val="C00000"/>
                </a:solidFill>
                <a:latin typeface="Times New Roman"/>
                <a:ea typeface="Calibri"/>
                <a:cs typeface="Times New Roman"/>
              </a:rPr>
              <a:t>được</a:t>
            </a:r>
            <a:r>
              <a:rPr lang="en-US" sz="5400" b="1" dirty="0">
                <a:solidFill>
                  <a:srgbClr val="C00000"/>
                </a:solidFill>
                <a:latin typeface="Times New Roman"/>
                <a:ea typeface="Calibri"/>
                <a:cs typeface="Times New Roman"/>
              </a:rPr>
              <a:t> </a:t>
            </a:r>
            <a:r>
              <a:rPr lang="en-US" sz="5400" b="1" dirty="0" err="1">
                <a:solidFill>
                  <a:srgbClr val="C00000"/>
                </a:solidFill>
                <a:latin typeface="Times New Roman"/>
                <a:ea typeface="Calibri"/>
                <a:cs typeface="Times New Roman"/>
              </a:rPr>
              <a:t>kế</a:t>
            </a:r>
            <a:r>
              <a:rPr lang="en-US" sz="5400" b="1" dirty="0">
                <a:solidFill>
                  <a:srgbClr val="C00000"/>
                </a:solidFill>
                <a:latin typeface="Times New Roman"/>
                <a:ea typeface="Calibri"/>
                <a:cs typeface="Times New Roman"/>
              </a:rPr>
              <a:t> </a:t>
            </a:r>
            <a:r>
              <a:rPr lang="en-US" sz="5400" b="1" dirty="0" err="1">
                <a:solidFill>
                  <a:srgbClr val="C00000"/>
                </a:solidFill>
                <a:latin typeface="Times New Roman"/>
                <a:ea typeface="Calibri"/>
                <a:cs typeface="Times New Roman"/>
              </a:rPr>
              <a:t>hoạch</a:t>
            </a:r>
            <a:r>
              <a:rPr lang="en-US" sz="5400" b="1" dirty="0">
                <a:solidFill>
                  <a:srgbClr val="C00000"/>
                </a:solidFill>
                <a:latin typeface="Times New Roman"/>
                <a:ea typeface="Calibri"/>
                <a:cs typeface="Times New Roman"/>
              </a:rPr>
              <a:t> </a:t>
            </a:r>
            <a:r>
              <a:rPr lang="en-US" sz="5400" b="1" dirty="0" err="1">
                <a:solidFill>
                  <a:srgbClr val="C00000"/>
                </a:solidFill>
                <a:latin typeface="Times New Roman"/>
                <a:ea typeface="Calibri"/>
                <a:cs typeface="Times New Roman"/>
              </a:rPr>
              <a:t>sử</a:t>
            </a:r>
            <a:r>
              <a:rPr lang="vi-VN" sz="5400" b="1" dirty="0">
                <a:solidFill>
                  <a:srgbClr val="C00000"/>
                </a:solidFill>
                <a:latin typeface="Times New Roman"/>
                <a:ea typeface="Calibri"/>
                <a:cs typeface="Times New Roman"/>
              </a:rPr>
              <a:t> dụng </a:t>
            </a:r>
            <a:r>
              <a:rPr lang="en-US" sz="5400" b="1" dirty="0" err="1">
                <a:solidFill>
                  <a:srgbClr val="C00000"/>
                </a:solidFill>
                <a:latin typeface="Times New Roman"/>
                <a:ea typeface="Calibri"/>
                <a:cs typeface="Times New Roman"/>
              </a:rPr>
              <a:t>tiền</a:t>
            </a:r>
            <a:r>
              <a:rPr lang="en-US" sz="5400" b="1" dirty="0">
                <a:solidFill>
                  <a:srgbClr val="C00000"/>
                </a:solidFill>
                <a:latin typeface="Times New Roman"/>
                <a:ea typeface="Calibri"/>
                <a:cs typeface="Times New Roman"/>
              </a:rPr>
              <a:t> </a:t>
            </a:r>
            <a:r>
              <a:rPr lang="en-US" sz="5400" b="1" dirty="0" err="1">
                <a:solidFill>
                  <a:srgbClr val="C00000"/>
                </a:solidFill>
                <a:latin typeface="Times New Roman"/>
                <a:ea typeface="Calibri"/>
                <a:cs typeface="Times New Roman"/>
              </a:rPr>
              <a:t>hợp</a:t>
            </a:r>
            <a:r>
              <a:rPr lang="en-US" sz="5400" b="1" dirty="0">
                <a:solidFill>
                  <a:srgbClr val="C00000"/>
                </a:solidFill>
                <a:latin typeface="Times New Roman"/>
                <a:ea typeface="Calibri"/>
                <a:cs typeface="Times New Roman"/>
              </a:rPr>
              <a:t> </a:t>
            </a:r>
            <a:r>
              <a:rPr lang="en-US" sz="5400" b="1" dirty="0" err="1">
                <a:solidFill>
                  <a:srgbClr val="C00000"/>
                </a:solidFill>
                <a:latin typeface="Times New Roman"/>
                <a:ea typeface="Calibri"/>
                <a:cs typeface="Times New Roman"/>
              </a:rPr>
              <a:t>lí</a:t>
            </a:r>
            <a:r>
              <a:rPr lang="vi-VN" sz="5400" b="1" dirty="0">
                <a:solidFill>
                  <a:srgbClr val="C00000"/>
                </a:solidFill>
                <a:latin typeface="Times New Roman"/>
                <a:ea typeface="Calibri"/>
                <a:cs typeface="Times New Roman"/>
              </a:rPr>
              <a:t>.</a:t>
            </a:r>
            <a:endParaRPr lang="en-US" sz="5400" b="1" dirty="0">
              <a:solidFill>
                <a:srgbClr val="C00000"/>
              </a:solidFill>
              <a:ea typeface="Calibri"/>
              <a:cs typeface="Times New Roman"/>
            </a:endParaRPr>
          </a:p>
          <a:p>
            <a:endParaRPr lang="en-US" sz="5400" b="1" dirty="0">
              <a:solidFill>
                <a:srgbClr val="00B050"/>
              </a:solidFill>
            </a:endParaRPr>
          </a:p>
        </p:txBody>
      </p:sp>
    </p:spTree>
    <p:extLst>
      <p:ext uri="{BB962C8B-B14F-4D97-AF65-F5344CB8AC3E}">
        <p14:creationId xmlns:p14="http://schemas.microsoft.com/office/powerpoint/2010/main" val="3453733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Horizontal Scroll 6"/>
          <p:cNvSpPr/>
          <p:nvPr/>
        </p:nvSpPr>
        <p:spPr>
          <a:xfrm>
            <a:off x="304800" y="1066800"/>
            <a:ext cx="9102640" cy="4400550"/>
          </a:xfrm>
          <a:prstGeom prst="rect">
            <a:avLst/>
          </a:prstGeom>
          <a:noFill/>
          <a:ln w="55000" cap="flat" cmpd="thickThin" algn="ctr">
            <a:noFill/>
            <a:prstDash val="solid"/>
          </a:ln>
          <a:effectLst/>
        </p:spPr>
        <p:txBody>
          <a:bodyPr lIns="91055" tIns="45521" rIns="91055" bIns="45521" anchor="ctr"/>
          <a:lstStyle/>
          <a:p>
            <a:pPr algn="just" eaLnBrk="0" fontAlgn="base" hangingPunct="0">
              <a:spcBef>
                <a:spcPct val="0"/>
              </a:spcBef>
              <a:spcAft>
                <a:spcPct val="0"/>
              </a:spcAft>
              <a:defRPr/>
            </a:pPr>
            <a:r>
              <a:rPr lang="vi-VN" sz="3000" b="1">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Nêu</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được</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biểu</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hiện</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của</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việc</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sử</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dụng</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tiền</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hợp</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lí</a:t>
            </a:r>
            <a:r>
              <a:rPr lang="en-US" sz="3000" b="1" dirty="0">
                <a:solidFill>
                  <a:srgbClr val="7030A0"/>
                </a:solidFill>
                <a:latin typeface="Times New Roman" panose="02020603050405020304" pitchFamily="18" charset="0"/>
                <a:cs typeface="Times New Roman" panose="02020603050405020304" pitchFamily="18" charset="0"/>
              </a:rPr>
              <a:t>.</a:t>
            </a:r>
          </a:p>
          <a:p>
            <a:pPr algn="just"/>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Giải</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thích</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được</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vì</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sao</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cần</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phải</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sử</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dụng</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tiền</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hợp</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lí</a:t>
            </a:r>
            <a:r>
              <a:rPr lang="en-US" sz="3000" b="1" dirty="0">
                <a:solidFill>
                  <a:srgbClr val="7030A0"/>
                </a:solidFill>
                <a:latin typeface="Times New Roman" panose="02020603050405020304" pitchFamily="18" charset="0"/>
                <a:cs typeface="Times New Roman" panose="02020603050405020304" pitchFamily="18" charset="0"/>
              </a:rPr>
              <a:t>.</a:t>
            </a:r>
          </a:p>
          <a:p>
            <a:pPr algn="just"/>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Nêu</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được</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cách</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sử</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dụng</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tiền</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hợp</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lí</a:t>
            </a:r>
            <a:r>
              <a:rPr lang="en-US" sz="3000" b="1" dirty="0">
                <a:solidFill>
                  <a:srgbClr val="7030A0"/>
                </a:solidFill>
                <a:latin typeface="Times New Roman" panose="02020603050405020304" pitchFamily="18" charset="0"/>
                <a:cs typeface="Times New Roman" panose="02020603050405020304" pitchFamily="18" charset="0"/>
              </a:rPr>
              <a:t>.</a:t>
            </a:r>
          </a:p>
          <a:p>
            <a:pPr algn="just"/>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Thực</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hiện</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được</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việc</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sử</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dụng</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tiền</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hợp</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lí</a:t>
            </a:r>
            <a:r>
              <a:rPr lang="en-US" sz="3000" b="1" dirty="0">
                <a:solidFill>
                  <a:srgbClr val="7030A0"/>
                </a:solidFill>
                <a:latin typeface="Times New Roman" panose="02020603050405020304" pitchFamily="18" charset="0"/>
                <a:cs typeface="Times New Roman" panose="02020603050405020304" pitchFamily="18" charset="0"/>
              </a:rPr>
              <a:t>.</a:t>
            </a:r>
          </a:p>
          <a:p>
            <a:pPr algn="just"/>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Góp</a:t>
            </a:r>
            <a:r>
              <a:rPr lang="en-US" sz="3000" b="1" dirty="0">
                <a:solidFill>
                  <a:srgbClr val="7030A0"/>
                </a:solidFill>
                <a:latin typeface="Times New Roman" panose="02020603050405020304" pitchFamily="18" charset="0"/>
                <a:cs typeface="Times New Roman" panose="02020603050405020304" pitchFamily="18" charset="0"/>
              </a:rPr>
              <a:t> ý </a:t>
            </a:r>
            <a:r>
              <a:rPr lang="en-US" sz="3000" b="1" dirty="0" err="1">
                <a:solidFill>
                  <a:srgbClr val="7030A0"/>
                </a:solidFill>
                <a:latin typeface="Times New Roman" panose="02020603050405020304" pitchFamily="18" charset="0"/>
                <a:cs typeface="Times New Roman" panose="02020603050405020304" pitchFamily="18" charset="0"/>
              </a:rPr>
              <a:t>với</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bạn</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bè</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để</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sử</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dụng</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tiền</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hợp</a:t>
            </a:r>
            <a:r>
              <a:rPr lang="en-US" sz="3000" b="1" dirty="0">
                <a:solidFill>
                  <a:srgbClr val="7030A0"/>
                </a:solidFill>
                <a:latin typeface="Times New Roman" panose="02020603050405020304" pitchFamily="18" charset="0"/>
                <a:cs typeface="Times New Roman" panose="02020603050405020304" pitchFamily="18" charset="0"/>
              </a:rPr>
              <a:t> </a:t>
            </a:r>
            <a:r>
              <a:rPr lang="en-US" sz="3000" b="1" dirty="0" err="1">
                <a:solidFill>
                  <a:srgbClr val="7030A0"/>
                </a:solidFill>
                <a:latin typeface="Times New Roman" panose="02020603050405020304" pitchFamily="18" charset="0"/>
                <a:cs typeface="Times New Roman" panose="02020603050405020304" pitchFamily="18" charset="0"/>
              </a:rPr>
              <a:t>lí</a:t>
            </a:r>
            <a:r>
              <a:rPr lang="en-US" sz="3000" b="1" dirty="0">
                <a:solidFill>
                  <a:srgbClr val="7030A0"/>
                </a:solidFill>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056A0F9F-5B6A-B93B-3ADA-EA79FEB6C274}"/>
              </a:ext>
            </a:extLst>
          </p:cNvPr>
          <p:cNvSpPr txBox="1"/>
          <p:nvPr/>
        </p:nvSpPr>
        <p:spPr>
          <a:xfrm>
            <a:off x="2278295" y="838200"/>
            <a:ext cx="4587410" cy="707886"/>
          </a:xfrm>
          <a:prstGeom prst="rect">
            <a:avLst/>
          </a:prstGeom>
          <a:noFill/>
        </p:spPr>
        <p:txBody>
          <a:bodyPr wrap="square">
            <a:spAutoFit/>
          </a:bodyPr>
          <a:lstStyle/>
          <a:p>
            <a:pPr algn="ctr" eaLnBrk="0" fontAlgn="base" hangingPunct="0">
              <a:spcBef>
                <a:spcPct val="0"/>
              </a:spcBef>
              <a:spcAft>
                <a:spcPct val="0"/>
              </a:spcAft>
              <a:defRPr/>
            </a:pPr>
            <a:r>
              <a:rPr lang="en-US" sz="4000" b="1" kern="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MỤC TIÊU</a:t>
            </a:r>
            <a:endParaRPr lang="en-US" sz="4000" b="1" kern="0"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215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4">
            <a:extLst>
              <a:ext uri="{FF2B5EF4-FFF2-40B4-BE49-F238E27FC236}">
                <a16:creationId xmlns:a16="http://schemas.microsoft.com/office/drawing/2014/main" id="{FD11E177-36BF-4677-AD66-45AB66CBF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17" y="1217509"/>
            <a:ext cx="2884576" cy="2884576"/>
          </a:xfrm>
          <a:prstGeom prst="rect">
            <a:avLst/>
          </a:prstGeom>
        </p:spPr>
      </p:pic>
      <p:pic>
        <p:nvPicPr>
          <p:cNvPr id="3" name="图片 3">
            <a:extLst>
              <a:ext uri="{FF2B5EF4-FFF2-40B4-BE49-F238E27FC236}">
                <a16:creationId xmlns:a16="http://schemas.microsoft.com/office/drawing/2014/main" id="{AD1CBF72-E20D-4811-8B67-DC1E755D6D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603" y="629271"/>
            <a:ext cx="6059893" cy="4220231"/>
          </a:xfrm>
          <a:prstGeom prst="rect">
            <a:avLst/>
          </a:prstGeom>
        </p:spPr>
      </p:pic>
      <p:pic>
        <p:nvPicPr>
          <p:cNvPr id="4" name="图片 5">
            <a:extLst>
              <a:ext uri="{FF2B5EF4-FFF2-40B4-BE49-F238E27FC236}">
                <a16:creationId xmlns:a16="http://schemas.microsoft.com/office/drawing/2014/main" id="{1E00440B-6D41-4704-9E08-194C05240A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9488" y="3982761"/>
            <a:ext cx="5352131" cy="3064045"/>
          </a:xfrm>
          <a:prstGeom prst="rect">
            <a:avLst/>
          </a:prstGeom>
        </p:spPr>
      </p:pic>
      <p:sp>
        <p:nvSpPr>
          <p:cNvPr id="5" name="Rectangle 4">
            <a:extLst>
              <a:ext uri="{FF2B5EF4-FFF2-40B4-BE49-F238E27FC236}">
                <a16:creationId xmlns:a16="http://schemas.microsoft.com/office/drawing/2014/main" id="{3563F090-3138-4E8F-BB52-0E2A28BB53A6}"/>
              </a:ext>
            </a:extLst>
          </p:cNvPr>
          <p:cNvSpPr/>
          <p:nvPr/>
        </p:nvSpPr>
        <p:spPr>
          <a:xfrm>
            <a:off x="2811368" y="1782634"/>
            <a:ext cx="4961031" cy="923330"/>
          </a:xfrm>
          <a:prstGeom prst="rect">
            <a:avLst/>
          </a:prstGeom>
          <a:noFill/>
        </p:spPr>
        <p:txBody>
          <a:bodyPr wrap="square" lIns="91440" tIns="45720" rIns="91440" bIns="45720">
            <a:spAutoFit/>
          </a:bodyPr>
          <a:lstStyle/>
          <a:p>
            <a:pPr algn="ctr"/>
            <a:r>
              <a:rPr lang="en-US" sz="5400" b="1">
                <a:ln w="0"/>
                <a:solidFill>
                  <a:srgbClr val="FF0000"/>
                </a:solidFill>
                <a:effectLst>
                  <a:outerShdw blurRad="38100" dist="19050" dir="2700000" algn="tl" rotWithShape="0">
                    <a:prstClr val="black">
                      <a:alpha val="40000"/>
                    </a:prstClr>
                  </a:outerShdw>
                </a:effectLst>
                <a:latin typeface="Times New Roman" panose="02020603050405020304" pitchFamily="18" charset="0"/>
                <a:cs typeface="Times New Roman" panose="02020603050405020304" pitchFamily="18" charset="0"/>
              </a:rPr>
              <a:t>KHỞI ĐỘNG</a:t>
            </a:r>
            <a:endParaRPr lang="en-US" sz="5400" b="1" dirty="0">
              <a:ln w="0"/>
              <a:solidFill>
                <a:srgbClr val="FF0000"/>
              </a:solidFill>
              <a:effectLst>
                <a:outerShdw blurRad="38100" dist="19050" dir="2700000" algn="tl" rotWithShape="0">
                  <a:prstClr val="black">
                    <a:alpha val="40000"/>
                  </a:prstClr>
                </a:outerShdw>
              </a:effectLst>
              <a:latin typeface="Times New Roman" panose="02020603050405020304" pitchFamily="18" charset="0"/>
              <a:cs typeface="Times New Roman" panose="02020603050405020304" pitchFamily="18" charset="0"/>
            </a:endParaRPr>
          </a:p>
        </p:txBody>
      </p:sp>
      <p:pic>
        <p:nvPicPr>
          <p:cNvPr id="7"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1343815" y="3032642"/>
            <a:ext cx="2041347" cy="2432210"/>
          </a:xfrm>
          <a:prstGeom prst="rect">
            <a:avLst/>
          </a:prstGeom>
        </p:spPr>
      </p:pic>
      <p:pic>
        <p:nvPicPr>
          <p:cNvPr id="8"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443329" y="3826520"/>
            <a:ext cx="2041347" cy="2432210"/>
          </a:xfrm>
          <a:prstGeom prst="rect">
            <a:avLst/>
          </a:prstGeom>
        </p:spPr>
      </p:pic>
      <p:pic>
        <p:nvPicPr>
          <p:cNvPr id="9"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2624134" y="3826521"/>
            <a:ext cx="2041347" cy="2432210"/>
          </a:xfrm>
          <a:prstGeom prst="rect">
            <a:avLst/>
          </a:prstGeom>
        </p:spPr>
      </p:pic>
    </p:spTree>
    <p:extLst>
      <p:ext uri="{BB962C8B-B14F-4D97-AF65-F5344CB8AC3E}">
        <p14:creationId xmlns:p14="http://schemas.microsoft.com/office/powerpoint/2010/main" val="3837225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1+#ppt_w/2"/>
                                          </p:val>
                                        </p:tav>
                                        <p:tav tm="100000">
                                          <p:val>
                                            <p:strVal val="#ppt_x"/>
                                          </p:val>
                                        </p:tav>
                                      </p:tavLst>
                                    </p:anim>
                                    <p:anim calcmode="lin" valueType="num">
                                      <p:cBhvr additive="base">
                                        <p:cTn id="1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childTnLst>
                                </p:cTn>
                              </p:par>
                            </p:childTnLst>
                          </p:cTn>
                        </p:par>
                        <p:par>
                          <p:cTn id="23" fill="hold">
                            <p:stCondLst>
                              <p:cond delay="500"/>
                            </p:stCondLst>
                            <p:childTnLst>
                              <p:par>
                                <p:cTn id="24"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25" dur="4000" fill="hold"/>
                                        <p:tgtEl>
                                          <p:spTgt spid="7"/>
                                        </p:tgtEl>
                                        <p:attrNameLst>
                                          <p:attrName>ppt_x</p:attrName>
                                          <p:attrName>ppt_y</p:attrName>
                                        </p:attrNameLst>
                                      </p:cBhvr>
                                    </p:animMotion>
                                  </p:childTnLst>
                                </p:cTn>
                              </p:par>
                            </p:childTnLst>
                          </p:cTn>
                        </p:par>
                        <p:par>
                          <p:cTn id="26" fill="hold">
                            <p:stCondLst>
                              <p:cond delay="4500"/>
                            </p:stCondLst>
                            <p:childTnLst>
                              <p:par>
                                <p:cTn id="27"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28" dur="4000" fill="hold"/>
                                        <p:tgtEl>
                                          <p:spTgt spid="8"/>
                                        </p:tgtEl>
                                        <p:attrNameLst>
                                          <p:attrName>ppt_x</p:attrName>
                                          <p:attrName>ppt_y</p:attrName>
                                        </p:attrNameLst>
                                      </p:cBhvr>
                                    </p:animMotion>
                                  </p:childTnLst>
                                </p:cTn>
                              </p:par>
                            </p:childTnLst>
                          </p:cTn>
                        </p:par>
                        <p:par>
                          <p:cTn id="29" fill="hold">
                            <p:stCondLst>
                              <p:cond delay="8500"/>
                            </p:stCondLst>
                            <p:childTnLst>
                              <p:par>
                                <p:cTn id="30"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31" dur="4000" fill="hold"/>
                                        <p:tgtEl>
                                          <p:spTgt spid="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4">
            <a:extLst>
              <a:ext uri="{FF2B5EF4-FFF2-40B4-BE49-F238E27FC236}">
                <a16:creationId xmlns:a16="http://schemas.microsoft.com/office/drawing/2014/main" id="{FD11E177-36BF-4677-AD66-45AB66CBF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17" y="1217509"/>
            <a:ext cx="2884576" cy="2884576"/>
          </a:xfrm>
          <a:prstGeom prst="rect">
            <a:avLst/>
          </a:prstGeom>
        </p:spPr>
      </p:pic>
      <p:pic>
        <p:nvPicPr>
          <p:cNvPr id="3" name="图片 3">
            <a:extLst>
              <a:ext uri="{FF2B5EF4-FFF2-40B4-BE49-F238E27FC236}">
                <a16:creationId xmlns:a16="http://schemas.microsoft.com/office/drawing/2014/main" id="{AD1CBF72-E20D-4811-8B67-DC1E755D6D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600" y="629265"/>
            <a:ext cx="6059893" cy="4220231"/>
          </a:xfrm>
          <a:prstGeom prst="rect">
            <a:avLst/>
          </a:prstGeom>
        </p:spPr>
      </p:pic>
      <p:pic>
        <p:nvPicPr>
          <p:cNvPr id="4" name="图片 5">
            <a:extLst>
              <a:ext uri="{FF2B5EF4-FFF2-40B4-BE49-F238E27FC236}">
                <a16:creationId xmlns:a16="http://schemas.microsoft.com/office/drawing/2014/main" id="{1E00440B-6D41-4704-9E08-194C05240A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9485" y="3982755"/>
            <a:ext cx="5352131" cy="3064045"/>
          </a:xfrm>
          <a:prstGeom prst="rect">
            <a:avLst/>
          </a:prstGeom>
        </p:spPr>
      </p:pic>
      <p:sp>
        <p:nvSpPr>
          <p:cNvPr id="5" name="Rectangle 4">
            <a:extLst>
              <a:ext uri="{FF2B5EF4-FFF2-40B4-BE49-F238E27FC236}">
                <a16:creationId xmlns:a16="http://schemas.microsoft.com/office/drawing/2014/main" id="{3563F090-3138-4E8F-BB52-0E2A28BB53A6}"/>
              </a:ext>
            </a:extLst>
          </p:cNvPr>
          <p:cNvSpPr/>
          <p:nvPr/>
        </p:nvSpPr>
        <p:spPr>
          <a:xfrm>
            <a:off x="2811368" y="1782634"/>
            <a:ext cx="4961031" cy="923330"/>
          </a:xfrm>
          <a:prstGeom prst="rect">
            <a:avLst/>
          </a:prstGeom>
          <a:noFill/>
        </p:spPr>
        <p:txBody>
          <a:bodyPr wrap="square" lIns="91440" tIns="45720" rIns="91440" bIns="45720">
            <a:spAutoFit/>
          </a:bodyPr>
          <a:lstStyle/>
          <a:p>
            <a:pPr algn="ctr"/>
            <a:r>
              <a:rPr lang="en-US" sz="5400" b="1">
                <a:ln w="0"/>
                <a:solidFill>
                  <a:srgbClr val="00B050"/>
                </a:solidFill>
                <a:effectLst>
                  <a:outerShdw blurRad="38100" dist="19050" dir="2700000" algn="tl" rotWithShape="0">
                    <a:prstClr val="black">
                      <a:alpha val="40000"/>
                    </a:prstClr>
                  </a:outerShdw>
                </a:effectLst>
                <a:latin typeface="Times New Roman" panose="02020603050405020304" pitchFamily="18" charset="0"/>
                <a:cs typeface="Times New Roman" panose="02020603050405020304" pitchFamily="18" charset="0"/>
              </a:rPr>
              <a:t>KHÁM PHÁ</a:t>
            </a:r>
            <a:endParaRPr lang="en-US" sz="5400" b="1" dirty="0">
              <a:ln w="0"/>
              <a:solidFill>
                <a:srgbClr val="00B050"/>
              </a:solidFill>
              <a:effectLst>
                <a:outerShdw blurRad="38100" dist="19050" dir="2700000" algn="tl" rotWithShape="0">
                  <a:prstClr val="black">
                    <a:alpha val="40000"/>
                  </a:prstClr>
                </a:outerShdw>
              </a:effectLst>
              <a:latin typeface="Times New Roman" panose="02020603050405020304" pitchFamily="18" charset="0"/>
              <a:cs typeface="Times New Roman" panose="02020603050405020304" pitchFamily="18" charset="0"/>
            </a:endParaRPr>
          </a:p>
        </p:txBody>
      </p:sp>
      <p:pic>
        <p:nvPicPr>
          <p:cNvPr id="7"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1343815" y="3032642"/>
            <a:ext cx="2041347" cy="2432210"/>
          </a:xfrm>
          <a:prstGeom prst="rect">
            <a:avLst/>
          </a:prstGeom>
        </p:spPr>
      </p:pic>
      <p:pic>
        <p:nvPicPr>
          <p:cNvPr id="8"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443329" y="3826520"/>
            <a:ext cx="2041347" cy="2432210"/>
          </a:xfrm>
          <a:prstGeom prst="rect">
            <a:avLst/>
          </a:prstGeom>
        </p:spPr>
      </p:pic>
      <p:pic>
        <p:nvPicPr>
          <p:cNvPr id="9" name="图片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502768">
            <a:off x="2624134" y="3826521"/>
            <a:ext cx="2041347" cy="2432210"/>
          </a:xfrm>
          <a:prstGeom prst="rect">
            <a:avLst/>
          </a:prstGeom>
        </p:spPr>
      </p:pic>
    </p:spTree>
    <p:extLst>
      <p:ext uri="{BB962C8B-B14F-4D97-AF65-F5344CB8AC3E}">
        <p14:creationId xmlns:p14="http://schemas.microsoft.com/office/powerpoint/2010/main" val="347504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1+#ppt_w/2"/>
                                          </p:val>
                                        </p:tav>
                                        <p:tav tm="100000">
                                          <p:val>
                                            <p:strVal val="#ppt_x"/>
                                          </p:val>
                                        </p:tav>
                                      </p:tavLst>
                                    </p:anim>
                                    <p:anim calcmode="lin" valueType="num">
                                      <p:cBhvr additive="base">
                                        <p:cTn id="1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childTnLst>
                                </p:cTn>
                              </p:par>
                            </p:childTnLst>
                          </p:cTn>
                        </p:par>
                        <p:par>
                          <p:cTn id="23" fill="hold">
                            <p:stCondLst>
                              <p:cond delay="500"/>
                            </p:stCondLst>
                            <p:childTnLst>
                              <p:par>
                                <p:cTn id="24"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25" dur="4000" fill="hold"/>
                                        <p:tgtEl>
                                          <p:spTgt spid="7"/>
                                        </p:tgtEl>
                                        <p:attrNameLst>
                                          <p:attrName>ppt_x</p:attrName>
                                          <p:attrName>ppt_y</p:attrName>
                                        </p:attrNameLst>
                                      </p:cBhvr>
                                    </p:animMotion>
                                  </p:childTnLst>
                                </p:cTn>
                              </p:par>
                            </p:childTnLst>
                          </p:cTn>
                        </p:par>
                        <p:par>
                          <p:cTn id="26" fill="hold">
                            <p:stCondLst>
                              <p:cond delay="4500"/>
                            </p:stCondLst>
                            <p:childTnLst>
                              <p:par>
                                <p:cTn id="27"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28" dur="4000" fill="hold"/>
                                        <p:tgtEl>
                                          <p:spTgt spid="8"/>
                                        </p:tgtEl>
                                        <p:attrNameLst>
                                          <p:attrName>ppt_x</p:attrName>
                                          <p:attrName>ppt_y</p:attrName>
                                        </p:attrNameLst>
                                      </p:cBhvr>
                                    </p:animMotion>
                                  </p:childTnLst>
                                </p:cTn>
                              </p:par>
                            </p:childTnLst>
                          </p:cTn>
                        </p:par>
                        <p:par>
                          <p:cTn id="29" fill="hold">
                            <p:stCondLst>
                              <p:cond delay="8500"/>
                            </p:stCondLst>
                            <p:childTnLst>
                              <p:par>
                                <p:cTn id="30" presetID="0" presetClass="path" presetSubtype="0" accel="50000" decel="50000" fill="hold" nodeType="afterEffect">
                                  <p:stCondLst>
                                    <p:cond delay="0"/>
                                  </p:stCondLst>
                                  <p:childTnLst>
                                    <p:animMotion origin="layout" path="M -0.01446 0.01134 L -0.01446 0.01134 C -0.025 0.01852 -0.0168 0.01134 -0.02227 0.01898 C -0.02357 0.02083 -0.02513 0.02222 -0.02657 0.02407 L -0.02865 0.02662 C -0.03138 0.03634 -0.02826 0.02708 -0.03295 0.03541 C -0.03529 0.03958 -0.03347 0.03912 -0.03568 0.04421 C -0.03698 0.04699 -0.03881 0.04861 -0.03998 0.05162 C -0.04649 0.06898 -0.03972 0.05115 -0.04493 0.06435 C -0.04545 0.06551 -0.04571 0.06713 -0.04636 0.06805 C -0.04714 0.06921 -0.04818 0.06967 -0.04922 0.0706 C -0.05065 0.08102 -0.04857 0.07106 -0.05196 0.07801 C -0.05521 0.08472 -0.05365 0.08495 -0.0569 0.08935 C -0.05834 0.0912 -0.0612 0.09444 -0.0612 0.09444 C -0.06329 0.1 -0.06498 0.10555 -0.06823 0.10949 C -0.06901 0.11041 -0.06967 0.11134 -0.07045 0.11203 C -0.07136 0.11296 -0.0724 0.11342 -0.07318 0.11458 C -0.07409 0.11551 -0.07461 0.11713 -0.07539 0.11828 C -0.07605 0.11921 -0.07683 0.1199 -0.07748 0.12083 C -0.07826 0.12199 -0.07878 0.12361 -0.07956 0.12453 C -0.08099 0.12639 -0.08243 0.12801 -0.08386 0.12963 C -0.08646 0.13264 -0.08842 0.13541 -0.09167 0.13727 L -0.09375 0.13842 C -0.09558 0.14166 -0.09753 0.14583 -0.10013 0.14722 L -0.10222 0.14861 C -0.10756 0.15486 -0.10105 0.14676 -0.10651 0.15486 C -0.10808 0.15717 -0.11003 0.1581 -0.11146 0.16111 C -0.11263 0.16342 -0.11433 0.16875 -0.11433 0.16875 C -0.11446 0.17152 -0.11472 0.17453 -0.11498 0.17754 C -0.11524 0.18009 -0.11563 0.1824 -0.11563 0.18495 C -0.11563 0.20092 -0.11563 0.21689 -0.11498 0.23287 C -0.11485 0.23472 -0.11394 0.23611 -0.11355 0.23796 C -0.11329 0.23912 -0.11315 0.24051 -0.11289 0.24166 C -0.11198 0.24514 -0.1099 0.25208 -0.1086 0.25416 C -0.10717 0.25671 -0.10599 0.25972 -0.10443 0.2618 C -0.10365 0.2625 -0.103 0.26365 -0.10222 0.26435 C -0.10118 0.26527 -0.09987 0.26597 -0.0987 0.26689 C -0.09805 0.26736 -0.09727 0.26736 -0.09662 0.26805 C -0.09584 0.26875 -0.09519 0.2699 -0.0944 0.2706 C -0.09349 0.27152 -0.09037 0.27268 -0.08946 0.27314 C -0.08881 0.27384 -0.08815 0.275 -0.08737 0.27569 C -0.08659 0.27615 -0.08164 0.27801 -0.08099 0.27801 C -0.07956 0.27847 -0.07813 0.27893 -0.07683 0.27939 C -0.07513 0.27986 -0.07201 0.28171 -0.07045 0.28194 C -0.06094 0.28264 -0.05157 0.28264 -0.04206 0.2831 C -0.03789 0.28356 -0.0336 0.28379 -0.0293 0.28449 C -0.02435 0.28518 -0.02539 0.28611 -0.02019 0.28819 C -0.01849 0.28889 -0.0168 0.28912 -0.01524 0.28935 C -0.01381 0.29027 -0.01237 0.2912 -0.01094 0.29189 C -0.00873 0.29305 -0.00365 0.29421 -0.0017 0.29444 C 0.00416 0.29514 0.01002 0.29537 0.01588 0.29583 C 0.01836 0.29652 0.01992 0.29699 0.02226 0.29814 C 0.02304 0.29861 0.02369 0.2993 0.02448 0.29953 C 0.0263 0.3 0.02825 0.30023 0.03007 0.30069 C 0.03203 0.30139 0.03385 0.30277 0.0358 0.30324 C 0.03724 0.3037 0.03854 0.30393 0.03997 0.30463 C 0.04101 0.30486 0.04192 0.30555 0.04283 0.30578 C 0.04453 0.30625 0.04609 0.30648 0.04778 0.30694 C 0.04895 0.3074 0.05013 0.30787 0.0513 0.30833 C 0.05273 0.30879 0.05416 0.30926 0.0556 0.30949 C 0.06054 0.3125 0.05455 0.30926 0.06406 0.31203 C 0.06484 0.31227 0.06549 0.31296 0.06614 0.31342 C 0.06757 0.31389 0.06901 0.31412 0.07044 0.31458 C 0.07109 0.31504 0.07187 0.31597 0.07252 0.31597 C 0.08489 0.31597 0.0776 0.31574 0.0832 0.31342 C 0.09075 0.30995 0.08268 0.31458 0.09023 0.30949 C 0.09101 0.30902 0.09166 0.30879 0.09231 0.30833 C 0.09362 0.30717 0.09479 0.30578 0.09596 0.30463 C 0.09661 0.3037 0.09726 0.30277 0.09804 0.30208 C 0.10026 0.3 0.10364 0.3 0.10586 0.29953 C 0.10703 0.29907 0.1082 0.29861 0.10937 0.29814 C 0.11119 0.29745 0.11315 0.29629 0.11497 0.29583 L 0.11992 0.29444 C 0.1207 0.29398 0.12135 0.29352 0.12213 0.29328 C 0.12395 0.29236 0.12591 0.29166 0.12773 0.29074 C 0.12968 0.28958 0.13632 0.28495 0.13841 0.2831 C 0.14075 0.28102 0.14531 0.27615 0.14752 0.27314 C 0.15104 0.26852 0.14948 0.27037 0.15247 0.26689 C 0.15299 0.26551 0.15351 0.26435 0.1539 0.26296 C 0.15468 0.26134 0.15573 0.25995 0.15612 0.2581 C 0.15703 0.25139 0.15742 0.23796 0.15742 0.23796 C 0.15729 0.21944 0.15677 0.20092 0.15677 0.1824 C 0.15677 0.11875 0.15416 0.1375 0.15885 0.10833 C 0.15911 0.10416 0.15911 0.09977 0.15963 0.0956 C 0.15989 0.09305 0.16054 0.09074 0.16106 0.08819 C 0.16198 0.08287 0.16132 0.08541 0.16315 0.08055 L 0.16523 0.06921 C 0.16549 0.06805 0.16562 0.06666 0.16601 0.06551 C 0.1664 0.06435 0.16705 0.06319 0.16744 0.0618 C 0.16796 0.05926 0.16796 0.05648 0.16875 0.05416 C 0.16927 0.05301 0.16979 0.05185 0.17018 0.05046 C 0.17083 0.04838 0.17135 0.04352 0.17161 0.04166 C 0.17187 0.04027 0.172 0.03912 0.17239 0.03773 C 0.17278 0.03657 0.1733 0.03541 0.17382 0.03402 C 0.17356 -0.02894 0.17356 -0.09167 0.17304 -0.15463 C 0.17304 -0.15787 0.17161 -0.15949 0.17096 -0.16227 C 0.17057 -0.16343 0.17057 -0.16482 0.17018 -0.16598 C 0.1694 -0.16852 0.16731 -0.17269 0.16601 -0.17477 C 0.16367 -0.17801 0.16263 -0.17801 0.15963 -0.17986 L 0.15533 -0.18241 C 0.15468 -0.18264 0.1539 -0.18287 0.15325 -0.18357 C 0.14948 -0.18681 0.15143 -0.18565 0.14752 -0.18727 C 0.14687 -0.1882 0.14622 -0.18936 0.14544 -0.18982 C 0.14414 -0.19098 0.14257 -0.19144 0.14114 -0.19236 L 0.13906 -0.19375 C 0.13906 -0.19375 0.13489 -0.19607 0.13489 -0.19607 C 0.13294 -0.19676 0.12864 -0.19815 0.12708 -0.2 C 0.12448 -0.20301 0.12487 -0.20301 0.12135 -0.20486 C 0.11823 -0.20695 0.11836 -0.20556 0.11497 -0.2088 C 0.11393 -0.20973 0.11328 -0.21158 0.11224 -0.2125 C 0.11132 -0.2132 0.11028 -0.2132 0.10937 -0.21366 C 0.10429 -0.21644 0.11093 -0.21366 0.10364 -0.21621 C 0.10273 -0.21713 0.10182 -0.21806 0.10091 -0.21875 C 0.10013 -0.21922 0.09948 -0.21945 0.09869 -0.22014 C 0.09687 -0.22153 0.09505 -0.22385 0.0931 -0.225 L 0.0888 -0.22755 C 0.08815 -0.22801 0.0875 -0.22848 0.08671 -0.22894 C 0.0858 -0.22917 0.08489 -0.22986 0.08385 -0.2301 C 0.08242 -0.23056 0.08099 -0.23102 0.07968 -0.23148 C 0.07851 -0.23172 0.07734 -0.23218 0.07604 -0.23264 C 0.06992 -0.23704 0.075 -0.23403 0.06692 -0.23635 C 0.06588 -0.23681 0.06497 -0.23727 0.06406 -0.23773 C 0.06263 -0.2382 0.06119 -0.23843 0.05976 -0.23889 C 0.05885 -0.23936 0.05794 -0.23982 0.05703 -0.24028 C 0.0556 -0.24074 0.05416 -0.24098 0.05273 -0.24144 C 0.04843 -0.24398 0.05234 -0.2419 0.04492 -0.24398 C 0.04023 -0.24514 0.04283 -0.24468 0.03932 -0.24653 C 0.03737 -0.24746 0.03476 -0.24838 0.03294 -0.24908 L 0.02018 -0.25278 C 0.01419 -0.25625 0.01744 -0.25486 0.01028 -0.25648 C 0.00963 -0.25695 0.00885 -0.25741 0.0082 -0.25787 C -0.00417 -0.2632 -0.02162 -0.25811 -0.03073 -0.25787 C -0.03151 -0.25695 -0.03217 -0.25602 -0.03295 -0.25533 C -0.03477 -0.25348 -0.03672 -0.25186 -0.03855 -0.25023 C -0.03946 -0.24931 -0.0405 -0.24861 -0.04141 -0.24769 C -0.04258 -0.24653 -0.04388 -0.24537 -0.04493 -0.24398 C -0.04571 -0.24283 -0.04623 -0.24098 -0.04701 -0.24028 C -0.04831 -0.23889 -0.05 -0.23889 -0.05131 -0.23773 C -0.05222 -0.23681 -0.05326 -0.23611 -0.05417 -0.23519 C -0.05651 -0.23241 -0.05717 -0.23102 -0.05912 -0.22755 C -0.05951 -0.22547 -0.06003 -0.22338 -0.06055 -0.2213 C -0.06081 -0.22014 -0.06081 -0.21875 -0.0612 -0.2176 C -0.06198 -0.21482 -0.06329 -0.21273 -0.06407 -0.20996 C -0.06576 -0.20394 -0.06537 -0.2051 -0.06758 -0.19861 C -0.06797 -0.19746 -0.06862 -0.1963 -0.06901 -0.19491 C -0.07214 -0.18426 -0.07201 -0.18473 -0.07396 -0.17593 C -0.0737 -0.16806 -0.07357 -0.16019 -0.07318 -0.15209 C -0.07305 -0.14861 -0.07227 -0.14676 -0.07188 -0.14329 C -0.07149 -0.14121 -0.07136 -0.13912 -0.0711 -0.13704 C -0.07032 -0.13172 -0.07032 -0.13426 -0.06901 -0.12824 C -0.06849 -0.1257 -0.06823 -0.12315 -0.06758 -0.12061 C -0.06667 -0.11736 -0.06524 -0.11436 -0.06472 -0.11065 C -0.06446 -0.10903 -0.06446 -0.10718 -0.06407 -0.10556 C -0.06355 -0.10394 -0.0625 -0.10324 -0.06185 -0.10186 C -0.06042 -0.09861 -0.05899 -0.09514 -0.05769 -0.09167 C -0.05717 -0.09051 -0.05664 -0.08936 -0.05625 -0.08797 C -0.05586 -0.08681 -0.05599 -0.08519 -0.0556 -0.08426 C -0.05495 -0.08264 -0.05404 -0.08195 -0.05339 -0.08033 C -0.05274 -0.07894 -0.05274 -0.07686 -0.05196 -0.07547 C -0.05118 -0.07385 -0.05 -0.07315 -0.04922 -0.07153 C -0.0431 -0.05949 -0.04909 -0.06736 -0.04427 -0.06158 C -0.04297 -0.0551 -0.04375 -0.05764 -0.03998 -0.05023 C -0.03868 -0.04769 -0.03737 -0.04491 -0.03568 -0.0426 C -0.03217 -0.03797 -0.03386 -0.04005 -0.03073 -0.03635 C -0.02982 -0.0338 -0.02891 -0.03125 -0.028 -0.02894 C -0.02722 -0.02709 -0.02644 -0.02547 -0.02579 -0.02385 C -0.02487 -0.0213 -0.02292 -0.01621 -0.02292 -0.01621 C -0.02097 -0.00579 -0.02435 -0.02223 -0.0194 -0.00486 C -0.01901 -0.00324 -0.01862 -0.00162 -0.01797 3.33333E-6 C -0.01719 0.00277 -0.01511 0.00949 -0.01446 0.01134 Z " pathEditMode="relative" ptsTypes="AAAAAAAAAAAAAAAAAAAAAAAAAAAAAAAAAAAAAAAAAAAAAAAAAAAAAAAAAAAAAAAAAAAAAAAAAAAAAAAAAAAAAAAAAAAAAAAAAAAAAAAAAAAAAAAAAAAAAAAAAAAAAAAAAAAAAAAAAAAAAAAAAAAAAAAAAAAAAAAAAAAAAAAAAA">
                                      <p:cBhvr>
                                        <p:cTn id="31" dur="4000" fill="hold"/>
                                        <p:tgtEl>
                                          <p:spTgt spid="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954" y="0"/>
            <a:ext cx="9112045" cy="6414064"/>
          </a:xfrm>
          <a:prstGeom prst="rect">
            <a:avLst/>
          </a:prstGeom>
        </p:spPr>
        <p:txBody>
          <a:bodyPr wrap="square">
            <a:spAutoFit/>
          </a:bodyPr>
          <a:lstStyle/>
          <a:p>
            <a:pPr marL="457200" indent="-457200" algn="just">
              <a:lnSpc>
                <a:spcPct val="130000"/>
              </a:lnSpc>
              <a:spcAft>
                <a:spcPts val="0"/>
              </a:spcAft>
              <a:buFont typeface="Wingdings" pitchFamily="2" charset="2"/>
              <a:buChar char="v"/>
            </a:pPr>
            <a:r>
              <a:rPr lang="en-US" sz="2800" b="1" dirty="0">
                <a:solidFill>
                  <a:srgbClr val="002060"/>
                </a:solidFill>
                <a:effectLst/>
                <a:latin typeface="Times New Roman"/>
                <a:ea typeface="Calibri"/>
                <a:cs typeface="Times New Roman"/>
              </a:rPr>
              <a:t> </a:t>
            </a:r>
            <a:r>
              <a:rPr lang="vi-VN"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Tìm</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hiểu</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những</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biểu</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hiện</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về</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việc</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sử</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dụng</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tiền</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hợp</a:t>
            </a:r>
            <a:r>
              <a:rPr lang="en-US" sz="3200" b="1" dirty="0">
                <a:solidFill>
                  <a:srgbClr val="002060"/>
                </a:solidFill>
                <a:effectLst/>
                <a:latin typeface="Times New Roman"/>
                <a:ea typeface="Calibri"/>
                <a:cs typeface="Times New Roman"/>
              </a:rPr>
              <a:t> </a:t>
            </a:r>
            <a:r>
              <a:rPr lang="en-US" sz="3200" b="1" dirty="0" err="1">
                <a:solidFill>
                  <a:srgbClr val="002060"/>
                </a:solidFill>
                <a:effectLst/>
                <a:latin typeface="Times New Roman"/>
                <a:ea typeface="Calibri"/>
                <a:cs typeface="Times New Roman"/>
              </a:rPr>
              <a:t>lí</a:t>
            </a:r>
            <a:r>
              <a:rPr lang="vi-VN" sz="3200" b="1" dirty="0">
                <a:solidFill>
                  <a:srgbClr val="002060"/>
                </a:solidFill>
                <a:effectLst/>
                <a:latin typeface="Times New Roman"/>
                <a:ea typeface="Calibri"/>
                <a:cs typeface="Times New Roman"/>
              </a:rPr>
              <a:t>.</a:t>
            </a:r>
            <a:endParaRPr lang="en-US" sz="3200" dirty="0">
              <a:solidFill>
                <a:srgbClr val="002060"/>
              </a:solidFill>
              <a:ea typeface="Calibri"/>
              <a:cs typeface="Times New Roman"/>
            </a:endParaRPr>
          </a:p>
          <a:p>
            <a:pPr algn="just">
              <a:lnSpc>
                <a:spcPct val="130000"/>
              </a:lnSpc>
              <a:spcAft>
                <a:spcPts val="0"/>
              </a:spcAft>
            </a:pPr>
            <a:r>
              <a:rPr lang="vi-VN" sz="2800" b="1" dirty="0">
                <a:solidFill>
                  <a:srgbClr val="FF0000"/>
                </a:solidFill>
                <a:effectLst/>
                <a:latin typeface="Times New Roman"/>
                <a:ea typeface="Calibri"/>
                <a:cs typeface="Times New Roman"/>
              </a:rPr>
              <a:t>* </a:t>
            </a:r>
            <a:r>
              <a:rPr lang="vi-VN" sz="2800" b="1" dirty="0">
                <a:solidFill>
                  <a:srgbClr val="C00000"/>
                </a:solidFill>
                <a:effectLst/>
                <a:latin typeface="Times New Roman"/>
                <a:ea typeface="Calibri"/>
                <a:cs typeface="Times New Roman"/>
              </a:rPr>
              <a:t>Thông tin</a:t>
            </a:r>
            <a:r>
              <a:rPr lang="vi-VN" sz="2800" b="1" dirty="0">
                <a:solidFill>
                  <a:srgbClr val="FF0000"/>
                </a:solidFill>
                <a:effectLst/>
                <a:latin typeface="Times New Roman"/>
                <a:ea typeface="Calibri"/>
                <a:cs typeface="Times New Roman"/>
              </a:rPr>
              <a:t>: Mẹ bạn Trang ở số nhà 5, Bắc Lê Hồng Phong, phường Minh Khai, thành phố Hưng Yên, tỉnh Hưng Yên là công nhân may. Hằng ngày, mẹ bạn phải đi làm từ rất sớm, mẹ thường cho Trang 10 000 đồng ăn sáng nhưng Trang chỉ mua đồ ăn có 5000 - 7000 đồng thôi, số tiền còn lại, bạn ấy đã cho vào chú lợn nhựa để dành. Khi Trang mua sách tham khảo, bạn đã đem số tiền tiết kiệm đó ra để mua. Mẹ của Trang rất vui vì đã có một người con biết sử dụng tiền hợp lí.</a:t>
            </a:r>
            <a:endParaRPr lang="en-US" sz="2800" b="1" dirty="0">
              <a:solidFill>
                <a:srgbClr val="FF0000"/>
              </a:solidFill>
              <a:ea typeface="Calibri"/>
              <a:cs typeface="Times New Roman"/>
            </a:endParaRPr>
          </a:p>
        </p:txBody>
      </p:sp>
    </p:spTree>
    <p:extLst>
      <p:ext uri="{BB962C8B-B14F-4D97-AF65-F5344CB8AC3E}">
        <p14:creationId xmlns:p14="http://schemas.microsoft.com/office/powerpoint/2010/main" val="268323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1"/>
          <p:cNvSpPr>
            <a:spLocks noGrp="1" noChangeArrowheads="1"/>
          </p:cNvSpPr>
          <p:nvPr>
            <p:ph idx="1"/>
          </p:nvPr>
        </p:nvSpPr>
        <p:spPr bwMode="auto">
          <a:xfrm>
            <a:off x="1219200" y="1295400"/>
            <a:ext cx="7010400" cy="3200400"/>
          </a:xfrm>
          <a:prstGeom prst="cloudCallout">
            <a:avLst>
              <a:gd name="adj1" fmla="val -47505"/>
              <a:gd name="adj2" fmla="val 98306"/>
            </a:avLst>
          </a:prstGeom>
          <a:solidFill>
            <a:srgbClr val="00B050"/>
          </a:solidFill>
          <a:ln w="9525">
            <a:solidFill>
              <a:srgbClr val="FFFFFF"/>
            </a:solidFill>
            <a:round/>
            <a:headEnd/>
            <a:tailEnd/>
          </a:ln>
          <a:effectLst>
            <a:prstShdw prst="shdw13" dist="157090" dir="15357825">
              <a:srgbClr val="FF3300">
                <a:alpha val="50000"/>
              </a:srgbClr>
            </a:prstShdw>
          </a:effectLst>
        </p:spPr>
        <p:txBody>
          <a:bodyPr>
            <a:normAutofit fontScale="77500" lnSpcReduction="20000"/>
          </a:bodyPr>
          <a:lstStyle/>
          <a:p>
            <a:pPr algn="just"/>
            <a:r>
              <a:rPr lang="vi-VN" sz="4400" b="1" dirty="0">
                <a:solidFill>
                  <a:srgbClr val="FFFF00"/>
                </a:solidFill>
              </a:rPr>
              <a:t>Em có nhận xét gì khi đọc thông tin trên?</a:t>
            </a:r>
            <a:endParaRPr lang="en-US" sz="4400" b="1" dirty="0">
              <a:solidFill>
                <a:srgbClr val="FFFF00"/>
              </a:solidFill>
            </a:endParaRPr>
          </a:p>
          <a:p>
            <a:pPr algn="just"/>
            <a:r>
              <a:rPr lang="vi-VN" sz="4400" b="1" dirty="0">
                <a:solidFill>
                  <a:srgbClr val="FFFF00"/>
                </a:solidFill>
              </a:rPr>
              <a:t> Em học tập được gì từ bạn Trang?</a:t>
            </a:r>
            <a:endParaRPr lang="en-US" sz="4400" b="1" dirty="0">
              <a:solidFill>
                <a:srgbClr val="FFFF00"/>
              </a:solidFill>
            </a:endParaRPr>
          </a:p>
        </p:txBody>
      </p:sp>
    </p:spTree>
    <p:extLst>
      <p:ext uri="{BB962C8B-B14F-4D97-AF65-F5344CB8AC3E}">
        <p14:creationId xmlns:p14="http://schemas.microsoft.com/office/powerpoint/2010/main" val="309828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1665" y="981873"/>
            <a:ext cx="8008374" cy="1532727"/>
          </a:xfrm>
          <a:prstGeom prst="rect">
            <a:avLst/>
          </a:prstGeom>
        </p:spPr>
        <p:txBody>
          <a:bodyPr wrap="square">
            <a:spAutoFit/>
          </a:bodyPr>
          <a:lstStyle/>
          <a:p>
            <a:pPr algn="just">
              <a:lnSpc>
                <a:spcPct val="130000"/>
              </a:lnSpc>
              <a:spcAft>
                <a:spcPts val="0"/>
              </a:spcAft>
            </a:pPr>
            <a:r>
              <a:rPr lang="vi-VN" sz="3600" b="1" dirty="0">
                <a:solidFill>
                  <a:srgbClr val="7030A0"/>
                </a:solidFill>
                <a:effectLst/>
                <a:latin typeface="Times New Roman"/>
                <a:ea typeface="Calibri"/>
                <a:cs typeface="Times New Roman"/>
              </a:rPr>
              <a:t>    Em hãy nêu một số</a:t>
            </a:r>
            <a:r>
              <a:rPr lang="en-US" sz="3600" b="1" dirty="0">
                <a:solidFill>
                  <a:srgbClr val="7030A0"/>
                </a:solidFill>
                <a:effectLst/>
                <a:latin typeface="Times New Roman"/>
                <a:ea typeface="Calibri"/>
                <a:cs typeface="Times New Roman"/>
              </a:rPr>
              <a:t> </a:t>
            </a:r>
            <a:r>
              <a:rPr lang="en-US" sz="3600" b="1" dirty="0" err="1">
                <a:solidFill>
                  <a:srgbClr val="7030A0"/>
                </a:solidFill>
                <a:effectLst/>
                <a:latin typeface="Times New Roman"/>
                <a:ea typeface="Calibri"/>
                <a:cs typeface="Times New Roman"/>
              </a:rPr>
              <a:t>biểu</a:t>
            </a:r>
            <a:r>
              <a:rPr lang="en-US" sz="3600" b="1" dirty="0">
                <a:solidFill>
                  <a:srgbClr val="7030A0"/>
                </a:solidFill>
                <a:effectLst/>
                <a:latin typeface="Times New Roman"/>
                <a:ea typeface="Calibri"/>
                <a:cs typeface="Times New Roman"/>
              </a:rPr>
              <a:t> </a:t>
            </a:r>
            <a:r>
              <a:rPr lang="en-US" sz="3600" b="1" dirty="0" err="1">
                <a:solidFill>
                  <a:srgbClr val="7030A0"/>
                </a:solidFill>
                <a:effectLst/>
                <a:latin typeface="Times New Roman"/>
                <a:ea typeface="Calibri"/>
                <a:cs typeface="Times New Roman"/>
              </a:rPr>
              <a:t>hiện</a:t>
            </a:r>
            <a:r>
              <a:rPr lang="en-US" sz="3600" b="1" dirty="0">
                <a:solidFill>
                  <a:srgbClr val="7030A0"/>
                </a:solidFill>
                <a:effectLst/>
                <a:latin typeface="Times New Roman"/>
                <a:ea typeface="Calibri"/>
                <a:cs typeface="Times New Roman"/>
              </a:rPr>
              <a:t> </a:t>
            </a:r>
            <a:r>
              <a:rPr lang="en-US" sz="3600" b="1" dirty="0" err="1">
                <a:solidFill>
                  <a:srgbClr val="7030A0"/>
                </a:solidFill>
                <a:effectLst/>
                <a:latin typeface="Times New Roman"/>
                <a:ea typeface="Calibri"/>
                <a:cs typeface="Times New Roman"/>
              </a:rPr>
              <a:t>về</a:t>
            </a:r>
            <a:r>
              <a:rPr lang="en-US" sz="3600" b="1" dirty="0">
                <a:solidFill>
                  <a:srgbClr val="7030A0"/>
                </a:solidFill>
                <a:effectLst/>
                <a:latin typeface="Times New Roman"/>
                <a:ea typeface="Calibri"/>
                <a:cs typeface="Times New Roman"/>
              </a:rPr>
              <a:t> </a:t>
            </a:r>
            <a:r>
              <a:rPr lang="en-US" sz="3600" b="1" dirty="0" err="1">
                <a:solidFill>
                  <a:srgbClr val="7030A0"/>
                </a:solidFill>
                <a:effectLst/>
                <a:latin typeface="Times New Roman"/>
                <a:ea typeface="Calibri"/>
                <a:cs typeface="Times New Roman"/>
              </a:rPr>
              <a:t>việc</a:t>
            </a:r>
            <a:r>
              <a:rPr lang="en-US" sz="3600" b="1" dirty="0">
                <a:solidFill>
                  <a:srgbClr val="7030A0"/>
                </a:solidFill>
                <a:effectLst/>
                <a:latin typeface="Times New Roman"/>
                <a:ea typeface="Calibri"/>
                <a:cs typeface="Times New Roman"/>
              </a:rPr>
              <a:t> </a:t>
            </a:r>
            <a:r>
              <a:rPr lang="en-US" sz="3600" b="1" dirty="0" err="1">
                <a:solidFill>
                  <a:srgbClr val="7030A0"/>
                </a:solidFill>
                <a:effectLst/>
                <a:latin typeface="Times New Roman"/>
                <a:ea typeface="Calibri"/>
                <a:cs typeface="Times New Roman"/>
              </a:rPr>
              <a:t>sử</a:t>
            </a:r>
            <a:r>
              <a:rPr lang="en-US" sz="3600" b="1" dirty="0">
                <a:solidFill>
                  <a:srgbClr val="7030A0"/>
                </a:solidFill>
                <a:effectLst/>
                <a:latin typeface="Times New Roman"/>
                <a:ea typeface="Calibri"/>
                <a:cs typeface="Times New Roman"/>
              </a:rPr>
              <a:t> </a:t>
            </a:r>
            <a:r>
              <a:rPr lang="en-US" sz="3600" b="1" dirty="0" err="1">
                <a:solidFill>
                  <a:srgbClr val="7030A0"/>
                </a:solidFill>
                <a:effectLst/>
                <a:latin typeface="Times New Roman"/>
                <a:ea typeface="Calibri"/>
                <a:cs typeface="Times New Roman"/>
              </a:rPr>
              <a:t>dụng</a:t>
            </a:r>
            <a:r>
              <a:rPr lang="en-US" sz="3600" b="1" dirty="0">
                <a:solidFill>
                  <a:srgbClr val="7030A0"/>
                </a:solidFill>
                <a:effectLst/>
                <a:latin typeface="Times New Roman"/>
                <a:ea typeface="Calibri"/>
                <a:cs typeface="Times New Roman"/>
              </a:rPr>
              <a:t> </a:t>
            </a:r>
            <a:r>
              <a:rPr lang="en-US" sz="3600" b="1" dirty="0" err="1">
                <a:solidFill>
                  <a:srgbClr val="7030A0"/>
                </a:solidFill>
                <a:effectLst/>
                <a:latin typeface="Times New Roman"/>
                <a:ea typeface="Calibri"/>
                <a:cs typeface="Times New Roman"/>
              </a:rPr>
              <a:t>tiền</a:t>
            </a:r>
            <a:r>
              <a:rPr lang="en-US" sz="3600" b="1" dirty="0">
                <a:solidFill>
                  <a:srgbClr val="7030A0"/>
                </a:solidFill>
                <a:effectLst/>
                <a:latin typeface="Times New Roman"/>
                <a:ea typeface="Calibri"/>
                <a:cs typeface="Times New Roman"/>
              </a:rPr>
              <a:t> </a:t>
            </a:r>
            <a:r>
              <a:rPr lang="en-US" sz="3600" b="1" dirty="0" err="1">
                <a:solidFill>
                  <a:srgbClr val="7030A0"/>
                </a:solidFill>
                <a:effectLst/>
                <a:latin typeface="Times New Roman"/>
                <a:ea typeface="Calibri"/>
                <a:cs typeface="Times New Roman"/>
              </a:rPr>
              <a:t>hợp</a:t>
            </a:r>
            <a:r>
              <a:rPr lang="en-US" sz="3600" b="1" dirty="0">
                <a:solidFill>
                  <a:srgbClr val="7030A0"/>
                </a:solidFill>
                <a:effectLst/>
                <a:latin typeface="Times New Roman"/>
                <a:ea typeface="Calibri"/>
                <a:cs typeface="Times New Roman"/>
              </a:rPr>
              <a:t> </a:t>
            </a:r>
            <a:r>
              <a:rPr lang="en-US" sz="3600" b="1" dirty="0" err="1">
                <a:solidFill>
                  <a:srgbClr val="7030A0"/>
                </a:solidFill>
                <a:effectLst/>
                <a:latin typeface="Times New Roman"/>
                <a:ea typeface="Calibri"/>
                <a:cs typeface="Times New Roman"/>
              </a:rPr>
              <a:t>lí</a:t>
            </a:r>
            <a:r>
              <a:rPr lang="vi-VN" sz="3600" b="1" dirty="0">
                <a:solidFill>
                  <a:srgbClr val="7030A0"/>
                </a:solidFill>
                <a:effectLst/>
                <a:latin typeface="Times New Roman"/>
                <a:ea typeface="Calibri"/>
                <a:cs typeface="Times New Roman"/>
              </a:rPr>
              <a:t>.</a:t>
            </a:r>
            <a:endParaRPr lang="en-US" sz="3600" b="1" dirty="0">
              <a:solidFill>
                <a:srgbClr val="7030A0"/>
              </a:solidFill>
              <a:ea typeface="Calibri"/>
              <a:cs typeface="Times New Roman"/>
            </a:endParaRPr>
          </a:p>
        </p:txBody>
      </p:sp>
      <p:sp>
        <p:nvSpPr>
          <p:cNvPr id="5" name="Rectangle 2"/>
          <p:cNvSpPr>
            <a:spLocks noChangeArrowheads="1"/>
          </p:cNvSpPr>
          <p:nvPr/>
        </p:nvSpPr>
        <p:spPr bwMode="auto">
          <a:xfrm>
            <a:off x="685800" y="2514600"/>
            <a:ext cx="816077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Những</a:t>
            </a:r>
            <a:r>
              <a:rPr kumimoji="0" lang="en-US"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biểu</a:t>
            </a:r>
            <a:r>
              <a:rPr kumimoji="0" lang="en-US"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hiện</a:t>
            </a:r>
            <a:r>
              <a:rPr kumimoji="0" lang="en-US"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về</a:t>
            </a:r>
            <a:r>
              <a:rPr kumimoji="0" lang="en-US"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việc</a:t>
            </a:r>
            <a:r>
              <a:rPr kumimoji="0" lang="en-US"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sử</a:t>
            </a:r>
            <a:r>
              <a:rPr kumimoji="0" lang="en-US"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dụng</a:t>
            </a:r>
            <a:r>
              <a:rPr kumimoji="0" lang="en-US"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tiền</a:t>
            </a:r>
            <a:r>
              <a:rPr kumimoji="0" lang="en-US"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hợp</a:t>
            </a:r>
            <a:r>
              <a:rPr kumimoji="0" lang="en-US"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a:t>
            </a:r>
            <a:r>
              <a:rPr kumimoji="0" lang="en-US" sz="3600" b="1" u="none" strike="noStrike" cap="none" normalizeH="0" baseline="0" dirty="0" err="1">
                <a:ln>
                  <a:noFill/>
                </a:ln>
                <a:solidFill>
                  <a:srgbClr val="FF0000"/>
                </a:solidFill>
                <a:effectLst/>
                <a:latin typeface="Times New Roman" pitchFamily="18" charset="0"/>
                <a:ea typeface="Calibri" pitchFamily="34" charset="0"/>
                <a:cs typeface="Times New Roman" pitchFamily="18" charset="0"/>
              </a:rPr>
              <a:t>lí</a:t>
            </a:r>
            <a:r>
              <a:rPr kumimoji="0" lang="vi-VN" sz="36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là: nuôi lợn đất (lợn nhựa), dành một phần tiền ăn sáng bỏ vào lợn tiết kiệm, gửi ngân hàng, cân nhắc kĩ trước khi mua, mua những đồ dùng thật sự cần thiết, ...</a:t>
            </a:r>
            <a:endParaRPr kumimoji="0" lang="vi-VN" sz="3600" b="1" u="none" strike="noStrike" cap="none" normalizeH="0" baseline="0" dirty="0">
              <a:ln>
                <a:noFill/>
              </a:ln>
              <a:solidFill>
                <a:srgbClr val="FF0000"/>
              </a:solidFill>
              <a:effectLst/>
              <a:latin typeface="Arial" pitchFamily="34" charset="0"/>
              <a:cs typeface="Arial" pitchFamily="34" charset="0"/>
            </a:endParaRPr>
          </a:p>
        </p:txBody>
      </p:sp>
      <p:pic>
        <p:nvPicPr>
          <p:cNvPr id="2049" name="Picture 1" descr="Description: IMG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57200"/>
            <a:ext cx="895350" cy="53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596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295400"/>
            <a:ext cx="8305800" cy="812530"/>
          </a:xfrm>
          <a:prstGeom prst="rect">
            <a:avLst/>
          </a:prstGeom>
        </p:spPr>
        <p:txBody>
          <a:bodyPr wrap="square">
            <a:spAutoFit/>
          </a:bodyPr>
          <a:lstStyle/>
          <a:p>
            <a:pPr marL="457200" indent="-457200" algn="ctr">
              <a:lnSpc>
                <a:spcPct val="130000"/>
              </a:lnSpc>
              <a:spcAft>
                <a:spcPts val="0"/>
              </a:spcAft>
              <a:buFont typeface="Wingdings" pitchFamily="2" charset="2"/>
              <a:buChar char="v"/>
            </a:pPr>
            <a:r>
              <a:rPr lang="en-US" sz="3600" b="1" dirty="0" err="1">
                <a:solidFill>
                  <a:srgbClr val="FF0000"/>
                </a:solidFill>
                <a:effectLst/>
                <a:latin typeface="Times New Roman"/>
                <a:ea typeface="Calibri"/>
                <a:cs typeface="Times New Roman"/>
              </a:rPr>
              <a:t>Tìm</a:t>
            </a:r>
            <a:r>
              <a:rPr lang="en-US" sz="3600" b="1" dirty="0">
                <a:solidFill>
                  <a:srgbClr val="FF0000"/>
                </a:solidFill>
                <a:effectLst/>
                <a:latin typeface="Times New Roman"/>
                <a:ea typeface="Calibri"/>
                <a:cs typeface="Times New Roman"/>
              </a:rPr>
              <a:t> </a:t>
            </a:r>
            <a:r>
              <a:rPr lang="en-US" sz="3600" b="1" dirty="0" err="1">
                <a:solidFill>
                  <a:srgbClr val="FF0000"/>
                </a:solidFill>
                <a:effectLst/>
                <a:latin typeface="Times New Roman"/>
                <a:ea typeface="Calibri"/>
                <a:cs typeface="Times New Roman"/>
              </a:rPr>
              <a:t>hiểu</a:t>
            </a:r>
            <a:r>
              <a:rPr lang="en-US" sz="3600" b="1" dirty="0">
                <a:solidFill>
                  <a:srgbClr val="FF0000"/>
                </a:solidFill>
                <a:effectLst/>
                <a:latin typeface="Times New Roman"/>
                <a:ea typeface="Calibri"/>
                <a:cs typeface="Times New Roman"/>
              </a:rPr>
              <a:t> </a:t>
            </a:r>
            <a:r>
              <a:rPr lang="en-US" sz="3600" b="1" dirty="0" err="1">
                <a:solidFill>
                  <a:srgbClr val="FF0000"/>
                </a:solidFill>
                <a:effectLst/>
                <a:latin typeface="Times New Roman"/>
                <a:ea typeface="Calibri"/>
                <a:cs typeface="Times New Roman"/>
              </a:rPr>
              <a:t>về</a:t>
            </a:r>
            <a:r>
              <a:rPr lang="en-US" sz="3600" b="1" dirty="0">
                <a:solidFill>
                  <a:srgbClr val="FF0000"/>
                </a:solidFill>
                <a:effectLst/>
                <a:latin typeface="Times New Roman"/>
                <a:ea typeface="Calibri"/>
                <a:cs typeface="Times New Roman"/>
              </a:rPr>
              <a:t> </a:t>
            </a:r>
            <a:r>
              <a:rPr lang="en-US" sz="3600" b="1" dirty="0" err="1">
                <a:solidFill>
                  <a:srgbClr val="FF0000"/>
                </a:solidFill>
                <a:effectLst/>
                <a:latin typeface="Times New Roman"/>
                <a:ea typeface="Calibri"/>
                <a:cs typeface="Times New Roman"/>
              </a:rPr>
              <a:t>cách</a:t>
            </a:r>
            <a:r>
              <a:rPr lang="en-US" sz="3600" b="1" dirty="0">
                <a:solidFill>
                  <a:srgbClr val="FF0000"/>
                </a:solidFill>
                <a:effectLst/>
                <a:latin typeface="Times New Roman"/>
                <a:ea typeface="Calibri"/>
                <a:cs typeface="Times New Roman"/>
              </a:rPr>
              <a:t> </a:t>
            </a:r>
            <a:r>
              <a:rPr lang="en-US" sz="3600" b="1" dirty="0" err="1">
                <a:solidFill>
                  <a:srgbClr val="FF0000"/>
                </a:solidFill>
                <a:effectLst/>
                <a:latin typeface="Times New Roman"/>
                <a:ea typeface="Calibri"/>
                <a:cs typeface="Times New Roman"/>
              </a:rPr>
              <a:t>sử</a:t>
            </a:r>
            <a:r>
              <a:rPr lang="en-US" sz="3600" b="1" dirty="0">
                <a:solidFill>
                  <a:srgbClr val="FF0000"/>
                </a:solidFill>
                <a:effectLst/>
                <a:latin typeface="Times New Roman"/>
                <a:ea typeface="Calibri"/>
                <a:cs typeface="Times New Roman"/>
              </a:rPr>
              <a:t> </a:t>
            </a:r>
            <a:r>
              <a:rPr lang="en-US" sz="3600" b="1" dirty="0" err="1">
                <a:solidFill>
                  <a:srgbClr val="FF0000"/>
                </a:solidFill>
                <a:effectLst/>
                <a:latin typeface="Times New Roman"/>
                <a:ea typeface="Calibri"/>
                <a:cs typeface="Times New Roman"/>
              </a:rPr>
              <a:t>dụng</a:t>
            </a:r>
            <a:r>
              <a:rPr lang="en-US" sz="3600" b="1" dirty="0">
                <a:solidFill>
                  <a:srgbClr val="FF0000"/>
                </a:solidFill>
                <a:effectLst/>
                <a:latin typeface="Times New Roman"/>
                <a:ea typeface="Calibri"/>
                <a:cs typeface="Times New Roman"/>
              </a:rPr>
              <a:t> </a:t>
            </a:r>
            <a:r>
              <a:rPr lang="en-US" sz="3600" b="1" dirty="0" err="1">
                <a:solidFill>
                  <a:srgbClr val="FF0000"/>
                </a:solidFill>
                <a:effectLst/>
                <a:latin typeface="Times New Roman"/>
                <a:ea typeface="Calibri"/>
                <a:cs typeface="Times New Roman"/>
              </a:rPr>
              <a:t>tiền</a:t>
            </a:r>
            <a:r>
              <a:rPr lang="en-US" sz="3600" b="1" dirty="0">
                <a:solidFill>
                  <a:srgbClr val="FF0000"/>
                </a:solidFill>
                <a:effectLst/>
                <a:latin typeface="Times New Roman"/>
                <a:ea typeface="Calibri"/>
                <a:cs typeface="Times New Roman"/>
              </a:rPr>
              <a:t> </a:t>
            </a:r>
            <a:r>
              <a:rPr lang="en-US" sz="3600" b="1" dirty="0" err="1">
                <a:solidFill>
                  <a:srgbClr val="FF0000"/>
                </a:solidFill>
                <a:effectLst/>
                <a:latin typeface="Times New Roman"/>
                <a:ea typeface="Calibri"/>
                <a:cs typeface="Times New Roman"/>
              </a:rPr>
              <a:t>hợp</a:t>
            </a:r>
            <a:r>
              <a:rPr lang="en-US" sz="3600" b="1" dirty="0">
                <a:solidFill>
                  <a:srgbClr val="FF0000"/>
                </a:solidFill>
                <a:effectLst/>
                <a:latin typeface="Times New Roman"/>
                <a:ea typeface="Calibri"/>
                <a:cs typeface="Times New Roman"/>
              </a:rPr>
              <a:t> </a:t>
            </a:r>
            <a:r>
              <a:rPr lang="en-US" sz="3600" b="1" dirty="0" err="1">
                <a:solidFill>
                  <a:srgbClr val="FF0000"/>
                </a:solidFill>
                <a:effectLst/>
                <a:latin typeface="Times New Roman"/>
                <a:ea typeface="Calibri"/>
                <a:cs typeface="Times New Roman"/>
              </a:rPr>
              <a:t>lí</a:t>
            </a:r>
            <a:endParaRPr lang="en-US" sz="3600" b="1" dirty="0">
              <a:solidFill>
                <a:srgbClr val="FF0000"/>
              </a:solidFill>
              <a:ea typeface="Calibri"/>
              <a:cs typeface="Times New Roman"/>
            </a:endParaRPr>
          </a:p>
        </p:txBody>
      </p:sp>
      <p:sp>
        <p:nvSpPr>
          <p:cNvPr id="5" name="Rectangle 4"/>
          <p:cNvSpPr/>
          <p:nvPr/>
        </p:nvSpPr>
        <p:spPr>
          <a:xfrm>
            <a:off x="1409700" y="2245704"/>
            <a:ext cx="6858000" cy="2428357"/>
          </a:xfrm>
          <a:prstGeom prst="rect">
            <a:avLst/>
          </a:prstGeom>
        </p:spPr>
        <p:txBody>
          <a:bodyPr wrap="square">
            <a:spAutoFit/>
          </a:bodyPr>
          <a:lstStyle/>
          <a:p>
            <a:pPr algn="just">
              <a:lnSpc>
                <a:spcPct val="115000"/>
              </a:lnSpc>
              <a:spcAft>
                <a:spcPts val="0"/>
              </a:spcAft>
            </a:pPr>
            <a:r>
              <a:rPr lang="vi-VN" sz="4400" b="1" dirty="0">
                <a:solidFill>
                  <a:srgbClr val="00B050"/>
                </a:solidFill>
                <a:latin typeface="Times New Roman"/>
                <a:ea typeface="Calibri"/>
                <a:cs typeface="Times New Roman"/>
              </a:rPr>
              <a:t>X</a:t>
            </a:r>
            <a:r>
              <a:rPr lang="vi-VN" sz="4400" b="1" dirty="0">
                <a:solidFill>
                  <a:srgbClr val="00B050"/>
                </a:solidFill>
                <a:effectLst/>
                <a:latin typeface="Times New Roman"/>
                <a:ea typeface="Calibri"/>
                <a:cs typeface="Times New Roman"/>
              </a:rPr>
              <a:t>em </a:t>
            </a:r>
            <a:r>
              <a:rPr lang="en-US" sz="4400" b="1" dirty="0">
                <a:solidFill>
                  <a:srgbClr val="00B050"/>
                </a:solidFill>
                <a:effectLst/>
                <a:latin typeface="Times New Roman"/>
                <a:ea typeface="Calibri"/>
                <a:cs typeface="Times New Roman"/>
              </a:rPr>
              <a:t>video </a:t>
            </a:r>
            <a:r>
              <a:rPr lang="en-US" sz="4400" b="1" dirty="0" err="1">
                <a:solidFill>
                  <a:srgbClr val="00B050"/>
                </a:solidFill>
                <a:effectLst/>
                <a:latin typeface="Times New Roman"/>
                <a:ea typeface="Calibri"/>
                <a:cs typeface="Times New Roman"/>
              </a:rPr>
              <a:t>nhạc</a:t>
            </a:r>
            <a:r>
              <a:rPr lang="en-US" sz="4400" b="1" dirty="0">
                <a:solidFill>
                  <a:srgbClr val="00B050"/>
                </a:solidFill>
                <a:effectLst/>
                <a:latin typeface="Times New Roman"/>
                <a:ea typeface="Calibri"/>
                <a:cs typeface="Times New Roman"/>
              </a:rPr>
              <a:t> </a:t>
            </a:r>
            <a:r>
              <a:rPr lang="en-US" sz="4400" b="1" dirty="0" err="1">
                <a:solidFill>
                  <a:srgbClr val="00B050"/>
                </a:solidFill>
                <a:effectLst/>
                <a:latin typeface="Times New Roman"/>
                <a:ea typeface="Calibri"/>
                <a:cs typeface="Times New Roman"/>
              </a:rPr>
              <a:t>bài</a:t>
            </a:r>
            <a:r>
              <a:rPr lang="en-US" sz="4400" b="1" dirty="0">
                <a:solidFill>
                  <a:srgbClr val="00B050"/>
                </a:solidFill>
                <a:effectLst/>
                <a:latin typeface="Times New Roman"/>
                <a:ea typeface="Calibri"/>
                <a:cs typeface="Times New Roman"/>
              </a:rPr>
              <a:t> “</a:t>
            </a:r>
            <a:r>
              <a:rPr lang="en-US" sz="4400" b="1" dirty="0" err="1">
                <a:solidFill>
                  <a:srgbClr val="00B050"/>
                </a:solidFill>
                <a:effectLst/>
                <a:latin typeface="Times New Roman"/>
                <a:ea typeface="Calibri"/>
                <a:cs typeface="Times New Roman"/>
              </a:rPr>
              <a:t>Hãy</a:t>
            </a:r>
            <a:r>
              <a:rPr lang="en-US" sz="4400" b="1" dirty="0">
                <a:solidFill>
                  <a:srgbClr val="00B050"/>
                </a:solidFill>
                <a:effectLst/>
                <a:latin typeface="Times New Roman"/>
                <a:ea typeface="Calibri"/>
                <a:cs typeface="Times New Roman"/>
              </a:rPr>
              <a:t> chi </a:t>
            </a:r>
            <a:r>
              <a:rPr lang="en-US" sz="4400" b="1" dirty="0" err="1">
                <a:solidFill>
                  <a:srgbClr val="00B050"/>
                </a:solidFill>
                <a:effectLst/>
                <a:latin typeface="Times New Roman"/>
                <a:ea typeface="Calibri"/>
                <a:cs typeface="Times New Roman"/>
              </a:rPr>
              <a:t>tiêu</a:t>
            </a:r>
            <a:r>
              <a:rPr lang="en-US" sz="4400" b="1" dirty="0">
                <a:solidFill>
                  <a:srgbClr val="00B050"/>
                </a:solidFill>
                <a:effectLst/>
                <a:latin typeface="Times New Roman"/>
                <a:ea typeface="Calibri"/>
                <a:cs typeface="Times New Roman"/>
              </a:rPr>
              <a:t> </a:t>
            </a:r>
            <a:r>
              <a:rPr lang="en-US" sz="4400" b="1" dirty="0" err="1">
                <a:solidFill>
                  <a:srgbClr val="00B050"/>
                </a:solidFill>
                <a:effectLst/>
                <a:latin typeface="Times New Roman"/>
                <a:ea typeface="Calibri"/>
                <a:cs typeface="Times New Roman"/>
              </a:rPr>
              <a:t>một</a:t>
            </a:r>
            <a:r>
              <a:rPr lang="en-US" sz="4400" b="1" dirty="0">
                <a:solidFill>
                  <a:srgbClr val="00B050"/>
                </a:solidFill>
                <a:effectLst/>
                <a:latin typeface="Times New Roman"/>
                <a:ea typeface="Calibri"/>
                <a:cs typeface="Times New Roman"/>
              </a:rPr>
              <a:t> </a:t>
            </a:r>
            <a:r>
              <a:rPr lang="en-US" sz="4400" b="1" dirty="0" err="1">
                <a:solidFill>
                  <a:srgbClr val="00B050"/>
                </a:solidFill>
                <a:effectLst/>
                <a:latin typeface="Times New Roman"/>
                <a:ea typeface="Calibri"/>
                <a:cs typeface="Times New Roman"/>
              </a:rPr>
              <a:t>cách</a:t>
            </a:r>
            <a:r>
              <a:rPr lang="en-US" sz="4400" b="1" dirty="0">
                <a:solidFill>
                  <a:srgbClr val="00B050"/>
                </a:solidFill>
                <a:effectLst/>
                <a:latin typeface="Times New Roman"/>
                <a:ea typeface="Calibri"/>
                <a:cs typeface="Times New Roman"/>
              </a:rPr>
              <a:t> </a:t>
            </a:r>
            <a:r>
              <a:rPr lang="en-US" sz="4400" b="1" dirty="0" err="1">
                <a:solidFill>
                  <a:srgbClr val="00B050"/>
                </a:solidFill>
                <a:effectLst/>
                <a:latin typeface="Times New Roman"/>
                <a:ea typeface="Calibri"/>
                <a:cs typeface="Times New Roman"/>
              </a:rPr>
              <a:t>khôn</a:t>
            </a:r>
            <a:r>
              <a:rPr lang="en-US" sz="4400" b="1" dirty="0">
                <a:solidFill>
                  <a:srgbClr val="00B050"/>
                </a:solidFill>
                <a:effectLst/>
                <a:latin typeface="Times New Roman"/>
                <a:ea typeface="Calibri"/>
                <a:cs typeface="Times New Roman"/>
              </a:rPr>
              <a:t> </a:t>
            </a:r>
            <a:r>
              <a:rPr lang="en-US" sz="4400" b="1" dirty="0" err="1">
                <a:solidFill>
                  <a:srgbClr val="00B050"/>
                </a:solidFill>
                <a:effectLst/>
                <a:latin typeface="Times New Roman"/>
                <a:ea typeface="Calibri"/>
                <a:cs typeface="Times New Roman"/>
              </a:rPr>
              <a:t>ngoan</a:t>
            </a:r>
            <a:r>
              <a:rPr lang="en-US" sz="4400" b="1" dirty="0">
                <a:solidFill>
                  <a:srgbClr val="00B050"/>
                </a:solidFill>
                <a:effectLst/>
                <a:latin typeface="Times New Roman"/>
                <a:ea typeface="Calibri"/>
                <a:cs typeface="Times New Roman"/>
              </a:rPr>
              <a:t> </a:t>
            </a:r>
            <a:r>
              <a:rPr lang="en-US" sz="4400" b="1" dirty="0" err="1">
                <a:solidFill>
                  <a:srgbClr val="00B050"/>
                </a:solidFill>
                <a:effectLst/>
                <a:latin typeface="Times New Roman"/>
                <a:ea typeface="Calibri"/>
                <a:cs typeface="Times New Roman"/>
              </a:rPr>
              <a:t>nhé</a:t>
            </a:r>
            <a:r>
              <a:rPr lang="en-US" sz="4400" b="1" dirty="0">
                <a:solidFill>
                  <a:srgbClr val="00B050"/>
                </a:solidFill>
                <a:effectLst/>
                <a:latin typeface="Times New Roman"/>
                <a:ea typeface="Calibri"/>
                <a:cs typeface="Times New Roman"/>
              </a:rPr>
              <a:t> </a:t>
            </a:r>
            <a:r>
              <a:rPr lang="en-US" sz="4400" b="1" dirty="0" err="1">
                <a:solidFill>
                  <a:srgbClr val="00B050"/>
                </a:solidFill>
                <a:effectLst/>
                <a:latin typeface="Times New Roman"/>
                <a:ea typeface="Calibri"/>
                <a:cs typeface="Times New Roman"/>
              </a:rPr>
              <a:t>bạn</a:t>
            </a:r>
            <a:r>
              <a:rPr lang="en-US" sz="4400" b="1" dirty="0">
                <a:solidFill>
                  <a:srgbClr val="00B050"/>
                </a:solidFill>
                <a:effectLst/>
                <a:latin typeface="Times New Roman"/>
                <a:ea typeface="Calibri"/>
                <a:cs typeface="Times New Roman"/>
              </a:rPr>
              <a:t> </a:t>
            </a:r>
            <a:r>
              <a:rPr lang="en-US" sz="4400" b="1" dirty="0" err="1">
                <a:solidFill>
                  <a:srgbClr val="00B050"/>
                </a:solidFill>
                <a:effectLst/>
                <a:latin typeface="Times New Roman"/>
                <a:ea typeface="Calibri"/>
                <a:cs typeface="Times New Roman"/>
              </a:rPr>
              <a:t>tôi</a:t>
            </a:r>
            <a:r>
              <a:rPr lang="en-US" sz="4400" b="1" dirty="0">
                <a:solidFill>
                  <a:srgbClr val="00B050"/>
                </a:solidFill>
                <a:effectLst/>
                <a:latin typeface="Times New Roman"/>
                <a:ea typeface="Calibri"/>
                <a:cs typeface="Times New Roman"/>
              </a:rPr>
              <a:t>!”</a:t>
            </a:r>
            <a:endParaRPr lang="en-US" sz="4400" b="1" dirty="0">
              <a:solidFill>
                <a:srgbClr val="00B050"/>
              </a:solidFill>
              <a:ea typeface="Calibri"/>
              <a:cs typeface="Times New Roman"/>
            </a:endParaRPr>
          </a:p>
        </p:txBody>
      </p:sp>
    </p:spTree>
    <p:extLst>
      <p:ext uri="{BB962C8B-B14F-4D97-AF65-F5344CB8AC3E}">
        <p14:creationId xmlns:p14="http://schemas.microsoft.com/office/powerpoint/2010/main" val="94485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6501" y="-26126"/>
            <a:ext cx="8987499" cy="954107"/>
          </a:xfrm>
          <a:prstGeom prst="rect">
            <a:avLst/>
          </a:prstGeom>
          <a:noFill/>
        </p:spPr>
        <p:txBody>
          <a:bodyPr wrap="square" rtlCol="0">
            <a:spAutoFit/>
          </a:bodyPr>
          <a:lstStyle/>
          <a:p>
            <a:pPr algn="just"/>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1: </a:t>
            </a:r>
            <a:r>
              <a:rPr lang="en-US" sz="2800" b="1" dirty="0" err="1">
                <a:solidFill>
                  <a:srgbClr val="FF0000"/>
                </a:solidFill>
                <a:latin typeface="Times New Roman" panose="02020603050405020304" pitchFamily="18" charset="0"/>
                <a:cs typeface="Times New Roman" panose="02020603050405020304" pitchFamily="18" charset="0"/>
              </a:rPr>
              <a:t>Điều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gì</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xảy</a:t>
            </a:r>
            <a:r>
              <a:rPr lang="en-US" sz="2800" b="1" dirty="0">
                <a:solidFill>
                  <a:srgbClr val="FF0000"/>
                </a:solidFill>
                <a:latin typeface="Times New Roman" panose="02020603050405020304" pitchFamily="18" charset="0"/>
                <a:cs typeface="Times New Roman" panose="02020603050405020304" pitchFamily="18" charset="0"/>
              </a:rPr>
              <a:t> ra </a:t>
            </a:r>
            <a:r>
              <a:rPr lang="en-US" sz="2800" b="1" dirty="0" err="1">
                <a:solidFill>
                  <a:srgbClr val="FF0000"/>
                </a:solidFill>
                <a:latin typeface="Times New Roman" panose="02020603050405020304" pitchFamily="18" charset="0"/>
                <a:cs typeface="Times New Roman" panose="02020603050405020304" pitchFamily="18" charset="0"/>
              </a:rPr>
              <a:t>khiến</a:t>
            </a:r>
            <a:r>
              <a:rPr lang="en-US" sz="2800" b="1" dirty="0">
                <a:solidFill>
                  <a:srgbClr val="FF0000"/>
                </a:solidFill>
                <a:latin typeface="Times New Roman" panose="02020603050405020304" pitchFamily="18" charset="0"/>
                <a:cs typeface="Times New Roman" panose="02020603050405020304" pitchFamily="18" charset="0"/>
              </a:rPr>
              <a:t> ban </a:t>
            </a:r>
            <a:r>
              <a:rPr lang="en-US" sz="2800" b="1" dirty="0" err="1">
                <a:solidFill>
                  <a:srgbClr val="FF0000"/>
                </a:solidFill>
                <a:latin typeface="Times New Roman" panose="02020603050405020304" pitchFamily="18" charset="0"/>
                <a:cs typeface="Times New Roman" panose="02020603050405020304" pitchFamily="18" charset="0"/>
              </a:rPr>
              <a:t>nhạc</a:t>
            </a:r>
            <a:r>
              <a:rPr lang="en-US" sz="2800" b="1" dirty="0">
                <a:solidFill>
                  <a:srgbClr val="FF0000"/>
                </a:solidFill>
                <a:latin typeface="Times New Roman" panose="02020603050405020304" pitchFamily="18" charset="0"/>
                <a:cs typeface="Times New Roman" panose="02020603050405020304" pitchFamily="18" charset="0"/>
              </a:rPr>
              <a:t> Cha – </a:t>
            </a:r>
            <a:r>
              <a:rPr lang="en-US" sz="2800" b="1" dirty="0" err="1">
                <a:solidFill>
                  <a:srgbClr val="FF0000"/>
                </a:solidFill>
                <a:latin typeface="Times New Roman" panose="02020603050405020304" pitchFamily="18" charset="0"/>
                <a:cs typeface="Times New Roman" panose="02020603050405020304" pitchFamily="18" charset="0"/>
              </a:rPr>
              <a:t>ching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thấy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cần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phải</a:t>
            </a:r>
            <a:r>
              <a:rPr lang="en-US" sz="2800" b="1" dirty="0">
                <a:solidFill>
                  <a:srgbClr val="FF0000"/>
                </a:solidFill>
                <a:latin typeface="Times New Roman" panose="02020603050405020304" pitchFamily="18" charset="0"/>
                <a:cs typeface="Times New Roman" panose="02020603050405020304" pitchFamily="18" charset="0"/>
              </a:rPr>
              <a:t> chi </a:t>
            </a:r>
            <a:r>
              <a:rPr lang="en-US" sz="2800" b="1" dirty="0" err="1">
                <a:solidFill>
                  <a:srgbClr val="FF0000"/>
                </a:solidFill>
                <a:latin typeface="Times New Roman" panose="02020603050405020304" pitchFamily="18" charset="0"/>
                <a:cs typeface="Times New Roman" panose="02020603050405020304" pitchFamily="18" charset="0"/>
              </a:rPr>
              <a:t>tiêu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một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hợp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lí</a:t>
            </a:r>
            <a:r>
              <a:rPr lang="en-US" sz="2800" b="1" dirty="0">
                <a:solidFill>
                  <a:srgbClr val="FF0000"/>
                </a:solidFill>
                <a:latin typeface="Times New Roman" panose="02020603050405020304" pitchFamily="18" charset="0"/>
                <a:cs typeface="Times New Roman" panose="02020603050405020304" pitchFamily="18" charset="0"/>
              </a:rPr>
              <a:t> ? </a:t>
            </a:r>
          </a:p>
        </p:txBody>
      </p:sp>
      <p:sp>
        <p:nvSpPr>
          <p:cNvPr id="6" name="TextBox 5"/>
          <p:cNvSpPr txBox="1"/>
          <p:nvPr/>
        </p:nvSpPr>
        <p:spPr>
          <a:xfrm>
            <a:off x="108284" y="808968"/>
            <a:ext cx="8850113" cy="954107"/>
          </a:xfrm>
          <a:prstGeom prst="rect">
            <a:avLst/>
          </a:prstGeom>
          <a:noFill/>
        </p:spPr>
        <p:txBody>
          <a:bodyPr wrap="square" rtlCol="0">
            <a:spAutoFit/>
          </a:bodyPr>
          <a:lstStyle/>
          <a:p>
            <a:pPr algn="just"/>
            <a:r>
              <a:rPr lang="en-US" sz="2800" b="1" dirty="0">
                <a:solidFill>
                  <a:srgbClr val="7030A0"/>
                </a:solidFill>
                <a:latin typeface="Times New Roman" panose="02020603050405020304" pitchFamily="18" charset="0"/>
                <a:cs typeface="Times New Roman" panose="02020603050405020304" pitchFamily="18" charset="0"/>
              </a:rPr>
              <a:t>-Loa </a:t>
            </a:r>
            <a:r>
              <a:rPr lang="en-US" sz="2800" b="1" dirty="0" err="1">
                <a:solidFill>
                  <a:srgbClr val="7030A0"/>
                </a:solidFill>
                <a:latin typeface="Times New Roman" panose="02020603050405020304" pitchFamily="18" charset="0"/>
                <a:cs typeface="Times New Roman" panose="02020603050405020304" pitchFamily="18" charset="0"/>
              </a:rPr>
              <a:t>của</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các</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bạn</a:t>
            </a:r>
            <a:r>
              <a:rPr lang="en-US" sz="2800" b="1" dirty="0">
                <a:solidFill>
                  <a:srgbClr val="7030A0"/>
                </a:solidFill>
                <a:latin typeface="Times New Roman" panose="02020603050405020304" pitchFamily="18" charset="0"/>
                <a:cs typeface="Times New Roman" panose="02020603050405020304" pitchFamily="18" charset="0"/>
              </a:rPr>
              <a:t> ý </a:t>
            </a:r>
            <a:r>
              <a:rPr lang="en-US" sz="2800" b="1" dirty="0" err="1">
                <a:solidFill>
                  <a:srgbClr val="7030A0"/>
                </a:solidFill>
                <a:latin typeface="Times New Roman" panose="02020603050405020304" pitchFamily="18" charset="0"/>
                <a:cs typeface="Times New Roman" panose="02020603050405020304" pitchFamily="18" charset="0"/>
              </a:rPr>
              <a:t>bị</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hỏng</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nên</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các</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bạn</a:t>
            </a:r>
            <a:r>
              <a:rPr lang="en-US" sz="2800" b="1" dirty="0">
                <a:solidFill>
                  <a:srgbClr val="7030A0"/>
                </a:solidFill>
                <a:latin typeface="Times New Roman" panose="02020603050405020304" pitchFamily="18" charset="0"/>
                <a:cs typeface="Times New Roman" panose="02020603050405020304" pitchFamily="18" charset="0"/>
              </a:rPr>
              <a:t> ý </a:t>
            </a:r>
            <a:r>
              <a:rPr lang="en-US" sz="2800" b="1" dirty="0" err="1">
                <a:solidFill>
                  <a:srgbClr val="7030A0"/>
                </a:solidFill>
                <a:latin typeface="Times New Roman" panose="02020603050405020304" pitchFamily="18" charset="0"/>
                <a:cs typeface="Times New Roman" panose="02020603050405020304" pitchFamily="18" charset="0"/>
              </a:rPr>
              <a:t>cần</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phải</a:t>
            </a:r>
            <a:r>
              <a:rPr lang="en-US" sz="2800" b="1" dirty="0">
                <a:solidFill>
                  <a:srgbClr val="7030A0"/>
                </a:solidFill>
                <a:latin typeface="Times New Roman" panose="02020603050405020304" pitchFamily="18" charset="0"/>
                <a:cs typeface="Times New Roman" panose="02020603050405020304" pitchFamily="18" charset="0"/>
              </a:rPr>
              <a:t> chi </a:t>
            </a:r>
            <a:r>
              <a:rPr lang="en-US" sz="2800" b="1" dirty="0" err="1">
                <a:solidFill>
                  <a:srgbClr val="7030A0"/>
                </a:solidFill>
                <a:latin typeface="Times New Roman" panose="02020603050405020304" pitchFamily="18" charset="0"/>
                <a:cs typeface="Times New Roman" panose="02020603050405020304" pitchFamily="18" charset="0"/>
              </a:rPr>
              <a:t>tiêu</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một</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cách</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khôn</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ngoan</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để</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mua</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được</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bộ</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loa</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mới</a:t>
            </a:r>
            <a:r>
              <a:rPr lang="vi-VN" sz="2800" b="1" dirty="0">
                <a:solidFill>
                  <a:srgbClr val="7030A0"/>
                </a:solidFill>
                <a:latin typeface="Times New Roman" panose="02020603050405020304" pitchFamily="18" charset="0"/>
                <a:cs typeface="Times New Roman" panose="02020603050405020304" pitchFamily="18" charset="0"/>
              </a:rPr>
              <a:t>.</a:t>
            </a:r>
            <a:r>
              <a:rPr lang="en-US" sz="2800" b="1" dirty="0">
                <a:solidFill>
                  <a:srgbClr val="7030A0"/>
                </a:solidFill>
                <a:latin typeface="Times New Roman" panose="02020603050405020304" pitchFamily="18" charset="0"/>
                <a:cs typeface="Times New Roman" panose="02020603050405020304" pitchFamily="18" charset="0"/>
              </a:rPr>
              <a:t> </a:t>
            </a:r>
          </a:p>
        </p:txBody>
      </p:sp>
      <p:sp>
        <p:nvSpPr>
          <p:cNvPr id="7" name="TextBox 6"/>
          <p:cNvSpPr txBox="1"/>
          <p:nvPr/>
        </p:nvSpPr>
        <p:spPr>
          <a:xfrm>
            <a:off x="-30065" y="1600200"/>
            <a:ext cx="9158373" cy="954107"/>
          </a:xfrm>
          <a:prstGeom prst="rect">
            <a:avLst/>
          </a:prstGeom>
          <a:noFill/>
        </p:spPr>
        <p:txBody>
          <a:bodyPr wrap="square" rtlCol="0">
            <a:spAutoFit/>
          </a:bodyPr>
          <a:lstStyle/>
          <a:p>
            <a:pPr algn="just"/>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2: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nhân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đã</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làm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gì</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để</a:t>
            </a:r>
            <a:r>
              <a:rPr lang="en-US" sz="2800" b="1" dirty="0">
                <a:solidFill>
                  <a:srgbClr val="FF0000"/>
                </a:solidFill>
                <a:latin typeface="Times New Roman" panose="02020603050405020304" pitchFamily="18" charset="0"/>
                <a:cs typeface="Times New Roman" panose="02020603050405020304" pitchFamily="18" charset="0"/>
              </a:rPr>
              <a:t> chi </a:t>
            </a:r>
            <a:r>
              <a:rPr lang="en-US" sz="2800" b="1" dirty="0" err="1">
                <a:solidFill>
                  <a:srgbClr val="FF0000"/>
                </a:solidFill>
                <a:latin typeface="Times New Roman" panose="02020603050405020304" pitchFamily="18" charset="0"/>
                <a:cs typeface="Times New Roman" panose="02020603050405020304" pitchFamily="18" charset="0"/>
              </a:rPr>
              <a:t>tiêu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một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khôn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ngoan</a:t>
            </a:r>
            <a:r>
              <a:rPr lang="en-US" sz="2800" b="1" dirty="0">
                <a:solidFill>
                  <a:srgbClr val="FF0000"/>
                </a:solidFill>
                <a:latin typeface="Times New Roman" panose="02020603050405020304" pitchFamily="18" charset="0"/>
                <a:cs typeface="Times New Roman" panose="02020603050405020304" pitchFamily="18" charset="0"/>
              </a:rPr>
              <a:t>?</a:t>
            </a:r>
          </a:p>
        </p:txBody>
      </p:sp>
      <p:sp>
        <p:nvSpPr>
          <p:cNvPr id="8" name="TextBox 7"/>
          <p:cNvSpPr txBox="1"/>
          <p:nvPr/>
        </p:nvSpPr>
        <p:spPr>
          <a:xfrm>
            <a:off x="1" y="2351782"/>
            <a:ext cx="8895806" cy="954107"/>
          </a:xfrm>
          <a:prstGeom prst="rect">
            <a:avLst/>
          </a:prstGeom>
          <a:noFill/>
        </p:spPr>
        <p:txBody>
          <a:bodyPr wrap="square" rtlCol="0">
            <a:spAutoFit/>
          </a:bodyPr>
          <a:lstStyle/>
          <a:p>
            <a:pPr algn="just"/>
            <a:r>
              <a:rPr lang="en-US" sz="2800" b="1" dirty="0" err="1">
                <a:solidFill>
                  <a:srgbClr val="7030A0"/>
                </a:solidFill>
                <a:latin typeface="Times New Roman" panose="02020603050405020304" pitchFamily="18" charset="0"/>
                <a:cs typeface="Times New Roman" panose="02020603050405020304" pitchFamily="18" charset="0"/>
              </a:rPr>
              <a:t>Chọn</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những</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gì</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họ</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cần</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và</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muốn</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dành</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thời</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gian</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để</a:t>
            </a:r>
            <a:r>
              <a:rPr lang="en-US" sz="2800" b="1" dirty="0">
                <a:solidFill>
                  <a:srgbClr val="7030A0"/>
                </a:solidFill>
                <a:latin typeface="Times New Roman" panose="02020603050405020304" pitchFamily="18" charset="0"/>
                <a:cs typeface="Times New Roman" panose="02020603050405020304" pitchFamily="18" charset="0"/>
              </a:rPr>
              <a:t> so </a:t>
            </a:r>
            <a:r>
              <a:rPr lang="en-US" sz="2800" b="1" dirty="0" err="1">
                <a:solidFill>
                  <a:srgbClr val="7030A0"/>
                </a:solidFill>
                <a:latin typeface="Times New Roman" panose="02020603050405020304" pitchFamily="18" charset="0"/>
                <a:cs typeface="Times New Roman" panose="02020603050405020304" pitchFamily="18" charset="0"/>
              </a:rPr>
              <a:t>sánh</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xung</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quanh</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và</a:t>
            </a:r>
            <a:r>
              <a:rPr lang="en-US" sz="2800" b="1" dirty="0">
                <a:solidFill>
                  <a:srgbClr val="7030A0"/>
                </a:solidFill>
                <a:latin typeface="Times New Roman" panose="02020603050405020304" pitchFamily="18" charset="0"/>
                <a:cs typeface="Times New Roman" panose="02020603050405020304" pitchFamily="18" charset="0"/>
              </a:rPr>
              <a:t> so </a:t>
            </a:r>
            <a:r>
              <a:rPr lang="en-US" sz="2800" b="1" dirty="0" err="1">
                <a:solidFill>
                  <a:srgbClr val="7030A0"/>
                </a:solidFill>
                <a:latin typeface="Times New Roman" panose="02020603050405020304" pitchFamily="18" charset="0"/>
                <a:cs typeface="Times New Roman" panose="02020603050405020304" pitchFamily="18" charset="0"/>
              </a:rPr>
              <a:t>sánh</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giưa</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các</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lựa</a:t>
            </a:r>
            <a:r>
              <a:rPr lang="en-US" sz="2800" b="1" dirty="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chọn</a:t>
            </a:r>
            <a:r>
              <a:rPr lang="vi-VN" sz="2800" b="1" dirty="0">
                <a:solidFill>
                  <a:srgbClr val="7030A0"/>
                </a:solidFill>
                <a:latin typeface="Times New Roman" panose="02020603050405020304" pitchFamily="18" charset="0"/>
                <a:cs typeface="Times New Roman" panose="02020603050405020304" pitchFamily="18" charset="0"/>
              </a:rPr>
              <a:t>.</a:t>
            </a:r>
            <a:r>
              <a:rPr lang="en-US" sz="2800" b="1" dirty="0">
                <a:solidFill>
                  <a:srgbClr val="7030A0"/>
                </a:solidFill>
                <a:latin typeface="Times New Roman" panose="02020603050405020304" pitchFamily="18" charset="0"/>
                <a:cs typeface="Times New Roman" panose="02020603050405020304" pitchFamily="18" charset="0"/>
              </a:rPr>
              <a:t> </a:t>
            </a:r>
          </a:p>
        </p:txBody>
      </p:sp>
      <p:sp>
        <p:nvSpPr>
          <p:cNvPr id="9" name="TextBox 8"/>
          <p:cNvSpPr txBox="1"/>
          <p:nvPr/>
        </p:nvSpPr>
        <p:spPr>
          <a:xfrm>
            <a:off x="-91692" y="3240648"/>
            <a:ext cx="9208104" cy="954107"/>
          </a:xfrm>
          <a:prstGeom prst="rect">
            <a:avLst/>
          </a:prstGeom>
          <a:noFill/>
        </p:spPr>
        <p:txBody>
          <a:bodyPr wrap="square" rtlCol="0">
            <a:spAutoFit/>
          </a:bodyPr>
          <a:lstStyle/>
          <a:p>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3 : </a:t>
            </a:r>
            <a:r>
              <a:rPr lang="en-US" sz="2800" b="1" dirty="0" err="1">
                <a:solidFill>
                  <a:srgbClr val="FF0000"/>
                </a:solidFill>
                <a:latin typeface="Times New Roman" panose="02020603050405020304" pitchFamily="18" charset="0"/>
                <a:cs typeface="Times New Roman" panose="02020603050405020304" pitchFamily="18" charset="0"/>
              </a:rPr>
              <a:t>Lựa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chọn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ấy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gì</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ấy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đã</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làm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gì</a:t>
            </a:r>
            <a:r>
              <a:rPr lang="en-US" sz="2800" b="1" dirty="0">
                <a:solidFill>
                  <a:srgbClr val="FF0000"/>
                </a:solidFill>
                <a:latin typeface="Times New Roman" panose="02020603050405020304" pitchFamily="18" charset="0"/>
                <a:cs typeface="Times New Roman" panose="02020603050405020304" pitchFamily="18" charset="0"/>
              </a:rPr>
              <a:t> ? </a:t>
            </a:r>
            <a:r>
              <a:rPr lang="en-US" sz="2800" b="1" dirty="0" err="1">
                <a:solidFill>
                  <a:srgbClr val="FF0000"/>
                </a:solidFill>
                <a:latin typeface="Times New Roman" panose="02020603050405020304" pitchFamily="18" charset="0"/>
                <a:cs typeface="Times New Roman" panose="02020603050405020304" pitchFamily="18" charset="0"/>
              </a:rPr>
              <a:t>Tại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sao</a:t>
            </a:r>
            <a:r>
              <a:rPr lang="en-US" sz="2800" b="1" dirty="0">
                <a:solidFill>
                  <a:srgbClr val="FF0000"/>
                </a:solidFill>
                <a:latin typeface="Times New Roman" panose="02020603050405020304" pitchFamily="18" charset="0"/>
                <a:cs typeface="Times New Roman" panose="02020603050405020304" pitchFamily="18" charset="0"/>
              </a:rPr>
              <a:t>?</a:t>
            </a:r>
          </a:p>
        </p:txBody>
      </p:sp>
      <p:sp>
        <p:nvSpPr>
          <p:cNvPr id="10" name="TextBox 9"/>
          <p:cNvSpPr txBox="1"/>
          <p:nvPr/>
        </p:nvSpPr>
        <p:spPr>
          <a:xfrm>
            <a:off x="1" y="3962400"/>
            <a:ext cx="9066680" cy="954107"/>
          </a:xfrm>
          <a:prstGeom prst="rect">
            <a:avLst/>
          </a:prstGeom>
          <a:noFill/>
        </p:spPr>
        <p:txBody>
          <a:bodyPr wrap="square" rtlCol="0">
            <a:spAutoFit/>
          </a:bodyPr>
          <a:lstStyle/>
          <a:p>
            <a:pPr algn="just"/>
            <a:r>
              <a:rPr lang="en-US" sz="2800" b="1" dirty="0" err="1">
                <a:solidFill>
                  <a:srgbClr val="00B050"/>
                </a:solidFill>
                <a:latin typeface="Times New Roman" panose="02020603050405020304" pitchFamily="18" charset="0"/>
                <a:cs typeface="Times New Roman" panose="02020603050405020304" pitchFamily="18" charset="0"/>
              </a:rPr>
              <a:t>Bàn</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phím</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mua</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tại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cửa</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hàng</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hoặc</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đặt</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trên</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mạng</a:t>
            </a:r>
            <a:r>
              <a:rPr lang="en-US" sz="2800" b="1" dirty="0">
                <a:solidFill>
                  <a:srgbClr val="00B050"/>
                </a:solidFill>
                <a:latin typeface="Times New Roman" panose="02020603050405020304" pitchFamily="18" charset="0"/>
                <a:cs typeface="Times New Roman" panose="02020603050405020304" pitchFamily="18" charset="0"/>
              </a:rPr>
              <a:t> . </a:t>
            </a:r>
            <a:r>
              <a:rPr lang="en-US" sz="2800" b="1" dirty="0" err="1">
                <a:solidFill>
                  <a:srgbClr val="00B050"/>
                </a:solidFill>
                <a:latin typeface="Times New Roman" panose="02020603050405020304" pitchFamily="18" charset="0"/>
                <a:cs typeface="Times New Roman" panose="02020603050405020304" pitchFamily="18" charset="0"/>
              </a:rPr>
              <a:t>Các</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bạn</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ấy</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đặt</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trước</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trên</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mạng</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vì</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nó</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rẻ</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hơn</a:t>
            </a:r>
            <a:r>
              <a:rPr lang="en-US" sz="2800" b="1" dirty="0">
                <a:solidFill>
                  <a:srgbClr val="00B050"/>
                </a:solidFill>
                <a:latin typeface="Times New Roman" panose="02020603050405020304" pitchFamily="18" charset="0"/>
                <a:cs typeface="Times New Roman" panose="02020603050405020304" pitchFamily="18" charset="0"/>
              </a:rPr>
              <a:t>.</a:t>
            </a:r>
          </a:p>
        </p:txBody>
      </p:sp>
      <p:sp>
        <p:nvSpPr>
          <p:cNvPr id="11" name="TextBox 10"/>
          <p:cNvSpPr txBox="1"/>
          <p:nvPr/>
        </p:nvSpPr>
        <p:spPr>
          <a:xfrm>
            <a:off x="0" y="4724400"/>
            <a:ext cx="9191556" cy="954107"/>
          </a:xfrm>
          <a:prstGeom prst="rect">
            <a:avLst/>
          </a:prstGeom>
          <a:noFill/>
        </p:spPr>
        <p:txBody>
          <a:bodyPr wrap="square" rtlCol="0">
            <a:spAutoFit/>
          </a:bodyPr>
          <a:lstStyle/>
          <a:p>
            <a:pPr algn="just"/>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4: </a:t>
            </a:r>
            <a:r>
              <a:rPr lang="en-US" sz="2800" b="1" dirty="0" err="1">
                <a:solidFill>
                  <a:srgbClr val="FF0000"/>
                </a:solidFill>
                <a:latin typeface="Times New Roman" panose="02020603050405020304" pitchFamily="18" charset="0"/>
                <a:cs typeface="Times New Roman" panose="02020603050405020304" pitchFamily="18" charset="0"/>
              </a:rPr>
              <a:t>Cuối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cùng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điều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gì</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xảy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ra</a:t>
            </a:r>
            <a:r>
              <a:rPr lang="en-US" sz="2800" b="1" dirty="0">
                <a:solidFill>
                  <a:srgbClr val="FF0000"/>
                </a:solidFill>
                <a:latin typeface="Times New Roman" panose="02020603050405020304" pitchFamily="18" charset="0"/>
                <a:cs typeface="Times New Roman" panose="02020603050405020304" pitchFamily="18" charset="0"/>
              </a:rPr>
              <a:t> ? </a:t>
            </a:r>
            <a:r>
              <a:rPr lang="en-US" sz="2800" b="1" dirty="0" err="1">
                <a:solidFill>
                  <a:srgbClr val="FF0000"/>
                </a:solidFill>
                <a:latin typeface="Times New Roman" panose="02020603050405020304" pitchFamily="18" charset="0"/>
                <a:cs typeface="Times New Roman" panose="02020603050405020304" pitchFamily="18" charset="0"/>
              </a:rPr>
              <a:t>Điều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ấy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tốt</a:t>
            </a:r>
            <a:r>
              <a:rPr lang="en-US" sz="2800" b="1" dirty="0">
                <a:solidFill>
                  <a:srgbClr val="FF0000"/>
                </a:solidFill>
                <a:latin typeface="Times New Roman" panose="02020603050405020304" pitchFamily="18" charset="0"/>
                <a:cs typeface="Times New Roman" panose="02020603050405020304" pitchFamily="18" charset="0"/>
              </a:rPr>
              <a:t> hay </a:t>
            </a:r>
            <a:r>
              <a:rPr lang="en-US" sz="2800" b="1" dirty="0" err="1">
                <a:solidFill>
                  <a:srgbClr val="FF0000"/>
                </a:solidFill>
                <a:latin typeface="Times New Roman" panose="02020603050405020304" pitchFamily="18" charset="0"/>
                <a:cs typeface="Times New Roman" panose="02020603050405020304" pitchFamily="18" charset="0"/>
              </a:rPr>
              <a:t>xấu</a:t>
            </a:r>
            <a:r>
              <a:rPr lang="en-US" sz="2800" b="1" dirty="0">
                <a:solidFill>
                  <a:srgbClr val="FF0000"/>
                </a:solidFill>
                <a:latin typeface="Times New Roman" panose="02020603050405020304" pitchFamily="18" charset="0"/>
                <a:cs typeface="Times New Roman" panose="02020603050405020304" pitchFamily="18" charset="0"/>
              </a:rPr>
              <a:t> ? </a:t>
            </a:r>
            <a:r>
              <a:rPr lang="en-US" sz="2800" b="1" dirty="0" err="1">
                <a:solidFill>
                  <a:srgbClr val="FF0000"/>
                </a:solidFill>
                <a:latin typeface="Times New Roman" panose="02020603050405020304" pitchFamily="18" charset="0"/>
                <a:cs typeface="Times New Roman" panose="02020603050405020304" pitchFamily="18" charset="0"/>
              </a:rPr>
              <a:t>Tại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sao</a:t>
            </a:r>
            <a:r>
              <a:rPr lang="en-US" sz="2800" b="1" dirty="0">
                <a:solidFill>
                  <a:srgbClr val="FF0000"/>
                </a:solidFill>
                <a:latin typeface="Times New Roman" panose="02020603050405020304" pitchFamily="18" charset="0"/>
                <a:cs typeface="Times New Roman" panose="02020603050405020304" pitchFamily="18" charset="0"/>
              </a:rPr>
              <a:t>?</a:t>
            </a:r>
          </a:p>
        </p:txBody>
      </p:sp>
      <p:sp>
        <p:nvSpPr>
          <p:cNvPr id="13" name="TextBox 12"/>
          <p:cNvSpPr txBox="1"/>
          <p:nvPr/>
        </p:nvSpPr>
        <p:spPr>
          <a:xfrm>
            <a:off x="-57104" y="5570666"/>
            <a:ext cx="9116411" cy="1384995"/>
          </a:xfrm>
          <a:prstGeom prst="rect">
            <a:avLst/>
          </a:prstGeom>
          <a:noFill/>
        </p:spPr>
        <p:txBody>
          <a:bodyPr wrap="square" rtlCol="0">
            <a:spAutoFit/>
          </a:bodyPr>
          <a:lstStyle/>
          <a:p>
            <a:pPr algn="just"/>
            <a:r>
              <a:rPr lang="en-US" sz="2800" b="1" dirty="0" err="1">
                <a:solidFill>
                  <a:srgbClr val="00B050"/>
                </a:solidFill>
                <a:latin typeface="Times New Roman" panose="02020603050405020304" pitchFamily="18" charset="0"/>
                <a:cs typeface="Times New Roman" panose="02020603050405020304" pitchFamily="18" charset="0"/>
              </a:rPr>
              <a:t>Mọi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thứ</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rất</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tốt</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đẹp</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cuối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cùng</a:t>
            </a:r>
            <a:r>
              <a:rPr lang="en-US" sz="2800" b="1" dirty="0">
                <a:solidFill>
                  <a:srgbClr val="00B050"/>
                </a:solidFill>
                <a:latin typeface="Times New Roman" panose="02020603050405020304" pitchFamily="18" charset="0"/>
                <a:cs typeface="Times New Roman" panose="02020603050405020304" pitchFamily="18" charset="0"/>
              </a:rPr>
              <a:t> ban </a:t>
            </a:r>
            <a:r>
              <a:rPr lang="en-US" sz="2800" b="1" dirty="0" err="1">
                <a:solidFill>
                  <a:srgbClr val="00B050"/>
                </a:solidFill>
                <a:latin typeface="Times New Roman" panose="02020603050405020304" pitchFamily="18" charset="0"/>
                <a:cs typeface="Times New Roman" panose="02020603050405020304" pitchFamily="18" charset="0"/>
              </a:rPr>
              <a:t>nhạc</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đã</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tiết</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kiệm</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đủ</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tiền</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và</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mua</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loa</a:t>
            </a:r>
            <a:r>
              <a:rPr lang="en-US" sz="2800" b="1" dirty="0">
                <a:solidFill>
                  <a:srgbClr val="00B050"/>
                </a:solidFill>
                <a:latin typeface="Times New Roman" panose="02020603050405020304" pitchFamily="18" charset="0"/>
                <a:cs typeface="Times New Roman" panose="02020603050405020304" pitchFamily="18" charset="0"/>
              </a:rPr>
              <a:t> ở </a:t>
            </a:r>
            <a:r>
              <a:rPr lang="en-US" sz="2800" b="1" dirty="0" err="1">
                <a:solidFill>
                  <a:srgbClr val="00B050"/>
                </a:solidFill>
                <a:latin typeface="Times New Roman" panose="02020603050405020304" pitchFamily="18" charset="0"/>
                <a:cs typeface="Times New Roman" panose="02020603050405020304" pitchFamily="18" charset="0"/>
              </a:rPr>
              <a:t>mức</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giá</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thấp</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nhất</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thậm</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chí</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còn</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thừa</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tiền</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tiết</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kiệm</a:t>
            </a:r>
            <a:r>
              <a:rPr lang="vi-VN" sz="2800" b="1" dirty="0">
                <a:solidFill>
                  <a:srgbClr val="00B050"/>
                </a:solidFill>
                <a:latin typeface="Times New Roman" panose="02020603050405020304" pitchFamily="18" charset="0"/>
                <a:cs typeface="Times New Roman" panose="02020603050405020304" pitchFamily="18" charset="0"/>
              </a:rPr>
              <a:t>.</a:t>
            </a:r>
            <a:r>
              <a:rPr lang="en-US" sz="2800" b="1" dirty="0">
                <a:solidFill>
                  <a:srgbClr val="00B05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84011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fade">
                                      <p:cBhvr>
                                        <p:cTn id="28" dur="1000"/>
                                        <p:tgtEl>
                                          <p:spTgt spid="7">
                                            <p:txEl>
                                              <p:pRg st="0" end="0"/>
                                            </p:txEl>
                                          </p:spTgt>
                                        </p:tgtEl>
                                      </p:cBhvr>
                                    </p:animEffect>
                                    <p:anim calcmode="lin" valueType="num">
                                      <p:cBhvr>
                                        <p:cTn id="29"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9">
                                            <p:txEl>
                                              <p:pRg st="0" end="0"/>
                                            </p:txEl>
                                          </p:spTgt>
                                        </p:tgtEl>
                                        <p:attrNameLst>
                                          <p:attrName>style.visibility</p:attrName>
                                        </p:attrNameLst>
                                      </p:cBhvr>
                                      <p:to>
                                        <p:strVal val="visible"/>
                                      </p:to>
                                    </p:set>
                                    <p:animEffect transition="in" filter="fade">
                                      <p:cBhvr>
                                        <p:cTn id="49" dur="1000"/>
                                        <p:tgtEl>
                                          <p:spTgt spid="9">
                                            <p:txEl>
                                              <p:pRg st="0" end="0"/>
                                            </p:txEl>
                                          </p:spTgt>
                                        </p:tgtEl>
                                      </p:cBhvr>
                                    </p:animEffect>
                                    <p:anim calcmode="lin" valueType="num">
                                      <p:cBhvr>
                                        <p:cTn id="50"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1000"/>
                                        <p:tgtEl>
                                          <p:spTgt spid="10"/>
                                        </p:tgtEl>
                                      </p:cBhvr>
                                    </p:animEffect>
                                    <p:anim calcmode="lin" valueType="num">
                                      <p:cBhvr>
                                        <p:cTn id="57" dur="1000" fill="hold"/>
                                        <p:tgtEl>
                                          <p:spTgt spid="10"/>
                                        </p:tgtEl>
                                        <p:attrNameLst>
                                          <p:attrName>ppt_x</p:attrName>
                                        </p:attrNameLst>
                                      </p:cBhvr>
                                      <p:tavLst>
                                        <p:tav tm="0">
                                          <p:val>
                                            <p:strVal val="#ppt_x"/>
                                          </p:val>
                                        </p:tav>
                                        <p:tav tm="100000">
                                          <p:val>
                                            <p:strVal val="#ppt_x"/>
                                          </p:val>
                                        </p:tav>
                                      </p:tavLst>
                                    </p:anim>
                                    <p:anim calcmode="lin" valueType="num">
                                      <p:cBhvr>
                                        <p:cTn id="5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0">
                                            <p:txEl>
                                              <p:pRg st="0" end="0"/>
                                            </p:txEl>
                                          </p:spTgt>
                                        </p:tgtEl>
                                        <p:attrNameLst>
                                          <p:attrName>style.visibility</p:attrName>
                                        </p:attrNameLst>
                                      </p:cBhvr>
                                      <p:to>
                                        <p:strVal val="visible"/>
                                      </p:to>
                                    </p:set>
                                    <p:animEffect transition="in" filter="fade">
                                      <p:cBhvr>
                                        <p:cTn id="63" dur="1000"/>
                                        <p:tgtEl>
                                          <p:spTgt spid="10">
                                            <p:txEl>
                                              <p:pRg st="0" end="0"/>
                                            </p:txEl>
                                          </p:spTgt>
                                        </p:tgtEl>
                                      </p:cBhvr>
                                    </p:animEffect>
                                    <p:anim calcmode="lin" valueType="num">
                                      <p:cBhvr>
                                        <p:cTn id="64"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fade">
                                      <p:cBhvr>
                                        <p:cTn id="70" dur="1000"/>
                                        <p:tgtEl>
                                          <p:spTgt spid="11"/>
                                        </p:tgtEl>
                                      </p:cBhvr>
                                    </p:animEffect>
                                    <p:anim calcmode="lin" valueType="num">
                                      <p:cBhvr>
                                        <p:cTn id="71" dur="1000" fill="hold"/>
                                        <p:tgtEl>
                                          <p:spTgt spid="11"/>
                                        </p:tgtEl>
                                        <p:attrNameLst>
                                          <p:attrName>ppt_x</p:attrName>
                                        </p:attrNameLst>
                                      </p:cBhvr>
                                      <p:tavLst>
                                        <p:tav tm="0">
                                          <p:val>
                                            <p:strVal val="#ppt_x"/>
                                          </p:val>
                                        </p:tav>
                                        <p:tav tm="100000">
                                          <p:val>
                                            <p:strVal val="#ppt_x"/>
                                          </p:val>
                                        </p:tav>
                                      </p:tavLst>
                                    </p:anim>
                                    <p:anim calcmode="lin" valueType="num">
                                      <p:cBhvr>
                                        <p:cTn id="7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fade">
                                      <p:cBhvr>
                                        <p:cTn id="77" dur="1000"/>
                                        <p:tgtEl>
                                          <p:spTgt spid="13"/>
                                        </p:tgtEl>
                                      </p:cBhvr>
                                    </p:animEffect>
                                    <p:anim calcmode="lin" valueType="num">
                                      <p:cBhvr>
                                        <p:cTn id="78" dur="1000" fill="hold"/>
                                        <p:tgtEl>
                                          <p:spTgt spid="13"/>
                                        </p:tgtEl>
                                        <p:attrNameLst>
                                          <p:attrName>ppt_x</p:attrName>
                                        </p:attrNameLst>
                                      </p:cBhvr>
                                      <p:tavLst>
                                        <p:tav tm="0">
                                          <p:val>
                                            <p:strVal val="#ppt_x"/>
                                          </p:val>
                                        </p:tav>
                                        <p:tav tm="100000">
                                          <p:val>
                                            <p:strVal val="#ppt_x"/>
                                          </p:val>
                                        </p:tav>
                                      </p:tavLst>
                                    </p:anim>
                                    <p:anim calcmode="lin" valueType="num">
                                      <p:cBhvr>
                                        <p:cTn id="7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3" grpId="0"/>
    </p:bldLst>
  </p:timing>
</p:sld>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845</Words>
  <Application>Microsoft Macintosh PowerPoint</Application>
  <PresentationFormat>On-screen Show (4:3)</PresentationFormat>
  <Paragraphs>49</Paragraphs>
  <Slides>16</Slides>
  <Notes>0</Notes>
  <HiddenSlides>0</HiddenSlides>
  <MMClips>0</MMClips>
  <ScaleCrop>false</ScaleCrop>
  <HeadingPairs>
    <vt:vector size="6" baseType="variant">
      <vt:variant>
        <vt:lpstr>Fonts Used</vt:lpstr>
      </vt:variant>
      <vt:variant>
        <vt:i4>9</vt:i4>
      </vt:variant>
      <vt:variant>
        <vt:lpstr>Theme</vt:lpstr>
      </vt:variant>
      <vt:variant>
        <vt:i4>7</vt:i4>
      </vt:variant>
      <vt:variant>
        <vt:lpstr>Slide Titles</vt:lpstr>
      </vt:variant>
      <vt:variant>
        <vt:i4>16</vt:i4>
      </vt:variant>
    </vt:vector>
  </HeadingPairs>
  <TitlesOfParts>
    <vt:vector size="32" baseType="lpstr">
      <vt:lpstr>华文楷体</vt:lpstr>
      <vt:lpstr>Arial</vt:lpstr>
      <vt:lpstr>Calibri</vt:lpstr>
      <vt:lpstr>Calibri Light</vt:lpstr>
      <vt:lpstr>Franklin Gothic Book</vt:lpstr>
      <vt:lpstr>Franklin Gothic Medium</vt:lpstr>
      <vt:lpstr>Times New Roman</vt:lpstr>
      <vt:lpstr>Wingdings</vt:lpstr>
      <vt:lpstr>Wingdings 2</vt:lpstr>
      <vt:lpstr>9_Default Design</vt:lpstr>
      <vt:lpstr>12_Default Design</vt:lpstr>
      <vt:lpstr>2_Trek</vt:lpstr>
      <vt:lpstr>Office Theme</vt:lpstr>
      <vt:lpstr>1_Office Theme</vt:lpstr>
      <vt:lpstr>2_Office Theme</vt:lpstr>
      <vt:lpstr>Chủ đề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Microsoft Office User</cp:lastModifiedBy>
  <cp:revision>102</cp:revision>
  <dcterms:created xsi:type="dcterms:W3CDTF">2021-10-06T22:05:25Z</dcterms:created>
  <dcterms:modified xsi:type="dcterms:W3CDTF">2022-11-20T17:40:34Z</dcterms:modified>
</cp:coreProperties>
</file>