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20" r:id="rId2"/>
    <p:sldMasterId id="2147483732" r:id="rId3"/>
    <p:sldMasterId id="2147483744" r:id="rId4"/>
    <p:sldMasterId id="2147483756" r:id="rId5"/>
    <p:sldMasterId id="2147483768" r:id="rId6"/>
    <p:sldMasterId id="2147483840" r:id="rId7"/>
  </p:sldMasterIdLst>
  <p:notesMasterIdLst>
    <p:notesMasterId r:id="rId24"/>
  </p:notesMasterIdLst>
  <p:sldIdLst>
    <p:sldId id="331" r:id="rId8"/>
    <p:sldId id="283" r:id="rId9"/>
    <p:sldId id="288" r:id="rId10"/>
    <p:sldId id="301" r:id="rId11"/>
    <p:sldId id="299" r:id="rId12"/>
    <p:sldId id="300" r:id="rId13"/>
    <p:sldId id="302" r:id="rId14"/>
    <p:sldId id="307" r:id="rId15"/>
    <p:sldId id="306" r:id="rId16"/>
    <p:sldId id="297" r:id="rId17"/>
    <p:sldId id="332" r:id="rId18"/>
    <p:sldId id="325" r:id="rId19"/>
    <p:sldId id="310" r:id="rId20"/>
    <p:sldId id="311" r:id="rId21"/>
    <p:sldId id="333" r:id="rId22"/>
    <p:sldId id="32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81"/>
  </p:normalViewPr>
  <p:slideViewPr>
    <p:cSldViewPr>
      <p:cViewPr varScale="1">
        <p:scale>
          <a:sx n="91" d="100"/>
          <a:sy n="91" d="100"/>
        </p:scale>
        <p:origin x="1704"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82FC91-CBC8-452F-94BC-09ABEBBA5D11}" type="datetimeFigureOut">
              <a:rPr lang="en-US" smtClean="0"/>
              <a:t>11/21/22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9CC05C-E107-49C7-8768-9EF26200F181}" type="slidenum">
              <a:rPr lang="en-US" smtClean="0"/>
              <a:t>‹#›</a:t>
            </a:fld>
            <a:endParaRPr lang="en-US"/>
          </a:p>
        </p:txBody>
      </p:sp>
    </p:spTree>
    <p:extLst>
      <p:ext uri="{BB962C8B-B14F-4D97-AF65-F5344CB8AC3E}">
        <p14:creationId xmlns:p14="http://schemas.microsoft.com/office/powerpoint/2010/main" val="1820884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17F84C37-0FA2-49D8-B85D-EA2F74D10809}" type="slidenum">
              <a:rPr lang="en-US" altLang="en-US"/>
              <a:pPr>
                <a:defRPr/>
              </a:pPr>
              <a:t>‹#›</a:t>
            </a:fld>
            <a:endParaRPr lang="en-US" altLang="en-US"/>
          </a:p>
        </p:txBody>
      </p:sp>
    </p:spTree>
    <p:extLst>
      <p:ext uri="{BB962C8B-B14F-4D97-AF65-F5344CB8AC3E}">
        <p14:creationId xmlns:p14="http://schemas.microsoft.com/office/powerpoint/2010/main" val="930093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F594E257-7513-4B02-AB58-C6E186D54501}" type="slidenum">
              <a:rPr lang="en-US" altLang="en-US"/>
              <a:pPr>
                <a:defRPr/>
              </a:pPr>
              <a:t>‹#›</a:t>
            </a:fld>
            <a:endParaRPr lang="en-US" altLang="en-US"/>
          </a:p>
        </p:txBody>
      </p:sp>
    </p:spTree>
    <p:extLst>
      <p:ext uri="{BB962C8B-B14F-4D97-AF65-F5344CB8AC3E}">
        <p14:creationId xmlns:p14="http://schemas.microsoft.com/office/powerpoint/2010/main" val="4119204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73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732"/>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538AF7C6-04A8-4334-B184-96C1E1BC1E07}" type="slidenum">
              <a:rPr lang="en-US" altLang="en-US"/>
              <a:pPr>
                <a:defRPr/>
              </a:pPr>
              <a:t>‹#›</a:t>
            </a:fld>
            <a:endParaRPr lang="en-US" altLang="en-US"/>
          </a:p>
        </p:txBody>
      </p:sp>
    </p:spTree>
    <p:extLst>
      <p:ext uri="{BB962C8B-B14F-4D97-AF65-F5344CB8AC3E}">
        <p14:creationId xmlns:p14="http://schemas.microsoft.com/office/powerpoint/2010/main" val="3253689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EDA9BF6E-3A51-4554-BDB9-BCADB69BD505}" type="slidenum">
              <a:rPr lang="en-US" altLang="en-US"/>
              <a:pPr>
                <a:defRPr/>
              </a:pPr>
              <a:t>‹#›</a:t>
            </a:fld>
            <a:endParaRPr lang="en-US" altLang="en-US"/>
          </a:p>
        </p:txBody>
      </p:sp>
    </p:spTree>
    <p:extLst>
      <p:ext uri="{BB962C8B-B14F-4D97-AF65-F5344CB8AC3E}">
        <p14:creationId xmlns:p14="http://schemas.microsoft.com/office/powerpoint/2010/main" val="2888119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E91223C3-5E8F-47F5-9BA8-463013880162}" type="slidenum">
              <a:rPr lang="en-US" altLang="en-US"/>
              <a:pPr>
                <a:defRPr/>
              </a:pPr>
              <a:t>‹#›</a:t>
            </a:fld>
            <a:endParaRPr lang="en-US" altLang="en-US"/>
          </a:p>
        </p:txBody>
      </p:sp>
    </p:spTree>
    <p:extLst>
      <p:ext uri="{BB962C8B-B14F-4D97-AF65-F5344CB8AC3E}">
        <p14:creationId xmlns:p14="http://schemas.microsoft.com/office/powerpoint/2010/main" val="3235794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90"/>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515"/>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566FFCF5-D0A9-4FFF-86BC-B4B570E59676}" type="slidenum">
              <a:rPr lang="en-US" altLang="en-US"/>
              <a:pPr>
                <a:defRPr/>
              </a:pPr>
              <a:t>‹#›</a:t>
            </a:fld>
            <a:endParaRPr lang="en-US" altLang="en-US"/>
          </a:p>
        </p:txBody>
      </p:sp>
    </p:spTree>
    <p:extLst>
      <p:ext uri="{BB962C8B-B14F-4D97-AF65-F5344CB8AC3E}">
        <p14:creationId xmlns:p14="http://schemas.microsoft.com/office/powerpoint/2010/main" val="11265960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E203D0AA-4789-4B65-AC94-8CC1A5DABA3F}" type="slidenum">
              <a:rPr lang="en-US" altLang="en-US"/>
              <a:pPr>
                <a:defRPr/>
              </a:pPr>
              <a:t>‹#›</a:t>
            </a:fld>
            <a:endParaRPr lang="en-US" altLang="en-US"/>
          </a:p>
        </p:txBody>
      </p:sp>
    </p:spTree>
    <p:extLst>
      <p:ext uri="{BB962C8B-B14F-4D97-AF65-F5344CB8AC3E}">
        <p14:creationId xmlns:p14="http://schemas.microsoft.com/office/powerpoint/2010/main" val="725778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40" y="365129"/>
            <a:ext cx="7886700" cy="1325563"/>
          </a:xfrm>
        </p:spPr>
        <p:txBody>
          <a:bodyPr/>
          <a:lstStyle/>
          <a:p>
            <a:r>
              <a:rPr lang="en-US"/>
              <a:t>Click to edit Master title style</a:t>
            </a:r>
          </a:p>
        </p:txBody>
      </p:sp>
      <p:sp>
        <p:nvSpPr>
          <p:cNvPr id="3" name="Text Placeholder 2"/>
          <p:cNvSpPr>
            <a:spLocks noGrp="1"/>
          </p:cNvSpPr>
          <p:nvPr>
            <p:ph type="body" idx="1"/>
          </p:nvPr>
        </p:nvSpPr>
        <p:spPr>
          <a:xfrm>
            <a:off x="630263"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63"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3"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3"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p:txBody>
          <a:bodyPr/>
          <a:lstStyle>
            <a:lvl1pPr>
              <a:defRPr>
                <a:latin typeface="Arial" pitchFamily="34" charset="0"/>
              </a:defRPr>
            </a:lvl1pPr>
          </a:lstStyle>
          <a:p>
            <a:pPr>
              <a:defRPr/>
            </a:pPr>
            <a:fld id="{3252E966-DDA2-4692-AA19-20C73301277A}" type="slidenum">
              <a:rPr lang="en-US" altLang="en-US"/>
              <a:pPr>
                <a:defRPr/>
              </a:pPr>
              <a:t>‹#›</a:t>
            </a:fld>
            <a:endParaRPr lang="en-US" altLang="en-US"/>
          </a:p>
        </p:txBody>
      </p:sp>
    </p:spTree>
    <p:extLst>
      <p:ext uri="{BB962C8B-B14F-4D97-AF65-F5344CB8AC3E}">
        <p14:creationId xmlns:p14="http://schemas.microsoft.com/office/powerpoint/2010/main" val="34508485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p:txBody>
          <a:bodyPr/>
          <a:lstStyle>
            <a:lvl1pPr>
              <a:defRPr>
                <a:latin typeface="Arial" pitchFamily="34" charset="0"/>
              </a:defRPr>
            </a:lvl1pPr>
          </a:lstStyle>
          <a:p>
            <a:pPr>
              <a:defRPr/>
            </a:pPr>
            <a:fld id="{80D925D9-C159-4B95-8C27-0D929EFB92EB}" type="slidenum">
              <a:rPr lang="en-US" altLang="en-US"/>
              <a:pPr>
                <a:defRPr/>
              </a:pPr>
              <a:t>‹#›</a:t>
            </a:fld>
            <a:endParaRPr lang="en-US" altLang="en-US"/>
          </a:p>
        </p:txBody>
      </p:sp>
    </p:spTree>
    <p:extLst>
      <p:ext uri="{BB962C8B-B14F-4D97-AF65-F5344CB8AC3E}">
        <p14:creationId xmlns:p14="http://schemas.microsoft.com/office/powerpoint/2010/main" val="26547321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p:txBody>
          <a:bodyPr/>
          <a:lstStyle>
            <a:lvl1pPr>
              <a:defRPr>
                <a:latin typeface="Arial" pitchFamily="34" charset="0"/>
              </a:defRPr>
            </a:lvl1pPr>
          </a:lstStyle>
          <a:p>
            <a:pPr>
              <a:defRPr/>
            </a:pPr>
            <a:fld id="{0FA8065D-23A7-417B-AA9D-20E1350F5840}" type="slidenum">
              <a:rPr lang="en-US" altLang="en-US"/>
              <a:pPr>
                <a:defRPr/>
              </a:pPr>
              <a:t>‹#›</a:t>
            </a:fld>
            <a:endParaRPr lang="en-US" altLang="en-US"/>
          </a:p>
        </p:txBody>
      </p:sp>
    </p:spTree>
    <p:extLst>
      <p:ext uri="{BB962C8B-B14F-4D97-AF65-F5344CB8AC3E}">
        <p14:creationId xmlns:p14="http://schemas.microsoft.com/office/powerpoint/2010/main" val="3966122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64"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77"/>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64"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5ED4BB37-C64C-439D-A3ED-1A477034C50A}" type="slidenum">
              <a:rPr lang="en-US" altLang="en-US"/>
              <a:pPr>
                <a:defRPr/>
              </a:pPr>
              <a:t>‹#›</a:t>
            </a:fld>
            <a:endParaRPr lang="en-US" altLang="en-US"/>
          </a:p>
        </p:txBody>
      </p:sp>
    </p:spTree>
    <p:extLst>
      <p:ext uri="{BB962C8B-B14F-4D97-AF65-F5344CB8AC3E}">
        <p14:creationId xmlns:p14="http://schemas.microsoft.com/office/powerpoint/2010/main" val="2559735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C353288E-1B78-4222-8318-96C19B1534BA}" type="slidenum">
              <a:rPr lang="en-US" altLang="en-US"/>
              <a:pPr>
                <a:defRPr/>
              </a:pPr>
              <a:t>‹#›</a:t>
            </a:fld>
            <a:endParaRPr lang="en-US" altLang="en-US"/>
          </a:p>
        </p:txBody>
      </p:sp>
    </p:spTree>
    <p:extLst>
      <p:ext uri="{BB962C8B-B14F-4D97-AF65-F5344CB8AC3E}">
        <p14:creationId xmlns:p14="http://schemas.microsoft.com/office/powerpoint/2010/main" val="21015118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64"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77"/>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64"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ADE982E8-F9EC-4DA2-A386-55CFD3A6E237}" type="slidenum">
              <a:rPr lang="en-US" altLang="en-US"/>
              <a:pPr>
                <a:defRPr/>
              </a:pPr>
              <a:t>‹#›</a:t>
            </a:fld>
            <a:endParaRPr lang="en-US" altLang="en-US"/>
          </a:p>
        </p:txBody>
      </p:sp>
    </p:spTree>
    <p:extLst>
      <p:ext uri="{BB962C8B-B14F-4D97-AF65-F5344CB8AC3E}">
        <p14:creationId xmlns:p14="http://schemas.microsoft.com/office/powerpoint/2010/main" val="3020191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809815FC-3DE0-4851-8FD0-683BBBA4CCC3}" type="slidenum">
              <a:rPr lang="en-US" altLang="en-US"/>
              <a:pPr>
                <a:defRPr/>
              </a:pPr>
              <a:t>‹#›</a:t>
            </a:fld>
            <a:endParaRPr lang="en-US" altLang="en-US"/>
          </a:p>
        </p:txBody>
      </p:sp>
    </p:spTree>
    <p:extLst>
      <p:ext uri="{BB962C8B-B14F-4D97-AF65-F5344CB8AC3E}">
        <p14:creationId xmlns:p14="http://schemas.microsoft.com/office/powerpoint/2010/main" val="30316126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9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90"/>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8B8149B4-026C-46B8-9CF8-675FB9BA94B1}" type="slidenum">
              <a:rPr lang="en-US" altLang="en-US"/>
              <a:pPr>
                <a:defRPr/>
              </a:pPr>
              <a:t>‹#›</a:t>
            </a:fld>
            <a:endParaRPr lang="en-US" altLang="en-US"/>
          </a:p>
        </p:txBody>
      </p:sp>
    </p:spTree>
    <p:extLst>
      <p:ext uri="{BB962C8B-B14F-4D97-AF65-F5344CB8AC3E}">
        <p14:creationId xmlns:p14="http://schemas.microsoft.com/office/powerpoint/2010/main" val="24713518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9" name="Title 28"/>
          <p:cNvSpPr>
            <a:spLocks noGrp="1"/>
          </p:cNvSpPr>
          <p:nvPr>
            <p:ph type="ctrTitle"/>
          </p:nvPr>
        </p:nvSpPr>
        <p:spPr>
          <a:xfrm>
            <a:off x="381000" y="4853417"/>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82F288E0-7875-42C4-84C8-98DBBD3BF4D2}" type="datetimeFigureOut">
              <a:rPr lang="zh-CN" altLang="en-US" smtClean="0">
                <a:solidFill>
                  <a:prstClr val="black">
                    <a:tint val="75000"/>
                  </a:prstClr>
                </a:solidFill>
              </a:rPr>
              <a:pPr/>
              <a:t>2022/11/21</a:t>
            </a:fld>
            <a:endParaRPr lang="zh-CN" altLang="en-US">
              <a:solidFill>
                <a:prstClr val="black">
                  <a:tint val="75000"/>
                </a:prstClr>
              </a:solidFill>
            </a:endParaRPr>
          </a:p>
        </p:txBody>
      </p:sp>
      <p:sp>
        <p:nvSpPr>
          <p:cNvPr id="2" name="Footer Placeholder 1"/>
          <p:cNvSpPr>
            <a:spLocks noGrp="1"/>
          </p:cNvSpPr>
          <p:nvPr>
            <p:ph type="ftr" sz="quarter" idx="11"/>
          </p:nvPr>
        </p:nvSpPr>
        <p:spPr/>
        <p:txBody>
          <a:bodyPr/>
          <a:lstStyle/>
          <a:p>
            <a:endParaRPr lang="zh-CN" altLang="en-US">
              <a:solidFill>
                <a:prstClr val="black">
                  <a:tint val="75000"/>
                </a:prstClr>
              </a:solidFill>
            </a:endParaRPr>
          </a:p>
        </p:txBody>
      </p:sp>
      <p:sp>
        <p:nvSpPr>
          <p:cNvPr id="15" name="Slide Number Placeholder 14"/>
          <p:cNvSpPr>
            <a:spLocks noGrp="1"/>
          </p:cNvSpPr>
          <p:nvPr>
            <p:ph type="sldNum" sz="quarter" idx="12"/>
          </p:nvPr>
        </p:nvSpPr>
        <p:spPr>
          <a:xfrm>
            <a:off x="8229600" y="6473952"/>
            <a:ext cx="758952" cy="246888"/>
          </a:xfrm>
        </p:spPr>
        <p:txBody>
          <a:bodyPr/>
          <a:lstStyle/>
          <a:p>
            <a:fld id="{7D9BB5D0-35E4-459D-AEF3-FE4D7C45CC19}"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458530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82F288E0-7875-42C4-84C8-98DBBD3BF4D2}" type="datetimeFigureOut">
              <a:rPr lang="zh-CN" altLang="en-US" smtClean="0">
                <a:solidFill>
                  <a:prstClr val="black">
                    <a:tint val="75000"/>
                  </a:prstClr>
                </a:solidFill>
              </a:rPr>
              <a:pPr/>
              <a:t>2022/11/21</a:t>
            </a:fld>
            <a:endParaRPr lang="zh-CN" altLang="en-US">
              <a:solidFill>
                <a:prstClr val="black">
                  <a:tint val="75000"/>
                </a:prstClr>
              </a:solidFill>
            </a:endParaRPr>
          </a:p>
        </p:txBody>
      </p:sp>
      <p:sp>
        <p:nvSpPr>
          <p:cNvPr id="19" name="Footer Placeholder 18"/>
          <p:cNvSpPr>
            <a:spLocks noGrp="1"/>
          </p:cNvSpPr>
          <p:nvPr>
            <p:ph type="ftr" sz="quarter" idx="11"/>
          </p:nvPr>
        </p:nvSpPr>
        <p:spPr>
          <a:xfrm>
            <a:off x="3581400" y="76203"/>
            <a:ext cx="2895600" cy="288925"/>
          </a:xfrm>
        </p:spPr>
        <p:txBody>
          <a:bodyPr/>
          <a:lstStyle/>
          <a:p>
            <a:endParaRPr lang="zh-CN" altLang="en-US">
              <a:solidFill>
                <a:prstClr val="black">
                  <a:tint val="75000"/>
                </a:prstClr>
              </a:solidFill>
            </a:endParaRPr>
          </a:p>
        </p:txBody>
      </p:sp>
      <p:sp>
        <p:nvSpPr>
          <p:cNvPr id="16" name="Slide Number Placeholder 15"/>
          <p:cNvSpPr>
            <a:spLocks noGrp="1"/>
          </p:cNvSpPr>
          <p:nvPr>
            <p:ph type="sldNum" sz="quarter" idx="12"/>
          </p:nvPr>
        </p:nvSpPr>
        <p:spPr>
          <a:xfrm>
            <a:off x="8229600" y="6473952"/>
            <a:ext cx="758952" cy="246888"/>
          </a:xfrm>
        </p:spPr>
        <p:txBody>
          <a:bodyPr/>
          <a:lstStyle/>
          <a:p>
            <a:fld id="{7D9BB5D0-35E4-459D-AEF3-FE4D7C45CC19}"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548500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4"/>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82F288E0-7875-42C4-84C8-98DBBD3BF4D2}" type="datetimeFigureOut">
              <a:rPr lang="zh-CN" altLang="en-US" smtClean="0">
                <a:solidFill>
                  <a:prstClr val="black">
                    <a:tint val="75000"/>
                  </a:prstClr>
                </a:solidFill>
              </a:rPr>
              <a:pPr/>
              <a:t>2022/11/21</a:t>
            </a:fld>
            <a:endParaRPr lang="zh-CN" altLang="en-US">
              <a:solidFill>
                <a:prstClr val="black">
                  <a:tint val="75000"/>
                </a:prstClr>
              </a:solidFill>
            </a:endParaRPr>
          </a:p>
        </p:txBody>
      </p:sp>
      <p:sp>
        <p:nvSpPr>
          <p:cNvPr id="11" name="Footer Placeholder 10"/>
          <p:cNvSpPr>
            <a:spLocks noGrp="1"/>
          </p:cNvSpPr>
          <p:nvPr>
            <p:ph type="ftr" sz="quarter" idx="11"/>
          </p:nvPr>
        </p:nvSpPr>
        <p:spPr/>
        <p:txBody>
          <a:bodyPr/>
          <a:lstStyle/>
          <a:p>
            <a:endParaRPr lang="zh-CN" altLang="en-US">
              <a:solidFill>
                <a:prstClr val="black">
                  <a:tint val="75000"/>
                </a:prstClr>
              </a:solidFill>
            </a:endParaRPr>
          </a:p>
        </p:txBody>
      </p:sp>
      <p:sp>
        <p:nvSpPr>
          <p:cNvPr id="16" name="Slide Number Placeholder 15"/>
          <p:cNvSpPr>
            <a:spLocks noGrp="1"/>
          </p:cNvSpPr>
          <p:nvPr>
            <p:ph type="sldNum" sz="quarter" idx="12"/>
          </p:nvPr>
        </p:nvSpPr>
        <p:spPr/>
        <p:txBody>
          <a:bodyPr/>
          <a:lstStyle/>
          <a:p>
            <a:fld id="{7D9BB5D0-35E4-459D-AEF3-FE4D7C45CC19}" type="slidenum">
              <a:rPr lang="zh-CN" altLang="en-US" smtClean="0">
                <a:solidFill>
                  <a:prstClr val="black">
                    <a:tint val="75000"/>
                  </a:prstClr>
                </a:solidFill>
              </a:rPr>
              <a:pPr/>
              <a:t>‹#›</a:t>
            </a:fld>
            <a:endParaRPr lang="zh-CN" altLang="en-US">
              <a:solidFill>
                <a:prstClr val="black">
                  <a:tint val="75000"/>
                </a:prstClr>
              </a:solidFill>
            </a:endParaRPr>
          </a:p>
        </p:txBody>
      </p:sp>
      <p:sp>
        <p:nvSpPr>
          <p:cNvPr id="8" name="Title 7"/>
          <p:cNvSpPr>
            <a:spLocks noGrp="1"/>
          </p:cNvSpPr>
          <p:nvPr>
            <p:ph type="title"/>
          </p:nvPr>
        </p:nvSpPr>
        <p:spPr>
          <a:xfrm>
            <a:off x="180475" y="2947087"/>
            <a:ext cx="8686800" cy="1184825"/>
          </a:xfrm>
        </p:spPr>
        <p:txBody>
          <a:bodyPr rtlCol="0" anchor="t"/>
          <a:lstStyle>
            <a:lvl1pPr algn="r">
              <a:defRPr/>
            </a:lvl1pPr>
          </a:lstStyle>
          <a:p>
            <a:r>
              <a:rPr kumimoji="0" lang="en-US"/>
              <a:t>Click to edit Master title style</a:t>
            </a:r>
          </a:p>
        </p:txBody>
      </p:sp>
    </p:spTree>
    <p:extLst>
      <p:ext uri="{BB962C8B-B14F-4D97-AF65-F5344CB8AC3E}">
        <p14:creationId xmlns:p14="http://schemas.microsoft.com/office/powerpoint/2010/main" val="3298535517"/>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82F288E0-7875-42C4-84C8-98DBBD3BF4D2}" type="datetimeFigureOut">
              <a:rPr lang="zh-CN" altLang="en-US" smtClean="0">
                <a:solidFill>
                  <a:prstClr val="black">
                    <a:tint val="75000"/>
                  </a:prstClr>
                </a:solidFill>
              </a:rPr>
              <a:pPr/>
              <a:t>2022/11/21</a:t>
            </a:fld>
            <a:endParaRPr lang="zh-CN" altLang="en-US">
              <a:solidFill>
                <a:prstClr val="black">
                  <a:tint val="75000"/>
                </a:prstClr>
              </a:solidFill>
            </a:endParaRPr>
          </a:p>
        </p:txBody>
      </p:sp>
      <p:sp>
        <p:nvSpPr>
          <p:cNvPr id="10" name="Footer Placeholder 9"/>
          <p:cNvSpPr>
            <a:spLocks noGrp="1"/>
          </p:cNvSpPr>
          <p:nvPr>
            <p:ph type="ftr" sz="quarter" idx="11"/>
          </p:nvPr>
        </p:nvSpPr>
        <p:spPr/>
        <p:txBody>
          <a:bodyPr/>
          <a:lstStyle/>
          <a:p>
            <a:endParaRPr lang="zh-CN" altLang="en-US">
              <a:solidFill>
                <a:prstClr val="black">
                  <a:tint val="75000"/>
                </a:prstClr>
              </a:solidFill>
            </a:endParaRPr>
          </a:p>
        </p:txBody>
      </p:sp>
      <p:sp>
        <p:nvSpPr>
          <p:cNvPr id="31" name="Slide Number Placeholder 30"/>
          <p:cNvSpPr>
            <a:spLocks noGrp="1"/>
          </p:cNvSpPr>
          <p:nvPr>
            <p:ph type="sldNum" sz="quarter" idx="12"/>
          </p:nvPr>
        </p:nvSpPr>
        <p:spPr/>
        <p:txBody>
          <a:bodyPr/>
          <a:lstStyle/>
          <a:p>
            <a:fld id="{7D9BB5D0-35E4-459D-AEF3-FE4D7C45CC19}"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227190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5"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5" y="1316043"/>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43"/>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82F288E0-7875-42C4-84C8-98DBBD3BF4D2}" type="datetimeFigureOut">
              <a:rPr lang="zh-CN" altLang="en-US" smtClean="0">
                <a:solidFill>
                  <a:prstClr val="black">
                    <a:tint val="75000"/>
                  </a:prstClr>
                </a:solidFill>
              </a:rPr>
              <a:pPr/>
              <a:t>2022/11/21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a:xfrm>
            <a:off x="8229600" y="6477000"/>
            <a:ext cx="762000" cy="246888"/>
          </a:xfrm>
        </p:spPr>
        <p:txBody>
          <a:bodyPr/>
          <a:lstStyle/>
          <a:p>
            <a:fld id="{7D9BB5D0-35E4-459D-AEF3-FE4D7C45CC19}" type="slidenum">
              <a:rPr lang="zh-CN" altLang="en-US" smtClean="0">
                <a:solidFill>
                  <a:prstClr val="black">
                    <a:tint val="75000"/>
                  </a:prstClr>
                </a:solidFill>
              </a:rPr>
              <a:pPr/>
              <a:t>‹#›</a:t>
            </a:fld>
            <a:endParaRPr lang="zh-CN" altLang="en-US">
              <a:solidFill>
                <a:prstClr val="black">
                  <a:tint val="75000"/>
                </a:prstClr>
              </a:solidFill>
            </a:endParaRPr>
          </a:p>
        </p:txBody>
      </p:sp>
      <p:sp>
        <p:nvSpPr>
          <p:cNvPr id="11" name="Straight Connector 10"/>
          <p:cNvSpPr>
            <a:spLocks noChangeShapeType="1"/>
          </p:cNvSpPr>
          <p:nvPr/>
        </p:nvSpPr>
        <p:spPr bwMode="auto">
          <a:xfrm>
            <a:off x="514350" y="601980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10607058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82F288E0-7875-42C4-84C8-98DBBD3BF4D2}" type="datetimeFigureOut">
              <a:rPr lang="zh-CN" altLang="en-US" smtClean="0">
                <a:solidFill>
                  <a:prstClr val="black">
                    <a:tint val="75000"/>
                  </a:prstClr>
                </a:solidFill>
              </a:rPr>
              <a:pPr/>
              <a:t>2022/11/21</a:t>
            </a:fld>
            <a:endParaRPr lang="zh-CN" altLang="en-US">
              <a:solidFill>
                <a:prstClr val="black">
                  <a:tint val="75000"/>
                </a:prstClr>
              </a:solidFill>
            </a:endParaRPr>
          </a:p>
        </p:txBody>
      </p:sp>
      <p:sp>
        <p:nvSpPr>
          <p:cNvPr id="21" name="Footer Placeholder 20"/>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D9BB5D0-35E4-459D-AEF3-FE4D7C45CC19}"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302881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2F288E0-7875-42C4-84C8-98DBBD3BF4D2}" type="datetimeFigureOut">
              <a:rPr lang="zh-CN" altLang="en-US" smtClean="0">
                <a:solidFill>
                  <a:prstClr val="black">
                    <a:tint val="75000"/>
                  </a:prstClr>
                </a:solidFill>
              </a:rPr>
              <a:pPr/>
              <a:t>2022/11/21</a:t>
            </a:fld>
            <a:endParaRPr lang="zh-CN" altLang="en-US">
              <a:solidFill>
                <a:prstClr val="black">
                  <a:tint val="75000"/>
                </a:prstClr>
              </a:solidFill>
            </a:endParaRPr>
          </a:p>
        </p:txBody>
      </p:sp>
      <p:sp>
        <p:nvSpPr>
          <p:cNvPr id="24" name="Footer Placeholder 23"/>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D9BB5D0-35E4-459D-AEF3-FE4D7C45CC19}"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55094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832"/>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557"/>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CC411A58-9B6A-42AD-BD33-06A75FE9AEFC}" type="slidenum">
              <a:rPr lang="en-US" altLang="en-US"/>
              <a:pPr>
                <a:defRPr/>
              </a:pPr>
              <a:t>‹#›</a:t>
            </a:fld>
            <a:endParaRPr lang="en-US" altLang="en-US"/>
          </a:p>
        </p:txBody>
      </p:sp>
    </p:spTree>
    <p:extLst>
      <p:ext uri="{BB962C8B-B14F-4D97-AF65-F5344CB8AC3E}">
        <p14:creationId xmlns:p14="http://schemas.microsoft.com/office/powerpoint/2010/main" val="32179977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23"/>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2"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82F288E0-7875-42C4-84C8-98DBBD3BF4D2}" type="datetimeFigureOut">
              <a:rPr lang="zh-CN" altLang="en-US" smtClean="0">
                <a:solidFill>
                  <a:prstClr val="black">
                    <a:tint val="75000"/>
                  </a:prstClr>
                </a:solidFill>
              </a:rPr>
              <a:pPr/>
              <a:t>2022/11/21</a:t>
            </a:fld>
            <a:endParaRPr lang="zh-CN" altLang="en-US">
              <a:solidFill>
                <a:prstClr val="black">
                  <a:tint val="75000"/>
                </a:prstClr>
              </a:solidFill>
            </a:endParaRPr>
          </a:p>
        </p:txBody>
      </p:sp>
      <p:sp>
        <p:nvSpPr>
          <p:cNvPr id="29" name="Footer Placeholder 28"/>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D9BB5D0-35E4-459D-AEF3-FE4D7C45CC19}"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752464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82F288E0-7875-42C4-84C8-98DBBD3BF4D2}" type="datetimeFigureOut">
              <a:rPr lang="zh-CN" altLang="en-US" smtClean="0">
                <a:solidFill>
                  <a:prstClr val="black">
                    <a:tint val="75000"/>
                  </a:prstClr>
                </a:solidFill>
              </a:rPr>
              <a:pPr/>
              <a:t>2022/11/21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31" name="Slide Number Placeholder 30"/>
          <p:cNvSpPr>
            <a:spLocks noGrp="1"/>
          </p:cNvSpPr>
          <p:nvPr>
            <p:ph type="sldNum" sz="quarter" idx="12"/>
          </p:nvPr>
        </p:nvSpPr>
        <p:spPr/>
        <p:txBody>
          <a:bodyPr/>
          <a:lstStyle/>
          <a:p>
            <a:fld id="{7D9BB5D0-35E4-459D-AEF3-FE4D7C45CC19}" type="slidenum">
              <a:rPr lang="zh-CN" altLang="en-US" smtClean="0">
                <a:solidFill>
                  <a:prstClr val="black">
                    <a:tint val="75000"/>
                  </a:prstClr>
                </a:solidFill>
              </a:rPr>
              <a:pPr/>
              <a:t>‹#›</a:t>
            </a:fld>
            <a:endParaRPr lang="zh-CN" altLang="en-US">
              <a:solidFill>
                <a:prstClr val="black">
                  <a:tint val="75000"/>
                </a:prstClr>
              </a:solidFill>
            </a:endParaRP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extLst>
      <p:ext uri="{BB962C8B-B14F-4D97-AF65-F5344CB8AC3E}">
        <p14:creationId xmlns:p14="http://schemas.microsoft.com/office/powerpoint/2010/main" val="5125484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F288E0-7875-42C4-84C8-98DBBD3BF4D2}" type="datetimeFigureOut">
              <a:rPr lang="zh-CN" altLang="en-US" smtClean="0">
                <a:solidFill>
                  <a:prstClr val="black">
                    <a:tint val="75000"/>
                  </a:prstClr>
                </a:solidFill>
              </a:rPr>
              <a:pPr/>
              <a:t>2022/11/21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D9BB5D0-35E4-459D-AEF3-FE4D7C45CC19}"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572145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9"/>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F288E0-7875-42C4-84C8-98DBBD3BF4D2}" type="datetimeFigureOut">
              <a:rPr lang="zh-CN" altLang="en-US" smtClean="0">
                <a:solidFill>
                  <a:prstClr val="black">
                    <a:tint val="75000"/>
                  </a:prstClr>
                </a:solidFill>
              </a:rPr>
              <a:pPr/>
              <a:t>2022/11/21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D9BB5D0-35E4-459D-AEF3-FE4D7C45CC19}"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481330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86764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48552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5"/>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7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71447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275199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758501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036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68BB51C6-FBC7-465C-8957-6FDFCB8B2FF2}" type="slidenum">
              <a:rPr lang="en-US" altLang="en-US"/>
              <a:pPr>
                <a:defRPr/>
              </a:pPr>
              <a:t>‹#›</a:t>
            </a:fld>
            <a:endParaRPr lang="en-US" altLang="en-US"/>
          </a:p>
        </p:txBody>
      </p:sp>
    </p:spTree>
    <p:extLst>
      <p:ext uri="{BB962C8B-B14F-4D97-AF65-F5344CB8AC3E}">
        <p14:creationId xmlns:p14="http://schemas.microsoft.com/office/powerpoint/2010/main" val="34557567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97791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3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519227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391" y="98743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46877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0786852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38457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164899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672746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717371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527048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274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40" y="365129"/>
            <a:ext cx="7886700" cy="1325563"/>
          </a:xfrm>
        </p:spPr>
        <p:txBody>
          <a:bodyPr/>
          <a:lstStyle/>
          <a:p>
            <a:r>
              <a:rPr lang="en-US"/>
              <a:t>Click to edit Master title style</a:t>
            </a:r>
          </a:p>
        </p:txBody>
      </p:sp>
      <p:sp>
        <p:nvSpPr>
          <p:cNvPr id="3" name="Text Placeholder 2"/>
          <p:cNvSpPr>
            <a:spLocks noGrp="1"/>
          </p:cNvSpPr>
          <p:nvPr>
            <p:ph type="body" idx="1"/>
          </p:nvPr>
        </p:nvSpPr>
        <p:spPr>
          <a:xfrm>
            <a:off x="63026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69"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3"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3"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p:txBody>
          <a:bodyPr/>
          <a:lstStyle>
            <a:lvl1pPr>
              <a:defRPr>
                <a:latin typeface="Arial" pitchFamily="34" charset="0"/>
              </a:defRPr>
            </a:lvl1pPr>
          </a:lstStyle>
          <a:p>
            <a:pPr>
              <a:defRPr/>
            </a:pPr>
            <a:fld id="{77090CC3-511B-4047-B548-0D74E442257E}" type="slidenum">
              <a:rPr lang="en-US" altLang="en-US"/>
              <a:pPr>
                <a:defRPr/>
              </a:pPr>
              <a:t>‹#›</a:t>
            </a:fld>
            <a:endParaRPr lang="en-US" altLang="en-US"/>
          </a:p>
        </p:txBody>
      </p:sp>
    </p:spTree>
    <p:extLst>
      <p:ext uri="{BB962C8B-B14F-4D97-AF65-F5344CB8AC3E}">
        <p14:creationId xmlns:p14="http://schemas.microsoft.com/office/powerpoint/2010/main" val="118535726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767479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29965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410868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391" y="98743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852178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209587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112619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345680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514498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988552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31183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p:txBody>
          <a:bodyPr/>
          <a:lstStyle>
            <a:lvl1pPr>
              <a:defRPr>
                <a:latin typeface="Arial" pitchFamily="34" charset="0"/>
              </a:defRPr>
            </a:lvl1pPr>
          </a:lstStyle>
          <a:p>
            <a:pPr>
              <a:defRPr/>
            </a:pPr>
            <a:fld id="{C98B980E-DE06-4903-9CB0-6CDEC696F0B1}" type="slidenum">
              <a:rPr lang="en-US" altLang="en-US"/>
              <a:pPr>
                <a:defRPr/>
              </a:pPr>
              <a:t>‹#›</a:t>
            </a:fld>
            <a:endParaRPr lang="en-US" altLang="en-US"/>
          </a:p>
        </p:txBody>
      </p:sp>
    </p:spTree>
    <p:extLst>
      <p:ext uri="{BB962C8B-B14F-4D97-AF65-F5344CB8AC3E}">
        <p14:creationId xmlns:p14="http://schemas.microsoft.com/office/powerpoint/2010/main" val="390456209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282114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556402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571775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828069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760918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971130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106983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êu đề 1"/>
          <p:cNvSpPr>
            <a:spLocks noGrp="1"/>
          </p:cNvSpPr>
          <p:nvPr>
            <p:ph type="ctrTitle"/>
          </p:nvPr>
        </p:nvSpPr>
        <p:spPr>
          <a:xfrm>
            <a:off x="1143000" y="1122363"/>
            <a:ext cx="6858000" cy="2387600"/>
          </a:xfrm>
        </p:spPr>
        <p:txBody>
          <a:bodyPr anchor="b"/>
          <a:lstStyle>
            <a:lvl1pPr algn="ctr">
              <a:defRPr sz="4500"/>
            </a:lvl1pPr>
          </a:lstStyle>
          <a:p>
            <a:r>
              <a:rPr lang="vi-VN"/>
              <a:t>Bấm để sửa kiểu tiêu đề Bản cái</a:t>
            </a:r>
            <a:endParaRPr lang="en-US"/>
          </a:p>
        </p:txBody>
      </p:sp>
      <p:sp>
        <p:nvSpPr>
          <p:cNvPr id="3" name="Tiêu đề phụ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vi-VN"/>
              <a:t>Bấm để chỉnh sửa kiểu tiêu đề phụ của Bản cái</a:t>
            </a:r>
            <a:endParaRPr lang="en-US"/>
          </a:p>
        </p:txBody>
      </p:sp>
      <p:sp>
        <p:nvSpPr>
          <p:cNvPr id="4" name="Chỗ dành sẵn cho Ngày tháng 3">
            <a:extLst>
              <a:ext uri="{FF2B5EF4-FFF2-40B4-BE49-F238E27FC236}">
                <a16:creationId xmlns:a16="http://schemas.microsoft.com/office/drawing/2014/main" id="{1D7886CB-B915-C11F-4F05-A2F6982FECF6}"/>
              </a:ext>
            </a:extLst>
          </p:cNvPr>
          <p:cNvSpPr>
            <a:spLocks noGrp="1"/>
          </p:cNvSpPr>
          <p:nvPr>
            <p:ph type="dt" sz="half" idx="10"/>
          </p:nvPr>
        </p:nvSpPr>
        <p:spPr/>
        <p:txBody>
          <a:bodyPr/>
          <a:lstStyle>
            <a:lvl1pPr>
              <a:defRPr/>
            </a:lvl1pPr>
          </a:lstStyle>
          <a:p>
            <a:pPr>
              <a:defRPr/>
            </a:pPr>
            <a:endParaRPr lang="en-US"/>
          </a:p>
        </p:txBody>
      </p:sp>
      <p:sp>
        <p:nvSpPr>
          <p:cNvPr id="5" name="Chỗ dành sẵn cho Chân trang 4">
            <a:extLst>
              <a:ext uri="{FF2B5EF4-FFF2-40B4-BE49-F238E27FC236}">
                <a16:creationId xmlns:a16="http://schemas.microsoft.com/office/drawing/2014/main" id="{073CE136-BE17-A4E6-AF91-3422AF39DFFE}"/>
              </a:ext>
            </a:extLst>
          </p:cNvPr>
          <p:cNvSpPr>
            <a:spLocks noGrp="1"/>
          </p:cNvSpPr>
          <p:nvPr>
            <p:ph type="ftr" sz="quarter" idx="11"/>
          </p:nvPr>
        </p:nvSpPr>
        <p:spPr/>
        <p:txBody>
          <a:bodyPr/>
          <a:lstStyle>
            <a:lvl1pPr>
              <a:defRPr/>
            </a:lvl1pPr>
          </a:lstStyle>
          <a:p>
            <a:pPr>
              <a:defRPr/>
            </a:pPr>
            <a:endParaRPr lang="en-US"/>
          </a:p>
        </p:txBody>
      </p:sp>
      <p:sp>
        <p:nvSpPr>
          <p:cNvPr id="6" name="Chỗ dành sẵn cho Số hiệu Bản chiếu 5">
            <a:extLst>
              <a:ext uri="{FF2B5EF4-FFF2-40B4-BE49-F238E27FC236}">
                <a16:creationId xmlns:a16="http://schemas.microsoft.com/office/drawing/2014/main" id="{3AC40BC1-28E3-B11B-4BAB-D810F6F47E7D}"/>
              </a:ext>
            </a:extLst>
          </p:cNvPr>
          <p:cNvSpPr>
            <a:spLocks noGrp="1"/>
          </p:cNvSpPr>
          <p:nvPr>
            <p:ph type="sldNum" sz="quarter" idx="12"/>
          </p:nvPr>
        </p:nvSpPr>
        <p:spPr/>
        <p:txBody>
          <a:bodyPr/>
          <a:lstStyle>
            <a:lvl1pPr>
              <a:defRPr/>
            </a:lvl1pPr>
          </a:lstStyle>
          <a:p>
            <a:pPr>
              <a:defRPr/>
            </a:pPr>
            <a:fld id="{CF51FE9E-9282-47C6-B0C3-3A41FFF8C496}" type="slidenum">
              <a:rPr lang="en-US" altLang="en-US"/>
              <a:pPr>
                <a:defRPr/>
              </a:pPr>
              <a:t>‹#›</a:t>
            </a:fld>
            <a:endParaRPr lang="en-US" altLang="en-US"/>
          </a:p>
        </p:txBody>
      </p:sp>
    </p:spTree>
    <p:extLst>
      <p:ext uri="{BB962C8B-B14F-4D97-AF65-F5344CB8AC3E}">
        <p14:creationId xmlns:p14="http://schemas.microsoft.com/office/powerpoint/2010/main" val="328130811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êu đề 1"/>
          <p:cNvSpPr>
            <a:spLocks noGrp="1"/>
          </p:cNvSpPr>
          <p:nvPr>
            <p:ph type="title"/>
          </p:nvPr>
        </p:nvSpPr>
        <p:spPr/>
        <p:txBody>
          <a:bodyPr/>
          <a:lstStyle/>
          <a:p>
            <a:r>
              <a:rPr lang="vi-VN"/>
              <a:t>Bấm để sửa kiểu tiêu đề Bản cái</a:t>
            </a:r>
            <a:endParaRPr lang="en-US"/>
          </a:p>
        </p:txBody>
      </p:sp>
      <p:sp>
        <p:nvSpPr>
          <p:cNvPr id="3" name="Chỗ dành sẵn cho Nội dung 2"/>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70244309-5FA6-AEE5-0E9D-B63ADDBA8FEB}"/>
              </a:ext>
            </a:extLst>
          </p:cNvPr>
          <p:cNvSpPr>
            <a:spLocks noGrp="1"/>
          </p:cNvSpPr>
          <p:nvPr>
            <p:ph type="dt" sz="half" idx="10"/>
          </p:nvPr>
        </p:nvSpPr>
        <p:spPr/>
        <p:txBody>
          <a:bodyPr/>
          <a:lstStyle>
            <a:lvl1pPr>
              <a:defRPr/>
            </a:lvl1pPr>
          </a:lstStyle>
          <a:p>
            <a:pPr>
              <a:defRPr/>
            </a:pPr>
            <a:endParaRPr lang="en-US"/>
          </a:p>
        </p:txBody>
      </p:sp>
      <p:sp>
        <p:nvSpPr>
          <p:cNvPr id="5" name="Chỗ dành sẵn cho Chân trang 4">
            <a:extLst>
              <a:ext uri="{FF2B5EF4-FFF2-40B4-BE49-F238E27FC236}">
                <a16:creationId xmlns:a16="http://schemas.microsoft.com/office/drawing/2014/main" id="{8C02DB38-CD6E-1AE9-1F6E-650B8B55066D}"/>
              </a:ext>
            </a:extLst>
          </p:cNvPr>
          <p:cNvSpPr>
            <a:spLocks noGrp="1"/>
          </p:cNvSpPr>
          <p:nvPr>
            <p:ph type="ftr" sz="quarter" idx="11"/>
          </p:nvPr>
        </p:nvSpPr>
        <p:spPr/>
        <p:txBody>
          <a:bodyPr/>
          <a:lstStyle>
            <a:lvl1pPr>
              <a:defRPr/>
            </a:lvl1pPr>
          </a:lstStyle>
          <a:p>
            <a:pPr>
              <a:defRPr/>
            </a:pPr>
            <a:endParaRPr lang="en-US"/>
          </a:p>
        </p:txBody>
      </p:sp>
      <p:sp>
        <p:nvSpPr>
          <p:cNvPr id="6" name="Chỗ dành sẵn cho Số hiệu Bản chiếu 5">
            <a:extLst>
              <a:ext uri="{FF2B5EF4-FFF2-40B4-BE49-F238E27FC236}">
                <a16:creationId xmlns:a16="http://schemas.microsoft.com/office/drawing/2014/main" id="{127C5E7D-77AB-8B36-66E5-D5203D9EFEBB}"/>
              </a:ext>
            </a:extLst>
          </p:cNvPr>
          <p:cNvSpPr>
            <a:spLocks noGrp="1"/>
          </p:cNvSpPr>
          <p:nvPr>
            <p:ph type="sldNum" sz="quarter" idx="12"/>
          </p:nvPr>
        </p:nvSpPr>
        <p:spPr/>
        <p:txBody>
          <a:bodyPr/>
          <a:lstStyle>
            <a:lvl1pPr>
              <a:defRPr/>
            </a:lvl1pPr>
          </a:lstStyle>
          <a:p>
            <a:pPr>
              <a:defRPr/>
            </a:pPr>
            <a:fld id="{98D9CB6F-CD2B-4D75-A839-AE131EA50787}" type="slidenum">
              <a:rPr lang="en-US" altLang="en-US"/>
              <a:pPr>
                <a:defRPr/>
              </a:pPr>
              <a:t>‹#›</a:t>
            </a:fld>
            <a:endParaRPr lang="en-US" altLang="en-US"/>
          </a:p>
        </p:txBody>
      </p:sp>
    </p:spTree>
    <p:extLst>
      <p:ext uri="{BB962C8B-B14F-4D97-AF65-F5344CB8AC3E}">
        <p14:creationId xmlns:p14="http://schemas.microsoft.com/office/powerpoint/2010/main" val="10416119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êu đề 1"/>
          <p:cNvSpPr>
            <a:spLocks noGrp="1"/>
          </p:cNvSpPr>
          <p:nvPr>
            <p:ph type="title"/>
          </p:nvPr>
        </p:nvSpPr>
        <p:spPr>
          <a:xfrm>
            <a:off x="623888" y="1709739"/>
            <a:ext cx="7886700" cy="2852737"/>
          </a:xfrm>
        </p:spPr>
        <p:txBody>
          <a:bodyPr anchor="b"/>
          <a:lstStyle>
            <a:lvl1pPr>
              <a:defRPr sz="4500"/>
            </a:lvl1pPr>
          </a:lstStyle>
          <a:p>
            <a:r>
              <a:rPr lang="vi-VN"/>
              <a:t>Bấm để sửa kiểu tiêu đề Bản cái</a:t>
            </a:r>
            <a:endParaRPr lang="en-US"/>
          </a:p>
        </p:txBody>
      </p:sp>
      <p:sp>
        <p:nvSpPr>
          <p:cNvPr id="3" name="Chỗ dành sẵn cho Văn bản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vi-VN"/>
              <a:t>Bấm để chỉnh sửa kiểu văn bản của Bản cái</a:t>
            </a:r>
          </a:p>
        </p:txBody>
      </p:sp>
      <p:sp>
        <p:nvSpPr>
          <p:cNvPr id="4" name="Chỗ dành sẵn cho Ngày tháng 3">
            <a:extLst>
              <a:ext uri="{FF2B5EF4-FFF2-40B4-BE49-F238E27FC236}">
                <a16:creationId xmlns:a16="http://schemas.microsoft.com/office/drawing/2014/main" id="{DC981C03-1C65-CD67-5D09-0048D9A94572}"/>
              </a:ext>
            </a:extLst>
          </p:cNvPr>
          <p:cNvSpPr>
            <a:spLocks noGrp="1"/>
          </p:cNvSpPr>
          <p:nvPr>
            <p:ph type="dt" sz="half" idx="10"/>
          </p:nvPr>
        </p:nvSpPr>
        <p:spPr/>
        <p:txBody>
          <a:bodyPr/>
          <a:lstStyle>
            <a:lvl1pPr>
              <a:defRPr/>
            </a:lvl1pPr>
          </a:lstStyle>
          <a:p>
            <a:pPr>
              <a:defRPr/>
            </a:pPr>
            <a:endParaRPr lang="en-US"/>
          </a:p>
        </p:txBody>
      </p:sp>
      <p:sp>
        <p:nvSpPr>
          <p:cNvPr id="5" name="Chỗ dành sẵn cho Chân trang 4">
            <a:extLst>
              <a:ext uri="{FF2B5EF4-FFF2-40B4-BE49-F238E27FC236}">
                <a16:creationId xmlns:a16="http://schemas.microsoft.com/office/drawing/2014/main" id="{2225211A-01DC-2436-2C20-BE07F4066EE6}"/>
              </a:ext>
            </a:extLst>
          </p:cNvPr>
          <p:cNvSpPr>
            <a:spLocks noGrp="1"/>
          </p:cNvSpPr>
          <p:nvPr>
            <p:ph type="ftr" sz="quarter" idx="11"/>
          </p:nvPr>
        </p:nvSpPr>
        <p:spPr/>
        <p:txBody>
          <a:bodyPr/>
          <a:lstStyle>
            <a:lvl1pPr>
              <a:defRPr/>
            </a:lvl1pPr>
          </a:lstStyle>
          <a:p>
            <a:pPr>
              <a:defRPr/>
            </a:pPr>
            <a:endParaRPr lang="en-US"/>
          </a:p>
        </p:txBody>
      </p:sp>
      <p:sp>
        <p:nvSpPr>
          <p:cNvPr id="6" name="Chỗ dành sẵn cho Số hiệu Bản chiếu 5">
            <a:extLst>
              <a:ext uri="{FF2B5EF4-FFF2-40B4-BE49-F238E27FC236}">
                <a16:creationId xmlns:a16="http://schemas.microsoft.com/office/drawing/2014/main" id="{634025BB-262C-D2F8-A243-999BE5B7542E}"/>
              </a:ext>
            </a:extLst>
          </p:cNvPr>
          <p:cNvSpPr>
            <a:spLocks noGrp="1"/>
          </p:cNvSpPr>
          <p:nvPr>
            <p:ph type="sldNum" sz="quarter" idx="12"/>
          </p:nvPr>
        </p:nvSpPr>
        <p:spPr/>
        <p:txBody>
          <a:bodyPr/>
          <a:lstStyle>
            <a:lvl1pPr>
              <a:defRPr/>
            </a:lvl1pPr>
          </a:lstStyle>
          <a:p>
            <a:pPr>
              <a:defRPr/>
            </a:pPr>
            <a:fld id="{D3660C2A-5986-40FB-94A6-FC3C45741899}" type="slidenum">
              <a:rPr lang="en-US" altLang="en-US"/>
              <a:pPr>
                <a:defRPr/>
              </a:pPr>
              <a:t>‹#›</a:t>
            </a:fld>
            <a:endParaRPr lang="en-US" altLang="en-US"/>
          </a:p>
        </p:txBody>
      </p:sp>
    </p:spTree>
    <p:extLst>
      <p:ext uri="{BB962C8B-B14F-4D97-AF65-F5344CB8AC3E}">
        <p14:creationId xmlns:p14="http://schemas.microsoft.com/office/powerpoint/2010/main" val="660495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p:txBody>
          <a:bodyPr/>
          <a:lstStyle>
            <a:lvl1pPr>
              <a:defRPr>
                <a:latin typeface="Arial" pitchFamily="34" charset="0"/>
              </a:defRPr>
            </a:lvl1pPr>
          </a:lstStyle>
          <a:p>
            <a:pPr>
              <a:defRPr/>
            </a:pPr>
            <a:fld id="{84A6ECA9-C936-4C5C-B9E8-65A5281AF071}" type="slidenum">
              <a:rPr lang="en-US" altLang="en-US"/>
              <a:pPr>
                <a:defRPr/>
              </a:pPr>
              <a:t>‹#›</a:t>
            </a:fld>
            <a:endParaRPr lang="en-US" altLang="en-US"/>
          </a:p>
        </p:txBody>
      </p:sp>
    </p:spTree>
    <p:extLst>
      <p:ext uri="{BB962C8B-B14F-4D97-AF65-F5344CB8AC3E}">
        <p14:creationId xmlns:p14="http://schemas.microsoft.com/office/powerpoint/2010/main" val="148980534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êu đề 1"/>
          <p:cNvSpPr>
            <a:spLocks noGrp="1"/>
          </p:cNvSpPr>
          <p:nvPr>
            <p:ph type="title"/>
          </p:nvPr>
        </p:nvSpPr>
        <p:spPr/>
        <p:txBody>
          <a:bodyPr/>
          <a:lstStyle/>
          <a:p>
            <a:r>
              <a:rPr lang="vi-VN"/>
              <a:t>Bấm để sửa kiểu tiêu đề Bản cái</a:t>
            </a:r>
            <a:endParaRPr lang="en-US"/>
          </a:p>
        </p:txBody>
      </p:sp>
      <p:sp>
        <p:nvSpPr>
          <p:cNvPr id="3" name="Chỗ dành sẵn cho Nội dung 2"/>
          <p:cNvSpPr>
            <a:spLocks noGrp="1"/>
          </p:cNvSpPr>
          <p:nvPr>
            <p:ph sz="half" idx="1"/>
          </p:nvPr>
        </p:nvSpPr>
        <p:spPr>
          <a:xfrm>
            <a:off x="628650" y="1825625"/>
            <a:ext cx="38862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ội dung 3"/>
          <p:cNvSpPr>
            <a:spLocks noGrp="1"/>
          </p:cNvSpPr>
          <p:nvPr>
            <p:ph sz="half" idx="2"/>
          </p:nvPr>
        </p:nvSpPr>
        <p:spPr>
          <a:xfrm>
            <a:off x="4629150" y="1825625"/>
            <a:ext cx="38862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Ngày tháng 3">
            <a:extLst>
              <a:ext uri="{FF2B5EF4-FFF2-40B4-BE49-F238E27FC236}">
                <a16:creationId xmlns:a16="http://schemas.microsoft.com/office/drawing/2014/main" id="{6D803D83-A956-43AA-7E97-5CF9434371DE}"/>
              </a:ext>
            </a:extLst>
          </p:cNvPr>
          <p:cNvSpPr>
            <a:spLocks noGrp="1"/>
          </p:cNvSpPr>
          <p:nvPr>
            <p:ph type="dt" sz="half" idx="10"/>
          </p:nvPr>
        </p:nvSpPr>
        <p:spPr/>
        <p:txBody>
          <a:bodyPr/>
          <a:lstStyle>
            <a:lvl1pPr>
              <a:defRPr/>
            </a:lvl1pPr>
          </a:lstStyle>
          <a:p>
            <a:pPr>
              <a:defRPr/>
            </a:pPr>
            <a:endParaRPr lang="en-US"/>
          </a:p>
        </p:txBody>
      </p:sp>
      <p:sp>
        <p:nvSpPr>
          <p:cNvPr id="6" name="Chỗ dành sẵn cho Chân trang 4">
            <a:extLst>
              <a:ext uri="{FF2B5EF4-FFF2-40B4-BE49-F238E27FC236}">
                <a16:creationId xmlns:a16="http://schemas.microsoft.com/office/drawing/2014/main" id="{0036136F-761F-7097-FC1C-3F79AEEB57AE}"/>
              </a:ext>
            </a:extLst>
          </p:cNvPr>
          <p:cNvSpPr>
            <a:spLocks noGrp="1"/>
          </p:cNvSpPr>
          <p:nvPr>
            <p:ph type="ftr" sz="quarter" idx="11"/>
          </p:nvPr>
        </p:nvSpPr>
        <p:spPr/>
        <p:txBody>
          <a:bodyPr/>
          <a:lstStyle>
            <a:lvl1pPr>
              <a:defRPr/>
            </a:lvl1pPr>
          </a:lstStyle>
          <a:p>
            <a:pPr>
              <a:defRPr/>
            </a:pPr>
            <a:endParaRPr lang="en-US"/>
          </a:p>
        </p:txBody>
      </p:sp>
      <p:sp>
        <p:nvSpPr>
          <p:cNvPr id="7" name="Chỗ dành sẵn cho Số hiệu Bản chiếu 5">
            <a:extLst>
              <a:ext uri="{FF2B5EF4-FFF2-40B4-BE49-F238E27FC236}">
                <a16:creationId xmlns:a16="http://schemas.microsoft.com/office/drawing/2014/main" id="{BCA5B21D-A513-EA13-F305-2B4D7D7B9E64}"/>
              </a:ext>
            </a:extLst>
          </p:cNvPr>
          <p:cNvSpPr>
            <a:spLocks noGrp="1"/>
          </p:cNvSpPr>
          <p:nvPr>
            <p:ph type="sldNum" sz="quarter" idx="12"/>
          </p:nvPr>
        </p:nvSpPr>
        <p:spPr/>
        <p:txBody>
          <a:bodyPr/>
          <a:lstStyle>
            <a:lvl1pPr>
              <a:defRPr/>
            </a:lvl1pPr>
          </a:lstStyle>
          <a:p>
            <a:pPr>
              <a:defRPr/>
            </a:pPr>
            <a:fld id="{6DF44E87-C7C8-4D28-B629-CC8BBE1F2450}" type="slidenum">
              <a:rPr lang="en-US" altLang="en-US"/>
              <a:pPr>
                <a:defRPr/>
              </a:pPr>
              <a:t>‹#›</a:t>
            </a:fld>
            <a:endParaRPr lang="en-US" altLang="en-US"/>
          </a:p>
        </p:txBody>
      </p:sp>
    </p:spTree>
    <p:extLst>
      <p:ext uri="{BB962C8B-B14F-4D97-AF65-F5344CB8AC3E}">
        <p14:creationId xmlns:p14="http://schemas.microsoft.com/office/powerpoint/2010/main" val="179543443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êu đề 1"/>
          <p:cNvSpPr>
            <a:spLocks noGrp="1"/>
          </p:cNvSpPr>
          <p:nvPr>
            <p:ph type="title"/>
          </p:nvPr>
        </p:nvSpPr>
        <p:spPr>
          <a:xfrm>
            <a:off x="629841" y="365126"/>
            <a:ext cx="7886700" cy="1325563"/>
          </a:xfrm>
        </p:spPr>
        <p:txBody>
          <a:bodyPr/>
          <a:lstStyle/>
          <a:p>
            <a:r>
              <a:rPr lang="vi-VN"/>
              <a:t>Bấm để sửa kiểu tiêu đề Bản cái</a:t>
            </a:r>
            <a:endParaRPr lang="en-US"/>
          </a:p>
        </p:txBody>
      </p:sp>
      <p:sp>
        <p:nvSpPr>
          <p:cNvPr id="3" name="Chỗ dành sẵn cho Văn bản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vi-VN"/>
              <a:t>Bấm để chỉnh sửa kiểu văn bản của Bản cái</a:t>
            </a:r>
          </a:p>
        </p:txBody>
      </p:sp>
      <p:sp>
        <p:nvSpPr>
          <p:cNvPr id="4" name="Chỗ dành sẵn cho Nội dung 3"/>
          <p:cNvSpPr>
            <a:spLocks noGrp="1"/>
          </p:cNvSpPr>
          <p:nvPr>
            <p:ph sz="half" idx="2"/>
          </p:nvPr>
        </p:nvSpPr>
        <p:spPr>
          <a:xfrm>
            <a:off x="629842" y="2505075"/>
            <a:ext cx="3868340"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Văn bản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vi-VN"/>
              <a:t>Bấm để chỉnh sửa kiểu văn bản của Bản cái</a:t>
            </a:r>
          </a:p>
        </p:txBody>
      </p:sp>
      <p:sp>
        <p:nvSpPr>
          <p:cNvPr id="6" name="Chỗ dành sẵn cho Nội dung 5"/>
          <p:cNvSpPr>
            <a:spLocks noGrp="1"/>
          </p:cNvSpPr>
          <p:nvPr>
            <p:ph sz="quarter" idx="4"/>
          </p:nvPr>
        </p:nvSpPr>
        <p:spPr>
          <a:xfrm>
            <a:off x="4629150" y="2505075"/>
            <a:ext cx="3887391"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7" name="Chỗ dành sẵn cho Ngày tháng 3">
            <a:extLst>
              <a:ext uri="{FF2B5EF4-FFF2-40B4-BE49-F238E27FC236}">
                <a16:creationId xmlns:a16="http://schemas.microsoft.com/office/drawing/2014/main" id="{18F7A122-0880-3B96-E31D-D7FB1BADA892}"/>
              </a:ext>
            </a:extLst>
          </p:cNvPr>
          <p:cNvSpPr>
            <a:spLocks noGrp="1"/>
          </p:cNvSpPr>
          <p:nvPr>
            <p:ph type="dt" sz="half" idx="10"/>
          </p:nvPr>
        </p:nvSpPr>
        <p:spPr/>
        <p:txBody>
          <a:bodyPr/>
          <a:lstStyle>
            <a:lvl1pPr>
              <a:defRPr/>
            </a:lvl1pPr>
          </a:lstStyle>
          <a:p>
            <a:pPr>
              <a:defRPr/>
            </a:pPr>
            <a:endParaRPr lang="en-US"/>
          </a:p>
        </p:txBody>
      </p:sp>
      <p:sp>
        <p:nvSpPr>
          <p:cNvPr id="8" name="Chỗ dành sẵn cho Chân trang 4">
            <a:extLst>
              <a:ext uri="{FF2B5EF4-FFF2-40B4-BE49-F238E27FC236}">
                <a16:creationId xmlns:a16="http://schemas.microsoft.com/office/drawing/2014/main" id="{2E804E99-7D3F-1BE8-1866-66ECA2E4533E}"/>
              </a:ext>
            </a:extLst>
          </p:cNvPr>
          <p:cNvSpPr>
            <a:spLocks noGrp="1"/>
          </p:cNvSpPr>
          <p:nvPr>
            <p:ph type="ftr" sz="quarter" idx="11"/>
          </p:nvPr>
        </p:nvSpPr>
        <p:spPr/>
        <p:txBody>
          <a:bodyPr/>
          <a:lstStyle>
            <a:lvl1pPr>
              <a:defRPr/>
            </a:lvl1pPr>
          </a:lstStyle>
          <a:p>
            <a:pPr>
              <a:defRPr/>
            </a:pPr>
            <a:endParaRPr lang="en-US"/>
          </a:p>
        </p:txBody>
      </p:sp>
      <p:sp>
        <p:nvSpPr>
          <p:cNvPr id="9" name="Chỗ dành sẵn cho Số hiệu Bản chiếu 5">
            <a:extLst>
              <a:ext uri="{FF2B5EF4-FFF2-40B4-BE49-F238E27FC236}">
                <a16:creationId xmlns:a16="http://schemas.microsoft.com/office/drawing/2014/main" id="{71297097-1204-237A-09D7-05C1F25709BA}"/>
              </a:ext>
            </a:extLst>
          </p:cNvPr>
          <p:cNvSpPr>
            <a:spLocks noGrp="1"/>
          </p:cNvSpPr>
          <p:nvPr>
            <p:ph type="sldNum" sz="quarter" idx="12"/>
          </p:nvPr>
        </p:nvSpPr>
        <p:spPr/>
        <p:txBody>
          <a:bodyPr/>
          <a:lstStyle>
            <a:lvl1pPr>
              <a:defRPr/>
            </a:lvl1pPr>
          </a:lstStyle>
          <a:p>
            <a:pPr>
              <a:defRPr/>
            </a:pPr>
            <a:fld id="{0FCBB513-E16B-4C00-B711-A364A8E06DC6}" type="slidenum">
              <a:rPr lang="en-US" altLang="en-US"/>
              <a:pPr>
                <a:defRPr/>
              </a:pPr>
              <a:t>‹#›</a:t>
            </a:fld>
            <a:endParaRPr lang="en-US" altLang="en-US"/>
          </a:p>
        </p:txBody>
      </p:sp>
    </p:spTree>
    <p:extLst>
      <p:ext uri="{BB962C8B-B14F-4D97-AF65-F5344CB8AC3E}">
        <p14:creationId xmlns:p14="http://schemas.microsoft.com/office/powerpoint/2010/main" val="151221858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êu đề 1"/>
          <p:cNvSpPr>
            <a:spLocks noGrp="1"/>
          </p:cNvSpPr>
          <p:nvPr>
            <p:ph type="title"/>
          </p:nvPr>
        </p:nvSpPr>
        <p:spPr/>
        <p:txBody>
          <a:bodyPr/>
          <a:lstStyle/>
          <a:p>
            <a:r>
              <a:rPr lang="vi-VN"/>
              <a:t>Bấm để sửa kiểu tiêu đề Bản cái</a:t>
            </a:r>
            <a:endParaRPr lang="en-US"/>
          </a:p>
        </p:txBody>
      </p:sp>
      <p:sp>
        <p:nvSpPr>
          <p:cNvPr id="3" name="Chỗ dành sẵn cho Ngày tháng 3">
            <a:extLst>
              <a:ext uri="{FF2B5EF4-FFF2-40B4-BE49-F238E27FC236}">
                <a16:creationId xmlns:a16="http://schemas.microsoft.com/office/drawing/2014/main" id="{FB5D947C-53CD-967C-94D3-F45776B43BFA}"/>
              </a:ext>
            </a:extLst>
          </p:cNvPr>
          <p:cNvSpPr>
            <a:spLocks noGrp="1"/>
          </p:cNvSpPr>
          <p:nvPr>
            <p:ph type="dt" sz="half" idx="10"/>
          </p:nvPr>
        </p:nvSpPr>
        <p:spPr/>
        <p:txBody>
          <a:bodyPr/>
          <a:lstStyle>
            <a:lvl1pPr>
              <a:defRPr/>
            </a:lvl1pPr>
          </a:lstStyle>
          <a:p>
            <a:pPr>
              <a:defRPr/>
            </a:pPr>
            <a:endParaRPr lang="en-US"/>
          </a:p>
        </p:txBody>
      </p:sp>
      <p:sp>
        <p:nvSpPr>
          <p:cNvPr id="4" name="Chỗ dành sẵn cho Chân trang 4">
            <a:extLst>
              <a:ext uri="{FF2B5EF4-FFF2-40B4-BE49-F238E27FC236}">
                <a16:creationId xmlns:a16="http://schemas.microsoft.com/office/drawing/2014/main" id="{1E51D4D0-BE02-A742-F242-8D01E56404B5}"/>
              </a:ext>
            </a:extLst>
          </p:cNvPr>
          <p:cNvSpPr>
            <a:spLocks noGrp="1"/>
          </p:cNvSpPr>
          <p:nvPr>
            <p:ph type="ftr" sz="quarter" idx="11"/>
          </p:nvPr>
        </p:nvSpPr>
        <p:spPr/>
        <p:txBody>
          <a:bodyPr/>
          <a:lstStyle>
            <a:lvl1pPr>
              <a:defRPr/>
            </a:lvl1pPr>
          </a:lstStyle>
          <a:p>
            <a:pPr>
              <a:defRPr/>
            </a:pPr>
            <a:endParaRPr lang="en-US"/>
          </a:p>
        </p:txBody>
      </p:sp>
      <p:sp>
        <p:nvSpPr>
          <p:cNvPr id="5" name="Chỗ dành sẵn cho Số hiệu Bản chiếu 5">
            <a:extLst>
              <a:ext uri="{FF2B5EF4-FFF2-40B4-BE49-F238E27FC236}">
                <a16:creationId xmlns:a16="http://schemas.microsoft.com/office/drawing/2014/main" id="{4EBD3DD5-263D-91E1-47DA-4B708803E9BD}"/>
              </a:ext>
            </a:extLst>
          </p:cNvPr>
          <p:cNvSpPr>
            <a:spLocks noGrp="1"/>
          </p:cNvSpPr>
          <p:nvPr>
            <p:ph type="sldNum" sz="quarter" idx="12"/>
          </p:nvPr>
        </p:nvSpPr>
        <p:spPr/>
        <p:txBody>
          <a:bodyPr/>
          <a:lstStyle>
            <a:lvl1pPr>
              <a:defRPr/>
            </a:lvl1pPr>
          </a:lstStyle>
          <a:p>
            <a:pPr>
              <a:defRPr/>
            </a:pPr>
            <a:fld id="{8EE07264-9565-4FCB-BD17-D492E535DF48}" type="slidenum">
              <a:rPr lang="en-US" altLang="en-US"/>
              <a:pPr>
                <a:defRPr/>
              </a:pPr>
              <a:t>‹#›</a:t>
            </a:fld>
            <a:endParaRPr lang="en-US" altLang="en-US"/>
          </a:p>
        </p:txBody>
      </p:sp>
    </p:spTree>
    <p:extLst>
      <p:ext uri="{BB962C8B-B14F-4D97-AF65-F5344CB8AC3E}">
        <p14:creationId xmlns:p14="http://schemas.microsoft.com/office/powerpoint/2010/main" val="308933018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Chỗ dành sẵn cho Ngày tháng 3">
            <a:extLst>
              <a:ext uri="{FF2B5EF4-FFF2-40B4-BE49-F238E27FC236}">
                <a16:creationId xmlns:a16="http://schemas.microsoft.com/office/drawing/2014/main" id="{158302A7-925D-7982-3B0B-14D87643D57E}"/>
              </a:ext>
            </a:extLst>
          </p:cNvPr>
          <p:cNvSpPr>
            <a:spLocks noGrp="1"/>
          </p:cNvSpPr>
          <p:nvPr>
            <p:ph type="dt" sz="half" idx="10"/>
          </p:nvPr>
        </p:nvSpPr>
        <p:spPr/>
        <p:txBody>
          <a:bodyPr/>
          <a:lstStyle>
            <a:lvl1pPr>
              <a:defRPr/>
            </a:lvl1pPr>
          </a:lstStyle>
          <a:p>
            <a:pPr>
              <a:defRPr/>
            </a:pPr>
            <a:endParaRPr lang="en-US"/>
          </a:p>
        </p:txBody>
      </p:sp>
      <p:sp>
        <p:nvSpPr>
          <p:cNvPr id="3" name="Chỗ dành sẵn cho Chân trang 4">
            <a:extLst>
              <a:ext uri="{FF2B5EF4-FFF2-40B4-BE49-F238E27FC236}">
                <a16:creationId xmlns:a16="http://schemas.microsoft.com/office/drawing/2014/main" id="{F65411D9-28D9-A524-C3A6-9915938FED41}"/>
              </a:ext>
            </a:extLst>
          </p:cNvPr>
          <p:cNvSpPr>
            <a:spLocks noGrp="1"/>
          </p:cNvSpPr>
          <p:nvPr>
            <p:ph type="ftr" sz="quarter" idx="11"/>
          </p:nvPr>
        </p:nvSpPr>
        <p:spPr/>
        <p:txBody>
          <a:bodyPr/>
          <a:lstStyle>
            <a:lvl1pPr>
              <a:defRPr/>
            </a:lvl1pPr>
          </a:lstStyle>
          <a:p>
            <a:pPr>
              <a:defRPr/>
            </a:pPr>
            <a:endParaRPr lang="en-US"/>
          </a:p>
        </p:txBody>
      </p:sp>
      <p:sp>
        <p:nvSpPr>
          <p:cNvPr id="4" name="Chỗ dành sẵn cho Số hiệu Bản chiếu 5">
            <a:extLst>
              <a:ext uri="{FF2B5EF4-FFF2-40B4-BE49-F238E27FC236}">
                <a16:creationId xmlns:a16="http://schemas.microsoft.com/office/drawing/2014/main" id="{AFDDAFB8-89AD-0ED0-A17C-BC4E9C88734A}"/>
              </a:ext>
            </a:extLst>
          </p:cNvPr>
          <p:cNvSpPr>
            <a:spLocks noGrp="1"/>
          </p:cNvSpPr>
          <p:nvPr>
            <p:ph type="sldNum" sz="quarter" idx="12"/>
          </p:nvPr>
        </p:nvSpPr>
        <p:spPr/>
        <p:txBody>
          <a:bodyPr/>
          <a:lstStyle>
            <a:lvl1pPr>
              <a:defRPr/>
            </a:lvl1pPr>
          </a:lstStyle>
          <a:p>
            <a:pPr>
              <a:defRPr/>
            </a:pPr>
            <a:fld id="{F12A65F4-58B4-491F-8864-BE1AD45D9D39}" type="slidenum">
              <a:rPr lang="en-US" altLang="en-US"/>
              <a:pPr>
                <a:defRPr/>
              </a:pPr>
              <a:t>‹#›</a:t>
            </a:fld>
            <a:endParaRPr lang="en-US" altLang="en-US"/>
          </a:p>
        </p:txBody>
      </p:sp>
    </p:spTree>
    <p:extLst>
      <p:ext uri="{BB962C8B-B14F-4D97-AF65-F5344CB8AC3E}">
        <p14:creationId xmlns:p14="http://schemas.microsoft.com/office/powerpoint/2010/main" val="281021042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êu đề 1"/>
          <p:cNvSpPr>
            <a:spLocks noGrp="1"/>
          </p:cNvSpPr>
          <p:nvPr>
            <p:ph type="title"/>
          </p:nvPr>
        </p:nvSpPr>
        <p:spPr>
          <a:xfrm>
            <a:off x="629841" y="457200"/>
            <a:ext cx="2949178" cy="1600200"/>
          </a:xfrm>
        </p:spPr>
        <p:txBody>
          <a:bodyPr anchor="b"/>
          <a:lstStyle>
            <a:lvl1pPr>
              <a:defRPr sz="2400"/>
            </a:lvl1pPr>
          </a:lstStyle>
          <a:p>
            <a:r>
              <a:rPr lang="vi-VN"/>
              <a:t>Bấm để sửa kiểu tiêu đề Bản cái</a:t>
            </a:r>
            <a:endParaRPr lang="en-US"/>
          </a:p>
        </p:txBody>
      </p:sp>
      <p:sp>
        <p:nvSpPr>
          <p:cNvPr id="3" name="Chỗ dành sẵn cho Nội dung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Văn bản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vi-VN"/>
              <a:t>Bấm để chỉnh sửa kiểu văn bản của Bản cái</a:t>
            </a:r>
          </a:p>
        </p:txBody>
      </p:sp>
      <p:sp>
        <p:nvSpPr>
          <p:cNvPr id="5" name="Chỗ dành sẵn cho Ngày tháng 3">
            <a:extLst>
              <a:ext uri="{FF2B5EF4-FFF2-40B4-BE49-F238E27FC236}">
                <a16:creationId xmlns:a16="http://schemas.microsoft.com/office/drawing/2014/main" id="{A0B0E136-A511-3646-32F6-8B873B3DE3FF}"/>
              </a:ext>
            </a:extLst>
          </p:cNvPr>
          <p:cNvSpPr>
            <a:spLocks noGrp="1"/>
          </p:cNvSpPr>
          <p:nvPr>
            <p:ph type="dt" sz="half" idx="10"/>
          </p:nvPr>
        </p:nvSpPr>
        <p:spPr/>
        <p:txBody>
          <a:bodyPr/>
          <a:lstStyle>
            <a:lvl1pPr>
              <a:defRPr/>
            </a:lvl1pPr>
          </a:lstStyle>
          <a:p>
            <a:pPr>
              <a:defRPr/>
            </a:pPr>
            <a:endParaRPr lang="en-US"/>
          </a:p>
        </p:txBody>
      </p:sp>
      <p:sp>
        <p:nvSpPr>
          <p:cNvPr id="6" name="Chỗ dành sẵn cho Chân trang 4">
            <a:extLst>
              <a:ext uri="{FF2B5EF4-FFF2-40B4-BE49-F238E27FC236}">
                <a16:creationId xmlns:a16="http://schemas.microsoft.com/office/drawing/2014/main" id="{4BA99BD5-DE63-E989-63A1-0E4BD49FFAC8}"/>
              </a:ext>
            </a:extLst>
          </p:cNvPr>
          <p:cNvSpPr>
            <a:spLocks noGrp="1"/>
          </p:cNvSpPr>
          <p:nvPr>
            <p:ph type="ftr" sz="quarter" idx="11"/>
          </p:nvPr>
        </p:nvSpPr>
        <p:spPr/>
        <p:txBody>
          <a:bodyPr/>
          <a:lstStyle>
            <a:lvl1pPr>
              <a:defRPr/>
            </a:lvl1pPr>
          </a:lstStyle>
          <a:p>
            <a:pPr>
              <a:defRPr/>
            </a:pPr>
            <a:endParaRPr lang="en-US"/>
          </a:p>
        </p:txBody>
      </p:sp>
      <p:sp>
        <p:nvSpPr>
          <p:cNvPr id="7" name="Chỗ dành sẵn cho Số hiệu Bản chiếu 5">
            <a:extLst>
              <a:ext uri="{FF2B5EF4-FFF2-40B4-BE49-F238E27FC236}">
                <a16:creationId xmlns:a16="http://schemas.microsoft.com/office/drawing/2014/main" id="{97548757-93CD-1DE3-E8D7-A883718CD39D}"/>
              </a:ext>
            </a:extLst>
          </p:cNvPr>
          <p:cNvSpPr>
            <a:spLocks noGrp="1"/>
          </p:cNvSpPr>
          <p:nvPr>
            <p:ph type="sldNum" sz="quarter" idx="12"/>
          </p:nvPr>
        </p:nvSpPr>
        <p:spPr/>
        <p:txBody>
          <a:bodyPr/>
          <a:lstStyle>
            <a:lvl1pPr>
              <a:defRPr/>
            </a:lvl1pPr>
          </a:lstStyle>
          <a:p>
            <a:pPr>
              <a:defRPr/>
            </a:pPr>
            <a:fld id="{5ABCCBDC-2965-4E58-82EB-7236FFC90C1C}" type="slidenum">
              <a:rPr lang="en-US" altLang="en-US"/>
              <a:pPr>
                <a:defRPr/>
              </a:pPr>
              <a:t>‹#›</a:t>
            </a:fld>
            <a:endParaRPr lang="en-US" altLang="en-US"/>
          </a:p>
        </p:txBody>
      </p:sp>
    </p:spTree>
    <p:extLst>
      <p:ext uri="{BB962C8B-B14F-4D97-AF65-F5344CB8AC3E}">
        <p14:creationId xmlns:p14="http://schemas.microsoft.com/office/powerpoint/2010/main" val="131969899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êu đề 1"/>
          <p:cNvSpPr>
            <a:spLocks noGrp="1"/>
          </p:cNvSpPr>
          <p:nvPr>
            <p:ph type="title"/>
          </p:nvPr>
        </p:nvSpPr>
        <p:spPr>
          <a:xfrm>
            <a:off x="629841" y="457200"/>
            <a:ext cx="2949178" cy="1600200"/>
          </a:xfrm>
        </p:spPr>
        <p:txBody>
          <a:bodyPr anchor="b"/>
          <a:lstStyle>
            <a:lvl1pPr>
              <a:defRPr sz="2400"/>
            </a:lvl1pPr>
          </a:lstStyle>
          <a:p>
            <a:r>
              <a:rPr lang="vi-VN"/>
              <a:t>Bấm để sửa kiểu tiêu đề Bản cái</a:t>
            </a:r>
            <a:endParaRPr lang="en-US"/>
          </a:p>
        </p:txBody>
      </p:sp>
      <p:sp>
        <p:nvSpPr>
          <p:cNvPr id="3" name="Chỗ dành sẵn cho Hình ảnh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Chỗ dành sẵn cho Văn bản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vi-VN"/>
              <a:t>Bấm để chỉnh sửa kiểu văn bản của Bản cái</a:t>
            </a:r>
          </a:p>
        </p:txBody>
      </p:sp>
      <p:sp>
        <p:nvSpPr>
          <p:cNvPr id="5" name="Chỗ dành sẵn cho Ngày tháng 3">
            <a:extLst>
              <a:ext uri="{FF2B5EF4-FFF2-40B4-BE49-F238E27FC236}">
                <a16:creationId xmlns:a16="http://schemas.microsoft.com/office/drawing/2014/main" id="{7565DC09-F6E2-A796-F2FF-DB549E5C1356}"/>
              </a:ext>
            </a:extLst>
          </p:cNvPr>
          <p:cNvSpPr>
            <a:spLocks noGrp="1"/>
          </p:cNvSpPr>
          <p:nvPr>
            <p:ph type="dt" sz="half" idx="10"/>
          </p:nvPr>
        </p:nvSpPr>
        <p:spPr/>
        <p:txBody>
          <a:bodyPr/>
          <a:lstStyle>
            <a:lvl1pPr>
              <a:defRPr/>
            </a:lvl1pPr>
          </a:lstStyle>
          <a:p>
            <a:pPr>
              <a:defRPr/>
            </a:pPr>
            <a:endParaRPr lang="en-US"/>
          </a:p>
        </p:txBody>
      </p:sp>
      <p:sp>
        <p:nvSpPr>
          <p:cNvPr id="6" name="Chỗ dành sẵn cho Chân trang 4">
            <a:extLst>
              <a:ext uri="{FF2B5EF4-FFF2-40B4-BE49-F238E27FC236}">
                <a16:creationId xmlns:a16="http://schemas.microsoft.com/office/drawing/2014/main" id="{474C1EB0-B4C2-6218-FEE8-60C5EEF3286F}"/>
              </a:ext>
            </a:extLst>
          </p:cNvPr>
          <p:cNvSpPr>
            <a:spLocks noGrp="1"/>
          </p:cNvSpPr>
          <p:nvPr>
            <p:ph type="ftr" sz="quarter" idx="11"/>
          </p:nvPr>
        </p:nvSpPr>
        <p:spPr/>
        <p:txBody>
          <a:bodyPr/>
          <a:lstStyle>
            <a:lvl1pPr>
              <a:defRPr/>
            </a:lvl1pPr>
          </a:lstStyle>
          <a:p>
            <a:pPr>
              <a:defRPr/>
            </a:pPr>
            <a:endParaRPr lang="en-US"/>
          </a:p>
        </p:txBody>
      </p:sp>
      <p:sp>
        <p:nvSpPr>
          <p:cNvPr id="7" name="Chỗ dành sẵn cho Số hiệu Bản chiếu 5">
            <a:extLst>
              <a:ext uri="{FF2B5EF4-FFF2-40B4-BE49-F238E27FC236}">
                <a16:creationId xmlns:a16="http://schemas.microsoft.com/office/drawing/2014/main" id="{05EE4085-9264-5298-4A31-060D4EC50587}"/>
              </a:ext>
            </a:extLst>
          </p:cNvPr>
          <p:cNvSpPr>
            <a:spLocks noGrp="1"/>
          </p:cNvSpPr>
          <p:nvPr>
            <p:ph type="sldNum" sz="quarter" idx="12"/>
          </p:nvPr>
        </p:nvSpPr>
        <p:spPr/>
        <p:txBody>
          <a:bodyPr/>
          <a:lstStyle>
            <a:lvl1pPr>
              <a:defRPr/>
            </a:lvl1pPr>
          </a:lstStyle>
          <a:p>
            <a:pPr>
              <a:defRPr/>
            </a:pPr>
            <a:fld id="{D354BA01-526E-464E-9AB6-E5C2CCBAA58C}" type="slidenum">
              <a:rPr lang="en-US" altLang="en-US"/>
              <a:pPr>
                <a:defRPr/>
              </a:pPr>
              <a:t>‹#›</a:t>
            </a:fld>
            <a:endParaRPr lang="en-US" altLang="en-US"/>
          </a:p>
        </p:txBody>
      </p:sp>
    </p:spTree>
    <p:extLst>
      <p:ext uri="{BB962C8B-B14F-4D97-AF65-F5344CB8AC3E}">
        <p14:creationId xmlns:p14="http://schemas.microsoft.com/office/powerpoint/2010/main" val="136020086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ề 1"/>
          <p:cNvSpPr>
            <a:spLocks noGrp="1"/>
          </p:cNvSpPr>
          <p:nvPr>
            <p:ph type="title"/>
          </p:nvPr>
        </p:nvSpPr>
        <p:spPr/>
        <p:txBody>
          <a:bodyPr/>
          <a:lstStyle/>
          <a:p>
            <a:r>
              <a:rPr lang="vi-VN"/>
              <a:t>Bấm để sửa kiểu tiêu đề Bản cái</a:t>
            </a:r>
            <a:endParaRPr lang="en-US"/>
          </a:p>
        </p:txBody>
      </p:sp>
      <p:sp>
        <p:nvSpPr>
          <p:cNvPr id="3" name="Chỗ dành sẵn cho Văn bản Dọc 2"/>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75D11214-BC5F-E809-455C-55B61FFC3F8A}"/>
              </a:ext>
            </a:extLst>
          </p:cNvPr>
          <p:cNvSpPr>
            <a:spLocks noGrp="1"/>
          </p:cNvSpPr>
          <p:nvPr>
            <p:ph type="dt" sz="half" idx="10"/>
          </p:nvPr>
        </p:nvSpPr>
        <p:spPr/>
        <p:txBody>
          <a:bodyPr/>
          <a:lstStyle>
            <a:lvl1pPr>
              <a:defRPr/>
            </a:lvl1pPr>
          </a:lstStyle>
          <a:p>
            <a:pPr>
              <a:defRPr/>
            </a:pPr>
            <a:endParaRPr lang="en-US"/>
          </a:p>
        </p:txBody>
      </p:sp>
      <p:sp>
        <p:nvSpPr>
          <p:cNvPr id="5" name="Chỗ dành sẵn cho Chân trang 4">
            <a:extLst>
              <a:ext uri="{FF2B5EF4-FFF2-40B4-BE49-F238E27FC236}">
                <a16:creationId xmlns:a16="http://schemas.microsoft.com/office/drawing/2014/main" id="{C69CEA20-8EF9-8701-113D-554CBFD4D299}"/>
              </a:ext>
            </a:extLst>
          </p:cNvPr>
          <p:cNvSpPr>
            <a:spLocks noGrp="1"/>
          </p:cNvSpPr>
          <p:nvPr>
            <p:ph type="ftr" sz="quarter" idx="11"/>
          </p:nvPr>
        </p:nvSpPr>
        <p:spPr/>
        <p:txBody>
          <a:bodyPr/>
          <a:lstStyle>
            <a:lvl1pPr>
              <a:defRPr/>
            </a:lvl1pPr>
          </a:lstStyle>
          <a:p>
            <a:pPr>
              <a:defRPr/>
            </a:pPr>
            <a:endParaRPr lang="en-US"/>
          </a:p>
        </p:txBody>
      </p:sp>
      <p:sp>
        <p:nvSpPr>
          <p:cNvPr id="6" name="Chỗ dành sẵn cho Số hiệu Bản chiếu 5">
            <a:extLst>
              <a:ext uri="{FF2B5EF4-FFF2-40B4-BE49-F238E27FC236}">
                <a16:creationId xmlns:a16="http://schemas.microsoft.com/office/drawing/2014/main" id="{C1357FA5-9D51-C7D7-9327-E90EE1134B33}"/>
              </a:ext>
            </a:extLst>
          </p:cNvPr>
          <p:cNvSpPr>
            <a:spLocks noGrp="1"/>
          </p:cNvSpPr>
          <p:nvPr>
            <p:ph type="sldNum" sz="quarter" idx="12"/>
          </p:nvPr>
        </p:nvSpPr>
        <p:spPr/>
        <p:txBody>
          <a:bodyPr/>
          <a:lstStyle>
            <a:lvl1pPr>
              <a:defRPr/>
            </a:lvl1pPr>
          </a:lstStyle>
          <a:p>
            <a:pPr>
              <a:defRPr/>
            </a:pPr>
            <a:fld id="{FC5C5B0F-23BF-4D82-B66C-7B1A8C0AC41B}" type="slidenum">
              <a:rPr lang="en-US" altLang="en-US"/>
              <a:pPr>
                <a:defRPr/>
              </a:pPr>
              <a:t>‹#›</a:t>
            </a:fld>
            <a:endParaRPr lang="en-US" altLang="en-US"/>
          </a:p>
        </p:txBody>
      </p:sp>
    </p:spTree>
    <p:extLst>
      <p:ext uri="{BB962C8B-B14F-4D97-AF65-F5344CB8AC3E}">
        <p14:creationId xmlns:p14="http://schemas.microsoft.com/office/powerpoint/2010/main" val="200360187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ề Dọc 1"/>
          <p:cNvSpPr>
            <a:spLocks noGrp="1"/>
          </p:cNvSpPr>
          <p:nvPr>
            <p:ph type="title" orient="vert"/>
          </p:nvPr>
        </p:nvSpPr>
        <p:spPr>
          <a:xfrm>
            <a:off x="6543675" y="365125"/>
            <a:ext cx="1971675" cy="5811838"/>
          </a:xfrm>
        </p:spPr>
        <p:txBody>
          <a:bodyPr vert="eaVert"/>
          <a:lstStyle/>
          <a:p>
            <a:r>
              <a:rPr lang="vi-VN"/>
              <a:t>Bấm để sửa kiểu tiêu đề Bản cái</a:t>
            </a:r>
            <a:endParaRPr lang="en-US"/>
          </a:p>
        </p:txBody>
      </p:sp>
      <p:sp>
        <p:nvSpPr>
          <p:cNvPr id="3" name="Chỗ dành sẵn cho Văn bản Dọc 2"/>
          <p:cNvSpPr>
            <a:spLocks noGrp="1"/>
          </p:cNvSpPr>
          <p:nvPr>
            <p:ph type="body" orient="vert" idx="1"/>
          </p:nvPr>
        </p:nvSpPr>
        <p:spPr>
          <a:xfrm>
            <a:off x="628650" y="365125"/>
            <a:ext cx="5800725" cy="5811838"/>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40C9100B-EC26-7059-C63B-88BE977F15C9}"/>
              </a:ext>
            </a:extLst>
          </p:cNvPr>
          <p:cNvSpPr>
            <a:spLocks noGrp="1"/>
          </p:cNvSpPr>
          <p:nvPr>
            <p:ph type="dt" sz="half" idx="10"/>
          </p:nvPr>
        </p:nvSpPr>
        <p:spPr/>
        <p:txBody>
          <a:bodyPr/>
          <a:lstStyle>
            <a:lvl1pPr>
              <a:defRPr/>
            </a:lvl1pPr>
          </a:lstStyle>
          <a:p>
            <a:pPr>
              <a:defRPr/>
            </a:pPr>
            <a:endParaRPr lang="en-US"/>
          </a:p>
        </p:txBody>
      </p:sp>
      <p:sp>
        <p:nvSpPr>
          <p:cNvPr id="5" name="Chỗ dành sẵn cho Chân trang 4">
            <a:extLst>
              <a:ext uri="{FF2B5EF4-FFF2-40B4-BE49-F238E27FC236}">
                <a16:creationId xmlns:a16="http://schemas.microsoft.com/office/drawing/2014/main" id="{9F97BDC6-2D68-2B62-4446-97D29BA7D1E0}"/>
              </a:ext>
            </a:extLst>
          </p:cNvPr>
          <p:cNvSpPr>
            <a:spLocks noGrp="1"/>
          </p:cNvSpPr>
          <p:nvPr>
            <p:ph type="ftr" sz="quarter" idx="11"/>
          </p:nvPr>
        </p:nvSpPr>
        <p:spPr/>
        <p:txBody>
          <a:bodyPr/>
          <a:lstStyle>
            <a:lvl1pPr>
              <a:defRPr/>
            </a:lvl1pPr>
          </a:lstStyle>
          <a:p>
            <a:pPr>
              <a:defRPr/>
            </a:pPr>
            <a:endParaRPr lang="en-US"/>
          </a:p>
        </p:txBody>
      </p:sp>
      <p:sp>
        <p:nvSpPr>
          <p:cNvPr id="6" name="Chỗ dành sẵn cho Số hiệu Bản chiếu 5">
            <a:extLst>
              <a:ext uri="{FF2B5EF4-FFF2-40B4-BE49-F238E27FC236}">
                <a16:creationId xmlns:a16="http://schemas.microsoft.com/office/drawing/2014/main" id="{4A46CAFC-270B-065A-FE30-58252C209188}"/>
              </a:ext>
            </a:extLst>
          </p:cNvPr>
          <p:cNvSpPr>
            <a:spLocks noGrp="1"/>
          </p:cNvSpPr>
          <p:nvPr>
            <p:ph type="sldNum" sz="quarter" idx="12"/>
          </p:nvPr>
        </p:nvSpPr>
        <p:spPr/>
        <p:txBody>
          <a:bodyPr/>
          <a:lstStyle>
            <a:lvl1pPr>
              <a:defRPr/>
            </a:lvl1pPr>
          </a:lstStyle>
          <a:p>
            <a:pPr>
              <a:defRPr/>
            </a:pPr>
            <a:fld id="{5C3E4814-E253-4652-952B-BBA547D9AEF8}" type="slidenum">
              <a:rPr lang="en-US" altLang="en-US"/>
              <a:pPr>
                <a:defRPr/>
              </a:pPr>
              <a:t>‹#›</a:t>
            </a:fld>
            <a:endParaRPr lang="en-US" altLang="en-US"/>
          </a:p>
        </p:txBody>
      </p:sp>
    </p:spTree>
    <p:extLst>
      <p:ext uri="{BB962C8B-B14F-4D97-AF65-F5344CB8AC3E}">
        <p14:creationId xmlns:p14="http://schemas.microsoft.com/office/powerpoint/2010/main" val="410855370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hỗ dành sẵn cho Ngày tháng 3">
            <a:extLst>
              <a:ext uri="{FF2B5EF4-FFF2-40B4-BE49-F238E27FC236}">
                <a16:creationId xmlns:a16="http://schemas.microsoft.com/office/drawing/2014/main" id="{0269A7BC-57CE-F5F1-64F1-E5EF10B309C7}"/>
              </a:ext>
            </a:extLst>
          </p:cNvPr>
          <p:cNvSpPr>
            <a:spLocks noGrp="1"/>
          </p:cNvSpPr>
          <p:nvPr>
            <p:ph type="dt" sz="half" idx="10"/>
          </p:nvPr>
        </p:nvSpPr>
        <p:spPr/>
        <p:txBody>
          <a:bodyPr/>
          <a:lstStyle>
            <a:lvl1pPr>
              <a:defRPr/>
            </a:lvl1pPr>
          </a:lstStyle>
          <a:p>
            <a:pPr>
              <a:defRPr/>
            </a:pPr>
            <a:endParaRPr lang="en-US"/>
          </a:p>
        </p:txBody>
      </p:sp>
      <p:sp>
        <p:nvSpPr>
          <p:cNvPr id="7" name="Chỗ dành sẵn cho Chân trang 4">
            <a:extLst>
              <a:ext uri="{FF2B5EF4-FFF2-40B4-BE49-F238E27FC236}">
                <a16:creationId xmlns:a16="http://schemas.microsoft.com/office/drawing/2014/main" id="{059C2C43-53A2-3905-D039-D3A8E72816F3}"/>
              </a:ext>
            </a:extLst>
          </p:cNvPr>
          <p:cNvSpPr>
            <a:spLocks noGrp="1"/>
          </p:cNvSpPr>
          <p:nvPr>
            <p:ph type="ftr" sz="quarter" idx="11"/>
          </p:nvPr>
        </p:nvSpPr>
        <p:spPr/>
        <p:txBody>
          <a:bodyPr/>
          <a:lstStyle>
            <a:lvl1pPr>
              <a:defRPr/>
            </a:lvl1pPr>
          </a:lstStyle>
          <a:p>
            <a:pPr>
              <a:defRPr/>
            </a:pPr>
            <a:endParaRPr lang="en-US"/>
          </a:p>
        </p:txBody>
      </p:sp>
      <p:sp>
        <p:nvSpPr>
          <p:cNvPr id="8" name="Chỗ dành sẵn cho Số hiệu Bản chiếu 5">
            <a:extLst>
              <a:ext uri="{FF2B5EF4-FFF2-40B4-BE49-F238E27FC236}">
                <a16:creationId xmlns:a16="http://schemas.microsoft.com/office/drawing/2014/main" id="{D1D4CE59-C1F7-D501-BB62-C38D8F538F83}"/>
              </a:ext>
            </a:extLst>
          </p:cNvPr>
          <p:cNvSpPr>
            <a:spLocks noGrp="1"/>
          </p:cNvSpPr>
          <p:nvPr>
            <p:ph type="sldNum" sz="quarter" idx="12"/>
          </p:nvPr>
        </p:nvSpPr>
        <p:spPr/>
        <p:txBody>
          <a:bodyPr/>
          <a:lstStyle>
            <a:lvl1pPr>
              <a:defRPr/>
            </a:lvl1pPr>
          </a:lstStyle>
          <a:p>
            <a:pPr>
              <a:defRPr/>
            </a:pPr>
            <a:fld id="{AD5C2253-23FA-414F-B47A-6F7247182020}" type="slidenum">
              <a:rPr lang="en-US" altLang="en-US"/>
              <a:pPr>
                <a:defRPr/>
              </a:pPr>
              <a:t>‹#›</a:t>
            </a:fld>
            <a:endParaRPr lang="en-US" altLang="en-US"/>
          </a:p>
        </p:txBody>
      </p:sp>
    </p:spTree>
    <p:extLst>
      <p:ext uri="{BB962C8B-B14F-4D97-AF65-F5344CB8AC3E}">
        <p14:creationId xmlns:p14="http://schemas.microsoft.com/office/powerpoint/2010/main" val="3247646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85"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519"/>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85"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B52FC2DA-668F-4DDA-8ABB-06EEB0EFD962}" type="slidenum">
              <a:rPr lang="en-US" altLang="en-US"/>
              <a:pPr>
                <a:defRPr/>
              </a:pPr>
              <a:t>‹#›</a:t>
            </a:fld>
            <a:endParaRPr lang="en-US" altLang="en-US"/>
          </a:p>
        </p:txBody>
      </p:sp>
    </p:spTree>
    <p:extLst>
      <p:ext uri="{BB962C8B-B14F-4D97-AF65-F5344CB8AC3E}">
        <p14:creationId xmlns:p14="http://schemas.microsoft.com/office/powerpoint/2010/main" val="1821263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85"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519"/>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85"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AB456ABC-DCED-485D-80D4-8A802DAB59F7}" type="slidenum">
              <a:rPr lang="en-US" altLang="en-US"/>
              <a:pPr>
                <a:defRPr/>
              </a:pPr>
              <a:t>‹#›</a:t>
            </a:fld>
            <a:endParaRPr lang="en-US" altLang="en-US"/>
          </a:p>
        </p:txBody>
      </p:sp>
    </p:spTree>
    <p:extLst>
      <p:ext uri="{BB962C8B-B14F-4D97-AF65-F5344CB8AC3E}">
        <p14:creationId xmlns:p14="http://schemas.microsoft.com/office/powerpoint/2010/main" val="3462425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theme" Target="../theme/theme7.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slideLayout" Target="../slideLayouts/slideLayout78.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17000" r="-17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6"/>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panose="020B0604020202020204" pitchFamily="34" charset="0"/>
                <a:cs typeface="+mn-cs"/>
              </a:defRPr>
            </a:lvl1pPr>
          </a:lstStyle>
          <a:p>
            <a:pPr fontAlgn="base">
              <a:spcBef>
                <a:spcPct val="0"/>
              </a:spcBef>
              <a:spcAft>
                <a:spcPct val="0"/>
              </a:spcAft>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panose="020B0604020202020204" pitchFamily="34" charset="0"/>
                <a:cs typeface="+mn-cs"/>
              </a:defRPr>
            </a:lvl1pPr>
          </a:lstStyle>
          <a:p>
            <a:pPr fontAlgn="base">
              <a:spcBef>
                <a:spcPct val="0"/>
              </a:spcBef>
              <a:spcAft>
                <a:spcPct val="0"/>
              </a:spcAft>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a:cs typeface="+mn-cs"/>
              </a:defRPr>
            </a:lvl1pPr>
          </a:lstStyle>
          <a:p>
            <a:pPr fontAlgn="base">
              <a:spcBef>
                <a:spcPct val="0"/>
              </a:spcBef>
              <a:spcAft>
                <a:spcPct val="0"/>
              </a:spcAft>
              <a:defRPr/>
            </a:pPr>
            <a:fld id="{7A4FEDCA-7FAC-4C39-BA24-3ACF99BEBCE5}" type="slidenum">
              <a:rPr lang="en-US" altLang="en-US"/>
              <a:pPr fontAlgn="base">
                <a:spcBef>
                  <a:spcPct val="0"/>
                </a:spcBef>
                <a:spcAft>
                  <a:spcPct val="0"/>
                </a:spcAft>
                <a:defRPr/>
              </a:pPr>
              <a:t>‹#›</a:t>
            </a:fld>
            <a:endParaRPr lang="en-US" altLang="en-US"/>
          </a:p>
        </p:txBody>
      </p:sp>
    </p:spTree>
    <p:extLst>
      <p:ext uri="{BB962C8B-B14F-4D97-AF65-F5344CB8AC3E}">
        <p14:creationId xmlns:p14="http://schemas.microsoft.com/office/powerpoint/2010/main" val="4970342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17000" r="-17000"/>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Rectangle 3"/>
          <p:cNvSpPr>
            <a:spLocks noGrp="1" noChangeArrowheads="1"/>
          </p:cNvSpPr>
          <p:nvPr>
            <p:ph type="body" idx="1"/>
          </p:nvPr>
        </p:nvSpPr>
        <p:spPr bwMode="auto">
          <a:xfrm>
            <a:off x="457200" y="1600206"/>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panose="020B0604020202020204" pitchFamily="34" charset="0"/>
                <a:cs typeface="+mn-cs"/>
              </a:defRPr>
            </a:lvl1pPr>
          </a:lstStyle>
          <a:p>
            <a:pPr fontAlgn="base">
              <a:spcBef>
                <a:spcPct val="0"/>
              </a:spcBef>
              <a:spcAft>
                <a:spcPct val="0"/>
              </a:spcAft>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panose="020B0604020202020204" pitchFamily="34" charset="0"/>
                <a:cs typeface="+mn-cs"/>
              </a:defRPr>
            </a:lvl1pPr>
          </a:lstStyle>
          <a:p>
            <a:pPr fontAlgn="base">
              <a:spcBef>
                <a:spcPct val="0"/>
              </a:spcBef>
              <a:spcAft>
                <a:spcPct val="0"/>
              </a:spcAft>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a:cs typeface="+mn-cs"/>
              </a:defRPr>
            </a:lvl1pPr>
          </a:lstStyle>
          <a:p>
            <a:pPr fontAlgn="base">
              <a:spcBef>
                <a:spcPct val="0"/>
              </a:spcBef>
              <a:spcAft>
                <a:spcPct val="0"/>
              </a:spcAft>
              <a:defRPr/>
            </a:pPr>
            <a:fld id="{8A702D8A-6434-45B7-9F4F-A5C716CAD459}" type="slidenum">
              <a:rPr lang="en-US" altLang="en-US"/>
              <a:pPr fontAlgn="base">
                <a:spcBef>
                  <a:spcPct val="0"/>
                </a:spcBef>
                <a:spcAft>
                  <a:spcPct val="0"/>
                </a:spcAft>
                <a:defRPr/>
              </a:pPr>
              <a:t>‹#›</a:t>
            </a:fld>
            <a:endParaRPr lang="en-US" altLang="en-US"/>
          </a:p>
        </p:txBody>
      </p:sp>
    </p:spTree>
    <p:extLst>
      <p:ext uri="{BB962C8B-B14F-4D97-AF65-F5344CB8AC3E}">
        <p14:creationId xmlns:p14="http://schemas.microsoft.com/office/powerpoint/2010/main" val="323383243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17000" r="-17000"/>
          </a:stretch>
        </a:blip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904"/>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Text Placeholder 7"/>
          <p:cNvSpPr>
            <a:spLocks noGrp="1"/>
          </p:cNvSpPr>
          <p:nvPr>
            <p:ph type="body" idx="1"/>
          </p:nvPr>
        </p:nvSpPr>
        <p:spPr>
          <a:xfrm>
            <a:off x="304800" y="1554167"/>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3"/>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2F288E0-7875-42C4-84C8-98DBBD3BF4D2}" type="datetimeFigureOut">
              <a:rPr lang="zh-CN" altLang="en-US" smtClean="0">
                <a:solidFill>
                  <a:prstClr val="black">
                    <a:tint val="75000"/>
                  </a:prstClr>
                </a:solidFill>
              </a:rPr>
              <a:pPr/>
              <a:t>2022/11/21</a:t>
            </a:fld>
            <a:endParaRPr lang="zh-CN" altLang="en-US">
              <a:solidFill>
                <a:prstClr val="black">
                  <a:tint val="75000"/>
                </a:prstClr>
              </a:solidFill>
            </a:endParaRPr>
          </a:p>
        </p:txBody>
      </p:sp>
      <p:sp>
        <p:nvSpPr>
          <p:cNvPr id="28" name="Footer Placeholder 27"/>
          <p:cNvSpPr>
            <a:spLocks noGrp="1"/>
          </p:cNvSpPr>
          <p:nvPr>
            <p:ph type="ftr" sz="quarter" idx="3"/>
          </p:nvPr>
        </p:nvSpPr>
        <p:spPr>
          <a:xfrm>
            <a:off x="3124200" y="76203"/>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zh-CN" altLang="en-US">
              <a:solidFill>
                <a:prstClr val="black">
                  <a:tint val="75000"/>
                </a:prstClr>
              </a:solidFill>
            </a:endParaRPr>
          </a:p>
        </p:txBody>
      </p:sp>
      <p:sp>
        <p:nvSpPr>
          <p:cNvPr id="5" name="Slide Number Placeholder 4"/>
          <p:cNvSpPr>
            <a:spLocks noGrp="1"/>
          </p:cNvSpPr>
          <p:nvPr>
            <p:ph type="sldNum" sz="quarter" idx="4"/>
          </p:nvPr>
        </p:nvSpPr>
        <p:spPr>
          <a:xfrm>
            <a:off x="8229600" y="6477006"/>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D9BB5D0-35E4-459D-AEF3-FE4D7C45CC19}" type="slidenum">
              <a:rPr lang="zh-CN" altLang="en-US" smtClean="0">
                <a:solidFill>
                  <a:prstClr val="black">
                    <a:tint val="75000"/>
                  </a:prstClr>
                </a:solidFill>
              </a:rPr>
              <a:pPr/>
              <a:t>‹#›</a:t>
            </a:fld>
            <a:endParaRPr lang="zh-CN" altLang="en-US">
              <a:solidFill>
                <a:prstClr val="black">
                  <a:tint val="75000"/>
                </a:prstClr>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904"/>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Straight Connector 11"/>
          <p:cNvSpPr>
            <a:spLocks noChangeShapeType="1"/>
          </p:cNvSpPr>
          <p:nvPr/>
        </p:nvSpPr>
        <p:spPr bwMode="auto">
          <a:xfrm>
            <a:off x="514350" y="105799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301756856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7"/>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7"/>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175167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72026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8388E1-D891-4543-AE2D-98988DE07561}" type="datetimeFigureOut">
              <a:rPr lang="en-US" smtClean="0">
                <a:solidFill>
                  <a:prstClr val="black">
                    <a:tint val="75000"/>
                  </a:prstClr>
                </a:solidFill>
              </a:rPr>
              <a:pPr/>
              <a:t>11/21/22</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7F7538-032C-4006-A7C5-6DBCC480268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2512389"/>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Chỗ dành sẵn cho Tiêu đề 1">
            <a:extLst>
              <a:ext uri="{FF2B5EF4-FFF2-40B4-BE49-F238E27FC236}">
                <a16:creationId xmlns:a16="http://schemas.microsoft.com/office/drawing/2014/main" id="{7DD030FE-CF0A-BC55-685C-30EBCFC2CBB5}"/>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vi-VN" altLang="en-US"/>
              <a:t>Bấm để sửa kiểu tiêu đề Bản cái</a:t>
            </a:r>
            <a:endParaRPr lang="en-US" altLang="en-US"/>
          </a:p>
        </p:txBody>
      </p:sp>
      <p:sp>
        <p:nvSpPr>
          <p:cNvPr id="1027" name="Chỗ dành sẵn cho Văn bản 2">
            <a:extLst>
              <a:ext uri="{FF2B5EF4-FFF2-40B4-BE49-F238E27FC236}">
                <a16:creationId xmlns:a16="http://schemas.microsoft.com/office/drawing/2014/main" id="{1002B6F0-5804-9033-FA62-C567583FD697}"/>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vi-VN" altLang="en-US"/>
              <a:t>Bấm để chỉnh sửa kiểu văn bản của Bản cái</a:t>
            </a:r>
          </a:p>
          <a:p>
            <a:pPr lvl="1"/>
            <a:r>
              <a:rPr lang="vi-VN" altLang="en-US"/>
              <a:t>Mức hai</a:t>
            </a:r>
          </a:p>
          <a:p>
            <a:pPr lvl="2"/>
            <a:r>
              <a:rPr lang="vi-VN" altLang="en-US"/>
              <a:t>Mức ba</a:t>
            </a:r>
          </a:p>
          <a:p>
            <a:pPr lvl="3"/>
            <a:r>
              <a:rPr lang="vi-VN" altLang="en-US"/>
              <a:t>Mức bốn</a:t>
            </a:r>
          </a:p>
          <a:p>
            <a:pPr lvl="4"/>
            <a:r>
              <a:rPr lang="vi-VN" altLang="en-US"/>
              <a:t>Mức năm</a:t>
            </a:r>
            <a:endParaRPr lang="en-US" altLang="en-US"/>
          </a:p>
        </p:txBody>
      </p:sp>
      <p:sp>
        <p:nvSpPr>
          <p:cNvPr id="4" name="Chỗ dành sẵn cho Ngày tháng 3">
            <a:extLst>
              <a:ext uri="{FF2B5EF4-FFF2-40B4-BE49-F238E27FC236}">
                <a16:creationId xmlns:a16="http://schemas.microsoft.com/office/drawing/2014/main" id="{8DD44562-4432-2C6E-1F7C-B8B13F79BC6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5" name="Chỗ dành sẵn cho Chân trang 4">
            <a:extLst>
              <a:ext uri="{FF2B5EF4-FFF2-40B4-BE49-F238E27FC236}">
                <a16:creationId xmlns:a16="http://schemas.microsoft.com/office/drawing/2014/main" id="{39D7CABE-9D79-DE95-9A4E-98A52669BB63}"/>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6" name="Chỗ dành sẵn cho Số hiệu Bản chiếu 5">
            <a:extLst>
              <a:ext uri="{FF2B5EF4-FFF2-40B4-BE49-F238E27FC236}">
                <a16:creationId xmlns:a16="http://schemas.microsoft.com/office/drawing/2014/main" id="{E2A08AF2-339B-EC9F-6003-576613B90BDF}"/>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3734D5EE-3F25-4678-AC73-57E48AAC952D}" type="slidenum">
              <a:rPr lang="en-US" altLang="en-US"/>
              <a:pPr>
                <a:defRPr/>
              </a:pPr>
              <a:t>‹#›</a:t>
            </a:fld>
            <a:endParaRPr lang="en-US" altLang="en-US"/>
          </a:p>
        </p:txBody>
      </p:sp>
    </p:spTree>
    <p:extLst>
      <p:ext uri="{BB962C8B-B14F-4D97-AF65-F5344CB8AC3E}">
        <p14:creationId xmlns:p14="http://schemas.microsoft.com/office/powerpoint/2010/main" val="280740697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6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9.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9.xml"/><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B256999-C878-33C3-2637-D90D36F8ED40}"/>
              </a:ext>
            </a:extLst>
          </p:cNvPr>
          <p:cNvSpPr txBox="1"/>
          <p:nvPr/>
        </p:nvSpPr>
        <p:spPr>
          <a:xfrm>
            <a:off x="800100" y="2644170"/>
            <a:ext cx="7543800" cy="1569660"/>
          </a:xfrm>
          <a:prstGeom prst="rect">
            <a:avLst/>
          </a:prstGeom>
          <a:noFill/>
        </p:spPr>
        <p:txBody>
          <a:bodyPr wrap="square">
            <a:spAutoFit/>
            <a:scene3d>
              <a:camera prst="orthographicFront"/>
              <a:lightRig rig="threePt" dir="t"/>
            </a:scene3d>
            <a:sp3d extrusionH="57150">
              <a:bevelT w="82550" h="38100" prst="coolSlant"/>
            </a:sp3d>
          </a:bodyPr>
          <a:lstStyle/>
          <a:p>
            <a:pPr marL="0" marR="0" lvl="0" indent="0" algn="ctr" defTabSz="457200" rtl="0" eaLnBrk="1" fontAlgn="auto" latinLnBrk="0" hangingPunct="1">
              <a:spcBef>
                <a:spcPts val="0"/>
              </a:spcBef>
              <a:spcAft>
                <a:spcPts val="0"/>
              </a:spcAft>
              <a:buClrTx/>
              <a:buSzTx/>
              <a:buFontTx/>
              <a:buNone/>
              <a:tabLst/>
              <a:defRPr/>
            </a:pPr>
            <a:r>
              <a:rPr lang="en-US" sz="48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itchFamily="18" charset="0"/>
                <a:cs typeface="Times New Roman" pitchFamily="18" charset="0"/>
              </a:rPr>
              <a:t>ĐẠO ĐỨC</a:t>
            </a:r>
            <a:r>
              <a:rPr kumimoji="0" lang="en-US" sz="4800" b="1" i="0" u="none" strike="noStrike" kern="1200" normalizeH="0" baseline="0" noProof="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latin typeface="Times New Roman" pitchFamily="18" charset="0"/>
                <a:ea typeface="+mn-ea"/>
                <a:cs typeface="Times New Roman" pitchFamily="18" charset="0"/>
              </a:rPr>
              <a:t> </a:t>
            </a:r>
            <a:endParaRPr lang="en-US" sz="48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itchFamily="18" charset="0"/>
              <a:cs typeface="Times New Roman" pitchFamily="18" charset="0"/>
            </a:endParaRPr>
          </a:p>
          <a:p>
            <a:pPr marL="0" marR="0" lvl="0" indent="0" algn="ctr" defTabSz="457200" rtl="0" eaLnBrk="1" fontAlgn="auto" latinLnBrk="0" hangingPunct="1">
              <a:spcBef>
                <a:spcPts val="0"/>
              </a:spcBef>
              <a:spcAft>
                <a:spcPts val="0"/>
              </a:spcAft>
              <a:buClrTx/>
              <a:buSzTx/>
              <a:buFontTx/>
              <a:buNone/>
              <a:tabLst/>
              <a:defRPr/>
            </a:pPr>
            <a:r>
              <a:rPr kumimoji="0" lang="en-US" sz="4800" b="1" i="0" u="none" strike="noStrike" kern="1200" normalizeH="0" baseline="0" noProof="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latin typeface="Times New Roman" pitchFamily="18" charset="0"/>
                <a:ea typeface="+mn-ea"/>
                <a:cs typeface="Times New Roman" pitchFamily="18" charset="0"/>
              </a:rPr>
              <a:t>Sử d</a:t>
            </a:r>
            <a:r>
              <a:rPr lang="en-US" sz="48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itchFamily="18" charset="0"/>
                <a:cs typeface="Times New Roman" pitchFamily="18" charset="0"/>
              </a:rPr>
              <a:t>ụng tiền hợp lí (Tiết 1)</a:t>
            </a:r>
            <a:endParaRPr kumimoji="0" lang="en-US" sz="4800" b="1" i="0" u="none" strike="noStrike" kern="1200" normalizeH="0" baseline="0" noProof="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latin typeface="Times New Roman" pitchFamily="18" charset="0"/>
              <a:ea typeface="+mn-ea"/>
              <a:cs typeface="Times New Roman" pitchFamily="18" charset="0"/>
            </a:endParaRPr>
          </a:p>
        </p:txBody>
      </p:sp>
      <p:sp>
        <p:nvSpPr>
          <p:cNvPr id="2" name="Rectangle 1">
            <a:extLst>
              <a:ext uri="{FF2B5EF4-FFF2-40B4-BE49-F238E27FC236}">
                <a16:creationId xmlns:a16="http://schemas.microsoft.com/office/drawing/2014/main" id="{C60D2325-B28A-EF8E-0C03-6751BA9DC45E}"/>
              </a:ext>
            </a:extLst>
          </p:cNvPr>
          <p:cNvSpPr/>
          <p:nvPr/>
        </p:nvSpPr>
        <p:spPr>
          <a:xfrm>
            <a:off x="685800" y="408057"/>
            <a:ext cx="8610600" cy="707886"/>
          </a:xfrm>
          <a:prstGeom prst="rect">
            <a:avLst/>
          </a:prstGeom>
        </p:spPr>
        <p:txBody>
          <a:bodyP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vi-VN" sz="2000" b="1" i="0" u="none" strike="noStrike" kern="1200" cap="none" spc="0" normalizeH="0" baseline="0" noProof="0" dirty="0">
                <a:ln w="12700">
                  <a:solidFill>
                    <a:srgbClr val="FF8B17">
                      <a:lumMod val="75000"/>
                    </a:srgbClr>
                  </a:solidFill>
                  <a:prstDash val="solid"/>
                </a:ln>
                <a:solidFill>
                  <a:srgbClr val="FF8B17">
                    <a:lumMod val="40000"/>
                    <a:lumOff val="60000"/>
                  </a:srgbClr>
                </a:solidFill>
                <a:effectLst>
                  <a:outerShdw blurRad="41275" dist="20320" dir="1800000" algn="tl" rotWithShape="0">
                    <a:srgbClr val="000000">
                      <a:alpha val="40000"/>
                    </a:srgbClr>
                  </a:outerShdw>
                </a:effectLst>
                <a:uLnTx/>
                <a:uFillTx/>
                <a:latin typeface="Times New Roman" pitchFamily="18" charset="0"/>
                <a:ea typeface="+mn-ea"/>
                <a:cs typeface="Times New Roman" pitchFamily="18" charset="0"/>
              </a:rPr>
              <a:t>PHÒNG GIÁO DỤC  VÀ  ĐÀO TẠO QUẬN LONG BIÊN</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vi-VN" sz="2000" b="1" i="0" u="none" strike="noStrike" kern="1200" cap="none" spc="0" normalizeH="0" baseline="0" noProof="0" dirty="0">
                <a:ln w="12700">
                  <a:solidFill>
                    <a:srgbClr val="FF8B17">
                      <a:lumMod val="75000"/>
                    </a:srgbClr>
                  </a:solidFill>
                  <a:prstDash val="solid"/>
                </a:ln>
                <a:solidFill>
                  <a:srgbClr val="FF8B17">
                    <a:lumMod val="40000"/>
                    <a:lumOff val="60000"/>
                  </a:srgbClr>
                </a:solidFill>
                <a:effectLst>
                  <a:outerShdw blurRad="41275" dist="20320" dir="1800000" algn="tl" rotWithShape="0">
                    <a:srgbClr val="000000">
                      <a:alpha val="40000"/>
                    </a:srgbClr>
                  </a:outerShdw>
                </a:effectLst>
                <a:uLnTx/>
                <a:uFillTx/>
                <a:latin typeface="Times New Roman" pitchFamily="18" charset="0"/>
                <a:ea typeface="+mn-ea"/>
                <a:cs typeface="Times New Roman" pitchFamily="18" charset="0"/>
              </a:rPr>
              <a:t>TRƯỜNG TIỂU HỌC PHÚC LỢI</a:t>
            </a:r>
          </a:p>
        </p:txBody>
      </p:sp>
      <p:pic>
        <p:nvPicPr>
          <p:cNvPr id="10244" name="Picture 4">
            <a:extLst>
              <a:ext uri="{FF2B5EF4-FFF2-40B4-BE49-F238E27FC236}">
                <a16:creationId xmlns:a16="http://schemas.microsoft.com/office/drawing/2014/main" id="{4F89AD92-BE7A-61F7-3C04-D1CEBDAA7A9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20955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5"/>
          <p:cNvSpPr txBox="1">
            <a:spLocks noChangeArrowheads="1"/>
          </p:cNvSpPr>
          <p:nvPr/>
        </p:nvSpPr>
        <p:spPr bwMode="auto">
          <a:xfrm>
            <a:off x="3946528" y="270351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endParaRPr lang="vi-VN" altLang="en-US">
              <a:solidFill>
                <a:srgbClr val="000000"/>
              </a:solidFill>
              <a:latin typeface="Times New Roman" pitchFamily="18" charset="0"/>
            </a:endParaRPr>
          </a:p>
        </p:txBody>
      </p:sp>
      <p:sp>
        <p:nvSpPr>
          <p:cNvPr id="153606" name="Text Box 6"/>
          <p:cNvSpPr txBox="1">
            <a:spLocks noChangeArrowheads="1"/>
          </p:cNvSpPr>
          <p:nvPr/>
        </p:nvSpPr>
        <p:spPr bwMode="auto">
          <a:xfrm>
            <a:off x="304799" y="1641685"/>
            <a:ext cx="8305801" cy="3785652"/>
          </a:xfrm>
          <a:prstGeom prst="rect">
            <a:avLst/>
          </a:prstGeom>
          <a:noFill/>
          <a:ln w="9525">
            <a:noFill/>
            <a:miter lim="800000"/>
            <a:headEnd/>
            <a:tailEnd/>
          </a:ln>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en-US" altLang="en-US" sz="3200" b="1" dirty="0">
                <a:solidFill>
                  <a:srgbClr val="0000CC"/>
                </a:solidFill>
                <a:latin typeface="Times New Roman"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Tiền</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bạc</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của</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cải</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là</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mồ</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hôi</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công</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sức</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của</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bao</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người</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lao</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động</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Vì</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vậy</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cần</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phải</a:t>
            </a:r>
            <a:r>
              <a:rPr lang="en-US" sz="4000" b="1" dirty="0">
                <a:solidFill>
                  <a:srgbClr val="C00000"/>
                </a:solidFill>
                <a:latin typeface="Times New Roman" panose="02020603050405020304" pitchFamily="18" charset="0"/>
                <a:cs typeface="Times New Roman" panose="02020603050405020304" pitchFamily="18" charset="0"/>
              </a:rPr>
              <a:t> chi </a:t>
            </a:r>
            <a:r>
              <a:rPr lang="en-US" sz="4000" b="1" dirty="0" err="1">
                <a:solidFill>
                  <a:srgbClr val="C00000"/>
                </a:solidFill>
                <a:latin typeface="Times New Roman" panose="02020603050405020304" pitchFamily="18" charset="0"/>
                <a:cs typeface="Times New Roman" panose="02020603050405020304" pitchFamily="18" charset="0"/>
              </a:rPr>
              <a:t>tiêu</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một</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cách</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hợp</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lí</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tránh</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lãng</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phí</a:t>
            </a:r>
            <a:r>
              <a:rPr lang="vi-VN" sz="4000" b="1" dirty="0">
                <a:solidFill>
                  <a:srgbClr val="C00000"/>
                </a:solidFill>
                <a:latin typeface="Times New Roman" panose="02020603050405020304" pitchFamily="18" charset="0"/>
                <a:cs typeface="Times New Roman" panose="02020603050405020304" pitchFamily="18" charset="0"/>
              </a:rPr>
              <a:t>.</a:t>
            </a:r>
            <a:r>
              <a:rPr lang="en-US" sz="4000" b="1" dirty="0">
                <a:solidFill>
                  <a:srgbClr val="C00000"/>
                </a:solidFill>
                <a:latin typeface="Times New Roman" panose="02020603050405020304" pitchFamily="18" charset="0"/>
                <a:cs typeface="Times New Roman" panose="02020603050405020304" pitchFamily="18" charset="0"/>
              </a:rPr>
              <a:t> </a:t>
            </a:r>
            <a:endParaRPr lang="vi-VN" sz="4000" b="1" dirty="0">
              <a:solidFill>
                <a:srgbClr val="C00000"/>
              </a:solidFill>
              <a:latin typeface="Times New Roman" panose="02020603050405020304" pitchFamily="18" charset="0"/>
              <a:cs typeface="Times New Roman" panose="02020603050405020304" pitchFamily="18" charset="0"/>
            </a:endParaRPr>
          </a:p>
          <a:p>
            <a:pPr algn="ctr"/>
            <a:r>
              <a:rPr lang="vi-VN" sz="4000" b="1" dirty="0">
                <a:solidFill>
                  <a:srgbClr val="C00000"/>
                </a:solidFill>
                <a:latin typeface="Times New Roman" panose="02020603050405020304" pitchFamily="18" charset="0"/>
                <a:cs typeface="Times New Roman" panose="02020603050405020304" pitchFamily="18" charset="0"/>
              </a:rPr>
              <a:t>«</a:t>
            </a:r>
            <a:r>
              <a:rPr lang="en-US" sz="4000" b="1" dirty="0" err="1">
                <a:solidFill>
                  <a:srgbClr val="C00000"/>
                </a:solidFill>
                <a:latin typeface="Times New Roman" panose="02020603050405020304" pitchFamily="18" charset="0"/>
                <a:cs typeface="Times New Roman" panose="02020603050405020304" pitchFamily="18" charset="0"/>
              </a:rPr>
              <a:t>Khéo</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ăn</a:t>
            </a:r>
            <a:r>
              <a:rPr lang="en-US" sz="4000" b="1" dirty="0">
                <a:solidFill>
                  <a:srgbClr val="C00000"/>
                </a:solidFill>
                <a:latin typeface="Times New Roman" panose="02020603050405020304" pitchFamily="18" charset="0"/>
                <a:cs typeface="Times New Roman" panose="02020603050405020304" pitchFamily="18" charset="0"/>
              </a:rPr>
              <a:t> </a:t>
            </a:r>
            <a:r>
              <a:rPr lang="en-US" sz="4000" b="1" dirty="0" err="1">
                <a:solidFill>
                  <a:srgbClr val="C00000"/>
                </a:solidFill>
                <a:latin typeface="Times New Roman" panose="02020603050405020304" pitchFamily="18" charset="0"/>
                <a:cs typeface="Times New Roman" panose="02020603050405020304" pitchFamily="18" charset="0"/>
              </a:rPr>
              <a:t>thì</a:t>
            </a:r>
            <a:r>
              <a:rPr lang="en-US" sz="4000" b="1" dirty="0">
                <a:solidFill>
                  <a:srgbClr val="C00000"/>
                </a:solidFill>
                <a:latin typeface="Times New Roman" panose="02020603050405020304" pitchFamily="18" charset="0"/>
                <a:cs typeface="Times New Roman" panose="02020603050405020304" pitchFamily="18" charset="0"/>
              </a:rPr>
              <a:t> no, </a:t>
            </a:r>
            <a:r>
              <a:rPr lang="en-US" sz="4000" b="1" dirty="0" err="1">
                <a:solidFill>
                  <a:srgbClr val="C00000"/>
                </a:solidFill>
                <a:latin typeface="Times New Roman" panose="02020603050405020304" pitchFamily="18" charset="0"/>
                <a:cs typeface="Times New Roman" panose="02020603050405020304" pitchFamily="18" charset="0"/>
              </a:rPr>
              <a:t>khéo</a:t>
            </a:r>
            <a:r>
              <a:rPr lang="en-US" sz="4000" b="1" dirty="0">
                <a:solidFill>
                  <a:srgbClr val="C00000"/>
                </a:solidFill>
                <a:latin typeface="Times New Roman" panose="02020603050405020304" pitchFamily="18" charset="0"/>
                <a:cs typeface="Times New Roman" panose="02020603050405020304" pitchFamily="18" charset="0"/>
              </a:rPr>
              <a:t> co </a:t>
            </a:r>
            <a:r>
              <a:rPr lang="en-US" sz="4000" b="1" dirty="0" err="1">
                <a:solidFill>
                  <a:srgbClr val="C00000"/>
                </a:solidFill>
                <a:latin typeface="Times New Roman" panose="02020603050405020304" pitchFamily="18" charset="0"/>
                <a:cs typeface="Times New Roman" panose="02020603050405020304" pitchFamily="18" charset="0"/>
              </a:rPr>
              <a:t>thì</a:t>
            </a:r>
            <a:r>
              <a:rPr lang="en-US" sz="4000" b="1" dirty="0">
                <a:solidFill>
                  <a:srgbClr val="C00000"/>
                </a:solidFill>
                <a:latin typeface="Times New Roman" panose="02020603050405020304" pitchFamily="18" charset="0"/>
                <a:cs typeface="Times New Roman" panose="02020603050405020304" pitchFamily="18" charset="0"/>
              </a:rPr>
              <a:t> ấ</a:t>
            </a:r>
            <a:r>
              <a:rPr lang="vi-VN" sz="4000" b="1" dirty="0">
                <a:solidFill>
                  <a:srgbClr val="C00000"/>
                </a:solidFill>
                <a:latin typeface="Times New Roman" panose="02020603050405020304" pitchFamily="18" charset="0"/>
                <a:cs typeface="Times New Roman" panose="02020603050405020304" pitchFamily="18" charset="0"/>
              </a:rPr>
              <a:t>m».</a:t>
            </a:r>
          </a:p>
          <a:p>
            <a:pPr algn="r"/>
            <a:r>
              <a:rPr lang="en-US" altLang="en-US" sz="4000" b="1" i="1" dirty="0">
                <a:solidFill>
                  <a:srgbClr val="002060"/>
                </a:solidFill>
                <a:latin typeface="Times New Roman" pitchFamily="18" charset="0"/>
              </a:rPr>
              <a:t>(</a:t>
            </a:r>
            <a:r>
              <a:rPr lang="vi-VN" altLang="en-US" sz="4000" b="1" i="1" dirty="0">
                <a:solidFill>
                  <a:srgbClr val="002060"/>
                </a:solidFill>
                <a:latin typeface="Times New Roman" pitchFamily="18" charset="0"/>
              </a:rPr>
              <a:t>Tục ngữ</a:t>
            </a:r>
            <a:r>
              <a:rPr lang="en-US" altLang="en-US" sz="4000" b="1" i="1" dirty="0">
                <a:solidFill>
                  <a:srgbClr val="002060"/>
                </a:solidFill>
                <a:latin typeface="Times New Roman" pitchFamily="18" charset="0"/>
              </a:rPr>
              <a:t>)</a:t>
            </a:r>
          </a:p>
        </p:txBody>
      </p:sp>
      <p:sp>
        <p:nvSpPr>
          <p:cNvPr id="9" name="Up Ribbon 8"/>
          <p:cNvSpPr/>
          <p:nvPr/>
        </p:nvSpPr>
        <p:spPr>
          <a:xfrm>
            <a:off x="152400" y="276377"/>
            <a:ext cx="8305800" cy="942829"/>
          </a:xfrm>
          <a:prstGeom prst="ribbon2">
            <a:avLst>
              <a:gd name="adj1" fmla="val 16667"/>
              <a:gd name="adj2" fmla="val 71502"/>
            </a:avLst>
          </a:prstGeom>
          <a:noFill/>
          <a:ln w="25400" cap="flat" cmpd="sng" algn="ctr">
            <a:noFill/>
            <a:prstDash val="solid"/>
          </a:ln>
          <a:effectLst/>
        </p:spPr>
        <p:txBody>
          <a:bodyPr rtlCol="0" anchor="ctr"/>
          <a:lstStyle/>
          <a:p>
            <a:pPr algn="ctr" eaLnBrk="0" fontAlgn="base" hangingPunct="0">
              <a:spcBef>
                <a:spcPct val="0"/>
              </a:spcBef>
              <a:spcAft>
                <a:spcPct val="0"/>
              </a:spcAft>
              <a:defRPr/>
            </a:pPr>
            <a:r>
              <a:rPr lang="en-US" sz="5400" b="1" kern="0" dirty="0">
                <a:solidFill>
                  <a:srgbClr val="FF0000"/>
                </a:solidFill>
                <a:latin typeface="Times New Roman" panose="02020603050405020304" pitchFamily="18" charset="0"/>
                <a:cs typeface="Times New Roman" panose="02020603050405020304" pitchFamily="18" charset="0"/>
              </a:rPr>
              <a:t>GHI NHỚ</a:t>
            </a:r>
          </a:p>
        </p:txBody>
      </p:sp>
    </p:spTree>
    <p:extLst>
      <p:ext uri="{BB962C8B-B14F-4D97-AF65-F5344CB8AC3E}">
        <p14:creationId xmlns:p14="http://schemas.microsoft.com/office/powerpoint/2010/main" val="99887405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53606"/>
                                        </p:tgtEl>
                                        <p:attrNameLst>
                                          <p:attrName>style.visibility</p:attrName>
                                        </p:attrNameLst>
                                      </p:cBhvr>
                                      <p:to>
                                        <p:strVal val="visible"/>
                                      </p:to>
                                    </p:set>
                                    <p:animEffect transition="in" filter="blinds(horizontal)">
                                      <p:cBhvr>
                                        <p:cTn id="13" dur="500"/>
                                        <p:tgtEl>
                                          <p:spTgt spid="1536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6"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4">
            <a:extLst>
              <a:ext uri="{FF2B5EF4-FFF2-40B4-BE49-F238E27FC236}">
                <a16:creationId xmlns:a16="http://schemas.microsoft.com/office/drawing/2014/main" id="{FD11E177-36BF-4677-AD66-45AB66CBFC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617" y="1217509"/>
            <a:ext cx="2884576" cy="2884576"/>
          </a:xfrm>
          <a:prstGeom prst="rect">
            <a:avLst/>
          </a:prstGeom>
        </p:spPr>
      </p:pic>
      <p:pic>
        <p:nvPicPr>
          <p:cNvPr id="3" name="图片 3">
            <a:extLst>
              <a:ext uri="{FF2B5EF4-FFF2-40B4-BE49-F238E27FC236}">
                <a16:creationId xmlns:a16="http://schemas.microsoft.com/office/drawing/2014/main" id="{AD1CBF72-E20D-4811-8B67-DC1E755D6D6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3603" y="629271"/>
            <a:ext cx="6059893" cy="4220231"/>
          </a:xfrm>
          <a:prstGeom prst="rect">
            <a:avLst/>
          </a:prstGeom>
        </p:spPr>
      </p:pic>
      <p:pic>
        <p:nvPicPr>
          <p:cNvPr id="4" name="图片 5">
            <a:extLst>
              <a:ext uri="{FF2B5EF4-FFF2-40B4-BE49-F238E27FC236}">
                <a16:creationId xmlns:a16="http://schemas.microsoft.com/office/drawing/2014/main" id="{1E00440B-6D41-4704-9E08-194C05240A5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99488" y="3982761"/>
            <a:ext cx="5352131" cy="3064045"/>
          </a:xfrm>
          <a:prstGeom prst="rect">
            <a:avLst/>
          </a:prstGeom>
        </p:spPr>
      </p:pic>
      <p:sp>
        <p:nvSpPr>
          <p:cNvPr id="5" name="Rectangle 4">
            <a:extLst>
              <a:ext uri="{FF2B5EF4-FFF2-40B4-BE49-F238E27FC236}">
                <a16:creationId xmlns:a16="http://schemas.microsoft.com/office/drawing/2014/main" id="{3563F090-3138-4E8F-BB52-0E2A28BB53A6}"/>
              </a:ext>
            </a:extLst>
          </p:cNvPr>
          <p:cNvSpPr/>
          <p:nvPr/>
        </p:nvSpPr>
        <p:spPr>
          <a:xfrm>
            <a:off x="2811368" y="1782634"/>
            <a:ext cx="4961031" cy="923330"/>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w="0"/>
                <a:solidFill>
                  <a:srgbClr val="FF0000"/>
                </a:solidFill>
                <a:effectLst>
                  <a:outerShdw blurRad="38100" dist="19050" dir="2700000" algn="tl" rotWithShape="0">
                    <a:prstClr val="black">
                      <a:alpha val="40000"/>
                    </a:prstClr>
                  </a:outerShdw>
                </a:effectLst>
                <a:uLnTx/>
                <a:uFillTx/>
                <a:latin typeface="Times New Roman" panose="02020603050405020304" pitchFamily="18" charset="0"/>
                <a:ea typeface="+mn-ea"/>
                <a:cs typeface="Times New Roman" panose="02020603050405020304" pitchFamily="18" charset="0"/>
              </a:rPr>
              <a:t>THỰC HÀNH</a:t>
            </a:r>
            <a:endParaRPr kumimoji="0" lang="en-US" sz="5400" b="1" i="0" u="none" strike="noStrike" kern="1200" cap="none" spc="0" normalizeH="0" baseline="0" noProof="0" dirty="0">
              <a:ln w="0"/>
              <a:solidFill>
                <a:srgbClr val="FF0000"/>
              </a:solidFill>
              <a:effectLst>
                <a:outerShdw blurRad="38100" dist="19050" dir="2700000" algn="tl" rotWithShape="0">
                  <a:prstClr val="black">
                    <a:alpha val="40000"/>
                  </a:prstClr>
                </a:outerShdw>
              </a:effectLst>
              <a:uLnTx/>
              <a:uFillTx/>
              <a:latin typeface="Times New Roman" panose="02020603050405020304" pitchFamily="18" charset="0"/>
              <a:ea typeface="+mn-ea"/>
              <a:cs typeface="Times New Roman" panose="02020603050405020304" pitchFamily="18" charset="0"/>
            </a:endParaRPr>
          </a:p>
        </p:txBody>
      </p:sp>
      <p:pic>
        <p:nvPicPr>
          <p:cNvPr id="7" name="图片 4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0502768">
            <a:off x="1343815" y="3032642"/>
            <a:ext cx="2041347" cy="2432210"/>
          </a:xfrm>
          <a:prstGeom prst="rect">
            <a:avLst/>
          </a:prstGeom>
        </p:spPr>
      </p:pic>
      <p:pic>
        <p:nvPicPr>
          <p:cNvPr id="8" name="图片 4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0502768">
            <a:off x="443329" y="3826520"/>
            <a:ext cx="2041347" cy="2432210"/>
          </a:xfrm>
          <a:prstGeom prst="rect">
            <a:avLst/>
          </a:prstGeom>
        </p:spPr>
      </p:pic>
      <p:pic>
        <p:nvPicPr>
          <p:cNvPr id="9" name="图片 4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0502768">
            <a:off x="2624134" y="3826521"/>
            <a:ext cx="2041347" cy="2432210"/>
          </a:xfrm>
          <a:prstGeom prst="rect">
            <a:avLst/>
          </a:prstGeom>
        </p:spPr>
      </p:pic>
    </p:spTree>
    <p:extLst>
      <p:ext uri="{BB962C8B-B14F-4D97-AF65-F5344CB8AC3E}">
        <p14:creationId xmlns:p14="http://schemas.microsoft.com/office/powerpoint/2010/main" val="1638888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2"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1+#ppt_w/2"/>
                                          </p:val>
                                        </p:tav>
                                        <p:tav tm="100000">
                                          <p:val>
                                            <p:strVal val="#ppt_x"/>
                                          </p:val>
                                        </p:tav>
                                      </p:tavLst>
                                    </p:anim>
                                    <p:anim calcmode="lin" valueType="num">
                                      <p:cBhvr additive="base">
                                        <p:cTn id="15"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500" fill="hold"/>
                                        <p:tgtEl>
                                          <p:spTgt spid="3"/>
                                        </p:tgtEl>
                                        <p:attrNameLst>
                                          <p:attrName>ppt_w</p:attrName>
                                        </p:attrNameLst>
                                      </p:cBhvr>
                                      <p:tavLst>
                                        <p:tav tm="0">
                                          <p:val>
                                            <p:fltVal val="0"/>
                                          </p:val>
                                        </p:tav>
                                        <p:tav tm="100000">
                                          <p:val>
                                            <p:strVal val="#ppt_w"/>
                                          </p:val>
                                        </p:tav>
                                      </p:tavLst>
                                    </p:anim>
                                    <p:anim calcmode="lin" valueType="num">
                                      <p:cBhvr>
                                        <p:cTn id="21" dur="500" fill="hold"/>
                                        <p:tgtEl>
                                          <p:spTgt spid="3"/>
                                        </p:tgtEl>
                                        <p:attrNameLst>
                                          <p:attrName>ppt_h</p:attrName>
                                        </p:attrNameLst>
                                      </p:cBhvr>
                                      <p:tavLst>
                                        <p:tav tm="0">
                                          <p:val>
                                            <p:fltVal val="0"/>
                                          </p:val>
                                        </p:tav>
                                        <p:tav tm="100000">
                                          <p:val>
                                            <p:strVal val="#ppt_h"/>
                                          </p:val>
                                        </p:tav>
                                      </p:tavLst>
                                    </p:anim>
                                    <p:animEffect transition="in" filter="fade">
                                      <p:cBhvr>
                                        <p:cTn id="22" dur="500"/>
                                        <p:tgtEl>
                                          <p:spTgt spid="3"/>
                                        </p:tgtEl>
                                      </p:cBhvr>
                                    </p:animEffect>
                                  </p:childTnLst>
                                </p:cTn>
                              </p:par>
                            </p:childTnLst>
                          </p:cTn>
                        </p:par>
                        <p:par>
                          <p:cTn id="23" fill="hold">
                            <p:stCondLst>
                              <p:cond delay="500"/>
                            </p:stCondLst>
                            <p:childTnLst>
                              <p:par>
                                <p:cTn id="24" presetID="0" presetClass="path" presetSubtype="0" accel="50000" decel="50000" fill="hold" nodeType="afterEffect">
                                  <p:stCondLst>
                                    <p:cond delay="0"/>
                                  </p:stCondLst>
                                  <p:childTnLst>
                                    <p:animMotion origin="layout" path="M -0.01446 0.01134 L -0.01446 0.01134 C -0.025 0.01852 -0.0168 0.01134 -0.02227 0.01898 C -0.02357 0.02083 -0.02513 0.02222 -0.02657 0.02407 L -0.02865 0.02662 C -0.03138 0.03634 -0.02826 0.02708 -0.03295 0.03541 C -0.03529 0.03958 -0.03347 0.03912 -0.03568 0.04421 C -0.03698 0.04699 -0.03881 0.04861 -0.03998 0.05162 C -0.04649 0.06898 -0.03972 0.05115 -0.04493 0.06435 C -0.04545 0.06551 -0.04571 0.06713 -0.04636 0.06805 C -0.04714 0.06921 -0.04818 0.06967 -0.04922 0.0706 C -0.05065 0.08102 -0.04857 0.07106 -0.05196 0.07801 C -0.05521 0.08472 -0.05365 0.08495 -0.0569 0.08935 C -0.05834 0.0912 -0.0612 0.09444 -0.0612 0.09444 C -0.06329 0.1 -0.06498 0.10555 -0.06823 0.10949 C -0.06901 0.11041 -0.06967 0.11134 -0.07045 0.11203 C -0.07136 0.11296 -0.0724 0.11342 -0.07318 0.11458 C -0.07409 0.11551 -0.07461 0.11713 -0.07539 0.11828 C -0.07605 0.11921 -0.07683 0.1199 -0.07748 0.12083 C -0.07826 0.12199 -0.07878 0.12361 -0.07956 0.12453 C -0.08099 0.12639 -0.08243 0.12801 -0.08386 0.12963 C -0.08646 0.13264 -0.08842 0.13541 -0.09167 0.13727 L -0.09375 0.13842 C -0.09558 0.14166 -0.09753 0.14583 -0.10013 0.14722 L -0.10222 0.14861 C -0.10756 0.15486 -0.10105 0.14676 -0.10651 0.15486 C -0.10808 0.15717 -0.11003 0.1581 -0.11146 0.16111 C -0.11263 0.16342 -0.11433 0.16875 -0.11433 0.16875 C -0.11446 0.17152 -0.11472 0.17453 -0.11498 0.17754 C -0.11524 0.18009 -0.11563 0.1824 -0.11563 0.18495 C -0.11563 0.20092 -0.11563 0.21689 -0.11498 0.23287 C -0.11485 0.23472 -0.11394 0.23611 -0.11355 0.23796 C -0.11329 0.23912 -0.11315 0.24051 -0.11289 0.24166 C -0.11198 0.24514 -0.1099 0.25208 -0.1086 0.25416 C -0.10717 0.25671 -0.10599 0.25972 -0.10443 0.2618 C -0.10365 0.2625 -0.103 0.26365 -0.10222 0.26435 C -0.10118 0.26527 -0.09987 0.26597 -0.0987 0.26689 C -0.09805 0.26736 -0.09727 0.26736 -0.09662 0.26805 C -0.09584 0.26875 -0.09519 0.2699 -0.0944 0.2706 C -0.09349 0.27152 -0.09037 0.27268 -0.08946 0.27314 C -0.08881 0.27384 -0.08815 0.275 -0.08737 0.27569 C -0.08659 0.27615 -0.08164 0.27801 -0.08099 0.27801 C -0.07956 0.27847 -0.07813 0.27893 -0.07683 0.27939 C -0.07513 0.27986 -0.07201 0.28171 -0.07045 0.28194 C -0.06094 0.28264 -0.05157 0.28264 -0.04206 0.2831 C -0.03789 0.28356 -0.0336 0.28379 -0.0293 0.28449 C -0.02435 0.28518 -0.02539 0.28611 -0.02019 0.28819 C -0.01849 0.28889 -0.0168 0.28912 -0.01524 0.28935 C -0.01381 0.29027 -0.01237 0.2912 -0.01094 0.29189 C -0.00873 0.29305 -0.00365 0.29421 -0.0017 0.29444 C 0.00416 0.29514 0.01002 0.29537 0.01588 0.29583 C 0.01836 0.29652 0.01992 0.29699 0.02226 0.29814 C 0.02304 0.29861 0.02369 0.2993 0.02448 0.29953 C 0.0263 0.3 0.02825 0.30023 0.03007 0.30069 C 0.03203 0.30139 0.03385 0.30277 0.0358 0.30324 C 0.03724 0.3037 0.03854 0.30393 0.03997 0.30463 C 0.04101 0.30486 0.04192 0.30555 0.04283 0.30578 C 0.04453 0.30625 0.04609 0.30648 0.04778 0.30694 C 0.04895 0.3074 0.05013 0.30787 0.0513 0.30833 C 0.05273 0.30879 0.05416 0.30926 0.0556 0.30949 C 0.06054 0.3125 0.05455 0.30926 0.06406 0.31203 C 0.06484 0.31227 0.06549 0.31296 0.06614 0.31342 C 0.06757 0.31389 0.06901 0.31412 0.07044 0.31458 C 0.07109 0.31504 0.07187 0.31597 0.07252 0.31597 C 0.08489 0.31597 0.0776 0.31574 0.0832 0.31342 C 0.09075 0.30995 0.08268 0.31458 0.09023 0.30949 C 0.09101 0.30902 0.09166 0.30879 0.09231 0.30833 C 0.09362 0.30717 0.09479 0.30578 0.09596 0.30463 C 0.09661 0.3037 0.09726 0.30277 0.09804 0.30208 C 0.10026 0.3 0.10364 0.3 0.10586 0.29953 C 0.10703 0.29907 0.1082 0.29861 0.10937 0.29814 C 0.11119 0.29745 0.11315 0.29629 0.11497 0.29583 L 0.11992 0.29444 C 0.1207 0.29398 0.12135 0.29352 0.12213 0.29328 C 0.12395 0.29236 0.12591 0.29166 0.12773 0.29074 C 0.12968 0.28958 0.13632 0.28495 0.13841 0.2831 C 0.14075 0.28102 0.14531 0.27615 0.14752 0.27314 C 0.15104 0.26852 0.14948 0.27037 0.15247 0.26689 C 0.15299 0.26551 0.15351 0.26435 0.1539 0.26296 C 0.15468 0.26134 0.15573 0.25995 0.15612 0.2581 C 0.15703 0.25139 0.15742 0.23796 0.15742 0.23796 C 0.15729 0.21944 0.15677 0.20092 0.15677 0.1824 C 0.15677 0.11875 0.15416 0.1375 0.15885 0.10833 C 0.15911 0.10416 0.15911 0.09977 0.15963 0.0956 C 0.15989 0.09305 0.16054 0.09074 0.16106 0.08819 C 0.16198 0.08287 0.16132 0.08541 0.16315 0.08055 L 0.16523 0.06921 C 0.16549 0.06805 0.16562 0.06666 0.16601 0.06551 C 0.1664 0.06435 0.16705 0.06319 0.16744 0.0618 C 0.16796 0.05926 0.16796 0.05648 0.16875 0.05416 C 0.16927 0.05301 0.16979 0.05185 0.17018 0.05046 C 0.17083 0.04838 0.17135 0.04352 0.17161 0.04166 C 0.17187 0.04027 0.172 0.03912 0.17239 0.03773 C 0.17278 0.03657 0.1733 0.03541 0.17382 0.03402 C 0.17356 -0.02894 0.17356 -0.09167 0.17304 -0.15463 C 0.17304 -0.15787 0.17161 -0.15949 0.17096 -0.16227 C 0.17057 -0.16343 0.17057 -0.16482 0.17018 -0.16598 C 0.1694 -0.16852 0.16731 -0.17269 0.16601 -0.17477 C 0.16367 -0.17801 0.16263 -0.17801 0.15963 -0.17986 L 0.15533 -0.18241 C 0.15468 -0.18264 0.1539 -0.18287 0.15325 -0.18357 C 0.14948 -0.18681 0.15143 -0.18565 0.14752 -0.18727 C 0.14687 -0.1882 0.14622 -0.18936 0.14544 -0.18982 C 0.14414 -0.19098 0.14257 -0.19144 0.14114 -0.19236 L 0.13906 -0.19375 C 0.13906 -0.19375 0.13489 -0.19607 0.13489 -0.19607 C 0.13294 -0.19676 0.12864 -0.19815 0.12708 -0.2 C 0.12448 -0.20301 0.12487 -0.20301 0.12135 -0.20486 C 0.11823 -0.20695 0.11836 -0.20556 0.11497 -0.2088 C 0.11393 -0.20973 0.11328 -0.21158 0.11224 -0.2125 C 0.11132 -0.2132 0.11028 -0.2132 0.10937 -0.21366 C 0.10429 -0.21644 0.11093 -0.21366 0.10364 -0.21621 C 0.10273 -0.21713 0.10182 -0.21806 0.10091 -0.21875 C 0.10013 -0.21922 0.09948 -0.21945 0.09869 -0.22014 C 0.09687 -0.22153 0.09505 -0.22385 0.0931 -0.225 L 0.0888 -0.22755 C 0.08815 -0.22801 0.0875 -0.22848 0.08671 -0.22894 C 0.0858 -0.22917 0.08489 -0.22986 0.08385 -0.2301 C 0.08242 -0.23056 0.08099 -0.23102 0.07968 -0.23148 C 0.07851 -0.23172 0.07734 -0.23218 0.07604 -0.23264 C 0.06992 -0.23704 0.075 -0.23403 0.06692 -0.23635 C 0.06588 -0.23681 0.06497 -0.23727 0.06406 -0.23773 C 0.06263 -0.2382 0.06119 -0.23843 0.05976 -0.23889 C 0.05885 -0.23936 0.05794 -0.23982 0.05703 -0.24028 C 0.0556 -0.24074 0.05416 -0.24098 0.05273 -0.24144 C 0.04843 -0.24398 0.05234 -0.2419 0.04492 -0.24398 C 0.04023 -0.24514 0.04283 -0.24468 0.03932 -0.24653 C 0.03737 -0.24746 0.03476 -0.24838 0.03294 -0.24908 L 0.02018 -0.25278 C 0.01419 -0.25625 0.01744 -0.25486 0.01028 -0.25648 C 0.00963 -0.25695 0.00885 -0.25741 0.0082 -0.25787 C -0.00417 -0.2632 -0.02162 -0.25811 -0.03073 -0.25787 C -0.03151 -0.25695 -0.03217 -0.25602 -0.03295 -0.25533 C -0.03477 -0.25348 -0.03672 -0.25186 -0.03855 -0.25023 C -0.03946 -0.24931 -0.0405 -0.24861 -0.04141 -0.24769 C -0.04258 -0.24653 -0.04388 -0.24537 -0.04493 -0.24398 C -0.04571 -0.24283 -0.04623 -0.24098 -0.04701 -0.24028 C -0.04831 -0.23889 -0.05 -0.23889 -0.05131 -0.23773 C -0.05222 -0.23681 -0.05326 -0.23611 -0.05417 -0.23519 C -0.05651 -0.23241 -0.05717 -0.23102 -0.05912 -0.22755 C -0.05951 -0.22547 -0.06003 -0.22338 -0.06055 -0.2213 C -0.06081 -0.22014 -0.06081 -0.21875 -0.0612 -0.2176 C -0.06198 -0.21482 -0.06329 -0.21273 -0.06407 -0.20996 C -0.06576 -0.20394 -0.06537 -0.2051 -0.06758 -0.19861 C -0.06797 -0.19746 -0.06862 -0.1963 -0.06901 -0.19491 C -0.07214 -0.18426 -0.07201 -0.18473 -0.07396 -0.17593 C -0.0737 -0.16806 -0.07357 -0.16019 -0.07318 -0.15209 C -0.07305 -0.14861 -0.07227 -0.14676 -0.07188 -0.14329 C -0.07149 -0.14121 -0.07136 -0.13912 -0.0711 -0.13704 C -0.07032 -0.13172 -0.07032 -0.13426 -0.06901 -0.12824 C -0.06849 -0.1257 -0.06823 -0.12315 -0.06758 -0.12061 C -0.06667 -0.11736 -0.06524 -0.11436 -0.06472 -0.11065 C -0.06446 -0.10903 -0.06446 -0.10718 -0.06407 -0.10556 C -0.06355 -0.10394 -0.0625 -0.10324 -0.06185 -0.10186 C -0.06042 -0.09861 -0.05899 -0.09514 -0.05769 -0.09167 C -0.05717 -0.09051 -0.05664 -0.08936 -0.05625 -0.08797 C -0.05586 -0.08681 -0.05599 -0.08519 -0.0556 -0.08426 C -0.05495 -0.08264 -0.05404 -0.08195 -0.05339 -0.08033 C -0.05274 -0.07894 -0.05274 -0.07686 -0.05196 -0.07547 C -0.05118 -0.07385 -0.05 -0.07315 -0.04922 -0.07153 C -0.0431 -0.05949 -0.04909 -0.06736 -0.04427 -0.06158 C -0.04297 -0.0551 -0.04375 -0.05764 -0.03998 -0.05023 C -0.03868 -0.04769 -0.03737 -0.04491 -0.03568 -0.0426 C -0.03217 -0.03797 -0.03386 -0.04005 -0.03073 -0.03635 C -0.02982 -0.0338 -0.02891 -0.03125 -0.028 -0.02894 C -0.02722 -0.02709 -0.02644 -0.02547 -0.02579 -0.02385 C -0.02487 -0.0213 -0.02292 -0.01621 -0.02292 -0.01621 C -0.02097 -0.00579 -0.02435 -0.02223 -0.0194 -0.00486 C -0.01901 -0.00324 -0.01862 -0.00162 -0.01797 3.33333E-6 C -0.01719 0.00277 -0.01511 0.00949 -0.01446 0.01134 Z " pathEditMode="relative" ptsTypes="AAAAAAAAAAAAAAAAAAAAAAAAAAAAAAAAAAAAAAAAAAAAAAAAAAAAAAAAAAAAAAAAAAAAAAAAAAAAAAAAAAAAAAAAAAAAAAAAAAAAAAAAAAAAAAAAAAAAAAAAAAAAAAAAAAAAAAAAAAAAAAAAAAAAAAAAAAAAAAAAAAAAAAAAAA">
                                      <p:cBhvr>
                                        <p:cTn id="25" dur="4000" fill="hold"/>
                                        <p:tgtEl>
                                          <p:spTgt spid="7"/>
                                        </p:tgtEl>
                                        <p:attrNameLst>
                                          <p:attrName>ppt_x</p:attrName>
                                          <p:attrName>ppt_y</p:attrName>
                                        </p:attrNameLst>
                                      </p:cBhvr>
                                    </p:animMotion>
                                  </p:childTnLst>
                                </p:cTn>
                              </p:par>
                            </p:childTnLst>
                          </p:cTn>
                        </p:par>
                        <p:par>
                          <p:cTn id="26" fill="hold">
                            <p:stCondLst>
                              <p:cond delay="4500"/>
                            </p:stCondLst>
                            <p:childTnLst>
                              <p:par>
                                <p:cTn id="27" presetID="0" presetClass="path" presetSubtype="0" accel="50000" decel="50000" fill="hold" nodeType="afterEffect">
                                  <p:stCondLst>
                                    <p:cond delay="0"/>
                                  </p:stCondLst>
                                  <p:childTnLst>
                                    <p:animMotion origin="layout" path="M -0.01446 0.01134 L -0.01446 0.01134 C -0.025 0.01852 -0.0168 0.01134 -0.02227 0.01898 C -0.02357 0.02083 -0.02513 0.02222 -0.02657 0.02407 L -0.02865 0.02662 C -0.03138 0.03634 -0.02826 0.02708 -0.03295 0.03541 C -0.03529 0.03958 -0.03347 0.03912 -0.03568 0.04421 C -0.03698 0.04699 -0.03881 0.04861 -0.03998 0.05162 C -0.04649 0.06898 -0.03972 0.05115 -0.04493 0.06435 C -0.04545 0.06551 -0.04571 0.06713 -0.04636 0.06805 C -0.04714 0.06921 -0.04818 0.06967 -0.04922 0.0706 C -0.05065 0.08102 -0.04857 0.07106 -0.05196 0.07801 C -0.05521 0.08472 -0.05365 0.08495 -0.0569 0.08935 C -0.05834 0.0912 -0.0612 0.09444 -0.0612 0.09444 C -0.06329 0.1 -0.06498 0.10555 -0.06823 0.10949 C -0.06901 0.11041 -0.06967 0.11134 -0.07045 0.11203 C -0.07136 0.11296 -0.0724 0.11342 -0.07318 0.11458 C -0.07409 0.11551 -0.07461 0.11713 -0.07539 0.11828 C -0.07605 0.11921 -0.07683 0.1199 -0.07748 0.12083 C -0.07826 0.12199 -0.07878 0.12361 -0.07956 0.12453 C -0.08099 0.12639 -0.08243 0.12801 -0.08386 0.12963 C -0.08646 0.13264 -0.08842 0.13541 -0.09167 0.13727 L -0.09375 0.13842 C -0.09558 0.14166 -0.09753 0.14583 -0.10013 0.14722 L -0.10222 0.14861 C -0.10756 0.15486 -0.10105 0.14676 -0.10651 0.15486 C -0.10808 0.15717 -0.11003 0.1581 -0.11146 0.16111 C -0.11263 0.16342 -0.11433 0.16875 -0.11433 0.16875 C -0.11446 0.17152 -0.11472 0.17453 -0.11498 0.17754 C -0.11524 0.18009 -0.11563 0.1824 -0.11563 0.18495 C -0.11563 0.20092 -0.11563 0.21689 -0.11498 0.23287 C -0.11485 0.23472 -0.11394 0.23611 -0.11355 0.23796 C -0.11329 0.23912 -0.11315 0.24051 -0.11289 0.24166 C -0.11198 0.24514 -0.1099 0.25208 -0.1086 0.25416 C -0.10717 0.25671 -0.10599 0.25972 -0.10443 0.2618 C -0.10365 0.2625 -0.103 0.26365 -0.10222 0.26435 C -0.10118 0.26527 -0.09987 0.26597 -0.0987 0.26689 C -0.09805 0.26736 -0.09727 0.26736 -0.09662 0.26805 C -0.09584 0.26875 -0.09519 0.2699 -0.0944 0.2706 C -0.09349 0.27152 -0.09037 0.27268 -0.08946 0.27314 C -0.08881 0.27384 -0.08815 0.275 -0.08737 0.27569 C -0.08659 0.27615 -0.08164 0.27801 -0.08099 0.27801 C -0.07956 0.27847 -0.07813 0.27893 -0.07683 0.27939 C -0.07513 0.27986 -0.07201 0.28171 -0.07045 0.28194 C -0.06094 0.28264 -0.05157 0.28264 -0.04206 0.2831 C -0.03789 0.28356 -0.0336 0.28379 -0.0293 0.28449 C -0.02435 0.28518 -0.02539 0.28611 -0.02019 0.28819 C -0.01849 0.28889 -0.0168 0.28912 -0.01524 0.28935 C -0.01381 0.29027 -0.01237 0.2912 -0.01094 0.29189 C -0.00873 0.29305 -0.00365 0.29421 -0.0017 0.29444 C 0.00416 0.29514 0.01002 0.29537 0.01588 0.29583 C 0.01836 0.29652 0.01992 0.29699 0.02226 0.29814 C 0.02304 0.29861 0.02369 0.2993 0.02448 0.29953 C 0.0263 0.3 0.02825 0.30023 0.03007 0.30069 C 0.03203 0.30139 0.03385 0.30277 0.0358 0.30324 C 0.03724 0.3037 0.03854 0.30393 0.03997 0.30463 C 0.04101 0.30486 0.04192 0.30555 0.04283 0.30578 C 0.04453 0.30625 0.04609 0.30648 0.04778 0.30694 C 0.04895 0.3074 0.05013 0.30787 0.0513 0.30833 C 0.05273 0.30879 0.05416 0.30926 0.0556 0.30949 C 0.06054 0.3125 0.05455 0.30926 0.06406 0.31203 C 0.06484 0.31227 0.06549 0.31296 0.06614 0.31342 C 0.06757 0.31389 0.06901 0.31412 0.07044 0.31458 C 0.07109 0.31504 0.07187 0.31597 0.07252 0.31597 C 0.08489 0.31597 0.0776 0.31574 0.0832 0.31342 C 0.09075 0.30995 0.08268 0.31458 0.09023 0.30949 C 0.09101 0.30902 0.09166 0.30879 0.09231 0.30833 C 0.09362 0.30717 0.09479 0.30578 0.09596 0.30463 C 0.09661 0.3037 0.09726 0.30277 0.09804 0.30208 C 0.10026 0.3 0.10364 0.3 0.10586 0.29953 C 0.10703 0.29907 0.1082 0.29861 0.10937 0.29814 C 0.11119 0.29745 0.11315 0.29629 0.11497 0.29583 L 0.11992 0.29444 C 0.1207 0.29398 0.12135 0.29352 0.12213 0.29328 C 0.12395 0.29236 0.12591 0.29166 0.12773 0.29074 C 0.12968 0.28958 0.13632 0.28495 0.13841 0.2831 C 0.14075 0.28102 0.14531 0.27615 0.14752 0.27314 C 0.15104 0.26852 0.14948 0.27037 0.15247 0.26689 C 0.15299 0.26551 0.15351 0.26435 0.1539 0.26296 C 0.15468 0.26134 0.15573 0.25995 0.15612 0.2581 C 0.15703 0.25139 0.15742 0.23796 0.15742 0.23796 C 0.15729 0.21944 0.15677 0.20092 0.15677 0.1824 C 0.15677 0.11875 0.15416 0.1375 0.15885 0.10833 C 0.15911 0.10416 0.15911 0.09977 0.15963 0.0956 C 0.15989 0.09305 0.16054 0.09074 0.16106 0.08819 C 0.16198 0.08287 0.16132 0.08541 0.16315 0.08055 L 0.16523 0.06921 C 0.16549 0.06805 0.16562 0.06666 0.16601 0.06551 C 0.1664 0.06435 0.16705 0.06319 0.16744 0.0618 C 0.16796 0.05926 0.16796 0.05648 0.16875 0.05416 C 0.16927 0.05301 0.16979 0.05185 0.17018 0.05046 C 0.17083 0.04838 0.17135 0.04352 0.17161 0.04166 C 0.17187 0.04027 0.172 0.03912 0.17239 0.03773 C 0.17278 0.03657 0.1733 0.03541 0.17382 0.03402 C 0.17356 -0.02894 0.17356 -0.09167 0.17304 -0.15463 C 0.17304 -0.15787 0.17161 -0.15949 0.17096 -0.16227 C 0.17057 -0.16343 0.17057 -0.16482 0.17018 -0.16598 C 0.1694 -0.16852 0.16731 -0.17269 0.16601 -0.17477 C 0.16367 -0.17801 0.16263 -0.17801 0.15963 -0.17986 L 0.15533 -0.18241 C 0.15468 -0.18264 0.1539 -0.18287 0.15325 -0.18357 C 0.14948 -0.18681 0.15143 -0.18565 0.14752 -0.18727 C 0.14687 -0.1882 0.14622 -0.18936 0.14544 -0.18982 C 0.14414 -0.19098 0.14257 -0.19144 0.14114 -0.19236 L 0.13906 -0.19375 C 0.13906 -0.19375 0.13489 -0.19607 0.13489 -0.19607 C 0.13294 -0.19676 0.12864 -0.19815 0.12708 -0.2 C 0.12448 -0.20301 0.12487 -0.20301 0.12135 -0.20486 C 0.11823 -0.20695 0.11836 -0.20556 0.11497 -0.2088 C 0.11393 -0.20973 0.11328 -0.21158 0.11224 -0.2125 C 0.11132 -0.2132 0.11028 -0.2132 0.10937 -0.21366 C 0.10429 -0.21644 0.11093 -0.21366 0.10364 -0.21621 C 0.10273 -0.21713 0.10182 -0.21806 0.10091 -0.21875 C 0.10013 -0.21922 0.09948 -0.21945 0.09869 -0.22014 C 0.09687 -0.22153 0.09505 -0.22385 0.0931 -0.225 L 0.0888 -0.22755 C 0.08815 -0.22801 0.0875 -0.22848 0.08671 -0.22894 C 0.0858 -0.22917 0.08489 -0.22986 0.08385 -0.2301 C 0.08242 -0.23056 0.08099 -0.23102 0.07968 -0.23148 C 0.07851 -0.23172 0.07734 -0.23218 0.07604 -0.23264 C 0.06992 -0.23704 0.075 -0.23403 0.06692 -0.23635 C 0.06588 -0.23681 0.06497 -0.23727 0.06406 -0.23773 C 0.06263 -0.2382 0.06119 -0.23843 0.05976 -0.23889 C 0.05885 -0.23936 0.05794 -0.23982 0.05703 -0.24028 C 0.0556 -0.24074 0.05416 -0.24098 0.05273 -0.24144 C 0.04843 -0.24398 0.05234 -0.2419 0.04492 -0.24398 C 0.04023 -0.24514 0.04283 -0.24468 0.03932 -0.24653 C 0.03737 -0.24746 0.03476 -0.24838 0.03294 -0.24908 L 0.02018 -0.25278 C 0.01419 -0.25625 0.01744 -0.25486 0.01028 -0.25648 C 0.00963 -0.25695 0.00885 -0.25741 0.0082 -0.25787 C -0.00417 -0.2632 -0.02162 -0.25811 -0.03073 -0.25787 C -0.03151 -0.25695 -0.03217 -0.25602 -0.03295 -0.25533 C -0.03477 -0.25348 -0.03672 -0.25186 -0.03855 -0.25023 C -0.03946 -0.24931 -0.0405 -0.24861 -0.04141 -0.24769 C -0.04258 -0.24653 -0.04388 -0.24537 -0.04493 -0.24398 C -0.04571 -0.24283 -0.04623 -0.24098 -0.04701 -0.24028 C -0.04831 -0.23889 -0.05 -0.23889 -0.05131 -0.23773 C -0.05222 -0.23681 -0.05326 -0.23611 -0.05417 -0.23519 C -0.05651 -0.23241 -0.05717 -0.23102 -0.05912 -0.22755 C -0.05951 -0.22547 -0.06003 -0.22338 -0.06055 -0.2213 C -0.06081 -0.22014 -0.06081 -0.21875 -0.0612 -0.2176 C -0.06198 -0.21482 -0.06329 -0.21273 -0.06407 -0.20996 C -0.06576 -0.20394 -0.06537 -0.2051 -0.06758 -0.19861 C -0.06797 -0.19746 -0.06862 -0.1963 -0.06901 -0.19491 C -0.07214 -0.18426 -0.07201 -0.18473 -0.07396 -0.17593 C -0.0737 -0.16806 -0.07357 -0.16019 -0.07318 -0.15209 C -0.07305 -0.14861 -0.07227 -0.14676 -0.07188 -0.14329 C -0.07149 -0.14121 -0.07136 -0.13912 -0.0711 -0.13704 C -0.07032 -0.13172 -0.07032 -0.13426 -0.06901 -0.12824 C -0.06849 -0.1257 -0.06823 -0.12315 -0.06758 -0.12061 C -0.06667 -0.11736 -0.06524 -0.11436 -0.06472 -0.11065 C -0.06446 -0.10903 -0.06446 -0.10718 -0.06407 -0.10556 C -0.06355 -0.10394 -0.0625 -0.10324 -0.06185 -0.10186 C -0.06042 -0.09861 -0.05899 -0.09514 -0.05769 -0.09167 C -0.05717 -0.09051 -0.05664 -0.08936 -0.05625 -0.08797 C -0.05586 -0.08681 -0.05599 -0.08519 -0.0556 -0.08426 C -0.05495 -0.08264 -0.05404 -0.08195 -0.05339 -0.08033 C -0.05274 -0.07894 -0.05274 -0.07686 -0.05196 -0.07547 C -0.05118 -0.07385 -0.05 -0.07315 -0.04922 -0.07153 C -0.0431 -0.05949 -0.04909 -0.06736 -0.04427 -0.06158 C -0.04297 -0.0551 -0.04375 -0.05764 -0.03998 -0.05023 C -0.03868 -0.04769 -0.03737 -0.04491 -0.03568 -0.0426 C -0.03217 -0.03797 -0.03386 -0.04005 -0.03073 -0.03635 C -0.02982 -0.0338 -0.02891 -0.03125 -0.028 -0.02894 C -0.02722 -0.02709 -0.02644 -0.02547 -0.02579 -0.02385 C -0.02487 -0.0213 -0.02292 -0.01621 -0.02292 -0.01621 C -0.02097 -0.00579 -0.02435 -0.02223 -0.0194 -0.00486 C -0.01901 -0.00324 -0.01862 -0.00162 -0.01797 3.33333E-6 C -0.01719 0.00277 -0.01511 0.00949 -0.01446 0.01134 Z " pathEditMode="relative" ptsTypes="AAAAAAAAAAAAAAAAAAAAAAAAAAAAAAAAAAAAAAAAAAAAAAAAAAAAAAAAAAAAAAAAAAAAAAAAAAAAAAAAAAAAAAAAAAAAAAAAAAAAAAAAAAAAAAAAAAAAAAAAAAAAAAAAAAAAAAAAAAAAAAAAAAAAAAAAAAAAAAAAAAAAAAAAAA">
                                      <p:cBhvr>
                                        <p:cTn id="28" dur="4000" fill="hold"/>
                                        <p:tgtEl>
                                          <p:spTgt spid="8"/>
                                        </p:tgtEl>
                                        <p:attrNameLst>
                                          <p:attrName>ppt_x</p:attrName>
                                          <p:attrName>ppt_y</p:attrName>
                                        </p:attrNameLst>
                                      </p:cBhvr>
                                    </p:animMotion>
                                  </p:childTnLst>
                                </p:cTn>
                              </p:par>
                            </p:childTnLst>
                          </p:cTn>
                        </p:par>
                        <p:par>
                          <p:cTn id="29" fill="hold">
                            <p:stCondLst>
                              <p:cond delay="8500"/>
                            </p:stCondLst>
                            <p:childTnLst>
                              <p:par>
                                <p:cTn id="30" presetID="0" presetClass="path" presetSubtype="0" accel="50000" decel="50000" fill="hold" nodeType="afterEffect">
                                  <p:stCondLst>
                                    <p:cond delay="0"/>
                                  </p:stCondLst>
                                  <p:childTnLst>
                                    <p:animMotion origin="layout" path="M -0.01446 0.01134 L -0.01446 0.01134 C -0.025 0.01852 -0.0168 0.01134 -0.02227 0.01898 C -0.02357 0.02083 -0.02513 0.02222 -0.02657 0.02407 L -0.02865 0.02662 C -0.03138 0.03634 -0.02826 0.02708 -0.03295 0.03541 C -0.03529 0.03958 -0.03347 0.03912 -0.03568 0.04421 C -0.03698 0.04699 -0.03881 0.04861 -0.03998 0.05162 C -0.04649 0.06898 -0.03972 0.05115 -0.04493 0.06435 C -0.04545 0.06551 -0.04571 0.06713 -0.04636 0.06805 C -0.04714 0.06921 -0.04818 0.06967 -0.04922 0.0706 C -0.05065 0.08102 -0.04857 0.07106 -0.05196 0.07801 C -0.05521 0.08472 -0.05365 0.08495 -0.0569 0.08935 C -0.05834 0.0912 -0.0612 0.09444 -0.0612 0.09444 C -0.06329 0.1 -0.06498 0.10555 -0.06823 0.10949 C -0.06901 0.11041 -0.06967 0.11134 -0.07045 0.11203 C -0.07136 0.11296 -0.0724 0.11342 -0.07318 0.11458 C -0.07409 0.11551 -0.07461 0.11713 -0.07539 0.11828 C -0.07605 0.11921 -0.07683 0.1199 -0.07748 0.12083 C -0.07826 0.12199 -0.07878 0.12361 -0.07956 0.12453 C -0.08099 0.12639 -0.08243 0.12801 -0.08386 0.12963 C -0.08646 0.13264 -0.08842 0.13541 -0.09167 0.13727 L -0.09375 0.13842 C -0.09558 0.14166 -0.09753 0.14583 -0.10013 0.14722 L -0.10222 0.14861 C -0.10756 0.15486 -0.10105 0.14676 -0.10651 0.15486 C -0.10808 0.15717 -0.11003 0.1581 -0.11146 0.16111 C -0.11263 0.16342 -0.11433 0.16875 -0.11433 0.16875 C -0.11446 0.17152 -0.11472 0.17453 -0.11498 0.17754 C -0.11524 0.18009 -0.11563 0.1824 -0.11563 0.18495 C -0.11563 0.20092 -0.11563 0.21689 -0.11498 0.23287 C -0.11485 0.23472 -0.11394 0.23611 -0.11355 0.23796 C -0.11329 0.23912 -0.11315 0.24051 -0.11289 0.24166 C -0.11198 0.24514 -0.1099 0.25208 -0.1086 0.25416 C -0.10717 0.25671 -0.10599 0.25972 -0.10443 0.2618 C -0.10365 0.2625 -0.103 0.26365 -0.10222 0.26435 C -0.10118 0.26527 -0.09987 0.26597 -0.0987 0.26689 C -0.09805 0.26736 -0.09727 0.26736 -0.09662 0.26805 C -0.09584 0.26875 -0.09519 0.2699 -0.0944 0.2706 C -0.09349 0.27152 -0.09037 0.27268 -0.08946 0.27314 C -0.08881 0.27384 -0.08815 0.275 -0.08737 0.27569 C -0.08659 0.27615 -0.08164 0.27801 -0.08099 0.27801 C -0.07956 0.27847 -0.07813 0.27893 -0.07683 0.27939 C -0.07513 0.27986 -0.07201 0.28171 -0.07045 0.28194 C -0.06094 0.28264 -0.05157 0.28264 -0.04206 0.2831 C -0.03789 0.28356 -0.0336 0.28379 -0.0293 0.28449 C -0.02435 0.28518 -0.02539 0.28611 -0.02019 0.28819 C -0.01849 0.28889 -0.0168 0.28912 -0.01524 0.28935 C -0.01381 0.29027 -0.01237 0.2912 -0.01094 0.29189 C -0.00873 0.29305 -0.00365 0.29421 -0.0017 0.29444 C 0.00416 0.29514 0.01002 0.29537 0.01588 0.29583 C 0.01836 0.29652 0.01992 0.29699 0.02226 0.29814 C 0.02304 0.29861 0.02369 0.2993 0.02448 0.29953 C 0.0263 0.3 0.02825 0.30023 0.03007 0.30069 C 0.03203 0.30139 0.03385 0.30277 0.0358 0.30324 C 0.03724 0.3037 0.03854 0.30393 0.03997 0.30463 C 0.04101 0.30486 0.04192 0.30555 0.04283 0.30578 C 0.04453 0.30625 0.04609 0.30648 0.04778 0.30694 C 0.04895 0.3074 0.05013 0.30787 0.0513 0.30833 C 0.05273 0.30879 0.05416 0.30926 0.0556 0.30949 C 0.06054 0.3125 0.05455 0.30926 0.06406 0.31203 C 0.06484 0.31227 0.06549 0.31296 0.06614 0.31342 C 0.06757 0.31389 0.06901 0.31412 0.07044 0.31458 C 0.07109 0.31504 0.07187 0.31597 0.07252 0.31597 C 0.08489 0.31597 0.0776 0.31574 0.0832 0.31342 C 0.09075 0.30995 0.08268 0.31458 0.09023 0.30949 C 0.09101 0.30902 0.09166 0.30879 0.09231 0.30833 C 0.09362 0.30717 0.09479 0.30578 0.09596 0.30463 C 0.09661 0.3037 0.09726 0.30277 0.09804 0.30208 C 0.10026 0.3 0.10364 0.3 0.10586 0.29953 C 0.10703 0.29907 0.1082 0.29861 0.10937 0.29814 C 0.11119 0.29745 0.11315 0.29629 0.11497 0.29583 L 0.11992 0.29444 C 0.1207 0.29398 0.12135 0.29352 0.12213 0.29328 C 0.12395 0.29236 0.12591 0.29166 0.12773 0.29074 C 0.12968 0.28958 0.13632 0.28495 0.13841 0.2831 C 0.14075 0.28102 0.14531 0.27615 0.14752 0.27314 C 0.15104 0.26852 0.14948 0.27037 0.15247 0.26689 C 0.15299 0.26551 0.15351 0.26435 0.1539 0.26296 C 0.15468 0.26134 0.15573 0.25995 0.15612 0.2581 C 0.15703 0.25139 0.15742 0.23796 0.15742 0.23796 C 0.15729 0.21944 0.15677 0.20092 0.15677 0.1824 C 0.15677 0.11875 0.15416 0.1375 0.15885 0.10833 C 0.15911 0.10416 0.15911 0.09977 0.15963 0.0956 C 0.15989 0.09305 0.16054 0.09074 0.16106 0.08819 C 0.16198 0.08287 0.16132 0.08541 0.16315 0.08055 L 0.16523 0.06921 C 0.16549 0.06805 0.16562 0.06666 0.16601 0.06551 C 0.1664 0.06435 0.16705 0.06319 0.16744 0.0618 C 0.16796 0.05926 0.16796 0.05648 0.16875 0.05416 C 0.16927 0.05301 0.16979 0.05185 0.17018 0.05046 C 0.17083 0.04838 0.17135 0.04352 0.17161 0.04166 C 0.17187 0.04027 0.172 0.03912 0.17239 0.03773 C 0.17278 0.03657 0.1733 0.03541 0.17382 0.03402 C 0.17356 -0.02894 0.17356 -0.09167 0.17304 -0.15463 C 0.17304 -0.15787 0.17161 -0.15949 0.17096 -0.16227 C 0.17057 -0.16343 0.17057 -0.16482 0.17018 -0.16598 C 0.1694 -0.16852 0.16731 -0.17269 0.16601 -0.17477 C 0.16367 -0.17801 0.16263 -0.17801 0.15963 -0.17986 L 0.15533 -0.18241 C 0.15468 -0.18264 0.1539 -0.18287 0.15325 -0.18357 C 0.14948 -0.18681 0.15143 -0.18565 0.14752 -0.18727 C 0.14687 -0.1882 0.14622 -0.18936 0.14544 -0.18982 C 0.14414 -0.19098 0.14257 -0.19144 0.14114 -0.19236 L 0.13906 -0.19375 C 0.13906 -0.19375 0.13489 -0.19607 0.13489 -0.19607 C 0.13294 -0.19676 0.12864 -0.19815 0.12708 -0.2 C 0.12448 -0.20301 0.12487 -0.20301 0.12135 -0.20486 C 0.11823 -0.20695 0.11836 -0.20556 0.11497 -0.2088 C 0.11393 -0.20973 0.11328 -0.21158 0.11224 -0.2125 C 0.11132 -0.2132 0.11028 -0.2132 0.10937 -0.21366 C 0.10429 -0.21644 0.11093 -0.21366 0.10364 -0.21621 C 0.10273 -0.21713 0.10182 -0.21806 0.10091 -0.21875 C 0.10013 -0.21922 0.09948 -0.21945 0.09869 -0.22014 C 0.09687 -0.22153 0.09505 -0.22385 0.0931 -0.225 L 0.0888 -0.22755 C 0.08815 -0.22801 0.0875 -0.22848 0.08671 -0.22894 C 0.0858 -0.22917 0.08489 -0.22986 0.08385 -0.2301 C 0.08242 -0.23056 0.08099 -0.23102 0.07968 -0.23148 C 0.07851 -0.23172 0.07734 -0.23218 0.07604 -0.23264 C 0.06992 -0.23704 0.075 -0.23403 0.06692 -0.23635 C 0.06588 -0.23681 0.06497 -0.23727 0.06406 -0.23773 C 0.06263 -0.2382 0.06119 -0.23843 0.05976 -0.23889 C 0.05885 -0.23936 0.05794 -0.23982 0.05703 -0.24028 C 0.0556 -0.24074 0.05416 -0.24098 0.05273 -0.24144 C 0.04843 -0.24398 0.05234 -0.2419 0.04492 -0.24398 C 0.04023 -0.24514 0.04283 -0.24468 0.03932 -0.24653 C 0.03737 -0.24746 0.03476 -0.24838 0.03294 -0.24908 L 0.02018 -0.25278 C 0.01419 -0.25625 0.01744 -0.25486 0.01028 -0.25648 C 0.00963 -0.25695 0.00885 -0.25741 0.0082 -0.25787 C -0.00417 -0.2632 -0.02162 -0.25811 -0.03073 -0.25787 C -0.03151 -0.25695 -0.03217 -0.25602 -0.03295 -0.25533 C -0.03477 -0.25348 -0.03672 -0.25186 -0.03855 -0.25023 C -0.03946 -0.24931 -0.0405 -0.24861 -0.04141 -0.24769 C -0.04258 -0.24653 -0.04388 -0.24537 -0.04493 -0.24398 C -0.04571 -0.24283 -0.04623 -0.24098 -0.04701 -0.24028 C -0.04831 -0.23889 -0.05 -0.23889 -0.05131 -0.23773 C -0.05222 -0.23681 -0.05326 -0.23611 -0.05417 -0.23519 C -0.05651 -0.23241 -0.05717 -0.23102 -0.05912 -0.22755 C -0.05951 -0.22547 -0.06003 -0.22338 -0.06055 -0.2213 C -0.06081 -0.22014 -0.06081 -0.21875 -0.0612 -0.2176 C -0.06198 -0.21482 -0.06329 -0.21273 -0.06407 -0.20996 C -0.06576 -0.20394 -0.06537 -0.2051 -0.06758 -0.19861 C -0.06797 -0.19746 -0.06862 -0.1963 -0.06901 -0.19491 C -0.07214 -0.18426 -0.07201 -0.18473 -0.07396 -0.17593 C -0.0737 -0.16806 -0.07357 -0.16019 -0.07318 -0.15209 C -0.07305 -0.14861 -0.07227 -0.14676 -0.07188 -0.14329 C -0.07149 -0.14121 -0.07136 -0.13912 -0.0711 -0.13704 C -0.07032 -0.13172 -0.07032 -0.13426 -0.06901 -0.12824 C -0.06849 -0.1257 -0.06823 -0.12315 -0.06758 -0.12061 C -0.06667 -0.11736 -0.06524 -0.11436 -0.06472 -0.11065 C -0.06446 -0.10903 -0.06446 -0.10718 -0.06407 -0.10556 C -0.06355 -0.10394 -0.0625 -0.10324 -0.06185 -0.10186 C -0.06042 -0.09861 -0.05899 -0.09514 -0.05769 -0.09167 C -0.05717 -0.09051 -0.05664 -0.08936 -0.05625 -0.08797 C -0.05586 -0.08681 -0.05599 -0.08519 -0.0556 -0.08426 C -0.05495 -0.08264 -0.05404 -0.08195 -0.05339 -0.08033 C -0.05274 -0.07894 -0.05274 -0.07686 -0.05196 -0.07547 C -0.05118 -0.07385 -0.05 -0.07315 -0.04922 -0.07153 C -0.0431 -0.05949 -0.04909 -0.06736 -0.04427 -0.06158 C -0.04297 -0.0551 -0.04375 -0.05764 -0.03998 -0.05023 C -0.03868 -0.04769 -0.03737 -0.04491 -0.03568 -0.0426 C -0.03217 -0.03797 -0.03386 -0.04005 -0.03073 -0.03635 C -0.02982 -0.0338 -0.02891 -0.03125 -0.028 -0.02894 C -0.02722 -0.02709 -0.02644 -0.02547 -0.02579 -0.02385 C -0.02487 -0.0213 -0.02292 -0.01621 -0.02292 -0.01621 C -0.02097 -0.00579 -0.02435 -0.02223 -0.0194 -0.00486 C -0.01901 -0.00324 -0.01862 -0.00162 -0.01797 3.33333E-6 C -0.01719 0.00277 -0.01511 0.00949 -0.01446 0.01134 Z " pathEditMode="relative" ptsTypes="AAAAAAAAAAAAAAAAAAAAAAAAAAAAAAAAAAAAAAAAAAAAAAAAAAAAAAAAAAAAAAAAAAAAAAAAAAAAAAAAAAAAAAAAAAAAAAAAAAAAAAAAAAAAAAAAAAAAAAAAAAAAAAAAAAAAAAAAAAAAAAAAAAAAAAAAAAAAAAAAAAAAAAAAAA">
                                      <p:cBhvr>
                                        <p:cTn id="31" dur="4000" fill="hold"/>
                                        <p:tgtEl>
                                          <p:spTgt spid="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581" y="19665"/>
            <a:ext cx="9144000" cy="7029617"/>
          </a:xfrm>
          <a:prstGeom prst="rect">
            <a:avLst/>
          </a:prstGeom>
        </p:spPr>
        <p:txBody>
          <a:bodyPr wrap="square">
            <a:spAutoFit/>
          </a:bodyPr>
          <a:lstStyle/>
          <a:p>
            <a:pPr algn="just">
              <a:lnSpc>
                <a:spcPct val="115000"/>
              </a:lnSpc>
            </a:pPr>
            <a:r>
              <a:rPr lang="vi-VN" sz="3600" b="1" dirty="0">
                <a:solidFill>
                  <a:srgbClr val="002060"/>
                </a:solidFill>
                <a:latin typeface="Times New Roman"/>
                <a:ea typeface="Calibri"/>
                <a:cs typeface="Times New Roman"/>
              </a:rPr>
              <a:t>* </a:t>
            </a:r>
            <a:r>
              <a:rPr lang="en-US" sz="3600" b="1" dirty="0" err="1">
                <a:solidFill>
                  <a:srgbClr val="002060"/>
                </a:solidFill>
                <a:latin typeface="Times New Roman"/>
                <a:ea typeface="Calibri"/>
                <a:cs typeface="Times New Roman"/>
              </a:rPr>
              <a:t>Khoanh</a:t>
            </a:r>
            <a:r>
              <a:rPr lang="en-US" sz="3600" b="1" dirty="0">
                <a:solidFill>
                  <a:srgbClr val="002060"/>
                </a:solidFill>
                <a:latin typeface="Times New Roman"/>
                <a:ea typeface="Calibri"/>
                <a:cs typeface="Times New Roman"/>
              </a:rPr>
              <a:t> </a:t>
            </a:r>
            <a:r>
              <a:rPr lang="en-US" sz="3600" b="1" dirty="0" err="1">
                <a:solidFill>
                  <a:srgbClr val="002060"/>
                </a:solidFill>
                <a:latin typeface="Times New Roman"/>
                <a:ea typeface="Calibri"/>
                <a:cs typeface="Times New Roman"/>
              </a:rPr>
              <a:t>vào</a:t>
            </a:r>
            <a:r>
              <a:rPr lang="en-US" sz="3600" b="1" dirty="0">
                <a:solidFill>
                  <a:srgbClr val="002060"/>
                </a:solidFill>
                <a:latin typeface="Times New Roman"/>
                <a:ea typeface="Calibri"/>
                <a:cs typeface="Times New Roman"/>
              </a:rPr>
              <a:t> </a:t>
            </a:r>
            <a:r>
              <a:rPr lang="en-US" sz="3600" b="1" dirty="0" err="1">
                <a:solidFill>
                  <a:srgbClr val="002060"/>
                </a:solidFill>
                <a:latin typeface="Times New Roman"/>
                <a:ea typeface="Calibri"/>
                <a:cs typeface="Times New Roman"/>
              </a:rPr>
              <a:t>chữ</a:t>
            </a:r>
            <a:r>
              <a:rPr lang="en-US" sz="3600" b="1" dirty="0">
                <a:solidFill>
                  <a:srgbClr val="002060"/>
                </a:solidFill>
                <a:latin typeface="Times New Roman"/>
                <a:ea typeface="Calibri"/>
                <a:cs typeface="Times New Roman"/>
              </a:rPr>
              <a:t> </a:t>
            </a:r>
            <a:r>
              <a:rPr lang="en-US" sz="3600" b="1" dirty="0" err="1">
                <a:solidFill>
                  <a:srgbClr val="002060"/>
                </a:solidFill>
                <a:latin typeface="Times New Roman"/>
                <a:ea typeface="Calibri"/>
                <a:cs typeface="Times New Roman"/>
              </a:rPr>
              <a:t>cái</a:t>
            </a:r>
            <a:r>
              <a:rPr lang="en-US" sz="3600" b="1" dirty="0">
                <a:solidFill>
                  <a:srgbClr val="002060"/>
                </a:solidFill>
                <a:latin typeface="Times New Roman"/>
                <a:ea typeface="Calibri"/>
                <a:cs typeface="Times New Roman"/>
              </a:rPr>
              <a:t> </a:t>
            </a:r>
            <a:r>
              <a:rPr lang="en-US" sz="3600" b="1" dirty="0" err="1">
                <a:solidFill>
                  <a:srgbClr val="002060"/>
                </a:solidFill>
                <a:latin typeface="Times New Roman"/>
                <a:ea typeface="Calibri"/>
                <a:cs typeface="Times New Roman"/>
              </a:rPr>
              <a:t>trước</a:t>
            </a:r>
            <a:r>
              <a:rPr lang="en-US" sz="3600" b="1" dirty="0">
                <a:solidFill>
                  <a:srgbClr val="002060"/>
                </a:solidFill>
                <a:latin typeface="Times New Roman"/>
                <a:ea typeface="Calibri"/>
                <a:cs typeface="Times New Roman"/>
              </a:rPr>
              <a:t> </a:t>
            </a:r>
            <a:r>
              <a:rPr lang="en-US" sz="3600" b="1" dirty="0" err="1">
                <a:solidFill>
                  <a:srgbClr val="002060"/>
                </a:solidFill>
                <a:latin typeface="Times New Roman"/>
                <a:ea typeface="Calibri"/>
                <a:cs typeface="Times New Roman"/>
              </a:rPr>
              <a:t>những</a:t>
            </a:r>
            <a:r>
              <a:rPr lang="en-US" sz="3600" b="1" dirty="0">
                <a:solidFill>
                  <a:srgbClr val="002060"/>
                </a:solidFill>
                <a:latin typeface="Times New Roman"/>
                <a:ea typeface="Calibri"/>
                <a:cs typeface="Times New Roman"/>
              </a:rPr>
              <a:t> ý </a:t>
            </a:r>
            <a:r>
              <a:rPr lang="en-US" sz="3600" b="1" dirty="0" err="1">
                <a:solidFill>
                  <a:srgbClr val="002060"/>
                </a:solidFill>
                <a:latin typeface="Times New Roman"/>
                <a:ea typeface="Calibri"/>
                <a:cs typeface="Times New Roman"/>
              </a:rPr>
              <a:t>đúng</a:t>
            </a:r>
            <a:r>
              <a:rPr lang="en-US" sz="3600" b="1" dirty="0">
                <a:solidFill>
                  <a:srgbClr val="002060"/>
                </a:solidFill>
                <a:latin typeface="Times New Roman"/>
                <a:ea typeface="Calibri"/>
                <a:cs typeface="Times New Roman"/>
              </a:rPr>
              <a:t> </a:t>
            </a:r>
            <a:r>
              <a:rPr lang="en-US" sz="3600" b="1" dirty="0" err="1">
                <a:solidFill>
                  <a:srgbClr val="002060"/>
                </a:solidFill>
                <a:latin typeface="Times New Roman"/>
                <a:ea typeface="Calibri"/>
                <a:cs typeface="Times New Roman"/>
              </a:rPr>
              <a:t>thể</a:t>
            </a:r>
            <a:r>
              <a:rPr lang="en-US" sz="3600" b="1" dirty="0">
                <a:solidFill>
                  <a:srgbClr val="002060"/>
                </a:solidFill>
                <a:latin typeface="Times New Roman"/>
                <a:ea typeface="Calibri"/>
                <a:cs typeface="Times New Roman"/>
              </a:rPr>
              <a:t> </a:t>
            </a:r>
            <a:r>
              <a:rPr lang="en-US" sz="3600" b="1" dirty="0" err="1">
                <a:solidFill>
                  <a:srgbClr val="002060"/>
                </a:solidFill>
                <a:latin typeface="Times New Roman"/>
                <a:ea typeface="Calibri"/>
                <a:cs typeface="Times New Roman"/>
              </a:rPr>
              <a:t>hiện</a:t>
            </a:r>
            <a:r>
              <a:rPr lang="en-US" sz="3600" b="1" dirty="0">
                <a:solidFill>
                  <a:srgbClr val="002060"/>
                </a:solidFill>
                <a:latin typeface="Times New Roman"/>
                <a:ea typeface="Calibri"/>
                <a:cs typeface="Times New Roman"/>
              </a:rPr>
              <a:t> </a:t>
            </a:r>
            <a:r>
              <a:rPr lang="en-US" sz="3600" b="1" dirty="0" err="1">
                <a:solidFill>
                  <a:srgbClr val="002060"/>
                </a:solidFill>
                <a:latin typeface="Times New Roman"/>
                <a:ea typeface="Calibri"/>
                <a:cs typeface="Times New Roman"/>
              </a:rPr>
              <a:t>việc</a:t>
            </a:r>
            <a:r>
              <a:rPr lang="en-US" sz="3600" b="1" dirty="0">
                <a:solidFill>
                  <a:srgbClr val="002060"/>
                </a:solidFill>
                <a:latin typeface="Times New Roman"/>
                <a:ea typeface="Calibri"/>
                <a:cs typeface="Times New Roman"/>
              </a:rPr>
              <a:t> </a:t>
            </a:r>
            <a:r>
              <a:rPr lang="en-US" sz="3600" b="1" dirty="0" err="1">
                <a:solidFill>
                  <a:srgbClr val="002060"/>
                </a:solidFill>
                <a:latin typeface="Times New Roman"/>
                <a:ea typeface="Calibri"/>
                <a:cs typeface="Times New Roman"/>
              </a:rPr>
              <a:t>sử</a:t>
            </a:r>
            <a:r>
              <a:rPr lang="en-US" sz="3600" b="1" dirty="0">
                <a:solidFill>
                  <a:srgbClr val="002060"/>
                </a:solidFill>
                <a:latin typeface="Times New Roman"/>
                <a:ea typeface="Calibri"/>
                <a:cs typeface="Times New Roman"/>
              </a:rPr>
              <a:t> </a:t>
            </a:r>
            <a:r>
              <a:rPr lang="en-US" sz="3600" b="1" dirty="0" err="1">
                <a:solidFill>
                  <a:srgbClr val="002060"/>
                </a:solidFill>
                <a:latin typeface="Times New Roman"/>
                <a:ea typeface="Calibri"/>
                <a:cs typeface="Times New Roman"/>
              </a:rPr>
              <a:t>dụng</a:t>
            </a:r>
            <a:r>
              <a:rPr lang="en-US" sz="3600" b="1" dirty="0">
                <a:solidFill>
                  <a:srgbClr val="002060"/>
                </a:solidFill>
                <a:latin typeface="Times New Roman"/>
                <a:ea typeface="Calibri"/>
                <a:cs typeface="Times New Roman"/>
              </a:rPr>
              <a:t> </a:t>
            </a:r>
            <a:r>
              <a:rPr lang="en-US" sz="3600" b="1" dirty="0" err="1">
                <a:solidFill>
                  <a:srgbClr val="002060"/>
                </a:solidFill>
                <a:latin typeface="Times New Roman"/>
                <a:ea typeface="Calibri"/>
                <a:cs typeface="Times New Roman"/>
              </a:rPr>
              <a:t>tiền</a:t>
            </a:r>
            <a:r>
              <a:rPr lang="en-US" sz="3600" b="1" dirty="0">
                <a:solidFill>
                  <a:srgbClr val="002060"/>
                </a:solidFill>
                <a:latin typeface="Times New Roman"/>
                <a:ea typeface="Calibri"/>
                <a:cs typeface="Times New Roman"/>
              </a:rPr>
              <a:t> </a:t>
            </a:r>
            <a:r>
              <a:rPr lang="en-US" sz="3600" b="1" dirty="0" err="1">
                <a:solidFill>
                  <a:srgbClr val="002060"/>
                </a:solidFill>
                <a:latin typeface="Times New Roman"/>
                <a:ea typeface="Calibri"/>
                <a:cs typeface="Times New Roman"/>
              </a:rPr>
              <a:t>hợp</a:t>
            </a:r>
            <a:r>
              <a:rPr lang="en-US" sz="3600" b="1" dirty="0">
                <a:solidFill>
                  <a:srgbClr val="002060"/>
                </a:solidFill>
                <a:latin typeface="Times New Roman"/>
                <a:ea typeface="Calibri"/>
                <a:cs typeface="Times New Roman"/>
              </a:rPr>
              <a:t> </a:t>
            </a:r>
            <a:r>
              <a:rPr lang="en-US" sz="3600" b="1" dirty="0" err="1">
                <a:solidFill>
                  <a:srgbClr val="002060"/>
                </a:solidFill>
                <a:latin typeface="Times New Roman"/>
                <a:ea typeface="Calibri"/>
                <a:cs typeface="Times New Roman"/>
              </a:rPr>
              <a:t>lí</a:t>
            </a:r>
            <a:r>
              <a:rPr lang="vi-VN" sz="3600" b="1" dirty="0">
                <a:solidFill>
                  <a:srgbClr val="002060"/>
                </a:solidFill>
                <a:latin typeface="Times New Roman"/>
                <a:ea typeface="Calibri"/>
                <a:cs typeface="Times New Roman"/>
              </a:rPr>
              <a:t>:</a:t>
            </a:r>
            <a:endParaRPr lang="en-US" sz="3600" b="1" dirty="0">
              <a:solidFill>
                <a:srgbClr val="002060"/>
              </a:solidFill>
              <a:ea typeface="Calibri"/>
              <a:cs typeface="Times New Roman"/>
            </a:endParaRPr>
          </a:p>
          <a:p>
            <a:pPr algn="just">
              <a:lnSpc>
                <a:spcPct val="115000"/>
              </a:lnSpc>
            </a:pPr>
            <a:r>
              <a:rPr lang="en-US" sz="3200" b="1" dirty="0">
                <a:solidFill>
                  <a:srgbClr val="FF0000"/>
                </a:solidFill>
                <a:latin typeface="Times New Roman"/>
                <a:ea typeface="Calibri"/>
                <a:cs typeface="Times New Roman"/>
              </a:rPr>
              <a:t>a. </a:t>
            </a:r>
            <a:r>
              <a:rPr lang="en-US" sz="3200" b="1" dirty="0" err="1">
                <a:solidFill>
                  <a:srgbClr val="FF0000"/>
                </a:solidFill>
                <a:latin typeface="Times New Roman"/>
                <a:ea typeface="Calibri"/>
                <a:cs typeface="Times New Roman"/>
              </a:rPr>
              <a:t>Nhà</a:t>
            </a:r>
            <a:r>
              <a:rPr lang="en-US" sz="3200" b="1" dirty="0">
                <a:solidFill>
                  <a:srgbClr val="FF0000"/>
                </a:solidFill>
                <a:latin typeface="Times New Roman"/>
                <a:ea typeface="Calibri"/>
                <a:cs typeface="Times New Roman"/>
              </a:rPr>
              <a:t> </a:t>
            </a:r>
            <a:r>
              <a:rPr lang="en-US" sz="3200" b="1" dirty="0" err="1">
                <a:solidFill>
                  <a:srgbClr val="FF0000"/>
                </a:solidFill>
                <a:latin typeface="Times New Roman"/>
                <a:ea typeface="Calibri"/>
                <a:cs typeface="Times New Roman"/>
              </a:rPr>
              <a:t>bạn</a:t>
            </a:r>
            <a:r>
              <a:rPr lang="en-US" sz="3200" b="1" dirty="0">
                <a:solidFill>
                  <a:srgbClr val="FF0000"/>
                </a:solidFill>
                <a:latin typeface="Times New Roman"/>
                <a:ea typeface="Calibri"/>
                <a:cs typeface="Times New Roman"/>
              </a:rPr>
              <a:t> </a:t>
            </a:r>
            <a:r>
              <a:rPr lang="en-US" sz="3200" b="1" dirty="0" err="1">
                <a:solidFill>
                  <a:srgbClr val="FF0000"/>
                </a:solidFill>
                <a:latin typeface="Times New Roman"/>
                <a:ea typeface="Calibri"/>
                <a:cs typeface="Times New Roman"/>
              </a:rPr>
              <a:t>Hà</a:t>
            </a:r>
            <a:r>
              <a:rPr lang="en-US" sz="3200" b="1" dirty="0">
                <a:solidFill>
                  <a:srgbClr val="FF0000"/>
                </a:solidFill>
                <a:latin typeface="Times New Roman"/>
                <a:ea typeface="Calibri"/>
                <a:cs typeface="Times New Roman"/>
              </a:rPr>
              <a:t> </a:t>
            </a:r>
            <a:r>
              <a:rPr lang="en-US" sz="3200" b="1" dirty="0" err="1">
                <a:solidFill>
                  <a:srgbClr val="FF0000"/>
                </a:solidFill>
                <a:latin typeface="Times New Roman"/>
                <a:ea typeface="Calibri"/>
                <a:cs typeface="Times New Roman"/>
              </a:rPr>
              <a:t>có</a:t>
            </a:r>
            <a:r>
              <a:rPr lang="en-US" sz="3200" b="1" dirty="0">
                <a:solidFill>
                  <a:srgbClr val="FF0000"/>
                </a:solidFill>
                <a:latin typeface="Times New Roman"/>
                <a:ea typeface="Calibri"/>
                <a:cs typeface="Times New Roman"/>
              </a:rPr>
              <a:t> </a:t>
            </a:r>
            <a:r>
              <a:rPr lang="en-US" sz="3200" b="1" dirty="0" err="1">
                <a:solidFill>
                  <a:srgbClr val="FF0000"/>
                </a:solidFill>
                <a:latin typeface="Times New Roman"/>
                <a:ea typeface="Calibri"/>
                <a:cs typeface="Times New Roman"/>
              </a:rPr>
              <a:t>kinh</a:t>
            </a:r>
            <a:r>
              <a:rPr lang="en-US" sz="3200" b="1" dirty="0">
                <a:solidFill>
                  <a:srgbClr val="FF0000"/>
                </a:solidFill>
                <a:latin typeface="Times New Roman"/>
                <a:ea typeface="Calibri"/>
                <a:cs typeface="Times New Roman"/>
              </a:rPr>
              <a:t> </a:t>
            </a:r>
            <a:r>
              <a:rPr lang="en-US" sz="3200" b="1" dirty="0" err="1">
                <a:solidFill>
                  <a:srgbClr val="FF0000"/>
                </a:solidFill>
                <a:latin typeface="Times New Roman"/>
                <a:ea typeface="Calibri"/>
                <a:cs typeface="Times New Roman"/>
              </a:rPr>
              <a:t>tế</a:t>
            </a:r>
            <a:r>
              <a:rPr lang="en-US" sz="3200" b="1" dirty="0">
                <a:solidFill>
                  <a:srgbClr val="FF0000"/>
                </a:solidFill>
                <a:latin typeface="Times New Roman"/>
                <a:ea typeface="Calibri"/>
                <a:cs typeface="Times New Roman"/>
              </a:rPr>
              <a:t> </a:t>
            </a:r>
            <a:r>
              <a:rPr lang="en-US" sz="3200" b="1" dirty="0" err="1">
                <a:solidFill>
                  <a:srgbClr val="FF0000"/>
                </a:solidFill>
                <a:latin typeface="Times New Roman"/>
                <a:ea typeface="Calibri"/>
                <a:cs typeface="Times New Roman"/>
              </a:rPr>
              <a:t>khó</a:t>
            </a:r>
            <a:r>
              <a:rPr lang="en-US" sz="3200" b="1" dirty="0">
                <a:solidFill>
                  <a:srgbClr val="FF0000"/>
                </a:solidFill>
                <a:latin typeface="Times New Roman"/>
                <a:ea typeface="Calibri"/>
                <a:cs typeface="Times New Roman"/>
              </a:rPr>
              <a:t> </a:t>
            </a:r>
            <a:r>
              <a:rPr lang="en-US" sz="3200" b="1" dirty="0" err="1">
                <a:solidFill>
                  <a:srgbClr val="FF0000"/>
                </a:solidFill>
                <a:latin typeface="Times New Roman"/>
                <a:ea typeface="Calibri"/>
                <a:cs typeface="Times New Roman"/>
              </a:rPr>
              <a:t>khăn</a:t>
            </a:r>
            <a:r>
              <a:rPr lang="en-US" sz="3200" b="1" dirty="0">
                <a:solidFill>
                  <a:srgbClr val="FF0000"/>
                </a:solidFill>
                <a:latin typeface="Times New Roman"/>
                <a:ea typeface="Calibri"/>
                <a:cs typeface="Times New Roman"/>
              </a:rPr>
              <a:t> </a:t>
            </a:r>
            <a:r>
              <a:rPr lang="en-US" sz="3200" b="1" dirty="0" err="1">
                <a:solidFill>
                  <a:srgbClr val="FF0000"/>
                </a:solidFill>
                <a:latin typeface="Times New Roman"/>
                <a:ea typeface="Calibri"/>
                <a:cs typeface="Times New Roman"/>
              </a:rPr>
              <a:t>nhưng</a:t>
            </a:r>
            <a:r>
              <a:rPr lang="en-US" sz="3200" b="1" dirty="0">
                <a:solidFill>
                  <a:srgbClr val="FF0000"/>
                </a:solidFill>
                <a:latin typeface="Times New Roman"/>
                <a:ea typeface="Calibri"/>
                <a:cs typeface="Times New Roman"/>
              </a:rPr>
              <a:t> </a:t>
            </a:r>
            <a:r>
              <a:rPr lang="en-US" sz="3200" b="1" dirty="0" err="1">
                <a:solidFill>
                  <a:srgbClr val="FF0000"/>
                </a:solidFill>
                <a:latin typeface="Times New Roman"/>
                <a:ea typeface="Calibri"/>
                <a:cs typeface="Times New Roman"/>
              </a:rPr>
              <a:t>bạn</a:t>
            </a:r>
            <a:r>
              <a:rPr lang="en-US" sz="3200" b="1" dirty="0">
                <a:solidFill>
                  <a:srgbClr val="FF0000"/>
                </a:solidFill>
                <a:latin typeface="Times New Roman"/>
                <a:ea typeface="Calibri"/>
                <a:cs typeface="Times New Roman"/>
              </a:rPr>
              <a:t> </a:t>
            </a:r>
            <a:r>
              <a:rPr lang="en-US" sz="3200" b="1" dirty="0" err="1">
                <a:solidFill>
                  <a:srgbClr val="FF0000"/>
                </a:solidFill>
                <a:latin typeface="Times New Roman"/>
                <a:ea typeface="Calibri"/>
                <a:cs typeface="Times New Roman"/>
              </a:rPr>
              <a:t>thích</a:t>
            </a:r>
            <a:r>
              <a:rPr lang="en-US" sz="3200" b="1" dirty="0">
                <a:solidFill>
                  <a:srgbClr val="FF0000"/>
                </a:solidFill>
                <a:latin typeface="Times New Roman"/>
                <a:ea typeface="Calibri"/>
                <a:cs typeface="Times New Roman"/>
              </a:rPr>
              <a:t> </a:t>
            </a:r>
            <a:r>
              <a:rPr lang="en-US" sz="3200" b="1" dirty="0" err="1">
                <a:solidFill>
                  <a:srgbClr val="FF0000"/>
                </a:solidFill>
                <a:latin typeface="Times New Roman"/>
                <a:ea typeface="Calibri"/>
                <a:cs typeface="Times New Roman"/>
              </a:rPr>
              <a:t>mua</a:t>
            </a:r>
            <a:r>
              <a:rPr lang="en-US" sz="3200" b="1" dirty="0">
                <a:solidFill>
                  <a:srgbClr val="FF0000"/>
                </a:solidFill>
                <a:latin typeface="Times New Roman"/>
                <a:ea typeface="Calibri"/>
                <a:cs typeface="Times New Roman"/>
              </a:rPr>
              <a:t> </a:t>
            </a:r>
            <a:r>
              <a:rPr lang="en-US" sz="3200" b="1" dirty="0" err="1">
                <a:solidFill>
                  <a:srgbClr val="FF0000"/>
                </a:solidFill>
                <a:latin typeface="Times New Roman"/>
                <a:ea typeface="Calibri"/>
                <a:cs typeface="Times New Roman"/>
              </a:rPr>
              <a:t>hàng</a:t>
            </a:r>
            <a:r>
              <a:rPr lang="en-US" sz="3200" b="1" dirty="0">
                <a:solidFill>
                  <a:srgbClr val="FF0000"/>
                </a:solidFill>
                <a:latin typeface="Times New Roman"/>
                <a:ea typeface="Calibri"/>
                <a:cs typeface="Times New Roman"/>
              </a:rPr>
              <a:t> </a:t>
            </a:r>
            <a:r>
              <a:rPr lang="en-US" sz="3200" b="1" dirty="0" err="1">
                <a:solidFill>
                  <a:srgbClr val="FF0000"/>
                </a:solidFill>
                <a:latin typeface="Times New Roman"/>
                <a:ea typeface="Calibri"/>
                <a:cs typeface="Times New Roman"/>
              </a:rPr>
              <a:t>hiệu</a:t>
            </a:r>
            <a:r>
              <a:rPr lang="en-US" sz="3200" b="1" dirty="0">
                <a:solidFill>
                  <a:srgbClr val="FF0000"/>
                </a:solidFill>
                <a:latin typeface="Times New Roman"/>
                <a:ea typeface="Calibri"/>
                <a:cs typeface="Times New Roman"/>
              </a:rPr>
              <a:t>.</a:t>
            </a:r>
            <a:endParaRPr lang="en-US" sz="3200" b="1" dirty="0">
              <a:solidFill>
                <a:srgbClr val="FF0000"/>
              </a:solidFill>
              <a:ea typeface="Calibri"/>
              <a:cs typeface="Times New Roman"/>
            </a:endParaRPr>
          </a:p>
          <a:p>
            <a:pPr algn="just">
              <a:lnSpc>
                <a:spcPct val="115000"/>
              </a:lnSpc>
            </a:pPr>
            <a:r>
              <a:rPr lang="en-US" sz="3200" b="1" dirty="0">
                <a:solidFill>
                  <a:srgbClr val="FF0000"/>
                </a:solidFill>
                <a:latin typeface="Times New Roman"/>
                <a:ea typeface="Calibri"/>
                <a:cs typeface="Times New Roman"/>
              </a:rPr>
              <a:t>b. </a:t>
            </a:r>
            <a:r>
              <a:rPr lang="vi-VN" sz="3200" b="1" dirty="0">
                <a:solidFill>
                  <a:srgbClr val="FF0000"/>
                </a:solidFill>
                <a:latin typeface="Times New Roman"/>
                <a:ea typeface="Calibri"/>
                <a:cs typeface="Times New Roman"/>
              </a:rPr>
              <a:t>Chỉ chi tiêu những khoản thực sự cần thiết.</a:t>
            </a:r>
            <a:endParaRPr lang="en-US" sz="3200" b="1" dirty="0">
              <a:solidFill>
                <a:srgbClr val="FF0000"/>
              </a:solidFill>
              <a:ea typeface="Calibri"/>
              <a:cs typeface="Times New Roman"/>
            </a:endParaRPr>
          </a:p>
          <a:p>
            <a:pPr algn="just">
              <a:lnSpc>
                <a:spcPct val="115000"/>
              </a:lnSpc>
            </a:pPr>
            <a:r>
              <a:rPr lang="en-US" sz="3200" b="1" dirty="0">
                <a:solidFill>
                  <a:srgbClr val="FF0000"/>
                </a:solidFill>
                <a:latin typeface="Times New Roman"/>
                <a:ea typeface="Calibri"/>
                <a:cs typeface="Times New Roman"/>
              </a:rPr>
              <a:t>c. </a:t>
            </a:r>
            <a:r>
              <a:rPr lang="en-US" sz="3200" b="1" dirty="0" err="1">
                <a:solidFill>
                  <a:srgbClr val="FF0000"/>
                </a:solidFill>
                <a:latin typeface="Times New Roman"/>
                <a:ea typeface="Calibri"/>
                <a:cs typeface="Times New Roman"/>
              </a:rPr>
              <a:t>Chọn</a:t>
            </a:r>
            <a:r>
              <a:rPr lang="vi-VN" sz="3200" b="1" dirty="0">
                <a:solidFill>
                  <a:srgbClr val="FF0000"/>
                </a:solidFill>
                <a:latin typeface="Times New Roman"/>
                <a:ea typeface="Calibri"/>
                <a:cs typeface="Times New Roman"/>
              </a:rPr>
              <a:t> nơi có giá bán hợp lí và mua với số lượng vừa đủ dùng.</a:t>
            </a:r>
            <a:endParaRPr lang="en-US" sz="3200" b="1" dirty="0">
              <a:solidFill>
                <a:srgbClr val="FF0000"/>
              </a:solidFill>
              <a:ea typeface="Calibri"/>
              <a:cs typeface="Times New Roman"/>
            </a:endParaRPr>
          </a:p>
          <a:p>
            <a:pPr algn="just">
              <a:lnSpc>
                <a:spcPct val="115000"/>
              </a:lnSpc>
            </a:pPr>
            <a:r>
              <a:rPr lang="en-US" sz="3200" b="1" dirty="0">
                <a:solidFill>
                  <a:srgbClr val="FF0000"/>
                </a:solidFill>
                <a:latin typeface="Times New Roman"/>
                <a:ea typeface="Calibri"/>
                <a:cs typeface="Times New Roman"/>
              </a:rPr>
              <a:t>d. </a:t>
            </a:r>
            <a:r>
              <a:rPr lang="en-US" sz="3200" b="1" dirty="0" err="1">
                <a:solidFill>
                  <a:srgbClr val="FF0000"/>
                </a:solidFill>
                <a:latin typeface="Times New Roman"/>
                <a:ea typeface="Calibri"/>
                <a:cs typeface="Times New Roman"/>
              </a:rPr>
              <a:t>Hằng</a:t>
            </a:r>
            <a:r>
              <a:rPr lang="en-US" sz="3200" b="1" dirty="0">
                <a:solidFill>
                  <a:srgbClr val="FF0000"/>
                </a:solidFill>
                <a:latin typeface="Times New Roman"/>
                <a:ea typeface="Calibri"/>
                <a:cs typeface="Times New Roman"/>
              </a:rPr>
              <a:t> </a:t>
            </a:r>
            <a:r>
              <a:rPr lang="en-US" sz="3200" b="1" dirty="0" err="1">
                <a:solidFill>
                  <a:srgbClr val="FF0000"/>
                </a:solidFill>
                <a:latin typeface="Times New Roman"/>
                <a:ea typeface="Calibri"/>
                <a:cs typeface="Times New Roman"/>
              </a:rPr>
              <a:t>tháng</a:t>
            </a:r>
            <a:r>
              <a:rPr lang="vi-VN" sz="3200" b="1" dirty="0">
                <a:solidFill>
                  <a:srgbClr val="FF0000"/>
                </a:solidFill>
                <a:latin typeface="Times New Roman"/>
                <a:ea typeface="Calibri"/>
                <a:cs typeface="Times New Roman"/>
              </a:rPr>
              <a:t>,</a:t>
            </a:r>
            <a:r>
              <a:rPr lang="en-US" sz="3200" b="1" dirty="0">
                <a:solidFill>
                  <a:srgbClr val="FF0000"/>
                </a:solidFill>
                <a:latin typeface="Times New Roman"/>
                <a:ea typeface="Calibri"/>
                <a:cs typeface="Times New Roman"/>
              </a:rPr>
              <a:t> </a:t>
            </a:r>
            <a:r>
              <a:rPr lang="en-US" sz="3200" b="1" dirty="0" err="1">
                <a:solidFill>
                  <a:srgbClr val="FF0000"/>
                </a:solidFill>
                <a:latin typeface="Times New Roman"/>
                <a:ea typeface="Calibri"/>
                <a:cs typeface="Times New Roman"/>
              </a:rPr>
              <a:t>gia</a:t>
            </a:r>
            <a:r>
              <a:rPr lang="en-US" sz="3200" b="1" dirty="0">
                <a:solidFill>
                  <a:srgbClr val="FF0000"/>
                </a:solidFill>
                <a:latin typeface="Times New Roman"/>
                <a:ea typeface="Calibri"/>
                <a:cs typeface="Times New Roman"/>
              </a:rPr>
              <a:t> </a:t>
            </a:r>
            <a:r>
              <a:rPr lang="en-US" sz="3200" b="1" dirty="0" err="1">
                <a:solidFill>
                  <a:srgbClr val="FF0000"/>
                </a:solidFill>
                <a:latin typeface="Times New Roman"/>
                <a:ea typeface="Calibri"/>
                <a:cs typeface="Times New Roman"/>
              </a:rPr>
              <a:t>đình</a:t>
            </a:r>
            <a:r>
              <a:rPr lang="en-US" sz="3200" b="1" dirty="0">
                <a:solidFill>
                  <a:srgbClr val="FF0000"/>
                </a:solidFill>
                <a:latin typeface="Times New Roman"/>
                <a:ea typeface="Calibri"/>
                <a:cs typeface="Times New Roman"/>
              </a:rPr>
              <a:t> chi </a:t>
            </a:r>
            <a:r>
              <a:rPr lang="en-US" sz="3200" b="1" dirty="0" err="1">
                <a:solidFill>
                  <a:srgbClr val="FF0000"/>
                </a:solidFill>
                <a:latin typeface="Times New Roman"/>
                <a:ea typeface="Calibri"/>
                <a:cs typeface="Times New Roman"/>
              </a:rPr>
              <a:t>tiêu</a:t>
            </a:r>
            <a:r>
              <a:rPr lang="en-US" sz="3200" b="1" dirty="0">
                <a:solidFill>
                  <a:srgbClr val="FF0000"/>
                </a:solidFill>
                <a:latin typeface="Times New Roman"/>
                <a:ea typeface="Calibri"/>
                <a:cs typeface="Times New Roman"/>
              </a:rPr>
              <a:t> </a:t>
            </a:r>
            <a:r>
              <a:rPr lang="en-US" sz="3200" b="1" dirty="0" err="1">
                <a:solidFill>
                  <a:srgbClr val="FF0000"/>
                </a:solidFill>
                <a:latin typeface="Times New Roman"/>
                <a:ea typeface="Calibri"/>
                <a:cs typeface="Times New Roman"/>
              </a:rPr>
              <a:t>hết</a:t>
            </a:r>
            <a:r>
              <a:rPr lang="en-US" sz="3200" b="1" dirty="0">
                <a:solidFill>
                  <a:srgbClr val="FF0000"/>
                </a:solidFill>
                <a:latin typeface="Times New Roman"/>
                <a:ea typeface="Calibri"/>
                <a:cs typeface="Times New Roman"/>
              </a:rPr>
              <a:t> </a:t>
            </a:r>
            <a:r>
              <a:rPr lang="en-US" sz="3200" b="1" dirty="0" err="1">
                <a:solidFill>
                  <a:srgbClr val="FF0000"/>
                </a:solidFill>
                <a:latin typeface="Times New Roman"/>
                <a:ea typeface="Calibri"/>
                <a:cs typeface="Times New Roman"/>
              </a:rPr>
              <a:t>số</a:t>
            </a:r>
            <a:r>
              <a:rPr lang="en-US" sz="3200" b="1" dirty="0">
                <a:solidFill>
                  <a:srgbClr val="FF0000"/>
                </a:solidFill>
                <a:latin typeface="Times New Roman"/>
                <a:ea typeface="Calibri"/>
                <a:cs typeface="Times New Roman"/>
              </a:rPr>
              <a:t> </a:t>
            </a:r>
            <a:r>
              <a:rPr lang="en-US" sz="3200" b="1" dirty="0" err="1">
                <a:solidFill>
                  <a:srgbClr val="FF0000"/>
                </a:solidFill>
                <a:latin typeface="Times New Roman"/>
                <a:ea typeface="Calibri"/>
                <a:cs typeface="Times New Roman"/>
              </a:rPr>
              <a:t>tiền</a:t>
            </a:r>
            <a:r>
              <a:rPr lang="en-US" sz="3200" b="1" dirty="0">
                <a:solidFill>
                  <a:srgbClr val="FF0000"/>
                </a:solidFill>
                <a:latin typeface="Times New Roman"/>
                <a:ea typeface="Calibri"/>
                <a:cs typeface="Times New Roman"/>
              </a:rPr>
              <a:t> </a:t>
            </a:r>
            <a:r>
              <a:rPr lang="en-US" sz="3200" b="1" dirty="0" err="1">
                <a:solidFill>
                  <a:srgbClr val="FF0000"/>
                </a:solidFill>
                <a:latin typeface="Times New Roman"/>
                <a:ea typeface="Calibri"/>
                <a:cs typeface="Times New Roman"/>
              </a:rPr>
              <a:t>kiếm</a:t>
            </a:r>
            <a:r>
              <a:rPr lang="en-US" sz="3200" b="1" dirty="0">
                <a:solidFill>
                  <a:srgbClr val="FF0000"/>
                </a:solidFill>
                <a:latin typeface="Times New Roman"/>
                <a:ea typeface="Calibri"/>
                <a:cs typeface="Times New Roman"/>
              </a:rPr>
              <a:t> </a:t>
            </a:r>
            <a:r>
              <a:rPr lang="en-US" sz="3200" b="1" dirty="0" err="1">
                <a:solidFill>
                  <a:srgbClr val="FF0000"/>
                </a:solidFill>
                <a:latin typeface="Times New Roman"/>
                <a:ea typeface="Calibri"/>
                <a:cs typeface="Times New Roman"/>
              </a:rPr>
              <a:t>được</a:t>
            </a:r>
            <a:r>
              <a:rPr lang="en-US" sz="3200" b="1" dirty="0">
                <a:solidFill>
                  <a:srgbClr val="FF0000"/>
                </a:solidFill>
                <a:latin typeface="Times New Roman"/>
                <a:ea typeface="Calibri"/>
                <a:cs typeface="Times New Roman"/>
              </a:rPr>
              <a:t>.</a:t>
            </a:r>
            <a:endParaRPr lang="en-US" sz="3200" b="1" dirty="0">
              <a:solidFill>
                <a:srgbClr val="FF0000"/>
              </a:solidFill>
              <a:ea typeface="Calibri"/>
              <a:cs typeface="Times New Roman"/>
            </a:endParaRPr>
          </a:p>
          <a:p>
            <a:pPr algn="just">
              <a:lnSpc>
                <a:spcPct val="115000"/>
              </a:lnSpc>
            </a:pPr>
            <a:r>
              <a:rPr lang="en-US" sz="3200" b="1" dirty="0">
                <a:solidFill>
                  <a:srgbClr val="FF0000"/>
                </a:solidFill>
                <a:latin typeface="Times New Roman"/>
                <a:ea typeface="Calibri"/>
                <a:cs typeface="Times New Roman"/>
              </a:rPr>
              <a:t>e. </a:t>
            </a:r>
            <a:r>
              <a:rPr lang="en-US" sz="3200" b="1" dirty="0" err="1">
                <a:solidFill>
                  <a:srgbClr val="FF0000"/>
                </a:solidFill>
                <a:latin typeface="Times New Roman"/>
                <a:ea typeface="Calibri"/>
                <a:cs typeface="Times New Roman"/>
              </a:rPr>
              <a:t>Tiết</a:t>
            </a:r>
            <a:r>
              <a:rPr lang="en-US" sz="3200" b="1" dirty="0">
                <a:solidFill>
                  <a:srgbClr val="FF0000"/>
                </a:solidFill>
                <a:latin typeface="Times New Roman"/>
                <a:ea typeface="Calibri"/>
                <a:cs typeface="Times New Roman"/>
              </a:rPr>
              <a:t> </a:t>
            </a:r>
            <a:r>
              <a:rPr lang="en-US" sz="3200" b="1" dirty="0" err="1">
                <a:solidFill>
                  <a:srgbClr val="FF0000"/>
                </a:solidFill>
                <a:latin typeface="Times New Roman"/>
                <a:ea typeface="Calibri"/>
                <a:cs typeface="Times New Roman"/>
              </a:rPr>
              <a:t>kiệm</a:t>
            </a:r>
            <a:r>
              <a:rPr lang="en-US" sz="3200" b="1" dirty="0">
                <a:solidFill>
                  <a:srgbClr val="FF0000"/>
                </a:solidFill>
                <a:latin typeface="Times New Roman"/>
                <a:ea typeface="Calibri"/>
                <a:cs typeface="Times New Roman"/>
              </a:rPr>
              <a:t> chi </a:t>
            </a:r>
            <a:r>
              <a:rPr lang="en-US" sz="3200" b="1" dirty="0" err="1">
                <a:solidFill>
                  <a:srgbClr val="FF0000"/>
                </a:solidFill>
                <a:latin typeface="Times New Roman"/>
                <a:ea typeface="Calibri"/>
                <a:cs typeface="Times New Roman"/>
              </a:rPr>
              <a:t>tiêu</a:t>
            </a:r>
            <a:r>
              <a:rPr lang="en-US" sz="3200" b="1" dirty="0">
                <a:solidFill>
                  <a:srgbClr val="FF0000"/>
                </a:solidFill>
                <a:latin typeface="Times New Roman"/>
                <a:ea typeface="Calibri"/>
                <a:cs typeface="Times New Roman"/>
              </a:rPr>
              <a:t> </a:t>
            </a:r>
            <a:r>
              <a:rPr lang="en-US" sz="3200" b="1" dirty="0" err="1">
                <a:solidFill>
                  <a:srgbClr val="FF0000"/>
                </a:solidFill>
                <a:latin typeface="Times New Roman"/>
                <a:ea typeface="Calibri"/>
                <a:cs typeface="Times New Roman"/>
              </a:rPr>
              <a:t>không</a:t>
            </a:r>
            <a:r>
              <a:rPr lang="en-US" sz="3200" b="1" dirty="0">
                <a:solidFill>
                  <a:srgbClr val="FF0000"/>
                </a:solidFill>
                <a:latin typeface="Times New Roman"/>
                <a:ea typeface="Calibri"/>
                <a:cs typeface="Times New Roman"/>
              </a:rPr>
              <a:t> </a:t>
            </a:r>
            <a:r>
              <a:rPr lang="en-US" sz="3200" b="1" dirty="0" err="1">
                <a:solidFill>
                  <a:srgbClr val="FF0000"/>
                </a:solidFill>
                <a:latin typeface="Times New Roman"/>
                <a:ea typeface="Calibri"/>
                <a:cs typeface="Times New Roman"/>
              </a:rPr>
              <a:t>có</a:t>
            </a:r>
            <a:r>
              <a:rPr lang="en-US" sz="3200" b="1" dirty="0">
                <a:solidFill>
                  <a:srgbClr val="FF0000"/>
                </a:solidFill>
                <a:latin typeface="Times New Roman"/>
                <a:ea typeface="Calibri"/>
                <a:cs typeface="Times New Roman"/>
              </a:rPr>
              <a:t> </a:t>
            </a:r>
            <a:r>
              <a:rPr lang="en-US" sz="3200" b="1" dirty="0" err="1">
                <a:solidFill>
                  <a:srgbClr val="FF0000"/>
                </a:solidFill>
                <a:latin typeface="Times New Roman"/>
                <a:ea typeface="Calibri"/>
                <a:cs typeface="Times New Roman"/>
              </a:rPr>
              <a:t>nghĩa</a:t>
            </a:r>
            <a:r>
              <a:rPr lang="en-US" sz="3200" b="1" dirty="0">
                <a:solidFill>
                  <a:srgbClr val="FF0000"/>
                </a:solidFill>
                <a:latin typeface="Times New Roman"/>
                <a:ea typeface="Calibri"/>
                <a:cs typeface="Times New Roman"/>
              </a:rPr>
              <a:t> </a:t>
            </a:r>
            <a:r>
              <a:rPr lang="en-US" sz="3200" b="1" dirty="0" err="1">
                <a:solidFill>
                  <a:srgbClr val="FF0000"/>
                </a:solidFill>
                <a:latin typeface="Times New Roman"/>
                <a:ea typeface="Calibri"/>
                <a:cs typeface="Times New Roman"/>
              </a:rPr>
              <a:t>là</a:t>
            </a:r>
            <a:r>
              <a:rPr lang="en-US" sz="3200" b="1" dirty="0">
                <a:solidFill>
                  <a:srgbClr val="FF0000"/>
                </a:solidFill>
                <a:latin typeface="Times New Roman"/>
                <a:ea typeface="Calibri"/>
                <a:cs typeface="Times New Roman"/>
              </a:rPr>
              <a:t> </a:t>
            </a:r>
            <a:r>
              <a:rPr lang="en-US" sz="3200" b="1" dirty="0" err="1">
                <a:solidFill>
                  <a:srgbClr val="FF0000"/>
                </a:solidFill>
                <a:latin typeface="Times New Roman"/>
                <a:ea typeface="Calibri"/>
                <a:cs typeface="Times New Roman"/>
              </a:rPr>
              <a:t>keo</a:t>
            </a:r>
            <a:r>
              <a:rPr lang="en-US" sz="3200" b="1" dirty="0">
                <a:solidFill>
                  <a:srgbClr val="FF0000"/>
                </a:solidFill>
                <a:latin typeface="Times New Roman"/>
                <a:ea typeface="Calibri"/>
                <a:cs typeface="Times New Roman"/>
              </a:rPr>
              <a:t> </a:t>
            </a:r>
            <a:r>
              <a:rPr lang="en-US" sz="3200" b="1" dirty="0" err="1">
                <a:solidFill>
                  <a:srgbClr val="FF0000"/>
                </a:solidFill>
                <a:latin typeface="Times New Roman"/>
                <a:ea typeface="Calibri"/>
                <a:cs typeface="Times New Roman"/>
              </a:rPr>
              <a:t>kiệt</a:t>
            </a:r>
            <a:r>
              <a:rPr lang="en-US" sz="3200" b="1" dirty="0">
                <a:solidFill>
                  <a:srgbClr val="FF0000"/>
                </a:solidFill>
                <a:latin typeface="Times New Roman"/>
                <a:ea typeface="Calibri"/>
                <a:cs typeface="Times New Roman"/>
              </a:rPr>
              <a:t>.</a:t>
            </a:r>
            <a:endParaRPr lang="en-US" sz="3200" b="1" dirty="0">
              <a:solidFill>
                <a:srgbClr val="FF0000"/>
              </a:solidFill>
              <a:ea typeface="Calibri"/>
              <a:cs typeface="Times New Roman"/>
            </a:endParaRPr>
          </a:p>
          <a:p>
            <a:pPr algn="just">
              <a:lnSpc>
                <a:spcPct val="115000"/>
              </a:lnSpc>
            </a:pPr>
            <a:r>
              <a:rPr lang="vi-VN" sz="3200" b="1" dirty="0">
                <a:solidFill>
                  <a:srgbClr val="FF0000"/>
                </a:solidFill>
                <a:latin typeface="Times New Roman"/>
                <a:ea typeface="Calibri"/>
                <a:cs typeface="Times New Roman"/>
              </a:rPr>
              <a:t>g. Chi tiêu phù hợp với hoàn cảnh kinh tế gia đình và số tiền mình hiện có.</a:t>
            </a:r>
            <a:endParaRPr lang="en-US" sz="3200" b="1" dirty="0">
              <a:solidFill>
                <a:srgbClr val="FF0000"/>
              </a:solidFill>
              <a:ea typeface="Calibri"/>
              <a:cs typeface="Times New Roman"/>
            </a:endParaRPr>
          </a:p>
        </p:txBody>
      </p:sp>
      <p:sp>
        <p:nvSpPr>
          <p:cNvPr id="5" name="Rectangle 4"/>
          <p:cNvSpPr/>
          <p:nvPr/>
        </p:nvSpPr>
        <p:spPr>
          <a:xfrm>
            <a:off x="24580" y="2378419"/>
            <a:ext cx="9119419" cy="622799"/>
          </a:xfrm>
          <a:prstGeom prst="rect">
            <a:avLst/>
          </a:prstGeom>
          <a:solidFill>
            <a:srgbClr val="FFFF00"/>
          </a:solidFill>
        </p:spPr>
        <p:txBody>
          <a:bodyPr wrap="square">
            <a:spAutoFit/>
          </a:bodyPr>
          <a:lstStyle/>
          <a:p>
            <a:pPr algn="just">
              <a:lnSpc>
                <a:spcPct val="115000"/>
              </a:lnSpc>
            </a:pPr>
            <a:r>
              <a:rPr lang="en-US" sz="3200" b="1" dirty="0">
                <a:solidFill>
                  <a:srgbClr val="002060"/>
                </a:solidFill>
                <a:latin typeface="Times New Roman"/>
                <a:ea typeface="Calibri"/>
                <a:cs typeface="Times New Roman"/>
              </a:rPr>
              <a:t>b. </a:t>
            </a:r>
            <a:r>
              <a:rPr lang="vi-VN" sz="3200" b="1" dirty="0">
                <a:solidFill>
                  <a:srgbClr val="002060"/>
                </a:solidFill>
                <a:latin typeface="Times New Roman"/>
                <a:ea typeface="Calibri"/>
                <a:cs typeface="Times New Roman"/>
              </a:rPr>
              <a:t>Chỉ chi tiêu những khoản thực sự cần thiết.</a:t>
            </a:r>
            <a:endParaRPr lang="en-US" sz="3200" b="1" dirty="0">
              <a:solidFill>
                <a:srgbClr val="002060"/>
              </a:solidFill>
              <a:ea typeface="Calibri"/>
              <a:cs typeface="Times New Roman"/>
            </a:endParaRPr>
          </a:p>
        </p:txBody>
      </p:sp>
      <p:sp>
        <p:nvSpPr>
          <p:cNvPr id="7" name="Rectangle 6"/>
          <p:cNvSpPr/>
          <p:nvPr/>
        </p:nvSpPr>
        <p:spPr>
          <a:xfrm>
            <a:off x="12291" y="5186397"/>
            <a:ext cx="9099753" cy="622799"/>
          </a:xfrm>
          <a:prstGeom prst="rect">
            <a:avLst/>
          </a:prstGeom>
          <a:solidFill>
            <a:srgbClr val="FFFF00"/>
          </a:solidFill>
        </p:spPr>
        <p:txBody>
          <a:bodyPr wrap="square">
            <a:spAutoFit/>
          </a:bodyPr>
          <a:lstStyle/>
          <a:p>
            <a:pPr algn="just">
              <a:lnSpc>
                <a:spcPct val="115000"/>
              </a:lnSpc>
            </a:pPr>
            <a:r>
              <a:rPr lang="en-US" sz="3200" b="1" dirty="0">
                <a:solidFill>
                  <a:srgbClr val="002060"/>
                </a:solidFill>
                <a:latin typeface="Times New Roman"/>
                <a:ea typeface="Calibri"/>
                <a:cs typeface="Times New Roman"/>
              </a:rPr>
              <a:t>e. </a:t>
            </a:r>
            <a:r>
              <a:rPr lang="en-US" sz="3200" b="1" dirty="0" err="1">
                <a:solidFill>
                  <a:srgbClr val="002060"/>
                </a:solidFill>
                <a:latin typeface="Times New Roman"/>
                <a:ea typeface="Calibri"/>
                <a:cs typeface="Times New Roman"/>
              </a:rPr>
              <a:t>Tiết</a:t>
            </a:r>
            <a:r>
              <a:rPr lang="en-US" sz="3200" b="1" dirty="0">
                <a:solidFill>
                  <a:srgbClr val="002060"/>
                </a:solidFill>
                <a:latin typeface="Times New Roman"/>
                <a:ea typeface="Calibri"/>
                <a:cs typeface="Times New Roman"/>
              </a:rPr>
              <a:t> </a:t>
            </a:r>
            <a:r>
              <a:rPr lang="en-US" sz="3200" b="1" dirty="0" err="1">
                <a:solidFill>
                  <a:srgbClr val="002060"/>
                </a:solidFill>
                <a:latin typeface="Times New Roman"/>
                <a:ea typeface="Calibri"/>
                <a:cs typeface="Times New Roman"/>
              </a:rPr>
              <a:t>kiệm</a:t>
            </a:r>
            <a:r>
              <a:rPr lang="en-US" sz="3200" b="1" dirty="0">
                <a:solidFill>
                  <a:srgbClr val="002060"/>
                </a:solidFill>
                <a:latin typeface="Times New Roman"/>
                <a:ea typeface="Calibri"/>
                <a:cs typeface="Times New Roman"/>
              </a:rPr>
              <a:t> chi </a:t>
            </a:r>
            <a:r>
              <a:rPr lang="en-US" sz="3200" b="1" dirty="0" err="1">
                <a:solidFill>
                  <a:srgbClr val="002060"/>
                </a:solidFill>
                <a:latin typeface="Times New Roman"/>
                <a:ea typeface="Calibri"/>
                <a:cs typeface="Times New Roman"/>
              </a:rPr>
              <a:t>tiêu</a:t>
            </a:r>
            <a:r>
              <a:rPr lang="en-US" sz="3200" b="1" dirty="0">
                <a:solidFill>
                  <a:srgbClr val="002060"/>
                </a:solidFill>
                <a:latin typeface="Times New Roman"/>
                <a:ea typeface="Calibri"/>
                <a:cs typeface="Times New Roman"/>
              </a:rPr>
              <a:t> </a:t>
            </a:r>
            <a:r>
              <a:rPr lang="en-US" sz="3200" b="1" dirty="0" err="1">
                <a:solidFill>
                  <a:srgbClr val="002060"/>
                </a:solidFill>
                <a:latin typeface="Times New Roman"/>
                <a:ea typeface="Calibri"/>
                <a:cs typeface="Times New Roman"/>
              </a:rPr>
              <a:t>không</a:t>
            </a:r>
            <a:r>
              <a:rPr lang="en-US" sz="3200" b="1" dirty="0">
                <a:solidFill>
                  <a:srgbClr val="002060"/>
                </a:solidFill>
                <a:latin typeface="Times New Roman"/>
                <a:ea typeface="Calibri"/>
                <a:cs typeface="Times New Roman"/>
              </a:rPr>
              <a:t> </a:t>
            </a:r>
            <a:r>
              <a:rPr lang="en-US" sz="3200" b="1" dirty="0" err="1">
                <a:solidFill>
                  <a:srgbClr val="002060"/>
                </a:solidFill>
                <a:latin typeface="Times New Roman"/>
                <a:ea typeface="Calibri"/>
                <a:cs typeface="Times New Roman"/>
              </a:rPr>
              <a:t>có</a:t>
            </a:r>
            <a:r>
              <a:rPr lang="en-US" sz="3200" b="1" dirty="0">
                <a:solidFill>
                  <a:srgbClr val="002060"/>
                </a:solidFill>
                <a:latin typeface="Times New Roman"/>
                <a:ea typeface="Calibri"/>
                <a:cs typeface="Times New Roman"/>
              </a:rPr>
              <a:t> </a:t>
            </a:r>
            <a:r>
              <a:rPr lang="en-US" sz="3200" b="1" dirty="0" err="1">
                <a:solidFill>
                  <a:srgbClr val="002060"/>
                </a:solidFill>
                <a:latin typeface="Times New Roman"/>
                <a:ea typeface="Calibri"/>
                <a:cs typeface="Times New Roman"/>
              </a:rPr>
              <a:t>nghĩa</a:t>
            </a:r>
            <a:r>
              <a:rPr lang="en-US" sz="3200" b="1" dirty="0">
                <a:solidFill>
                  <a:srgbClr val="002060"/>
                </a:solidFill>
                <a:latin typeface="Times New Roman"/>
                <a:ea typeface="Calibri"/>
                <a:cs typeface="Times New Roman"/>
              </a:rPr>
              <a:t> </a:t>
            </a:r>
            <a:r>
              <a:rPr lang="en-US" sz="3200" b="1" dirty="0" err="1">
                <a:solidFill>
                  <a:srgbClr val="002060"/>
                </a:solidFill>
                <a:latin typeface="Times New Roman"/>
                <a:ea typeface="Calibri"/>
                <a:cs typeface="Times New Roman"/>
              </a:rPr>
              <a:t>là</a:t>
            </a:r>
            <a:r>
              <a:rPr lang="en-US" sz="3200" b="1" dirty="0">
                <a:solidFill>
                  <a:srgbClr val="002060"/>
                </a:solidFill>
                <a:latin typeface="Times New Roman"/>
                <a:ea typeface="Calibri"/>
                <a:cs typeface="Times New Roman"/>
              </a:rPr>
              <a:t> </a:t>
            </a:r>
            <a:r>
              <a:rPr lang="en-US" sz="3200" b="1" dirty="0" err="1">
                <a:solidFill>
                  <a:srgbClr val="002060"/>
                </a:solidFill>
                <a:latin typeface="Times New Roman"/>
                <a:ea typeface="Calibri"/>
                <a:cs typeface="Times New Roman"/>
              </a:rPr>
              <a:t>keo</a:t>
            </a:r>
            <a:r>
              <a:rPr lang="en-US" sz="3200" b="1" dirty="0">
                <a:solidFill>
                  <a:srgbClr val="002060"/>
                </a:solidFill>
                <a:latin typeface="Times New Roman"/>
                <a:ea typeface="Calibri"/>
                <a:cs typeface="Times New Roman"/>
              </a:rPr>
              <a:t> </a:t>
            </a:r>
            <a:r>
              <a:rPr lang="en-US" sz="3200" b="1" dirty="0" err="1">
                <a:solidFill>
                  <a:srgbClr val="002060"/>
                </a:solidFill>
                <a:latin typeface="Times New Roman"/>
                <a:ea typeface="Calibri"/>
                <a:cs typeface="Times New Roman"/>
              </a:rPr>
              <a:t>kiệt</a:t>
            </a:r>
            <a:r>
              <a:rPr lang="en-US" sz="3200" b="1" dirty="0">
                <a:solidFill>
                  <a:srgbClr val="002060"/>
                </a:solidFill>
                <a:latin typeface="Times New Roman"/>
                <a:ea typeface="Calibri"/>
                <a:cs typeface="Times New Roman"/>
              </a:rPr>
              <a:t>.</a:t>
            </a:r>
            <a:endParaRPr lang="en-US" sz="3200" b="1" dirty="0">
              <a:solidFill>
                <a:srgbClr val="002060"/>
              </a:solidFill>
              <a:ea typeface="Calibri"/>
              <a:cs typeface="Times New Roman"/>
            </a:endParaRPr>
          </a:p>
        </p:txBody>
      </p:sp>
      <p:sp>
        <p:nvSpPr>
          <p:cNvPr id="8" name="Rectangle 7"/>
          <p:cNvSpPr/>
          <p:nvPr/>
        </p:nvSpPr>
        <p:spPr>
          <a:xfrm>
            <a:off x="12290" y="5824331"/>
            <a:ext cx="9099753" cy="1224951"/>
          </a:xfrm>
          <a:prstGeom prst="rect">
            <a:avLst/>
          </a:prstGeom>
          <a:solidFill>
            <a:srgbClr val="FFFF00"/>
          </a:solidFill>
        </p:spPr>
        <p:txBody>
          <a:bodyPr wrap="square">
            <a:spAutoFit/>
          </a:bodyPr>
          <a:lstStyle/>
          <a:p>
            <a:pPr algn="just">
              <a:lnSpc>
                <a:spcPct val="115000"/>
              </a:lnSpc>
            </a:pPr>
            <a:r>
              <a:rPr lang="vi-VN" sz="3200" b="1" dirty="0">
                <a:solidFill>
                  <a:srgbClr val="002060"/>
                </a:solidFill>
                <a:latin typeface="Times New Roman"/>
                <a:ea typeface="Calibri"/>
                <a:cs typeface="Times New Roman"/>
              </a:rPr>
              <a:t>g. Chi tiêu phù hợp với hoàn cảnh kinh tế gia đình và số tiền mình hiện có.</a:t>
            </a:r>
            <a:endParaRPr lang="en-US" sz="3200" b="1" dirty="0">
              <a:solidFill>
                <a:srgbClr val="002060"/>
              </a:solidFill>
              <a:ea typeface="Calibri"/>
              <a:cs typeface="Times New Roman"/>
            </a:endParaRPr>
          </a:p>
        </p:txBody>
      </p:sp>
      <p:sp>
        <p:nvSpPr>
          <p:cNvPr id="9" name="Rectangle 8"/>
          <p:cNvSpPr/>
          <p:nvPr/>
        </p:nvSpPr>
        <p:spPr>
          <a:xfrm>
            <a:off x="24580" y="2921997"/>
            <a:ext cx="9119419" cy="1224951"/>
          </a:xfrm>
          <a:prstGeom prst="rect">
            <a:avLst/>
          </a:prstGeom>
          <a:solidFill>
            <a:srgbClr val="FFFF00"/>
          </a:solidFill>
        </p:spPr>
        <p:txBody>
          <a:bodyPr wrap="square">
            <a:spAutoFit/>
          </a:bodyPr>
          <a:lstStyle/>
          <a:p>
            <a:pPr lvl="0" algn="just">
              <a:lnSpc>
                <a:spcPct val="115000"/>
              </a:lnSpc>
            </a:pPr>
            <a:r>
              <a:rPr lang="en-US" sz="3200" b="1" dirty="0">
                <a:solidFill>
                  <a:srgbClr val="002060"/>
                </a:solidFill>
                <a:latin typeface="Times New Roman"/>
                <a:ea typeface="Calibri"/>
                <a:cs typeface="Times New Roman"/>
              </a:rPr>
              <a:t>c. </a:t>
            </a:r>
            <a:r>
              <a:rPr lang="en-US" sz="3200" b="1" dirty="0" err="1">
                <a:solidFill>
                  <a:srgbClr val="002060"/>
                </a:solidFill>
                <a:latin typeface="Times New Roman"/>
                <a:ea typeface="Calibri"/>
                <a:cs typeface="Times New Roman"/>
              </a:rPr>
              <a:t>Chọn</a:t>
            </a:r>
            <a:r>
              <a:rPr lang="vi-VN" sz="3200" b="1" dirty="0">
                <a:solidFill>
                  <a:srgbClr val="002060"/>
                </a:solidFill>
                <a:latin typeface="Times New Roman"/>
                <a:ea typeface="Calibri"/>
                <a:cs typeface="Times New Roman"/>
              </a:rPr>
              <a:t> nơi có giá bán hợp lí và mua với số lượng vừa đủ dùng.</a:t>
            </a:r>
            <a:endParaRPr lang="en-US" sz="3200" b="1" dirty="0">
              <a:solidFill>
                <a:srgbClr val="002060"/>
              </a:solidFill>
              <a:ea typeface="Calibri"/>
              <a:cs typeface="Times New Roman"/>
            </a:endParaRPr>
          </a:p>
        </p:txBody>
      </p:sp>
    </p:spTree>
    <p:extLst>
      <p:ext uri="{BB962C8B-B14F-4D97-AF65-F5344CB8AC3E}">
        <p14:creationId xmlns:p14="http://schemas.microsoft.com/office/powerpoint/2010/main" val="528182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circle(in)">
                                      <p:cBhvr>
                                        <p:cTn id="3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7" grpId="0" animBg="1"/>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00200" y="1295400"/>
            <a:ext cx="6934200" cy="3985706"/>
          </a:xfrm>
          <a:prstGeom prst="rect">
            <a:avLst/>
          </a:prstGeom>
          <a:solidFill>
            <a:schemeClr val="accent2">
              <a:lumMod val="20000"/>
              <a:lumOff val="80000"/>
            </a:schemeClr>
          </a:solidFill>
        </p:spPr>
        <p:txBody>
          <a:bodyPr wrap="square">
            <a:spAutoFit/>
          </a:bodyPr>
          <a:lstStyle/>
          <a:p>
            <a:pPr algn="just">
              <a:lnSpc>
                <a:spcPct val="115000"/>
              </a:lnSpc>
              <a:spcAft>
                <a:spcPts val="0"/>
              </a:spcAft>
            </a:pPr>
            <a:r>
              <a:rPr lang="en-US" sz="4400" b="1" dirty="0">
                <a:solidFill>
                  <a:srgbClr val="7030A0"/>
                </a:solidFill>
                <a:effectLst/>
                <a:latin typeface="Times New Roman"/>
                <a:ea typeface="Calibri"/>
                <a:cs typeface="Times New Roman"/>
              </a:rPr>
              <a:t>+ </a:t>
            </a:r>
            <a:r>
              <a:rPr lang="en-US" sz="4400" b="1" dirty="0" err="1">
                <a:solidFill>
                  <a:srgbClr val="7030A0"/>
                </a:solidFill>
                <a:effectLst/>
                <a:latin typeface="Times New Roman"/>
                <a:ea typeface="Calibri"/>
                <a:cs typeface="Times New Roman"/>
              </a:rPr>
              <a:t>Em</a:t>
            </a:r>
            <a:r>
              <a:rPr lang="en-US" sz="4400" b="1" dirty="0">
                <a:solidFill>
                  <a:srgbClr val="7030A0"/>
                </a:solidFill>
                <a:effectLst/>
                <a:latin typeface="Times New Roman"/>
                <a:ea typeface="Calibri"/>
                <a:cs typeface="Times New Roman"/>
              </a:rPr>
              <a:t> </a:t>
            </a:r>
            <a:r>
              <a:rPr lang="en-US" sz="4400" b="1" dirty="0" err="1">
                <a:solidFill>
                  <a:srgbClr val="7030A0"/>
                </a:solidFill>
                <a:effectLst/>
                <a:latin typeface="Times New Roman"/>
                <a:ea typeface="Calibri"/>
                <a:cs typeface="Times New Roman"/>
              </a:rPr>
              <a:t>đã</a:t>
            </a:r>
            <a:r>
              <a:rPr lang="en-US" sz="4400" b="1" dirty="0">
                <a:solidFill>
                  <a:srgbClr val="7030A0"/>
                </a:solidFill>
                <a:effectLst/>
                <a:latin typeface="Times New Roman"/>
                <a:ea typeface="Calibri"/>
                <a:cs typeface="Times New Roman"/>
              </a:rPr>
              <a:t> </a:t>
            </a:r>
            <a:r>
              <a:rPr lang="en-US" sz="4400" b="1" dirty="0" err="1">
                <a:solidFill>
                  <a:srgbClr val="7030A0"/>
                </a:solidFill>
                <a:effectLst/>
                <a:latin typeface="Times New Roman"/>
                <a:ea typeface="Calibri"/>
                <a:cs typeface="Times New Roman"/>
              </a:rPr>
              <a:t>sử</a:t>
            </a:r>
            <a:r>
              <a:rPr lang="en-US" sz="4400" b="1" dirty="0">
                <a:solidFill>
                  <a:srgbClr val="7030A0"/>
                </a:solidFill>
                <a:effectLst/>
                <a:latin typeface="Times New Roman"/>
                <a:ea typeface="Calibri"/>
                <a:cs typeface="Times New Roman"/>
              </a:rPr>
              <a:t> </a:t>
            </a:r>
            <a:r>
              <a:rPr lang="en-US" sz="4400" b="1" dirty="0" err="1">
                <a:solidFill>
                  <a:srgbClr val="7030A0"/>
                </a:solidFill>
                <a:effectLst/>
                <a:latin typeface="Times New Roman"/>
                <a:ea typeface="Calibri"/>
                <a:cs typeface="Times New Roman"/>
              </a:rPr>
              <a:t>dụng</a:t>
            </a:r>
            <a:r>
              <a:rPr lang="en-US" sz="4400" b="1" dirty="0">
                <a:solidFill>
                  <a:srgbClr val="7030A0"/>
                </a:solidFill>
                <a:effectLst/>
                <a:latin typeface="Times New Roman"/>
                <a:ea typeface="Calibri"/>
                <a:cs typeface="Times New Roman"/>
              </a:rPr>
              <a:t> </a:t>
            </a:r>
            <a:r>
              <a:rPr lang="en-US" sz="4400" b="1" dirty="0" err="1">
                <a:solidFill>
                  <a:srgbClr val="7030A0"/>
                </a:solidFill>
                <a:effectLst/>
                <a:latin typeface="Times New Roman"/>
                <a:ea typeface="Calibri"/>
                <a:cs typeface="Times New Roman"/>
              </a:rPr>
              <a:t>tiền</a:t>
            </a:r>
            <a:r>
              <a:rPr lang="en-US" sz="4400" b="1" dirty="0">
                <a:solidFill>
                  <a:srgbClr val="7030A0"/>
                </a:solidFill>
                <a:effectLst/>
                <a:latin typeface="Times New Roman"/>
                <a:ea typeface="Calibri"/>
                <a:cs typeface="Times New Roman"/>
              </a:rPr>
              <a:t> </a:t>
            </a:r>
            <a:r>
              <a:rPr lang="en-US" sz="4400" b="1" dirty="0" err="1">
                <a:solidFill>
                  <a:srgbClr val="7030A0"/>
                </a:solidFill>
                <a:effectLst/>
                <a:latin typeface="Times New Roman"/>
                <a:ea typeface="Calibri"/>
                <a:cs typeface="Times New Roman"/>
              </a:rPr>
              <a:t>tiết</a:t>
            </a:r>
            <a:r>
              <a:rPr lang="en-US" sz="4400" b="1" dirty="0">
                <a:solidFill>
                  <a:srgbClr val="7030A0"/>
                </a:solidFill>
                <a:effectLst/>
                <a:latin typeface="Times New Roman"/>
                <a:ea typeface="Calibri"/>
                <a:cs typeface="Times New Roman"/>
              </a:rPr>
              <a:t> </a:t>
            </a:r>
            <a:r>
              <a:rPr lang="en-US" sz="4400" b="1" dirty="0" err="1">
                <a:solidFill>
                  <a:srgbClr val="7030A0"/>
                </a:solidFill>
                <a:effectLst/>
                <a:latin typeface="Times New Roman"/>
                <a:ea typeface="Calibri"/>
                <a:cs typeface="Times New Roman"/>
              </a:rPr>
              <a:t>kiệm</a:t>
            </a:r>
            <a:r>
              <a:rPr lang="en-US" sz="4400" b="1" dirty="0">
                <a:solidFill>
                  <a:srgbClr val="7030A0"/>
                </a:solidFill>
                <a:effectLst/>
                <a:latin typeface="Times New Roman"/>
                <a:ea typeface="Calibri"/>
                <a:cs typeface="Times New Roman"/>
              </a:rPr>
              <a:t> </a:t>
            </a:r>
            <a:r>
              <a:rPr lang="en-US" sz="4400" b="1" dirty="0" err="1">
                <a:solidFill>
                  <a:srgbClr val="7030A0"/>
                </a:solidFill>
                <a:effectLst/>
                <a:latin typeface="Times New Roman"/>
                <a:ea typeface="Calibri"/>
                <a:cs typeface="Times New Roman"/>
              </a:rPr>
              <a:t>của</a:t>
            </a:r>
            <a:r>
              <a:rPr lang="en-US" sz="4400" b="1" dirty="0">
                <a:solidFill>
                  <a:srgbClr val="7030A0"/>
                </a:solidFill>
                <a:effectLst/>
                <a:latin typeface="Times New Roman"/>
                <a:ea typeface="Calibri"/>
                <a:cs typeface="Times New Roman"/>
              </a:rPr>
              <a:t> </a:t>
            </a:r>
            <a:r>
              <a:rPr lang="en-US" sz="4400" b="1" dirty="0" err="1">
                <a:solidFill>
                  <a:srgbClr val="7030A0"/>
                </a:solidFill>
                <a:effectLst/>
                <a:latin typeface="Times New Roman"/>
                <a:ea typeface="Calibri"/>
                <a:cs typeface="Times New Roman"/>
              </a:rPr>
              <a:t>mình</a:t>
            </a:r>
            <a:r>
              <a:rPr lang="en-US" sz="4400" b="1" dirty="0">
                <a:solidFill>
                  <a:srgbClr val="7030A0"/>
                </a:solidFill>
                <a:effectLst/>
                <a:latin typeface="Times New Roman"/>
                <a:ea typeface="Calibri"/>
                <a:cs typeface="Times New Roman"/>
              </a:rPr>
              <a:t> </a:t>
            </a:r>
            <a:r>
              <a:rPr lang="en-US" sz="4400" b="1" dirty="0" err="1">
                <a:solidFill>
                  <a:srgbClr val="7030A0"/>
                </a:solidFill>
                <a:effectLst/>
                <a:latin typeface="Times New Roman"/>
                <a:ea typeface="Calibri"/>
                <a:cs typeface="Times New Roman"/>
              </a:rPr>
              <a:t>vào</a:t>
            </a:r>
            <a:r>
              <a:rPr lang="en-US" sz="4400" b="1" dirty="0">
                <a:solidFill>
                  <a:srgbClr val="7030A0"/>
                </a:solidFill>
                <a:effectLst/>
                <a:latin typeface="Times New Roman"/>
                <a:ea typeface="Calibri"/>
                <a:cs typeface="Times New Roman"/>
              </a:rPr>
              <a:t> </a:t>
            </a:r>
            <a:r>
              <a:rPr lang="en-US" sz="4400" b="1" dirty="0" err="1">
                <a:solidFill>
                  <a:srgbClr val="7030A0"/>
                </a:solidFill>
                <a:effectLst/>
                <a:latin typeface="Times New Roman"/>
                <a:ea typeface="Calibri"/>
                <a:cs typeface="Times New Roman"/>
              </a:rPr>
              <a:t>những</a:t>
            </a:r>
            <a:r>
              <a:rPr lang="en-US" sz="4400" b="1" dirty="0">
                <a:solidFill>
                  <a:srgbClr val="7030A0"/>
                </a:solidFill>
                <a:effectLst/>
                <a:latin typeface="Times New Roman"/>
                <a:ea typeface="Calibri"/>
                <a:cs typeface="Times New Roman"/>
              </a:rPr>
              <a:t> </a:t>
            </a:r>
            <a:r>
              <a:rPr lang="en-US" sz="4400" b="1" dirty="0" err="1">
                <a:solidFill>
                  <a:srgbClr val="7030A0"/>
                </a:solidFill>
                <a:effectLst/>
                <a:latin typeface="Times New Roman"/>
                <a:ea typeface="Calibri"/>
                <a:cs typeface="Times New Roman"/>
              </a:rPr>
              <a:t>việc</a:t>
            </a:r>
            <a:r>
              <a:rPr lang="en-US" sz="4400" b="1" dirty="0">
                <a:solidFill>
                  <a:srgbClr val="7030A0"/>
                </a:solidFill>
                <a:effectLst/>
                <a:latin typeface="Times New Roman"/>
                <a:ea typeface="Calibri"/>
                <a:cs typeface="Times New Roman"/>
              </a:rPr>
              <a:t> </a:t>
            </a:r>
            <a:r>
              <a:rPr lang="en-US" sz="4400" b="1" dirty="0" err="1">
                <a:solidFill>
                  <a:srgbClr val="7030A0"/>
                </a:solidFill>
                <a:effectLst/>
                <a:latin typeface="Times New Roman"/>
                <a:ea typeface="Calibri"/>
                <a:cs typeface="Times New Roman"/>
              </a:rPr>
              <a:t>gì</a:t>
            </a:r>
            <a:r>
              <a:rPr lang="en-US" sz="4400" b="1" dirty="0">
                <a:solidFill>
                  <a:srgbClr val="7030A0"/>
                </a:solidFill>
                <a:effectLst/>
                <a:latin typeface="Times New Roman"/>
                <a:ea typeface="Calibri"/>
                <a:cs typeface="Times New Roman"/>
              </a:rPr>
              <a:t>?</a:t>
            </a:r>
            <a:endParaRPr lang="en-US" sz="4400" b="1" dirty="0">
              <a:solidFill>
                <a:srgbClr val="7030A0"/>
              </a:solidFill>
              <a:ea typeface="Calibri"/>
              <a:cs typeface="Times New Roman"/>
            </a:endParaRPr>
          </a:p>
          <a:p>
            <a:pPr algn="just">
              <a:lnSpc>
                <a:spcPct val="115000"/>
              </a:lnSpc>
              <a:spcAft>
                <a:spcPts val="0"/>
              </a:spcAft>
            </a:pPr>
            <a:r>
              <a:rPr lang="en-US" sz="4400" b="1" dirty="0">
                <a:solidFill>
                  <a:srgbClr val="7030A0"/>
                </a:solidFill>
                <a:effectLst/>
                <a:latin typeface="Times New Roman"/>
                <a:ea typeface="Calibri"/>
                <a:cs typeface="Times New Roman"/>
              </a:rPr>
              <a:t>+ </a:t>
            </a:r>
            <a:r>
              <a:rPr lang="en-US" sz="4400" b="1" dirty="0" err="1">
                <a:solidFill>
                  <a:srgbClr val="7030A0"/>
                </a:solidFill>
                <a:effectLst/>
                <a:latin typeface="Times New Roman"/>
                <a:ea typeface="Calibri"/>
                <a:cs typeface="Times New Roman"/>
              </a:rPr>
              <a:t>Vì</a:t>
            </a:r>
            <a:r>
              <a:rPr lang="en-US" sz="4400" b="1" dirty="0">
                <a:solidFill>
                  <a:srgbClr val="7030A0"/>
                </a:solidFill>
                <a:effectLst/>
                <a:latin typeface="Times New Roman"/>
                <a:ea typeface="Calibri"/>
                <a:cs typeface="Times New Roman"/>
              </a:rPr>
              <a:t> </a:t>
            </a:r>
            <a:r>
              <a:rPr lang="en-US" sz="4400" b="1" dirty="0" err="1">
                <a:solidFill>
                  <a:srgbClr val="7030A0"/>
                </a:solidFill>
                <a:effectLst/>
                <a:latin typeface="Times New Roman"/>
                <a:ea typeface="Calibri"/>
                <a:cs typeface="Times New Roman"/>
              </a:rPr>
              <a:t>sao</a:t>
            </a:r>
            <a:r>
              <a:rPr lang="en-US" sz="4400" b="1" dirty="0">
                <a:solidFill>
                  <a:srgbClr val="7030A0"/>
                </a:solidFill>
                <a:effectLst/>
                <a:latin typeface="Times New Roman"/>
                <a:ea typeface="Calibri"/>
                <a:cs typeface="Times New Roman"/>
              </a:rPr>
              <a:t> </a:t>
            </a:r>
            <a:r>
              <a:rPr lang="en-US" sz="4400" b="1" dirty="0" err="1">
                <a:solidFill>
                  <a:srgbClr val="7030A0"/>
                </a:solidFill>
                <a:effectLst/>
                <a:latin typeface="Times New Roman"/>
                <a:ea typeface="Calibri"/>
                <a:cs typeface="Times New Roman"/>
              </a:rPr>
              <a:t>em</a:t>
            </a:r>
            <a:r>
              <a:rPr lang="en-US" sz="4400" b="1" dirty="0">
                <a:solidFill>
                  <a:srgbClr val="7030A0"/>
                </a:solidFill>
                <a:effectLst/>
                <a:latin typeface="Times New Roman"/>
                <a:ea typeface="Calibri"/>
                <a:cs typeface="Times New Roman"/>
              </a:rPr>
              <a:t> </a:t>
            </a:r>
            <a:r>
              <a:rPr lang="en-US" sz="4400" b="1" dirty="0" err="1">
                <a:solidFill>
                  <a:srgbClr val="7030A0"/>
                </a:solidFill>
                <a:effectLst/>
                <a:latin typeface="Times New Roman"/>
                <a:ea typeface="Calibri"/>
                <a:cs typeface="Times New Roman"/>
              </a:rPr>
              <a:t>lại</a:t>
            </a:r>
            <a:r>
              <a:rPr lang="en-US" sz="4400" b="1" dirty="0">
                <a:solidFill>
                  <a:srgbClr val="7030A0"/>
                </a:solidFill>
                <a:effectLst/>
                <a:latin typeface="Times New Roman"/>
                <a:ea typeface="Calibri"/>
                <a:cs typeface="Times New Roman"/>
              </a:rPr>
              <a:t> </a:t>
            </a:r>
            <a:r>
              <a:rPr lang="en-US" sz="4400" b="1" dirty="0" err="1">
                <a:solidFill>
                  <a:srgbClr val="7030A0"/>
                </a:solidFill>
                <a:effectLst/>
                <a:latin typeface="Times New Roman"/>
                <a:ea typeface="Calibri"/>
                <a:cs typeface="Times New Roman"/>
              </a:rPr>
              <a:t>sử</a:t>
            </a:r>
            <a:r>
              <a:rPr lang="en-US" sz="4400" b="1" dirty="0">
                <a:solidFill>
                  <a:srgbClr val="7030A0"/>
                </a:solidFill>
                <a:effectLst/>
                <a:latin typeface="Times New Roman"/>
                <a:ea typeface="Calibri"/>
                <a:cs typeface="Times New Roman"/>
              </a:rPr>
              <a:t> </a:t>
            </a:r>
            <a:r>
              <a:rPr lang="en-US" sz="4400" b="1" dirty="0" err="1">
                <a:solidFill>
                  <a:srgbClr val="7030A0"/>
                </a:solidFill>
                <a:effectLst/>
                <a:latin typeface="Times New Roman"/>
                <a:ea typeface="Calibri"/>
                <a:cs typeface="Times New Roman"/>
              </a:rPr>
              <a:t>dụng</a:t>
            </a:r>
            <a:r>
              <a:rPr lang="en-US" sz="4400" b="1" dirty="0">
                <a:solidFill>
                  <a:srgbClr val="7030A0"/>
                </a:solidFill>
                <a:effectLst/>
                <a:latin typeface="Times New Roman"/>
                <a:ea typeface="Calibri"/>
                <a:cs typeface="Times New Roman"/>
              </a:rPr>
              <a:t> </a:t>
            </a:r>
            <a:r>
              <a:rPr lang="en-US" sz="4400" b="1" dirty="0" err="1">
                <a:solidFill>
                  <a:srgbClr val="7030A0"/>
                </a:solidFill>
                <a:effectLst/>
                <a:latin typeface="Times New Roman"/>
                <a:ea typeface="Calibri"/>
                <a:cs typeface="Times New Roman"/>
              </a:rPr>
              <a:t>tiền</a:t>
            </a:r>
            <a:r>
              <a:rPr lang="en-US" sz="4400" b="1" dirty="0">
                <a:solidFill>
                  <a:srgbClr val="7030A0"/>
                </a:solidFill>
                <a:effectLst/>
                <a:latin typeface="Times New Roman"/>
                <a:ea typeface="Calibri"/>
                <a:cs typeface="Times New Roman"/>
              </a:rPr>
              <a:t> </a:t>
            </a:r>
            <a:r>
              <a:rPr lang="en-US" sz="4400" b="1" dirty="0" err="1">
                <a:solidFill>
                  <a:srgbClr val="7030A0"/>
                </a:solidFill>
                <a:effectLst/>
                <a:latin typeface="Times New Roman"/>
                <a:ea typeface="Calibri"/>
                <a:cs typeface="Times New Roman"/>
              </a:rPr>
              <a:t>vào</a:t>
            </a:r>
            <a:r>
              <a:rPr lang="en-US" sz="4400" b="1" dirty="0">
                <a:solidFill>
                  <a:srgbClr val="7030A0"/>
                </a:solidFill>
                <a:effectLst/>
                <a:latin typeface="Times New Roman"/>
                <a:ea typeface="Calibri"/>
                <a:cs typeface="Times New Roman"/>
              </a:rPr>
              <a:t> </a:t>
            </a:r>
            <a:r>
              <a:rPr lang="en-US" sz="4400" b="1" dirty="0" err="1">
                <a:solidFill>
                  <a:srgbClr val="7030A0"/>
                </a:solidFill>
                <a:effectLst/>
                <a:latin typeface="Times New Roman"/>
                <a:ea typeface="Calibri"/>
                <a:cs typeface="Times New Roman"/>
              </a:rPr>
              <a:t>những</a:t>
            </a:r>
            <a:r>
              <a:rPr lang="en-US" sz="4400" b="1" dirty="0">
                <a:solidFill>
                  <a:srgbClr val="7030A0"/>
                </a:solidFill>
                <a:effectLst/>
                <a:latin typeface="Times New Roman"/>
                <a:ea typeface="Calibri"/>
                <a:cs typeface="Times New Roman"/>
              </a:rPr>
              <a:t> </a:t>
            </a:r>
            <a:r>
              <a:rPr lang="en-US" sz="4400" b="1" dirty="0" err="1">
                <a:solidFill>
                  <a:srgbClr val="7030A0"/>
                </a:solidFill>
                <a:effectLst/>
                <a:latin typeface="Times New Roman"/>
                <a:ea typeface="Calibri"/>
                <a:cs typeface="Times New Roman"/>
              </a:rPr>
              <a:t>việc</a:t>
            </a:r>
            <a:r>
              <a:rPr lang="en-US" sz="4400" b="1" dirty="0">
                <a:solidFill>
                  <a:srgbClr val="7030A0"/>
                </a:solidFill>
                <a:effectLst/>
                <a:latin typeface="Times New Roman"/>
                <a:ea typeface="Calibri"/>
                <a:cs typeface="Times New Roman"/>
              </a:rPr>
              <a:t> </a:t>
            </a:r>
            <a:r>
              <a:rPr lang="en-US" sz="4400" b="1" dirty="0" err="1">
                <a:solidFill>
                  <a:srgbClr val="7030A0"/>
                </a:solidFill>
                <a:effectLst/>
                <a:latin typeface="Times New Roman"/>
                <a:ea typeface="Calibri"/>
                <a:cs typeface="Times New Roman"/>
              </a:rPr>
              <a:t>đó</a:t>
            </a:r>
            <a:r>
              <a:rPr lang="en-US" sz="4400" b="1" dirty="0">
                <a:solidFill>
                  <a:srgbClr val="7030A0"/>
                </a:solidFill>
                <a:effectLst/>
                <a:latin typeface="Times New Roman"/>
                <a:ea typeface="Calibri"/>
                <a:cs typeface="Times New Roman"/>
              </a:rPr>
              <a:t>?</a:t>
            </a:r>
            <a:endParaRPr lang="en-US" sz="4400" b="1" dirty="0">
              <a:solidFill>
                <a:srgbClr val="7030A0"/>
              </a:solidFill>
              <a:ea typeface="Calibri"/>
              <a:cs typeface="Times New Roman"/>
            </a:endParaRPr>
          </a:p>
        </p:txBody>
      </p:sp>
      <p:pic>
        <p:nvPicPr>
          <p:cNvPr id="5" name="Picture 13" descr="10"/>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533900" y="255325"/>
            <a:ext cx="762000" cy="10400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1695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40426" y="1143000"/>
            <a:ext cx="7170174" cy="5002716"/>
          </a:xfrm>
          <a:prstGeom prst="rect">
            <a:avLst/>
          </a:prstGeom>
          <a:noFill/>
        </p:spPr>
        <p:txBody>
          <a:bodyPr wrap="square">
            <a:spAutoFit/>
          </a:bodyPr>
          <a:lstStyle/>
          <a:p>
            <a:pPr algn="just">
              <a:lnSpc>
                <a:spcPct val="115000"/>
              </a:lnSpc>
              <a:spcAft>
                <a:spcPts val="0"/>
              </a:spcAft>
            </a:pPr>
            <a:r>
              <a:rPr lang="vi-VN" sz="4000" b="1" i="1" dirty="0">
                <a:solidFill>
                  <a:srgbClr val="FF0000"/>
                </a:solidFill>
                <a:effectLst/>
                <a:latin typeface="Times New Roman"/>
                <a:ea typeface="Calibri"/>
                <a:cs typeface="Times New Roman"/>
              </a:rPr>
              <a:t>   </a:t>
            </a:r>
            <a:r>
              <a:rPr lang="en-US" sz="4000" b="1" dirty="0" err="1">
                <a:solidFill>
                  <a:srgbClr val="00B050"/>
                </a:solidFill>
                <a:effectLst/>
                <a:latin typeface="Times New Roman"/>
                <a:ea typeface="Calibri"/>
                <a:cs typeface="Times New Roman"/>
              </a:rPr>
              <a:t>Trong</a:t>
            </a:r>
            <a:r>
              <a:rPr lang="en-US" sz="4000" b="1" dirty="0">
                <a:solidFill>
                  <a:srgbClr val="00B050"/>
                </a:solidFill>
                <a:effectLst/>
                <a:latin typeface="Times New Roman"/>
                <a:ea typeface="Calibri"/>
                <a:cs typeface="Times New Roman"/>
              </a:rPr>
              <a:t> </a:t>
            </a:r>
            <a:r>
              <a:rPr lang="en-US" sz="4000" b="1" dirty="0" err="1">
                <a:solidFill>
                  <a:srgbClr val="00B050"/>
                </a:solidFill>
                <a:effectLst/>
                <a:latin typeface="Times New Roman"/>
                <a:ea typeface="Calibri"/>
                <a:cs typeface="Times New Roman"/>
              </a:rPr>
              <a:t>cuộc</a:t>
            </a:r>
            <a:r>
              <a:rPr lang="en-US" sz="4000" b="1" dirty="0">
                <a:solidFill>
                  <a:srgbClr val="00B050"/>
                </a:solidFill>
                <a:effectLst/>
                <a:latin typeface="Times New Roman"/>
                <a:ea typeface="Calibri"/>
                <a:cs typeface="Times New Roman"/>
              </a:rPr>
              <a:t> </a:t>
            </a:r>
            <a:r>
              <a:rPr lang="en-US" sz="4000" b="1" dirty="0" err="1">
                <a:solidFill>
                  <a:srgbClr val="00B050"/>
                </a:solidFill>
                <a:effectLst/>
                <a:latin typeface="Times New Roman"/>
                <a:ea typeface="Calibri"/>
                <a:cs typeface="Times New Roman"/>
              </a:rPr>
              <a:t>sống</a:t>
            </a:r>
            <a:r>
              <a:rPr lang="en-US" sz="4000" b="1" dirty="0">
                <a:solidFill>
                  <a:srgbClr val="00B050"/>
                </a:solidFill>
                <a:effectLst/>
                <a:latin typeface="Times New Roman"/>
                <a:ea typeface="Calibri"/>
                <a:cs typeface="Times New Roman"/>
              </a:rPr>
              <a:t> </a:t>
            </a:r>
            <a:r>
              <a:rPr lang="en-US" sz="4000" b="1" dirty="0" err="1">
                <a:solidFill>
                  <a:srgbClr val="00B050"/>
                </a:solidFill>
                <a:effectLst/>
                <a:latin typeface="Times New Roman"/>
                <a:ea typeface="Calibri"/>
                <a:cs typeface="Times New Roman"/>
              </a:rPr>
              <a:t>hằng</a:t>
            </a:r>
            <a:r>
              <a:rPr lang="en-US" sz="4000" b="1" dirty="0">
                <a:solidFill>
                  <a:srgbClr val="00B050"/>
                </a:solidFill>
                <a:effectLst/>
                <a:latin typeface="Times New Roman"/>
                <a:ea typeface="Calibri"/>
                <a:cs typeface="Times New Roman"/>
              </a:rPr>
              <a:t> </a:t>
            </a:r>
            <a:r>
              <a:rPr lang="en-US" sz="4000" b="1" dirty="0" err="1">
                <a:solidFill>
                  <a:srgbClr val="00B050"/>
                </a:solidFill>
                <a:effectLst/>
                <a:latin typeface="Times New Roman"/>
                <a:ea typeface="Calibri"/>
                <a:cs typeface="Times New Roman"/>
              </a:rPr>
              <a:t>ngày</a:t>
            </a:r>
            <a:r>
              <a:rPr lang="en-US" sz="4000" b="1" dirty="0">
                <a:solidFill>
                  <a:srgbClr val="00B050"/>
                </a:solidFill>
                <a:effectLst/>
                <a:latin typeface="Times New Roman"/>
                <a:ea typeface="Calibri"/>
                <a:cs typeface="Times New Roman"/>
              </a:rPr>
              <a:t> </a:t>
            </a:r>
            <a:r>
              <a:rPr lang="en-US" sz="4000" b="1" dirty="0" err="1">
                <a:solidFill>
                  <a:srgbClr val="00B050"/>
                </a:solidFill>
                <a:effectLst/>
                <a:latin typeface="Times New Roman"/>
                <a:ea typeface="Calibri"/>
                <a:cs typeface="Times New Roman"/>
              </a:rPr>
              <a:t>có</a:t>
            </a:r>
            <a:r>
              <a:rPr lang="en-US" sz="4000" b="1" dirty="0">
                <a:solidFill>
                  <a:srgbClr val="00B050"/>
                </a:solidFill>
                <a:effectLst/>
                <a:latin typeface="Times New Roman"/>
                <a:ea typeface="Calibri"/>
                <a:cs typeface="Times New Roman"/>
              </a:rPr>
              <a:t> </a:t>
            </a:r>
            <a:r>
              <a:rPr lang="en-US" sz="4000" b="1" dirty="0" err="1">
                <a:solidFill>
                  <a:srgbClr val="00B050"/>
                </a:solidFill>
                <a:effectLst/>
                <a:latin typeface="Times New Roman"/>
                <a:ea typeface="Calibri"/>
                <a:cs typeface="Times New Roman"/>
              </a:rPr>
              <a:t>nhiều</a:t>
            </a:r>
            <a:r>
              <a:rPr lang="en-US" sz="4000" b="1" dirty="0">
                <a:solidFill>
                  <a:srgbClr val="00B050"/>
                </a:solidFill>
                <a:effectLst/>
                <a:latin typeface="Times New Roman"/>
                <a:ea typeface="Calibri"/>
                <a:cs typeface="Times New Roman"/>
              </a:rPr>
              <a:t> </a:t>
            </a:r>
            <a:r>
              <a:rPr lang="en-US" sz="4000" b="1" dirty="0" err="1">
                <a:solidFill>
                  <a:srgbClr val="00B050"/>
                </a:solidFill>
                <a:effectLst/>
                <a:latin typeface="Times New Roman"/>
                <a:ea typeface="Calibri"/>
                <a:cs typeface="Times New Roman"/>
              </a:rPr>
              <a:t>việc</a:t>
            </a:r>
            <a:r>
              <a:rPr lang="en-US" sz="4000" b="1" dirty="0">
                <a:solidFill>
                  <a:srgbClr val="00B050"/>
                </a:solidFill>
                <a:effectLst/>
                <a:latin typeface="Times New Roman"/>
                <a:ea typeface="Calibri"/>
                <a:cs typeface="Times New Roman"/>
              </a:rPr>
              <a:t> </a:t>
            </a:r>
            <a:r>
              <a:rPr lang="en-US" sz="4000" b="1" dirty="0" err="1">
                <a:solidFill>
                  <a:srgbClr val="00B050"/>
                </a:solidFill>
                <a:effectLst/>
                <a:latin typeface="Times New Roman"/>
                <a:ea typeface="Calibri"/>
                <a:cs typeface="Times New Roman"/>
              </a:rPr>
              <a:t>chúng</a:t>
            </a:r>
            <a:r>
              <a:rPr lang="en-US" sz="4000" b="1" dirty="0">
                <a:solidFill>
                  <a:srgbClr val="00B050"/>
                </a:solidFill>
                <a:effectLst/>
                <a:latin typeface="Times New Roman"/>
                <a:ea typeface="Calibri"/>
                <a:cs typeface="Times New Roman"/>
              </a:rPr>
              <a:t> ta </a:t>
            </a:r>
            <a:r>
              <a:rPr lang="en-US" sz="4000" b="1" dirty="0" err="1">
                <a:solidFill>
                  <a:srgbClr val="00B050"/>
                </a:solidFill>
                <a:effectLst/>
                <a:latin typeface="Times New Roman"/>
                <a:ea typeface="Calibri"/>
                <a:cs typeface="Times New Roman"/>
              </a:rPr>
              <a:t>phải</a:t>
            </a:r>
            <a:r>
              <a:rPr lang="en-US" sz="4000" b="1" dirty="0">
                <a:solidFill>
                  <a:srgbClr val="00B050"/>
                </a:solidFill>
                <a:effectLst/>
                <a:latin typeface="Times New Roman"/>
                <a:ea typeface="Calibri"/>
                <a:cs typeface="Times New Roman"/>
              </a:rPr>
              <a:t> </a:t>
            </a:r>
            <a:r>
              <a:rPr lang="en-US" sz="4000" b="1" dirty="0" err="1">
                <a:solidFill>
                  <a:srgbClr val="00B050"/>
                </a:solidFill>
                <a:effectLst/>
                <a:latin typeface="Times New Roman"/>
                <a:ea typeface="Calibri"/>
                <a:cs typeface="Times New Roman"/>
              </a:rPr>
              <a:t>sử</a:t>
            </a:r>
            <a:r>
              <a:rPr lang="en-US" sz="4000" b="1" dirty="0">
                <a:solidFill>
                  <a:srgbClr val="00B050"/>
                </a:solidFill>
                <a:effectLst/>
                <a:latin typeface="Times New Roman"/>
                <a:ea typeface="Calibri"/>
                <a:cs typeface="Times New Roman"/>
              </a:rPr>
              <a:t> </a:t>
            </a:r>
            <a:r>
              <a:rPr lang="en-US" sz="4000" b="1" dirty="0" err="1">
                <a:solidFill>
                  <a:srgbClr val="00B050"/>
                </a:solidFill>
                <a:effectLst/>
                <a:latin typeface="Times New Roman"/>
                <a:ea typeface="Calibri"/>
                <a:cs typeface="Times New Roman"/>
              </a:rPr>
              <a:t>dụng</a:t>
            </a:r>
            <a:r>
              <a:rPr lang="en-US" sz="4000" b="1" dirty="0">
                <a:solidFill>
                  <a:srgbClr val="00B050"/>
                </a:solidFill>
                <a:effectLst/>
                <a:latin typeface="Times New Roman"/>
                <a:ea typeface="Calibri"/>
                <a:cs typeface="Times New Roman"/>
              </a:rPr>
              <a:t> </a:t>
            </a:r>
            <a:r>
              <a:rPr lang="en-US" sz="4000" b="1" dirty="0" err="1">
                <a:solidFill>
                  <a:srgbClr val="00B050"/>
                </a:solidFill>
                <a:effectLst/>
                <a:latin typeface="Times New Roman"/>
                <a:ea typeface="Calibri"/>
                <a:cs typeface="Times New Roman"/>
              </a:rPr>
              <a:t>đến</a:t>
            </a:r>
            <a:r>
              <a:rPr lang="en-US" sz="4000" b="1" dirty="0">
                <a:solidFill>
                  <a:srgbClr val="00B050"/>
                </a:solidFill>
                <a:effectLst/>
                <a:latin typeface="Times New Roman"/>
                <a:ea typeface="Calibri"/>
                <a:cs typeface="Times New Roman"/>
              </a:rPr>
              <a:t> </a:t>
            </a:r>
            <a:r>
              <a:rPr lang="en-US" sz="4000" b="1" dirty="0" err="1">
                <a:solidFill>
                  <a:srgbClr val="00B050"/>
                </a:solidFill>
                <a:effectLst/>
                <a:latin typeface="Times New Roman"/>
                <a:ea typeface="Calibri"/>
                <a:cs typeface="Times New Roman"/>
              </a:rPr>
              <a:t>tiền</a:t>
            </a:r>
            <a:r>
              <a:rPr lang="en-US" sz="4000" b="1" dirty="0">
                <a:solidFill>
                  <a:srgbClr val="00B050"/>
                </a:solidFill>
                <a:effectLst/>
                <a:latin typeface="Times New Roman"/>
                <a:ea typeface="Calibri"/>
                <a:cs typeface="Times New Roman"/>
              </a:rPr>
              <a:t> </a:t>
            </a:r>
            <a:r>
              <a:rPr lang="en-US" sz="4000" b="1" dirty="0" err="1">
                <a:solidFill>
                  <a:srgbClr val="00B050"/>
                </a:solidFill>
                <a:effectLst/>
                <a:latin typeface="Times New Roman"/>
                <a:ea typeface="Calibri"/>
                <a:cs typeface="Times New Roman"/>
              </a:rPr>
              <a:t>như</a:t>
            </a:r>
            <a:r>
              <a:rPr lang="en-US" sz="4000" b="1" dirty="0">
                <a:solidFill>
                  <a:srgbClr val="00B050"/>
                </a:solidFill>
                <a:effectLst/>
                <a:latin typeface="Times New Roman"/>
                <a:ea typeface="Calibri"/>
                <a:cs typeface="Times New Roman"/>
              </a:rPr>
              <a:t>: </a:t>
            </a:r>
            <a:r>
              <a:rPr lang="en-US" sz="4000" b="1" dirty="0" err="1">
                <a:solidFill>
                  <a:srgbClr val="00B050"/>
                </a:solidFill>
                <a:effectLst/>
                <a:latin typeface="Times New Roman"/>
                <a:ea typeface="Calibri"/>
                <a:cs typeface="Times New Roman"/>
              </a:rPr>
              <a:t>ăn</a:t>
            </a:r>
            <a:r>
              <a:rPr lang="en-US" sz="4000" b="1" dirty="0">
                <a:solidFill>
                  <a:srgbClr val="00B050"/>
                </a:solidFill>
                <a:effectLst/>
                <a:latin typeface="Times New Roman"/>
                <a:ea typeface="Calibri"/>
                <a:cs typeface="Times New Roman"/>
              </a:rPr>
              <a:t> </a:t>
            </a:r>
            <a:r>
              <a:rPr lang="en-US" sz="4000" b="1" dirty="0" err="1">
                <a:solidFill>
                  <a:srgbClr val="00B050"/>
                </a:solidFill>
                <a:effectLst/>
                <a:latin typeface="Times New Roman"/>
                <a:ea typeface="Calibri"/>
                <a:cs typeface="Times New Roman"/>
              </a:rPr>
              <a:t>uống</a:t>
            </a:r>
            <a:r>
              <a:rPr lang="en-US" sz="4000" b="1" dirty="0">
                <a:solidFill>
                  <a:srgbClr val="00B050"/>
                </a:solidFill>
                <a:effectLst/>
                <a:latin typeface="Times New Roman"/>
                <a:ea typeface="Calibri"/>
                <a:cs typeface="Times New Roman"/>
              </a:rPr>
              <a:t>, </a:t>
            </a:r>
            <a:r>
              <a:rPr lang="en-US" sz="4000" b="1" dirty="0" err="1">
                <a:solidFill>
                  <a:srgbClr val="00B050"/>
                </a:solidFill>
                <a:effectLst/>
                <a:latin typeface="Times New Roman"/>
                <a:ea typeface="Calibri"/>
                <a:cs typeface="Times New Roman"/>
              </a:rPr>
              <a:t>sinh</a:t>
            </a:r>
            <a:r>
              <a:rPr lang="en-US" sz="4000" b="1" dirty="0">
                <a:solidFill>
                  <a:srgbClr val="00B050"/>
                </a:solidFill>
                <a:effectLst/>
                <a:latin typeface="Times New Roman"/>
                <a:ea typeface="Calibri"/>
                <a:cs typeface="Times New Roman"/>
              </a:rPr>
              <a:t> </a:t>
            </a:r>
            <a:r>
              <a:rPr lang="en-US" sz="4000" b="1" dirty="0" err="1">
                <a:solidFill>
                  <a:srgbClr val="00B050"/>
                </a:solidFill>
                <a:effectLst/>
                <a:latin typeface="Times New Roman"/>
                <a:ea typeface="Calibri"/>
                <a:cs typeface="Times New Roman"/>
              </a:rPr>
              <a:t>hoạt</a:t>
            </a:r>
            <a:r>
              <a:rPr lang="en-US" sz="4000" b="1" dirty="0">
                <a:solidFill>
                  <a:srgbClr val="00B050"/>
                </a:solidFill>
                <a:effectLst/>
                <a:latin typeface="Times New Roman"/>
                <a:ea typeface="Calibri"/>
                <a:cs typeface="Times New Roman"/>
              </a:rPr>
              <a:t>, </a:t>
            </a:r>
            <a:r>
              <a:rPr lang="en-US" sz="4000" b="1" dirty="0" err="1">
                <a:solidFill>
                  <a:srgbClr val="00B050"/>
                </a:solidFill>
                <a:effectLst/>
                <a:latin typeface="Times New Roman"/>
                <a:ea typeface="Calibri"/>
                <a:cs typeface="Times New Roman"/>
              </a:rPr>
              <a:t>học</a:t>
            </a:r>
            <a:r>
              <a:rPr lang="en-US" sz="4000" b="1" dirty="0">
                <a:solidFill>
                  <a:srgbClr val="00B050"/>
                </a:solidFill>
                <a:effectLst/>
                <a:latin typeface="Times New Roman"/>
                <a:ea typeface="Calibri"/>
                <a:cs typeface="Times New Roman"/>
              </a:rPr>
              <a:t> </a:t>
            </a:r>
            <a:r>
              <a:rPr lang="en-US" sz="4000" b="1" dirty="0" err="1">
                <a:solidFill>
                  <a:srgbClr val="00B050"/>
                </a:solidFill>
                <a:effectLst/>
                <a:latin typeface="Times New Roman"/>
                <a:ea typeface="Calibri"/>
                <a:cs typeface="Times New Roman"/>
              </a:rPr>
              <a:t>hành</a:t>
            </a:r>
            <a:r>
              <a:rPr lang="en-US" sz="4000" b="1" dirty="0">
                <a:solidFill>
                  <a:srgbClr val="00B050"/>
                </a:solidFill>
                <a:effectLst/>
                <a:latin typeface="Times New Roman"/>
                <a:ea typeface="Calibri"/>
                <a:cs typeface="Times New Roman"/>
              </a:rPr>
              <a:t>, … </a:t>
            </a:r>
            <a:r>
              <a:rPr lang="en-US" sz="4000" b="1" dirty="0" err="1">
                <a:solidFill>
                  <a:srgbClr val="00B050"/>
                </a:solidFill>
                <a:effectLst/>
                <a:latin typeface="Times New Roman"/>
                <a:ea typeface="Calibri"/>
                <a:cs typeface="Times New Roman"/>
              </a:rPr>
              <a:t>Vì</a:t>
            </a:r>
            <a:r>
              <a:rPr lang="en-US" sz="4000" b="1" dirty="0">
                <a:solidFill>
                  <a:srgbClr val="00B050"/>
                </a:solidFill>
                <a:effectLst/>
                <a:latin typeface="Times New Roman"/>
                <a:ea typeface="Calibri"/>
                <a:cs typeface="Times New Roman"/>
              </a:rPr>
              <a:t> </a:t>
            </a:r>
            <a:r>
              <a:rPr lang="en-US" sz="4000" b="1" dirty="0" err="1">
                <a:solidFill>
                  <a:srgbClr val="00B050"/>
                </a:solidFill>
                <a:effectLst/>
                <a:latin typeface="Times New Roman"/>
                <a:ea typeface="Calibri"/>
                <a:cs typeface="Times New Roman"/>
              </a:rPr>
              <a:t>vậy</a:t>
            </a:r>
            <a:r>
              <a:rPr lang="vi-VN" sz="4000" b="1" dirty="0">
                <a:solidFill>
                  <a:srgbClr val="00B050"/>
                </a:solidFill>
                <a:effectLst/>
                <a:latin typeface="Times New Roman"/>
                <a:ea typeface="Calibri"/>
                <a:cs typeface="Times New Roman"/>
              </a:rPr>
              <a:t>,</a:t>
            </a:r>
            <a:r>
              <a:rPr lang="en-US" sz="4000" b="1" dirty="0">
                <a:solidFill>
                  <a:srgbClr val="00B050"/>
                </a:solidFill>
                <a:effectLst/>
                <a:latin typeface="Times New Roman"/>
                <a:ea typeface="Calibri"/>
                <a:cs typeface="Times New Roman"/>
              </a:rPr>
              <a:t> </a:t>
            </a:r>
            <a:r>
              <a:rPr lang="en-US" sz="4000" b="1" dirty="0" err="1">
                <a:solidFill>
                  <a:srgbClr val="00B050"/>
                </a:solidFill>
                <a:effectLst/>
                <a:latin typeface="Times New Roman"/>
                <a:ea typeface="Calibri"/>
                <a:cs typeface="Times New Roman"/>
              </a:rPr>
              <a:t>chúng</a:t>
            </a:r>
            <a:r>
              <a:rPr lang="en-US" sz="4000" b="1" dirty="0">
                <a:solidFill>
                  <a:srgbClr val="00B050"/>
                </a:solidFill>
                <a:effectLst/>
                <a:latin typeface="Times New Roman"/>
                <a:ea typeface="Calibri"/>
                <a:cs typeface="Times New Roman"/>
              </a:rPr>
              <a:t> ta </a:t>
            </a:r>
            <a:r>
              <a:rPr lang="en-US" sz="4000" b="1" dirty="0" err="1">
                <a:solidFill>
                  <a:srgbClr val="00B050"/>
                </a:solidFill>
                <a:effectLst/>
                <a:latin typeface="Times New Roman"/>
                <a:ea typeface="Calibri"/>
                <a:cs typeface="Times New Roman"/>
              </a:rPr>
              <a:t>phải</a:t>
            </a:r>
            <a:r>
              <a:rPr lang="en-US" sz="4000" b="1" dirty="0">
                <a:solidFill>
                  <a:srgbClr val="00B050"/>
                </a:solidFill>
                <a:effectLst/>
                <a:latin typeface="Times New Roman"/>
                <a:ea typeface="Calibri"/>
                <a:cs typeface="Times New Roman"/>
              </a:rPr>
              <a:t> </a:t>
            </a:r>
            <a:r>
              <a:rPr lang="en-US" sz="4000" b="1" dirty="0" err="1">
                <a:solidFill>
                  <a:srgbClr val="00B050"/>
                </a:solidFill>
                <a:effectLst/>
                <a:latin typeface="Times New Roman"/>
                <a:ea typeface="Calibri"/>
                <a:cs typeface="Times New Roman"/>
              </a:rPr>
              <a:t>biết</a:t>
            </a:r>
            <a:r>
              <a:rPr lang="en-US" sz="4000" b="1" dirty="0">
                <a:solidFill>
                  <a:srgbClr val="00B050"/>
                </a:solidFill>
                <a:effectLst/>
                <a:latin typeface="Times New Roman"/>
                <a:ea typeface="Calibri"/>
                <a:cs typeface="Times New Roman"/>
              </a:rPr>
              <a:t> </a:t>
            </a:r>
            <a:r>
              <a:rPr lang="en-US" sz="4000" b="1" dirty="0" err="1">
                <a:solidFill>
                  <a:srgbClr val="00B050"/>
                </a:solidFill>
                <a:effectLst/>
                <a:latin typeface="Times New Roman"/>
                <a:ea typeface="Calibri"/>
                <a:cs typeface="Times New Roman"/>
              </a:rPr>
              <a:t>tiêu</a:t>
            </a:r>
            <a:r>
              <a:rPr lang="en-US" sz="4000" b="1" dirty="0">
                <a:solidFill>
                  <a:srgbClr val="00B050"/>
                </a:solidFill>
                <a:effectLst/>
                <a:latin typeface="Times New Roman"/>
                <a:ea typeface="Calibri"/>
                <a:cs typeface="Times New Roman"/>
              </a:rPr>
              <a:t> </a:t>
            </a:r>
            <a:r>
              <a:rPr lang="en-US" sz="4000" b="1" dirty="0" err="1">
                <a:solidFill>
                  <a:srgbClr val="00B050"/>
                </a:solidFill>
                <a:effectLst/>
                <a:latin typeface="Times New Roman"/>
                <a:ea typeface="Calibri"/>
                <a:cs typeface="Times New Roman"/>
              </a:rPr>
              <a:t>tiền</a:t>
            </a:r>
            <a:r>
              <a:rPr lang="en-US" sz="4000" b="1" dirty="0">
                <a:solidFill>
                  <a:srgbClr val="00B050"/>
                </a:solidFill>
                <a:effectLst/>
                <a:latin typeface="Times New Roman"/>
                <a:ea typeface="Calibri"/>
                <a:cs typeface="Times New Roman"/>
              </a:rPr>
              <a:t> </a:t>
            </a:r>
            <a:r>
              <a:rPr lang="en-US" sz="4000" b="1" dirty="0" err="1">
                <a:solidFill>
                  <a:srgbClr val="00B050"/>
                </a:solidFill>
                <a:effectLst/>
                <a:latin typeface="Times New Roman"/>
                <a:ea typeface="Calibri"/>
                <a:cs typeface="Times New Roman"/>
              </a:rPr>
              <a:t>một</a:t>
            </a:r>
            <a:r>
              <a:rPr lang="en-US" sz="4000" b="1" dirty="0">
                <a:solidFill>
                  <a:srgbClr val="00B050"/>
                </a:solidFill>
                <a:effectLst/>
                <a:latin typeface="Times New Roman"/>
                <a:ea typeface="Calibri"/>
                <a:cs typeface="Times New Roman"/>
              </a:rPr>
              <a:t> </a:t>
            </a:r>
            <a:r>
              <a:rPr lang="en-US" sz="4000" b="1" dirty="0" err="1">
                <a:solidFill>
                  <a:srgbClr val="00B050"/>
                </a:solidFill>
                <a:effectLst/>
                <a:latin typeface="Times New Roman"/>
                <a:ea typeface="Calibri"/>
                <a:cs typeface="Times New Roman"/>
              </a:rPr>
              <a:t>cách</a:t>
            </a:r>
            <a:r>
              <a:rPr lang="en-US" sz="4000" b="1" dirty="0">
                <a:solidFill>
                  <a:srgbClr val="00B050"/>
                </a:solidFill>
                <a:effectLst/>
                <a:latin typeface="Times New Roman"/>
                <a:ea typeface="Calibri"/>
                <a:cs typeface="Times New Roman"/>
              </a:rPr>
              <a:t> </a:t>
            </a:r>
            <a:r>
              <a:rPr lang="en-US" sz="4000" b="1" dirty="0" err="1">
                <a:solidFill>
                  <a:srgbClr val="00B050"/>
                </a:solidFill>
                <a:effectLst/>
                <a:latin typeface="Times New Roman"/>
                <a:ea typeface="Calibri"/>
                <a:cs typeface="Times New Roman"/>
              </a:rPr>
              <a:t>hợp</a:t>
            </a:r>
            <a:r>
              <a:rPr lang="en-US" sz="4000" b="1" dirty="0">
                <a:solidFill>
                  <a:srgbClr val="00B050"/>
                </a:solidFill>
                <a:effectLst/>
                <a:latin typeface="Times New Roman"/>
                <a:ea typeface="Calibri"/>
                <a:cs typeface="Times New Roman"/>
              </a:rPr>
              <a:t> </a:t>
            </a:r>
            <a:r>
              <a:rPr lang="en-US" sz="4000" b="1" dirty="0" err="1">
                <a:solidFill>
                  <a:srgbClr val="00B050"/>
                </a:solidFill>
                <a:effectLst/>
                <a:latin typeface="Times New Roman"/>
                <a:ea typeface="Calibri"/>
                <a:cs typeface="Times New Roman"/>
              </a:rPr>
              <a:t>lí</a:t>
            </a:r>
            <a:r>
              <a:rPr lang="vi-VN" sz="4000" b="1" dirty="0">
                <a:solidFill>
                  <a:srgbClr val="00B050"/>
                </a:solidFill>
                <a:effectLst/>
                <a:latin typeface="Times New Roman"/>
                <a:ea typeface="Calibri"/>
                <a:cs typeface="Times New Roman"/>
              </a:rPr>
              <a:t>, chi tiêu có mục đích.</a:t>
            </a:r>
            <a:endParaRPr lang="en-US" sz="4000" b="1" dirty="0">
              <a:solidFill>
                <a:srgbClr val="00B050"/>
              </a:solidFill>
              <a:ea typeface="Calibri"/>
              <a:cs typeface="Times New Roman"/>
            </a:endParaRPr>
          </a:p>
        </p:txBody>
      </p:sp>
    </p:spTree>
    <p:extLst>
      <p:ext uri="{BB962C8B-B14F-4D97-AF65-F5344CB8AC3E}">
        <p14:creationId xmlns:p14="http://schemas.microsoft.com/office/powerpoint/2010/main" val="3086355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4">
            <a:extLst>
              <a:ext uri="{FF2B5EF4-FFF2-40B4-BE49-F238E27FC236}">
                <a16:creationId xmlns:a16="http://schemas.microsoft.com/office/drawing/2014/main" id="{FD11E177-36BF-4677-AD66-45AB66CBFC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617" y="1217509"/>
            <a:ext cx="2884576" cy="2884576"/>
          </a:xfrm>
          <a:prstGeom prst="rect">
            <a:avLst/>
          </a:prstGeom>
        </p:spPr>
      </p:pic>
      <p:pic>
        <p:nvPicPr>
          <p:cNvPr id="3" name="图片 3">
            <a:extLst>
              <a:ext uri="{FF2B5EF4-FFF2-40B4-BE49-F238E27FC236}">
                <a16:creationId xmlns:a16="http://schemas.microsoft.com/office/drawing/2014/main" id="{AD1CBF72-E20D-4811-8B67-DC1E755D6D6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3600" y="629265"/>
            <a:ext cx="6059893" cy="4220231"/>
          </a:xfrm>
          <a:prstGeom prst="rect">
            <a:avLst/>
          </a:prstGeom>
        </p:spPr>
      </p:pic>
      <p:pic>
        <p:nvPicPr>
          <p:cNvPr id="4" name="图片 5">
            <a:extLst>
              <a:ext uri="{FF2B5EF4-FFF2-40B4-BE49-F238E27FC236}">
                <a16:creationId xmlns:a16="http://schemas.microsoft.com/office/drawing/2014/main" id="{1E00440B-6D41-4704-9E08-194C05240A5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99485" y="3982755"/>
            <a:ext cx="5352131" cy="3064045"/>
          </a:xfrm>
          <a:prstGeom prst="rect">
            <a:avLst/>
          </a:prstGeom>
        </p:spPr>
      </p:pic>
      <p:sp>
        <p:nvSpPr>
          <p:cNvPr id="5" name="Rectangle 4">
            <a:extLst>
              <a:ext uri="{FF2B5EF4-FFF2-40B4-BE49-F238E27FC236}">
                <a16:creationId xmlns:a16="http://schemas.microsoft.com/office/drawing/2014/main" id="{3563F090-3138-4E8F-BB52-0E2A28BB53A6}"/>
              </a:ext>
            </a:extLst>
          </p:cNvPr>
          <p:cNvSpPr/>
          <p:nvPr/>
        </p:nvSpPr>
        <p:spPr>
          <a:xfrm>
            <a:off x="2811368" y="1782634"/>
            <a:ext cx="4961031" cy="923330"/>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w="0"/>
                <a:solidFill>
                  <a:srgbClr val="00B050"/>
                </a:solidFill>
                <a:effectLst>
                  <a:outerShdw blurRad="38100" dist="19050" dir="2700000" algn="tl" rotWithShape="0">
                    <a:prstClr val="black">
                      <a:alpha val="40000"/>
                    </a:prstClr>
                  </a:outerShdw>
                </a:effectLst>
                <a:uLnTx/>
                <a:uFillTx/>
                <a:latin typeface="Times New Roman" panose="02020603050405020304" pitchFamily="18" charset="0"/>
                <a:ea typeface="+mn-ea"/>
                <a:cs typeface="Times New Roman" panose="02020603050405020304" pitchFamily="18" charset="0"/>
              </a:rPr>
              <a:t>VẬN DỤNG</a:t>
            </a:r>
            <a:endParaRPr kumimoji="0" lang="en-US" sz="5400" b="1" i="0" u="none" strike="noStrike" kern="1200" cap="none" spc="0" normalizeH="0" baseline="0" noProof="0" dirty="0">
              <a:ln w="0"/>
              <a:solidFill>
                <a:srgbClr val="00B050"/>
              </a:solidFill>
              <a:effectLst>
                <a:outerShdw blurRad="38100" dist="19050" dir="2700000" algn="tl" rotWithShape="0">
                  <a:prstClr val="black">
                    <a:alpha val="40000"/>
                  </a:prstClr>
                </a:outerShdw>
              </a:effectLst>
              <a:uLnTx/>
              <a:uFillTx/>
              <a:latin typeface="Times New Roman" panose="02020603050405020304" pitchFamily="18" charset="0"/>
              <a:ea typeface="+mn-ea"/>
              <a:cs typeface="Times New Roman" panose="02020603050405020304" pitchFamily="18" charset="0"/>
            </a:endParaRPr>
          </a:p>
        </p:txBody>
      </p:sp>
      <p:pic>
        <p:nvPicPr>
          <p:cNvPr id="7" name="图片 4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0502768">
            <a:off x="1343815" y="3032642"/>
            <a:ext cx="2041347" cy="2432210"/>
          </a:xfrm>
          <a:prstGeom prst="rect">
            <a:avLst/>
          </a:prstGeom>
        </p:spPr>
      </p:pic>
      <p:pic>
        <p:nvPicPr>
          <p:cNvPr id="8" name="图片 4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0502768">
            <a:off x="443329" y="3826520"/>
            <a:ext cx="2041347" cy="2432210"/>
          </a:xfrm>
          <a:prstGeom prst="rect">
            <a:avLst/>
          </a:prstGeom>
        </p:spPr>
      </p:pic>
      <p:pic>
        <p:nvPicPr>
          <p:cNvPr id="9" name="图片 4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0502768">
            <a:off x="2624134" y="3826521"/>
            <a:ext cx="2041347" cy="2432210"/>
          </a:xfrm>
          <a:prstGeom prst="rect">
            <a:avLst/>
          </a:prstGeom>
        </p:spPr>
      </p:pic>
    </p:spTree>
    <p:extLst>
      <p:ext uri="{BB962C8B-B14F-4D97-AF65-F5344CB8AC3E}">
        <p14:creationId xmlns:p14="http://schemas.microsoft.com/office/powerpoint/2010/main" val="676257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2"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1+#ppt_w/2"/>
                                          </p:val>
                                        </p:tav>
                                        <p:tav tm="100000">
                                          <p:val>
                                            <p:strVal val="#ppt_x"/>
                                          </p:val>
                                        </p:tav>
                                      </p:tavLst>
                                    </p:anim>
                                    <p:anim calcmode="lin" valueType="num">
                                      <p:cBhvr additive="base">
                                        <p:cTn id="15"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500" fill="hold"/>
                                        <p:tgtEl>
                                          <p:spTgt spid="3"/>
                                        </p:tgtEl>
                                        <p:attrNameLst>
                                          <p:attrName>ppt_w</p:attrName>
                                        </p:attrNameLst>
                                      </p:cBhvr>
                                      <p:tavLst>
                                        <p:tav tm="0">
                                          <p:val>
                                            <p:fltVal val="0"/>
                                          </p:val>
                                        </p:tav>
                                        <p:tav tm="100000">
                                          <p:val>
                                            <p:strVal val="#ppt_w"/>
                                          </p:val>
                                        </p:tav>
                                      </p:tavLst>
                                    </p:anim>
                                    <p:anim calcmode="lin" valueType="num">
                                      <p:cBhvr>
                                        <p:cTn id="21" dur="500" fill="hold"/>
                                        <p:tgtEl>
                                          <p:spTgt spid="3"/>
                                        </p:tgtEl>
                                        <p:attrNameLst>
                                          <p:attrName>ppt_h</p:attrName>
                                        </p:attrNameLst>
                                      </p:cBhvr>
                                      <p:tavLst>
                                        <p:tav tm="0">
                                          <p:val>
                                            <p:fltVal val="0"/>
                                          </p:val>
                                        </p:tav>
                                        <p:tav tm="100000">
                                          <p:val>
                                            <p:strVal val="#ppt_h"/>
                                          </p:val>
                                        </p:tav>
                                      </p:tavLst>
                                    </p:anim>
                                    <p:animEffect transition="in" filter="fade">
                                      <p:cBhvr>
                                        <p:cTn id="22" dur="500"/>
                                        <p:tgtEl>
                                          <p:spTgt spid="3"/>
                                        </p:tgtEl>
                                      </p:cBhvr>
                                    </p:animEffect>
                                  </p:childTnLst>
                                </p:cTn>
                              </p:par>
                            </p:childTnLst>
                          </p:cTn>
                        </p:par>
                        <p:par>
                          <p:cTn id="23" fill="hold">
                            <p:stCondLst>
                              <p:cond delay="500"/>
                            </p:stCondLst>
                            <p:childTnLst>
                              <p:par>
                                <p:cTn id="24" presetID="0" presetClass="path" presetSubtype="0" accel="50000" decel="50000" fill="hold" nodeType="afterEffect">
                                  <p:stCondLst>
                                    <p:cond delay="0"/>
                                  </p:stCondLst>
                                  <p:childTnLst>
                                    <p:animMotion origin="layout" path="M -0.01446 0.01134 L -0.01446 0.01134 C -0.025 0.01852 -0.0168 0.01134 -0.02227 0.01898 C -0.02357 0.02083 -0.02513 0.02222 -0.02657 0.02407 L -0.02865 0.02662 C -0.03138 0.03634 -0.02826 0.02708 -0.03295 0.03541 C -0.03529 0.03958 -0.03347 0.03912 -0.03568 0.04421 C -0.03698 0.04699 -0.03881 0.04861 -0.03998 0.05162 C -0.04649 0.06898 -0.03972 0.05115 -0.04493 0.06435 C -0.04545 0.06551 -0.04571 0.06713 -0.04636 0.06805 C -0.04714 0.06921 -0.04818 0.06967 -0.04922 0.0706 C -0.05065 0.08102 -0.04857 0.07106 -0.05196 0.07801 C -0.05521 0.08472 -0.05365 0.08495 -0.0569 0.08935 C -0.05834 0.0912 -0.0612 0.09444 -0.0612 0.09444 C -0.06329 0.1 -0.06498 0.10555 -0.06823 0.10949 C -0.06901 0.11041 -0.06967 0.11134 -0.07045 0.11203 C -0.07136 0.11296 -0.0724 0.11342 -0.07318 0.11458 C -0.07409 0.11551 -0.07461 0.11713 -0.07539 0.11828 C -0.07605 0.11921 -0.07683 0.1199 -0.07748 0.12083 C -0.07826 0.12199 -0.07878 0.12361 -0.07956 0.12453 C -0.08099 0.12639 -0.08243 0.12801 -0.08386 0.12963 C -0.08646 0.13264 -0.08842 0.13541 -0.09167 0.13727 L -0.09375 0.13842 C -0.09558 0.14166 -0.09753 0.14583 -0.10013 0.14722 L -0.10222 0.14861 C -0.10756 0.15486 -0.10105 0.14676 -0.10651 0.15486 C -0.10808 0.15717 -0.11003 0.1581 -0.11146 0.16111 C -0.11263 0.16342 -0.11433 0.16875 -0.11433 0.16875 C -0.11446 0.17152 -0.11472 0.17453 -0.11498 0.17754 C -0.11524 0.18009 -0.11563 0.1824 -0.11563 0.18495 C -0.11563 0.20092 -0.11563 0.21689 -0.11498 0.23287 C -0.11485 0.23472 -0.11394 0.23611 -0.11355 0.23796 C -0.11329 0.23912 -0.11315 0.24051 -0.11289 0.24166 C -0.11198 0.24514 -0.1099 0.25208 -0.1086 0.25416 C -0.10717 0.25671 -0.10599 0.25972 -0.10443 0.2618 C -0.10365 0.2625 -0.103 0.26365 -0.10222 0.26435 C -0.10118 0.26527 -0.09987 0.26597 -0.0987 0.26689 C -0.09805 0.26736 -0.09727 0.26736 -0.09662 0.26805 C -0.09584 0.26875 -0.09519 0.2699 -0.0944 0.2706 C -0.09349 0.27152 -0.09037 0.27268 -0.08946 0.27314 C -0.08881 0.27384 -0.08815 0.275 -0.08737 0.27569 C -0.08659 0.27615 -0.08164 0.27801 -0.08099 0.27801 C -0.07956 0.27847 -0.07813 0.27893 -0.07683 0.27939 C -0.07513 0.27986 -0.07201 0.28171 -0.07045 0.28194 C -0.06094 0.28264 -0.05157 0.28264 -0.04206 0.2831 C -0.03789 0.28356 -0.0336 0.28379 -0.0293 0.28449 C -0.02435 0.28518 -0.02539 0.28611 -0.02019 0.28819 C -0.01849 0.28889 -0.0168 0.28912 -0.01524 0.28935 C -0.01381 0.29027 -0.01237 0.2912 -0.01094 0.29189 C -0.00873 0.29305 -0.00365 0.29421 -0.0017 0.29444 C 0.00416 0.29514 0.01002 0.29537 0.01588 0.29583 C 0.01836 0.29652 0.01992 0.29699 0.02226 0.29814 C 0.02304 0.29861 0.02369 0.2993 0.02448 0.29953 C 0.0263 0.3 0.02825 0.30023 0.03007 0.30069 C 0.03203 0.30139 0.03385 0.30277 0.0358 0.30324 C 0.03724 0.3037 0.03854 0.30393 0.03997 0.30463 C 0.04101 0.30486 0.04192 0.30555 0.04283 0.30578 C 0.04453 0.30625 0.04609 0.30648 0.04778 0.30694 C 0.04895 0.3074 0.05013 0.30787 0.0513 0.30833 C 0.05273 0.30879 0.05416 0.30926 0.0556 0.30949 C 0.06054 0.3125 0.05455 0.30926 0.06406 0.31203 C 0.06484 0.31227 0.06549 0.31296 0.06614 0.31342 C 0.06757 0.31389 0.06901 0.31412 0.07044 0.31458 C 0.07109 0.31504 0.07187 0.31597 0.07252 0.31597 C 0.08489 0.31597 0.0776 0.31574 0.0832 0.31342 C 0.09075 0.30995 0.08268 0.31458 0.09023 0.30949 C 0.09101 0.30902 0.09166 0.30879 0.09231 0.30833 C 0.09362 0.30717 0.09479 0.30578 0.09596 0.30463 C 0.09661 0.3037 0.09726 0.30277 0.09804 0.30208 C 0.10026 0.3 0.10364 0.3 0.10586 0.29953 C 0.10703 0.29907 0.1082 0.29861 0.10937 0.29814 C 0.11119 0.29745 0.11315 0.29629 0.11497 0.29583 L 0.11992 0.29444 C 0.1207 0.29398 0.12135 0.29352 0.12213 0.29328 C 0.12395 0.29236 0.12591 0.29166 0.12773 0.29074 C 0.12968 0.28958 0.13632 0.28495 0.13841 0.2831 C 0.14075 0.28102 0.14531 0.27615 0.14752 0.27314 C 0.15104 0.26852 0.14948 0.27037 0.15247 0.26689 C 0.15299 0.26551 0.15351 0.26435 0.1539 0.26296 C 0.15468 0.26134 0.15573 0.25995 0.15612 0.2581 C 0.15703 0.25139 0.15742 0.23796 0.15742 0.23796 C 0.15729 0.21944 0.15677 0.20092 0.15677 0.1824 C 0.15677 0.11875 0.15416 0.1375 0.15885 0.10833 C 0.15911 0.10416 0.15911 0.09977 0.15963 0.0956 C 0.15989 0.09305 0.16054 0.09074 0.16106 0.08819 C 0.16198 0.08287 0.16132 0.08541 0.16315 0.08055 L 0.16523 0.06921 C 0.16549 0.06805 0.16562 0.06666 0.16601 0.06551 C 0.1664 0.06435 0.16705 0.06319 0.16744 0.0618 C 0.16796 0.05926 0.16796 0.05648 0.16875 0.05416 C 0.16927 0.05301 0.16979 0.05185 0.17018 0.05046 C 0.17083 0.04838 0.17135 0.04352 0.17161 0.04166 C 0.17187 0.04027 0.172 0.03912 0.17239 0.03773 C 0.17278 0.03657 0.1733 0.03541 0.17382 0.03402 C 0.17356 -0.02894 0.17356 -0.09167 0.17304 -0.15463 C 0.17304 -0.15787 0.17161 -0.15949 0.17096 -0.16227 C 0.17057 -0.16343 0.17057 -0.16482 0.17018 -0.16598 C 0.1694 -0.16852 0.16731 -0.17269 0.16601 -0.17477 C 0.16367 -0.17801 0.16263 -0.17801 0.15963 -0.17986 L 0.15533 -0.18241 C 0.15468 -0.18264 0.1539 -0.18287 0.15325 -0.18357 C 0.14948 -0.18681 0.15143 -0.18565 0.14752 -0.18727 C 0.14687 -0.1882 0.14622 -0.18936 0.14544 -0.18982 C 0.14414 -0.19098 0.14257 -0.19144 0.14114 -0.19236 L 0.13906 -0.19375 C 0.13906 -0.19375 0.13489 -0.19607 0.13489 -0.19607 C 0.13294 -0.19676 0.12864 -0.19815 0.12708 -0.2 C 0.12448 -0.20301 0.12487 -0.20301 0.12135 -0.20486 C 0.11823 -0.20695 0.11836 -0.20556 0.11497 -0.2088 C 0.11393 -0.20973 0.11328 -0.21158 0.11224 -0.2125 C 0.11132 -0.2132 0.11028 -0.2132 0.10937 -0.21366 C 0.10429 -0.21644 0.11093 -0.21366 0.10364 -0.21621 C 0.10273 -0.21713 0.10182 -0.21806 0.10091 -0.21875 C 0.10013 -0.21922 0.09948 -0.21945 0.09869 -0.22014 C 0.09687 -0.22153 0.09505 -0.22385 0.0931 -0.225 L 0.0888 -0.22755 C 0.08815 -0.22801 0.0875 -0.22848 0.08671 -0.22894 C 0.0858 -0.22917 0.08489 -0.22986 0.08385 -0.2301 C 0.08242 -0.23056 0.08099 -0.23102 0.07968 -0.23148 C 0.07851 -0.23172 0.07734 -0.23218 0.07604 -0.23264 C 0.06992 -0.23704 0.075 -0.23403 0.06692 -0.23635 C 0.06588 -0.23681 0.06497 -0.23727 0.06406 -0.23773 C 0.06263 -0.2382 0.06119 -0.23843 0.05976 -0.23889 C 0.05885 -0.23936 0.05794 -0.23982 0.05703 -0.24028 C 0.0556 -0.24074 0.05416 -0.24098 0.05273 -0.24144 C 0.04843 -0.24398 0.05234 -0.2419 0.04492 -0.24398 C 0.04023 -0.24514 0.04283 -0.24468 0.03932 -0.24653 C 0.03737 -0.24746 0.03476 -0.24838 0.03294 -0.24908 L 0.02018 -0.25278 C 0.01419 -0.25625 0.01744 -0.25486 0.01028 -0.25648 C 0.00963 -0.25695 0.00885 -0.25741 0.0082 -0.25787 C -0.00417 -0.2632 -0.02162 -0.25811 -0.03073 -0.25787 C -0.03151 -0.25695 -0.03217 -0.25602 -0.03295 -0.25533 C -0.03477 -0.25348 -0.03672 -0.25186 -0.03855 -0.25023 C -0.03946 -0.24931 -0.0405 -0.24861 -0.04141 -0.24769 C -0.04258 -0.24653 -0.04388 -0.24537 -0.04493 -0.24398 C -0.04571 -0.24283 -0.04623 -0.24098 -0.04701 -0.24028 C -0.04831 -0.23889 -0.05 -0.23889 -0.05131 -0.23773 C -0.05222 -0.23681 -0.05326 -0.23611 -0.05417 -0.23519 C -0.05651 -0.23241 -0.05717 -0.23102 -0.05912 -0.22755 C -0.05951 -0.22547 -0.06003 -0.22338 -0.06055 -0.2213 C -0.06081 -0.22014 -0.06081 -0.21875 -0.0612 -0.2176 C -0.06198 -0.21482 -0.06329 -0.21273 -0.06407 -0.20996 C -0.06576 -0.20394 -0.06537 -0.2051 -0.06758 -0.19861 C -0.06797 -0.19746 -0.06862 -0.1963 -0.06901 -0.19491 C -0.07214 -0.18426 -0.07201 -0.18473 -0.07396 -0.17593 C -0.0737 -0.16806 -0.07357 -0.16019 -0.07318 -0.15209 C -0.07305 -0.14861 -0.07227 -0.14676 -0.07188 -0.14329 C -0.07149 -0.14121 -0.07136 -0.13912 -0.0711 -0.13704 C -0.07032 -0.13172 -0.07032 -0.13426 -0.06901 -0.12824 C -0.06849 -0.1257 -0.06823 -0.12315 -0.06758 -0.12061 C -0.06667 -0.11736 -0.06524 -0.11436 -0.06472 -0.11065 C -0.06446 -0.10903 -0.06446 -0.10718 -0.06407 -0.10556 C -0.06355 -0.10394 -0.0625 -0.10324 -0.06185 -0.10186 C -0.06042 -0.09861 -0.05899 -0.09514 -0.05769 -0.09167 C -0.05717 -0.09051 -0.05664 -0.08936 -0.05625 -0.08797 C -0.05586 -0.08681 -0.05599 -0.08519 -0.0556 -0.08426 C -0.05495 -0.08264 -0.05404 -0.08195 -0.05339 -0.08033 C -0.05274 -0.07894 -0.05274 -0.07686 -0.05196 -0.07547 C -0.05118 -0.07385 -0.05 -0.07315 -0.04922 -0.07153 C -0.0431 -0.05949 -0.04909 -0.06736 -0.04427 -0.06158 C -0.04297 -0.0551 -0.04375 -0.05764 -0.03998 -0.05023 C -0.03868 -0.04769 -0.03737 -0.04491 -0.03568 -0.0426 C -0.03217 -0.03797 -0.03386 -0.04005 -0.03073 -0.03635 C -0.02982 -0.0338 -0.02891 -0.03125 -0.028 -0.02894 C -0.02722 -0.02709 -0.02644 -0.02547 -0.02579 -0.02385 C -0.02487 -0.0213 -0.02292 -0.01621 -0.02292 -0.01621 C -0.02097 -0.00579 -0.02435 -0.02223 -0.0194 -0.00486 C -0.01901 -0.00324 -0.01862 -0.00162 -0.01797 3.33333E-6 C -0.01719 0.00277 -0.01511 0.00949 -0.01446 0.01134 Z " pathEditMode="relative" ptsTypes="AAAAAAAAAAAAAAAAAAAAAAAAAAAAAAAAAAAAAAAAAAAAAAAAAAAAAAAAAAAAAAAAAAAAAAAAAAAAAAAAAAAAAAAAAAAAAAAAAAAAAAAAAAAAAAAAAAAAAAAAAAAAAAAAAAAAAAAAAAAAAAAAAAAAAAAAAAAAAAAAAAAAAAAAAA">
                                      <p:cBhvr>
                                        <p:cTn id="25" dur="4000" fill="hold"/>
                                        <p:tgtEl>
                                          <p:spTgt spid="7"/>
                                        </p:tgtEl>
                                        <p:attrNameLst>
                                          <p:attrName>ppt_x</p:attrName>
                                          <p:attrName>ppt_y</p:attrName>
                                        </p:attrNameLst>
                                      </p:cBhvr>
                                    </p:animMotion>
                                  </p:childTnLst>
                                </p:cTn>
                              </p:par>
                            </p:childTnLst>
                          </p:cTn>
                        </p:par>
                        <p:par>
                          <p:cTn id="26" fill="hold">
                            <p:stCondLst>
                              <p:cond delay="4500"/>
                            </p:stCondLst>
                            <p:childTnLst>
                              <p:par>
                                <p:cTn id="27" presetID="0" presetClass="path" presetSubtype="0" accel="50000" decel="50000" fill="hold" nodeType="afterEffect">
                                  <p:stCondLst>
                                    <p:cond delay="0"/>
                                  </p:stCondLst>
                                  <p:childTnLst>
                                    <p:animMotion origin="layout" path="M -0.01446 0.01134 L -0.01446 0.01134 C -0.025 0.01852 -0.0168 0.01134 -0.02227 0.01898 C -0.02357 0.02083 -0.02513 0.02222 -0.02657 0.02407 L -0.02865 0.02662 C -0.03138 0.03634 -0.02826 0.02708 -0.03295 0.03541 C -0.03529 0.03958 -0.03347 0.03912 -0.03568 0.04421 C -0.03698 0.04699 -0.03881 0.04861 -0.03998 0.05162 C -0.04649 0.06898 -0.03972 0.05115 -0.04493 0.06435 C -0.04545 0.06551 -0.04571 0.06713 -0.04636 0.06805 C -0.04714 0.06921 -0.04818 0.06967 -0.04922 0.0706 C -0.05065 0.08102 -0.04857 0.07106 -0.05196 0.07801 C -0.05521 0.08472 -0.05365 0.08495 -0.0569 0.08935 C -0.05834 0.0912 -0.0612 0.09444 -0.0612 0.09444 C -0.06329 0.1 -0.06498 0.10555 -0.06823 0.10949 C -0.06901 0.11041 -0.06967 0.11134 -0.07045 0.11203 C -0.07136 0.11296 -0.0724 0.11342 -0.07318 0.11458 C -0.07409 0.11551 -0.07461 0.11713 -0.07539 0.11828 C -0.07605 0.11921 -0.07683 0.1199 -0.07748 0.12083 C -0.07826 0.12199 -0.07878 0.12361 -0.07956 0.12453 C -0.08099 0.12639 -0.08243 0.12801 -0.08386 0.12963 C -0.08646 0.13264 -0.08842 0.13541 -0.09167 0.13727 L -0.09375 0.13842 C -0.09558 0.14166 -0.09753 0.14583 -0.10013 0.14722 L -0.10222 0.14861 C -0.10756 0.15486 -0.10105 0.14676 -0.10651 0.15486 C -0.10808 0.15717 -0.11003 0.1581 -0.11146 0.16111 C -0.11263 0.16342 -0.11433 0.16875 -0.11433 0.16875 C -0.11446 0.17152 -0.11472 0.17453 -0.11498 0.17754 C -0.11524 0.18009 -0.11563 0.1824 -0.11563 0.18495 C -0.11563 0.20092 -0.11563 0.21689 -0.11498 0.23287 C -0.11485 0.23472 -0.11394 0.23611 -0.11355 0.23796 C -0.11329 0.23912 -0.11315 0.24051 -0.11289 0.24166 C -0.11198 0.24514 -0.1099 0.25208 -0.1086 0.25416 C -0.10717 0.25671 -0.10599 0.25972 -0.10443 0.2618 C -0.10365 0.2625 -0.103 0.26365 -0.10222 0.26435 C -0.10118 0.26527 -0.09987 0.26597 -0.0987 0.26689 C -0.09805 0.26736 -0.09727 0.26736 -0.09662 0.26805 C -0.09584 0.26875 -0.09519 0.2699 -0.0944 0.2706 C -0.09349 0.27152 -0.09037 0.27268 -0.08946 0.27314 C -0.08881 0.27384 -0.08815 0.275 -0.08737 0.27569 C -0.08659 0.27615 -0.08164 0.27801 -0.08099 0.27801 C -0.07956 0.27847 -0.07813 0.27893 -0.07683 0.27939 C -0.07513 0.27986 -0.07201 0.28171 -0.07045 0.28194 C -0.06094 0.28264 -0.05157 0.28264 -0.04206 0.2831 C -0.03789 0.28356 -0.0336 0.28379 -0.0293 0.28449 C -0.02435 0.28518 -0.02539 0.28611 -0.02019 0.28819 C -0.01849 0.28889 -0.0168 0.28912 -0.01524 0.28935 C -0.01381 0.29027 -0.01237 0.2912 -0.01094 0.29189 C -0.00873 0.29305 -0.00365 0.29421 -0.0017 0.29444 C 0.00416 0.29514 0.01002 0.29537 0.01588 0.29583 C 0.01836 0.29652 0.01992 0.29699 0.02226 0.29814 C 0.02304 0.29861 0.02369 0.2993 0.02448 0.29953 C 0.0263 0.3 0.02825 0.30023 0.03007 0.30069 C 0.03203 0.30139 0.03385 0.30277 0.0358 0.30324 C 0.03724 0.3037 0.03854 0.30393 0.03997 0.30463 C 0.04101 0.30486 0.04192 0.30555 0.04283 0.30578 C 0.04453 0.30625 0.04609 0.30648 0.04778 0.30694 C 0.04895 0.3074 0.05013 0.30787 0.0513 0.30833 C 0.05273 0.30879 0.05416 0.30926 0.0556 0.30949 C 0.06054 0.3125 0.05455 0.30926 0.06406 0.31203 C 0.06484 0.31227 0.06549 0.31296 0.06614 0.31342 C 0.06757 0.31389 0.06901 0.31412 0.07044 0.31458 C 0.07109 0.31504 0.07187 0.31597 0.07252 0.31597 C 0.08489 0.31597 0.0776 0.31574 0.0832 0.31342 C 0.09075 0.30995 0.08268 0.31458 0.09023 0.30949 C 0.09101 0.30902 0.09166 0.30879 0.09231 0.30833 C 0.09362 0.30717 0.09479 0.30578 0.09596 0.30463 C 0.09661 0.3037 0.09726 0.30277 0.09804 0.30208 C 0.10026 0.3 0.10364 0.3 0.10586 0.29953 C 0.10703 0.29907 0.1082 0.29861 0.10937 0.29814 C 0.11119 0.29745 0.11315 0.29629 0.11497 0.29583 L 0.11992 0.29444 C 0.1207 0.29398 0.12135 0.29352 0.12213 0.29328 C 0.12395 0.29236 0.12591 0.29166 0.12773 0.29074 C 0.12968 0.28958 0.13632 0.28495 0.13841 0.2831 C 0.14075 0.28102 0.14531 0.27615 0.14752 0.27314 C 0.15104 0.26852 0.14948 0.27037 0.15247 0.26689 C 0.15299 0.26551 0.15351 0.26435 0.1539 0.26296 C 0.15468 0.26134 0.15573 0.25995 0.15612 0.2581 C 0.15703 0.25139 0.15742 0.23796 0.15742 0.23796 C 0.15729 0.21944 0.15677 0.20092 0.15677 0.1824 C 0.15677 0.11875 0.15416 0.1375 0.15885 0.10833 C 0.15911 0.10416 0.15911 0.09977 0.15963 0.0956 C 0.15989 0.09305 0.16054 0.09074 0.16106 0.08819 C 0.16198 0.08287 0.16132 0.08541 0.16315 0.08055 L 0.16523 0.06921 C 0.16549 0.06805 0.16562 0.06666 0.16601 0.06551 C 0.1664 0.06435 0.16705 0.06319 0.16744 0.0618 C 0.16796 0.05926 0.16796 0.05648 0.16875 0.05416 C 0.16927 0.05301 0.16979 0.05185 0.17018 0.05046 C 0.17083 0.04838 0.17135 0.04352 0.17161 0.04166 C 0.17187 0.04027 0.172 0.03912 0.17239 0.03773 C 0.17278 0.03657 0.1733 0.03541 0.17382 0.03402 C 0.17356 -0.02894 0.17356 -0.09167 0.17304 -0.15463 C 0.17304 -0.15787 0.17161 -0.15949 0.17096 -0.16227 C 0.17057 -0.16343 0.17057 -0.16482 0.17018 -0.16598 C 0.1694 -0.16852 0.16731 -0.17269 0.16601 -0.17477 C 0.16367 -0.17801 0.16263 -0.17801 0.15963 -0.17986 L 0.15533 -0.18241 C 0.15468 -0.18264 0.1539 -0.18287 0.15325 -0.18357 C 0.14948 -0.18681 0.15143 -0.18565 0.14752 -0.18727 C 0.14687 -0.1882 0.14622 -0.18936 0.14544 -0.18982 C 0.14414 -0.19098 0.14257 -0.19144 0.14114 -0.19236 L 0.13906 -0.19375 C 0.13906 -0.19375 0.13489 -0.19607 0.13489 -0.19607 C 0.13294 -0.19676 0.12864 -0.19815 0.12708 -0.2 C 0.12448 -0.20301 0.12487 -0.20301 0.12135 -0.20486 C 0.11823 -0.20695 0.11836 -0.20556 0.11497 -0.2088 C 0.11393 -0.20973 0.11328 -0.21158 0.11224 -0.2125 C 0.11132 -0.2132 0.11028 -0.2132 0.10937 -0.21366 C 0.10429 -0.21644 0.11093 -0.21366 0.10364 -0.21621 C 0.10273 -0.21713 0.10182 -0.21806 0.10091 -0.21875 C 0.10013 -0.21922 0.09948 -0.21945 0.09869 -0.22014 C 0.09687 -0.22153 0.09505 -0.22385 0.0931 -0.225 L 0.0888 -0.22755 C 0.08815 -0.22801 0.0875 -0.22848 0.08671 -0.22894 C 0.0858 -0.22917 0.08489 -0.22986 0.08385 -0.2301 C 0.08242 -0.23056 0.08099 -0.23102 0.07968 -0.23148 C 0.07851 -0.23172 0.07734 -0.23218 0.07604 -0.23264 C 0.06992 -0.23704 0.075 -0.23403 0.06692 -0.23635 C 0.06588 -0.23681 0.06497 -0.23727 0.06406 -0.23773 C 0.06263 -0.2382 0.06119 -0.23843 0.05976 -0.23889 C 0.05885 -0.23936 0.05794 -0.23982 0.05703 -0.24028 C 0.0556 -0.24074 0.05416 -0.24098 0.05273 -0.24144 C 0.04843 -0.24398 0.05234 -0.2419 0.04492 -0.24398 C 0.04023 -0.24514 0.04283 -0.24468 0.03932 -0.24653 C 0.03737 -0.24746 0.03476 -0.24838 0.03294 -0.24908 L 0.02018 -0.25278 C 0.01419 -0.25625 0.01744 -0.25486 0.01028 -0.25648 C 0.00963 -0.25695 0.00885 -0.25741 0.0082 -0.25787 C -0.00417 -0.2632 -0.02162 -0.25811 -0.03073 -0.25787 C -0.03151 -0.25695 -0.03217 -0.25602 -0.03295 -0.25533 C -0.03477 -0.25348 -0.03672 -0.25186 -0.03855 -0.25023 C -0.03946 -0.24931 -0.0405 -0.24861 -0.04141 -0.24769 C -0.04258 -0.24653 -0.04388 -0.24537 -0.04493 -0.24398 C -0.04571 -0.24283 -0.04623 -0.24098 -0.04701 -0.24028 C -0.04831 -0.23889 -0.05 -0.23889 -0.05131 -0.23773 C -0.05222 -0.23681 -0.05326 -0.23611 -0.05417 -0.23519 C -0.05651 -0.23241 -0.05717 -0.23102 -0.05912 -0.22755 C -0.05951 -0.22547 -0.06003 -0.22338 -0.06055 -0.2213 C -0.06081 -0.22014 -0.06081 -0.21875 -0.0612 -0.2176 C -0.06198 -0.21482 -0.06329 -0.21273 -0.06407 -0.20996 C -0.06576 -0.20394 -0.06537 -0.2051 -0.06758 -0.19861 C -0.06797 -0.19746 -0.06862 -0.1963 -0.06901 -0.19491 C -0.07214 -0.18426 -0.07201 -0.18473 -0.07396 -0.17593 C -0.0737 -0.16806 -0.07357 -0.16019 -0.07318 -0.15209 C -0.07305 -0.14861 -0.07227 -0.14676 -0.07188 -0.14329 C -0.07149 -0.14121 -0.07136 -0.13912 -0.0711 -0.13704 C -0.07032 -0.13172 -0.07032 -0.13426 -0.06901 -0.12824 C -0.06849 -0.1257 -0.06823 -0.12315 -0.06758 -0.12061 C -0.06667 -0.11736 -0.06524 -0.11436 -0.06472 -0.11065 C -0.06446 -0.10903 -0.06446 -0.10718 -0.06407 -0.10556 C -0.06355 -0.10394 -0.0625 -0.10324 -0.06185 -0.10186 C -0.06042 -0.09861 -0.05899 -0.09514 -0.05769 -0.09167 C -0.05717 -0.09051 -0.05664 -0.08936 -0.05625 -0.08797 C -0.05586 -0.08681 -0.05599 -0.08519 -0.0556 -0.08426 C -0.05495 -0.08264 -0.05404 -0.08195 -0.05339 -0.08033 C -0.05274 -0.07894 -0.05274 -0.07686 -0.05196 -0.07547 C -0.05118 -0.07385 -0.05 -0.07315 -0.04922 -0.07153 C -0.0431 -0.05949 -0.04909 -0.06736 -0.04427 -0.06158 C -0.04297 -0.0551 -0.04375 -0.05764 -0.03998 -0.05023 C -0.03868 -0.04769 -0.03737 -0.04491 -0.03568 -0.0426 C -0.03217 -0.03797 -0.03386 -0.04005 -0.03073 -0.03635 C -0.02982 -0.0338 -0.02891 -0.03125 -0.028 -0.02894 C -0.02722 -0.02709 -0.02644 -0.02547 -0.02579 -0.02385 C -0.02487 -0.0213 -0.02292 -0.01621 -0.02292 -0.01621 C -0.02097 -0.00579 -0.02435 -0.02223 -0.0194 -0.00486 C -0.01901 -0.00324 -0.01862 -0.00162 -0.01797 3.33333E-6 C -0.01719 0.00277 -0.01511 0.00949 -0.01446 0.01134 Z " pathEditMode="relative" ptsTypes="AAAAAAAAAAAAAAAAAAAAAAAAAAAAAAAAAAAAAAAAAAAAAAAAAAAAAAAAAAAAAAAAAAAAAAAAAAAAAAAAAAAAAAAAAAAAAAAAAAAAAAAAAAAAAAAAAAAAAAAAAAAAAAAAAAAAAAAAAAAAAAAAAAAAAAAAAAAAAAAAAAAAAAAAAA">
                                      <p:cBhvr>
                                        <p:cTn id="28" dur="4000" fill="hold"/>
                                        <p:tgtEl>
                                          <p:spTgt spid="8"/>
                                        </p:tgtEl>
                                        <p:attrNameLst>
                                          <p:attrName>ppt_x</p:attrName>
                                          <p:attrName>ppt_y</p:attrName>
                                        </p:attrNameLst>
                                      </p:cBhvr>
                                    </p:animMotion>
                                  </p:childTnLst>
                                </p:cTn>
                              </p:par>
                            </p:childTnLst>
                          </p:cTn>
                        </p:par>
                        <p:par>
                          <p:cTn id="29" fill="hold">
                            <p:stCondLst>
                              <p:cond delay="8500"/>
                            </p:stCondLst>
                            <p:childTnLst>
                              <p:par>
                                <p:cTn id="30" presetID="0" presetClass="path" presetSubtype="0" accel="50000" decel="50000" fill="hold" nodeType="afterEffect">
                                  <p:stCondLst>
                                    <p:cond delay="0"/>
                                  </p:stCondLst>
                                  <p:childTnLst>
                                    <p:animMotion origin="layout" path="M -0.01446 0.01134 L -0.01446 0.01134 C -0.025 0.01852 -0.0168 0.01134 -0.02227 0.01898 C -0.02357 0.02083 -0.02513 0.02222 -0.02657 0.02407 L -0.02865 0.02662 C -0.03138 0.03634 -0.02826 0.02708 -0.03295 0.03541 C -0.03529 0.03958 -0.03347 0.03912 -0.03568 0.04421 C -0.03698 0.04699 -0.03881 0.04861 -0.03998 0.05162 C -0.04649 0.06898 -0.03972 0.05115 -0.04493 0.06435 C -0.04545 0.06551 -0.04571 0.06713 -0.04636 0.06805 C -0.04714 0.06921 -0.04818 0.06967 -0.04922 0.0706 C -0.05065 0.08102 -0.04857 0.07106 -0.05196 0.07801 C -0.05521 0.08472 -0.05365 0.08495 -0.0569 0.08935 C -0.05834 0.0912 -0.0612 0.09444 -0.0612 0.09444 C -0.06329 0.1 -0.06498 0.10555 -0.06823 0.10949 C -0.06901 0.11041 -0.06967 0.11134 -0.07045 0.11203 C -0.07136 0.11296 -0.0724 0.11342 -0.07318 0.11458 C -0.07409 0.11551 -0.07461 0.11713 -0.07539 0.11828 C -0.07605 0.11921 -0.07683 0.1199 -0.07748 0.12083 C -0.07826 0.12199 -0.07878 0.12361 -0.07956 0.12453 C -0.08099 0.12639 -0.08243 0.12801 -0.08386 0.12963 C -0.08646 0.13264 -0.08842 0.13541 -0.09167 0.13727 L -0.09375 0.13842 C -0.09558 0.14166 -0.09753 0.14583 -0.10013 0.14722 L -0.10222 0.14861 C -0.10756 0.15486 -0.10105 0.14676 -0.10651 0.15486 C -0.10808 0.15717 -0.11003 0.1581 -0.11146 0.16111 C -0.11263 0.16342 -0.11433 0.16875 -0.11433 0.16875 C -0.11446 0.17152 -0.11472 0.17453 -0.11498 0.17754 C -0.11524 0.18009 -0.11563 0.1824 -0.11563 0.18495 C -0.11563 0.20092 -0.11563 0.21689 -0.11498 0.23287 C -0.11485 0.23472 -0.11394 0.23611 -0.11355 0.23796 C -0.11329 0.23912 -0.11315 0.24051 -0.11289 0.24166 C -0.11198 0.24514 -0.1099 0.25208 -0.1086 0.25416 C -0.10717 0.25671 -0.10599 0.25972 -0.10443 0.2618 C -0.10365 0.2625 -0.103 0.26365 -0.10222 0.26435 C -0.10118 0.26527 -0.09987 0.26597 -0.0987 0.26689 C -0.09805 0.26736 -0.09727 0.26736 -0.09662 0.26805 C -0.09584 0.26875 -0.09519 0.2699 -0.0944 0.2706 C -0.09349 0.27152 -0.09037 0.27268 -0.08946 0.27314 C -0.08881 0.27384 -0.08815 0.275 -0.08737 0.27569 C -0.08659 0.27615 -0.08164 0.27801 -0.08099 0.27801 C -0.07956 0.27847 -0.07813 0.27893 -0.07683 0.27939 C -0.07513 0.27986 -0.07201 0.28171 -0.07045 0.28194 C -0.06094 0.28264 -0.05157 0.28264 -0.04206 0.2831 C -0.03789 0.28356 -0.0336 0.28379 -0.0293 0.28449 C -0.02435 0.28518 -0.02539 0.28611 -0.02019 0.28819 C -0.01849 0.28889 -0.0168 0.28912 -0.01524 0.28935 C -0.01381 0.29027 -0.01237 0.2912 -0.01094 0.29189 C -0.00873 0.29305 -0.00365 0.29421 -0.0017 0.29444 C 0.00416 0.29514 0.01002 0.29537 0.01588 0.29583 C 0.01836 0.29652 0.01992 0.29699 0.02226 0.29814 C 0.02304 0.29861 0.02369 0.2993 0.02448 0.29953 C 0.0263 0.3 0.02825 0.30023 0.03007 0.30069 C 0.03203 0.30139 0.03385 0.30277 0.0358 0.30324 C 0.03724 0.3037 0.03854 0.30393 0.03997 0.30463 C 0.04101 0.30486 0.04192 0.30555 0.04283 0.30578 C 0.04453 0.30625 0.04609 0.30648 0.04778 0.30694 C 0.04895 0.3074 0.05013 0.30787 0.0513 0.30833 C 0.05273 0.30879 0.05416 0.30926 0.0556 0.30949 C 0.06054 0.3125 0.05455 0.30926 0.06406 0.31203 C 0.06484 0.31227 0.06549 0.31296 0.06614 0.31342 C 0.06757 0.31389 0.06901 0.31412 0.07044 0.31458 C 0.07109 0.31504 0.07187 0.31597 0.07252 0.31597 C 0.08489 0.31597 0.0776 0.31574 0.0832 0.31342 C 0.09075 0.30995 0.08268 0.31458 0.09023 0.30949 C 0.09101 0.30902 0.09166 0.30879 0.09231 0.30833 C 0.09362 0.30717 0.09479 0.30578 0.09596 0.30463 C 0.09661 0.3037 0.09726 0.30277 0.09804 0.30208 C 0.10026 0.3 0.10364 0.3 0.10586 0.29953 C 0.10703 0.29907 0.1082 0.29861 0.10937 0.29814 C 0.11119 0.29745 0.11315 0.29629 0.11497 0.29583 L 0.11992 0.29444 C 0.1207 0.29398 0.12135 0.29352 0.12213 0.29328 C 0.12395 0.29236 0.12591 0.29166 0.12773 0.29074 C 0.12968 0.28958 0.13632 0.28495 0.13841 0.2831 C 0.14075 0.28102 0.14531 0.27615 0.14752 0.27314 C 0.15104 0.26852 0.14948 0.27037 0.15247 0.26689 C 0.15299 0.26551 0.15351 0.26435 0.1539 0.26296 C 0.15468 0.26134 0.15573 0.25995 0.15612 0.2581 C 0.15703 0.25139 0.15742 0.23796 0.15742 0.23796 C 0.15729 0.21944 0.15677 0.20092 0.15677 0.1824 C 0.15677 0.11875 0.15416 0.1375 0.15885 0.10833 C 0.15911 0.10416 0.15911 0.09977 0.15963 0.0956 C 0.15989 0.09305 0.16054 0.09074 0.16106 0.08819 C 0.16198 0.08287 0.16132 0.08541 0.16315 0.08055 L 0.16523 0.06921 C 0.16549 0.06805 0.16562 0.06666 0.16601 0.06551 C 0.1664 0.06435 0.16705 0.06319 0.16744 0.0618 C 0.16796 0.05926 0.16796 0.05648 0.16875 0.05416 C 0.16927 0.05301 0.16979 0.05185 0.17018 0.05046 C 0.17083 0.04838 0.17135 0.04352 0.17161 0.04166 C 0.17187 0.04027 0.172 0.03912 0.17239 0.03773 C 0.17278 0.03657 0.1733 0.03541 0.17382 0.03402 C 0.17356 -0.02894 0.17356 -0.09167 0.17304 -0.15463 C 0.17304 -0.15787 0.17161 -0.15949 0.17096 -0.16227 C 0.17057 -0.16343 0.17057 -0.16482 0.17018 -0.16598 C 0.1694 -0.16852 0.16731 -0.17269 0.16601 -0.17477 C 0.16367 -0.17801 0.16263 -0.17801 0.15963 -0.17986 L 0.15533 -0.18241 C 0.15468 -0.18264 0.1539 -0.18287 0.15325 -0.18357 C 0.14948 -0.18681 0.15143 -0.18565 0.14752 -0.18727 C 0.14687 -0.1882 0.14622 -0.18936 0.14544 -0.18982 C 0.14414 -0.19098 0.14257 -0.19144 0.14114 -0.19236 L 0.13906 -0.19375 C 0.13906 -0.19375 0.13489 -0.19607 0.13489 -0.19607 C 0.13294 -0.19676 0.12864 -0.19815 0.12708 -0.2 C 0.12448 -0.20301 0.12487 -0.20301 0.12135 -0.20486 C 0.11823 -0.20695 0.11836 -0.20556 0.11497 -0.2088 C 0.11393 -0.20973 0.11328 -0.21158 0.11224 -0.2125 C 0.11132 -0.2132 0.11028 -0.2132 0.10937 -0.21366 C 0.10429 -0.21644 0.11093 -0.21366 0.10364 -0.21621 C 0.10273 -0.21713 0.10182 -0.21806 0.10091 -0.21875 C 0.10013 -0.21922 0.09948 -0.21945 0.09869 -0.22014 C 0.09687 -0.22153 0.09505 -0.22385 0.0931 -0.225 L 0.0888 -0.22755 C 0.08815 -0.22801 0.0875 -0.22848 0.08671 -0.22894 C 0.0858 -0.22917 0.08489 -0.22986 0.08385 -0.2301 C 0.08242 -0.23056 0.08099 -0.23102 0.07968 -0.23148 C 0.07851 -0.23172 0.07734 -0.23218 0.07604 -0.23264 C 0.06992 -0.23704 0.075 -0.23403 0.06692 -0.23635 C 0.06588 -0.23681 0.06497 -0.23727 0.06406 -0.23773 C 0.06263 -0.2382 0.06119 -0.23843 0.05976 -0.23889 C 0.05885 -0.23936 0.05794 -0.23982 0.05703 -0.24028 C 0.0556 -0.24074 0.05416 -0.24098 0.05273 -0.24144 C 0.04843 -0.24398 0.05234 -0.2419 0.04492 -0.24398 C 0.04023 -0.24514 0.04283 -0.24468 0.03932 -0.24653 C 0.03737 -0.24746 0.03476 -0.24838 0.03294 -0.24908 L 0.02018 -0.25278 C 0.01419 -0.25625 0.01744 -0.25486 0.01028 -0.25648 C 0.00963 -0.25695 0.00885 -0.25741 0.0082 -0.25787 C -0.00417 -0.2632 -0.02162 -0.25811 -0.03073 -0.25787 C -0.03151 -0.25695 -0.03217 -0.25602 -0.03295 -0.25533 C -0.03477 -0.25348 -0.03672 -0.25186 -0.03855 -0.25023 C -0.03946 -0.24931 -0.0405 -0.24861 -0.04141 -0.24769 C -0.04258 -0.24653 -0.04388 -0.24537 -0.04493 -0.24398 C -0.04571 -0.24283 -0.04623 -0.24098 -0.04701 -0.24028 C -0.04831 -0.23889 -0.05 -0.23889 -0.05131 -0.23773 C -0.05222 -0.23681 -0.05326 -0.23611 -0.05417 -0.23519 C -0.05651 -0.23241 -0.05717 -0.23102 -0.05912 -0.22755 C -0.05951 -0.22547 -0.06003 -0.22338 -0.06055 -0.2213 C -0.06081 -0.22014 -0.06081 -0.21875 -0.0612 -0.2176 C -0.06198 -0.21482 -0.06329 -0.21273 -0.06407 -0.20996 C -0.06576 -0.20394 -0.06537 -0.2051 -0.06758 -0.19861 C -0.06797 -0.19746 -0.06862 -0.1963 -0.06901 -0.19491 C -0.07214 -0.18426 -0.07201 -0.18473 -0.07396 -0.17593 C -0.0737 -0.16806 -0.07357 -0.16019 -0.07318 -0.15209 C -0.07305 -0.14861 -0.07227 -0.14676 -0.07188 -0.14329 C -0.07149 -0.14121 -0.07136 -0.13912 -0.0711 -0.13704 C -0.07032 -0.13172 -0.07032 -0.13426 -0.06901 -0.12824 C -0.06849 -0.1257 -0.06823 -0.12315 -0.06758 -0.12061 C -0.06667 -0.11736 -0.06524 -0.11436 -0.06472 -0.11065 C -0.06446 -0.10903 -0.06446 -0.10718 -0.06407 -0.10556 C -0.06355 -0.10394 -0.0625 -0.10324 -0.06185 -0.10186 C -0.06042 -0.09861 -0.05899 -0.09514 -0.05769 -0.09167 C -0.05717 -0.09051 -0.05664 -0.08936 -0.05625 -0.08797 C -0.05586 -0.08681 -0.05599 -0.08519 -0.0556 -0.08426 C -0.05495 -0.08264 -0.05404 -0.08195 -0.05339 -0.08033 C -0.05274 -0.07894 -0.05274 -0.07686 -0.05196 -0.07547 C -0.05118 -0.07385 -0.05 -0.07315 -0.04922 -0.07153 C -0.0431 -0.05949 -0.04909 -0.06736 -0.04427 -0.06158 C -0.04297 -0.0551 -0.04375 -0.05764 -0.03998 -0.05023 C -0.03868 -0.04769 -0.03737 -0.04491 -0.03568 -0.0426 C -0.03217 -0.03797 -0.03386 -0.04005 -0.03073 -0.03635 C -0.02982 -0.0338 -0.02891 -0.03125 -0.028 -0.02894 C -0.02722 -0.02709 -0.02644 -0.02547 -0.02579 -0.02385 C -0.02487 -0.0213 -0.02292 -0.01621 -0.02292 -0.01621 C -0.02097 -0.00579 -0.02435 -0.02223 -0.0194 -0.00486 C -0.01901 -0.00324 -0.01862 -0.00162 -0.01797 3.33333E-6 C -0.01719 0.00277 -0.01511 0.00949 -0.01446 0.01134 Z " pathEditMode="relative" ptsTypes="AAAAAAAAAAAAAAAAAAAAAAAAAAAAAAAAAAAAAAAAAAAAAAAAAAAAAAAAAAAAAAAAAAAAAAAAAAAAAAAAAAAAAAAAAAAAAAAAAAAAAAAAAAAAAAAAAAAAAAAAAAAAAAAAAAAAAAAAAAAAAAAAAAAAAAAAAAAAAAAAAAAAAAAAAA">
                                      <p:cBhvr>
                                        <p:cTn id="31" dur="4000" fill="hold"/>
                                        <p:tgtEl>
                                          <p:spTgt spid="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915400" cy="4191000"/>
          </a:xfrm>
        </p:spPr>
        <p:txBody>
          <a:bodyPr>
            <a:noAutofit/>
          </a:bodyPr>
          <a:lstStyle/>
          <a:p>
            <a:pPr marL="0" indent="0" algn="just">
              <a:lnSpc>
                <a:spcPct val="115000"/>
              </a:lnSpc>
              <a:spcAft>
                <a:spcPts val="0"/>
              </a:spcAft>
              <a:buNone/>
            </a:pPr>
            <a:r>
              <a:rPr lang="nl-NL" sz="5400" b="1" dirty="0">
                <a:solidFill>
                  <a:srgbClr val="00B050"/>
                </a:solidFill>
                <a:latin typeface="Times New Roman"/>
                <a:ea typeface="Calibri"/>
                <a:cs typeface="Times New Roman"/>
              </a:rPr>
              <a:t>- </a:t>
            </a:r>
            <a:r>
              <a:rPr lang="nl-NL" sz="5400" b="1" dirty="0">
                <a:solidFill>
                  <a:srgbClr val="C00000"/>
                </a:solidFill>
                <a:latin typeface="Times New Roman"/>
                <a:ea typeface="Calibri"/>
                <a:cs typeface="Times New Roman"/>
              </a:rPr>
              <a:t>Thực</a:t>
            </a:r>
            <a:r>
              <a:rPr lang="vi-VN" sz="5400" b="1" dirty="0">
                <a:solidFill>
                  <a:srgbClr val="C00000"/>
                </a:solidFill>
                <a:latin typeface="Times New Roman"/>
                <a:ea typeface="Calibri"/>
                <a:cs typeface="Times New Roman"/>
              </a:rPr>
              <a:t> hiện được việc sử dụng tiền hợp lí. </a:t>
            </a:r>
            <a:r>
              <a:rPr lang="nl-NL" sz="5400" b="1" dirty="0">
                <a:solidFill>
                  <a:srgbClr val="C00000"/>
                </a:solidFill>
                <a:latin typeface="Times New Roman"/>
                <a:ea typeface="Calibri"/>
                <a:cs typeface="Times New Roman"/>
              </a:rPr>
              <a:t>Chuẩn</a:t>
            </a:r>
            <a:r>
              <a:rPr lang="vi-VN" sz="5400" b="1" dirty="0">
                <a:solidFill>
                  <a:srgbClr val="C00000"/>
                </a:solidFill>
                <a:latin typeface="Times New Roman"/>
                <a:ea typeface="Calibri"/>
                <a:cs typeface="Times New Roman"/>
              </a:rPr>
              <a:t> bị </a:t>
            </a:r>
            <a:r>
              <a:rPr lang="en-US" sz="5400" b="1" dirty="0" err="1">
                <a:solidFill>
                  <a:srgbClr val="C00000"/>
                </a:solidFill>
                <a:latin typeface="Times New Roman"/>
                <a:ea typeface="Calibri"/>
                <a:cs typeface="Times New Roman"/>
              </a:rPr>
              <a:t>lập</a:t>
            </a:r>
            <a:r>
              <a:rPr lang="en-US" sz="5400" b="1" dirty="0">
                <a:solidFill>
                  <a:srgbClr val="C00000"/>
                </a:solidFill>
                <a:latin typeface="Times New Roman"/>
                <a:ea typeface="Calibri"/>
                <a:cs typeface="Times New Roman"/>
              </a:rPr>
              <a:t> </a:t>
            </a:r>
            <a:r>
              <a:rPr lang="en-US" sz="5400" b="1" dirty="0" err="1">
                <a:solidFill>
                  <a:srgbClr val="C00000"/>
                </a:solidFill>
                <a:latin typeface="Times New Roman"/>
                <a:ea typeface="Calibri"/>
                <a:cs typeface="Times New Roman"/>
              </a:rPr>
              <a:t>được</a:t>
            </a:r>
            <a:r>
              <a:rPr lang="en-US" sz="5400" b="1" dirty="0">
                <a:solidFill>
                  <a:srgbClr val="C00000"/>
                </a:solidFill>
                <a:latin typeface="Times New Roman"/>
                <a:ea typeface="Calibri"/>
                <a:cs typeface="Times New Roman"/>
              </a:rPr>
              <a:t> </a:t>
            </a:r>
            <a:r>
              <a:rPr lang="en-US" sz="5400" b="1" dirty="0" err="1">
                <a:solidFill>
                  <a:srgbClr val="C00000"/>
                </a:solidFill>
                <a:latin typeface="Times New Roman"/>
                <a:ea typeface="Calibri"/>
                <a:cs typeface="Times New Roman"/>
              </a:rPr>
              <a:t>kế</a:t>
            </a:r>
            <a:r>
              <a:rPr lang="en-US" sz="5400" b="1" dirty="0">
                <a:solidFill>
                  <a:srgbClr val="C00000"/>
                </a:solidFill>
                <a:latin typeface="Times New Roman"/>
                <a:ea typeface="Calibri"/>
                <a:cs typeface="Times New Roman"/>
              </a:rPr>
              <a:t> </a:t>
            </a:r>
            <a:r>
              <a:rPr lang="en-US" sz="5400" b="1" dirty="0" err="1">
                <a:solidFill>
                  <a:srgbClr val="C00000"/>
                </a:solidFill>
                <a:latin typeface="Times New Roman"/>
                <a:ea typeface="Calibri"/>
                <a:cs typeface="Times New Roman"/>
              </a:rPr>
              <a:t>hoạch</a:t>
            </a:r>
            <a:r>
              <a:rPr lang="en-US" sz="5400" b="1" dirty="0">
                <a:solidFill>
                  <a:srgbClr val="C00000"/>
                </a:solidFill>
                <a:latin typeface="Times New Roman"/>
                <a:ea typeface="Calibri"/>
                <a:cs typeface="Times New Roman"/>
              </a:rPr>
              <a:t> </a:t>
            </a:r>
            <a:r>
              <a:rPr lang="en-US" sz="5400" b="1" dirty="0" err="1">
                <a:solidFill>
                  <a:srgbClr val="C00000"/>
                </a:solidFill>
                <a:latin typeface="Times New Roman"/>
                <a:ea typeface="Calibri"/>
                <a:cs typeface="Times New Roman"/>
              </a:rPr>
              <a:t>sử</a:t>
            </a:r>
            <a:r>
              <a:rPr lang="vi-VN" sz="5400" b="1" dirty="0">
                <a:solidFill>
                  <a:srgbClr val="C00000"/>
                </a:solidFill>
                <a:latin typeface="Times New Roman"/>
                <a:ea typeface="Calibri"/>
                <a:cs typeface="Times New Roman"/>
              </a:rPr>
              <a:t> dụng </a:t>
            </a:r>
            <a:r>
              <a:rPr lang="en-US" sz="5400" b="1" dirty="0" err="1">
                <a:solidFill>
                  <a:srgbClr val="C00000"/>
                </a:solidFill>
                <a:latin typeface="Times New Roman"/>
                <a:ea typeface="Calibri"/>
                <a:cs typeface="Times New Roman"/>
              </a:rPr>
              <a:t>tiền</a:t>
            </a:r>
            <a:r>
              <a:rPr lang="en-US" sz="5400" b="1" dirty="0">
                <a:solidFill>
                  <a:srgbClr val="C00000"/>
                </a:solidFill>
                <a:latin typeface="Times New Roman"/>
                <a:ea typeface="Calibri"/>
                <a:cs typeface="Times New Roman"/>
              </a:rPr>
              <a:t> </a:t>
            </a:r>
            <a:r>
              <a:rPr lang="en-US" sz="5400" b="1" dirty="0" err="1">
                <a:solidFill>
                  <a:srgbClr val="C00000"/>
                </a:solidFill>
                <a:latin typeface="Times New Roman"/>
                <a:ea typeface="Calibri"/>
                <a:cs typeface="Times New Roman"/>
              </a:rPr>
              <a:t>hợp</a:t>
            </a:r>
            <a:r>
              <a:rPr lang="en-US" sz="5400" b="1" dirty="0">
                <a:solidFill>
                  <a:srgbClr val="C00000"/>
                </a:solidFill>
                <a:latin typeface="Times New Roman"/>
                <a:ea typeface="Calibri"/>
                <a:cs typeface="Times New Roman"/>
              </a:rPr>
              <a:t> </a:t>
            </a:r>
            <a:r>
              <a:rPr lang="en-US" sz="5400" b="1" dirty="0" err="1">
                <a:solidFill>
                  <a:srgbClr val="C00000"/>
                </a:solidFill>
                <a:latin typeface="Times New Roman"/>
                <a:ea typeface="Calibri"/>
                <a:cs typeface="Times New Roman"/>
              </a:rPr>
              <a:t>lí</a:t>
            </a:r>
            <a:r>
              <a:rPr lang="vi-VN" sz="5400" b="1" dirty="0">
                <a:solidFill>
                  <a:srgbClr val="C00000"/>
                </a:solidFill>
                <a:latin typeface="Times New Roman"/>
                <a:ea typeface="Calibri"/>
                <a:cs typeface="Times New Roman"/>
              </a:rPr>
              <a:t>.</a:t>
            </a:r>
            <a:endParaRPr lang="en-US" sz="5400" b="1" dirty="0">
              <a:solidFill>
                <a:srgbClr val="C00000"/>
              </a:solidFill>
              <a:ea typeface="Calibri"/>
              <a:cs typeface="Times New Roman"/>
            </a:endParaRPr>
          </a:p>
          <a:p>
            <a:endParaRPr lang="en-US" sz="5400" b="1" dirty="0">
              <a:solidFill>
                <a:srgbClr val="00B050"/>
              </a:solidFill>
            </a:endParaRPr>
          </a:p>
        </p:txBody>
      </p:sp>
    </p:spTree>
    <p:extLst>
      <p:ext uri="{BB962C8B-B14F-4D97-AF65-F5344CB8AC3E}">
        <p14:creationId xmlns:p14="http://schemas.microsoft.com/office/powerpoint/2010/main" val="3453733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Horizontal Scroll 6"/>
          <p:cNvSpPr/>
          <p:nvPr/>
        </p:nvSpPr>
        <p:spPr>
          <a:xfrm>
            <a:off x="304800" y="1066800"/>
            <a:ext cx="9102640" cy="4400550"/>
          </a:xfrm>
          <a:prstGeom prst="rect">
            <a:avLst/>
          </a:prstGeom>
          <a:noFill/>
          <a:ln w="55000" cap="flat" cmpd="thickThin" algn="ctr">
            <a:noFill/>
            <a:prstDash val="solid"/>
          </a:ln>
          <a:effectLst/>
        </p:spPr>
        <p:txBody>
          <a:bodyPr lIns="91055" tIns="45521" rIns="91055" bIns="45521" anchor="ctr"/>
          <a:lstStyle/>
          <a:p>
            <a:pPr algn="just" eaLnBrk="0" fontAlgn="base" hangingPunct="0">
              <a:spcBef>
                <a:spcPct val="0"/>
              </a:spcBef>
              <a:spcAft>
                <a:spcPct val="0"/>
              </a:spcAft>
              <a:defRPr/>
            </a:pPr>
            <a:r>
              <a:rPr lang="vi-VN" sz="3000" b="1">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Nêu</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được</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biểu</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hiện</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của</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việc</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sử</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dụng</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tiền</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hợp</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lí</a:t>
            </a:r>
            <a:r>
              <a:rPr lang="en-US" sz="3000" b="1" dirty="0">
                <a:solidFill>
                  <a:srgbClr val="7030A0"/>
                </a:solidFill>
                <a:latin typeface="Times New Roman" panose="02020603050405020304" pitchFamily="18" charset="0"/>
                <a:cs typeface="Times New Roman" panose="02020603050405020304" pitchFamily="18" charset="0"/>
              </a:rPr>
              <a:t>.</a:t>
            </a:r>
          </a:p>
          <a:p>
            <a:pPr algn="just"/>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Giải</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thích</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được</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vì</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sao</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cần</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phải</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sử</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dụng</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tiền</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hợp</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lí</a:t>
            </a:r>
            <a:r>
              <a:rPr lang="en-US" sz="3000" b="1" dirty="0">
                <a:solidFill>
                  <a:srgbClr val="7030A0"/>
                </a:solidFill>
                <a:latin typeface="Times New Roman" panose="02020603050405020304" pitchFamily="18" charset="0"/>
                <a:cs typeface="Times New Roman" panose="02020603050405020304" pitchFamily="18" charset="0"/>
              </a:rPr>
              <a:t>.</a:t>
            </a:r>
          </a:p>
          <a:p>
            <a:pPr algn="just"/>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Nêu</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được</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cách</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sử</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dụng</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tiền</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hợp</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lí</a:t>
            </a:r>
            <a:r>
              <a:rPr lang="en-US" sz="3000" b="1" dirty="0">
                <a:solidFill>
                  <a:srgbClr val="7030A0"/>
                </a:solidFill>
                <a:latin typeface="Times New Roman" panose="02020603050405020304" pitchFamily="18" charset="0"/>
                <a:cs typeface="Times New Roman" panose="02020603050405020304" pitchFamily="18" charset="0"/>
              </a:rPr>
              <a:t>.</a:t>
            </a:r>
          </a:p>
          <a:p>
            <a:pPr algn="just"/>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Thực</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hiện</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được</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việc</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sử</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dụng</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tiền</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hợp</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lí</a:t>
            </a:r>
            <a:r>
              <a:rPr lang="en-US" sz="3000" b="1" dirty="0">
                <a:solidFill>
                  <a:srgbClr val="7030A0"/>
                </a:solidFill>
                <a:latin typeface="Times New Roman" panose="02020603050405020304" pitchFamily="18" charset="0"/>
                <a:cs typeface="Times New Roman" panose="02020603050405020304" pitchFamily="18" charset="0"/>
              </a:rPr>
              <a:t>.</a:t>
            </a:r>
          </a:p>
          <a:p>
            <a:pPr algn="just"/>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Góp</a:t>
            </a:r>
            <a:r>
              <a:rPr lang="en-US" sz="3000" b="1" dirty="0">
                <a:solidFill>
                  <a:srgbClr val="7030A0"/>
                </a:solidFill>
                <a:latin typeface="Times New Roman" panose="02020603050405020304" pitchFamily="18" charset="0"/>
                <a:cs typeface="Times New Roman" panose="02020603050405020304" pitchFamily="18" charset="0"/>
              </a:rPr>
              <a:t> ý </a:t>
            </a:r>
            <a:r>
              <a:rPr lang="en-US" sz="3000" b="1" dirty="0" err="1">
                <a:solidFill>
                  <a:srgbClr val="7030A0"/>
                </a:solidFill>
                <a:latin typeface="Times New Roman" panose="02020603050405020304" pitchFamily="18" charset="0"/>
                <a:cs typeface="Times New Roman" panose="02020603050405020304" pitchFamily="18" charset="0"/>
              </a:rPr>
              <a:t>với</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bạn</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bè</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để</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sử</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dụng</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tiền</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hợp</a:t>
            </a:r>
            <a:r>
              <a:rPr lang="en-US" sz="3000" b="1" dirty="0">
                <a:solidFill>
                  <a:srgbClr val="7030A0"/>
                </a:solidFill>
                <a:latin typeface="Times New Roman" panose="02020603050405020304" pitchFamily="18" charset="0"/>
                <a:cs typeface="Times New Roman" panose="02020603050405020304" pitchFamily="18" charset="0"/>
              </a:rPr>
              <a:t> </a:t>
            </a:r>
            <a:r>
              <a:rPr lang="en-US" sz="3000" b="1" dirty="0" err="1">
                <a:solidFill>
                  <a:srgbClr val="7030A0"/>
                </a:solidFill>
                <a:latin typeface="Times New Roman" panose="02020603050405020304" pitchFamily="18" charset="0"/>
                <a:cs typeface="Times New Roman" panose="02020603050405020304" pitchFamily="18" charset="0"/>
              </a:rPr>
              <a:t>lí</a:t>
            </a:r>
            <a:r>
              <a:rPr lang="en-US" sz="3000" b="1" dirty="0">
                <a:solidFill>
                  <a:srgbClr val="7030A0"/>
                </a:solidFill>
                <a:latin typeface="Times New Roman" panose="02020603050405020304" pitchFamily="18" charset="0"/>
                <a:cs typeface="Times New Roman" panose="02020603050405020304" pitchFamily="18" charset="0"/>
              </a:rPr>
              <a:t>.</a:t>
            </a:r>
          </a:p>
        </p:txBody>
      </p:sp>
      <p:sp>
        <p:nvSpPr>
          <p:cNvPr id="3" name="TextBox 2">
            <a:extLst>
              <a:ext uri="{FF2B5EF4-FFF2-40B4-BE49-F238E27FC236}">
                <a16:creationId xmlns:a16="http://schemas.microsoft.com/office/drawing/2014/main" id="{056A0F9F-5B6A-B93B-3ADA-EA79FEB6C274}"/>
              </a:ext>
            </a:extLst>
          </p:cNvPr>
          <p:cNvSpPr txBox="1"/>
          <p:nvPr/>
        </p:nvSpPr>
        <p:spPr>
          <a:xfrm>
            <a:off x="2278295" y="838200"/>
            <a:ext cx="4587410" cy="707886"/>
          </a:xfrm>
          <a:prstGeom prst="rect">
            <a:avLst/>
          </a:prstGeom>
          <a:noFill/>
        </p:spPr>
        <p:txBody>
          <a:bodyPr wrap="square">
            <a:spAutoFit/>
          </a:bodyPr>
          <a:lstStyle/>
          <a:p>
            <a:pPr algn="ctr" eaLnBrk="0" fontAlgn="base" hangingPunct="0">
              <a:spcBef>
                <a:spcPct val="0"/>
              </a:spcBef>
              <a:spcAft>
                <a:spcPct val="0"/>
              </a:spcAft>
              <a:defRPr/>
            </a:pPr>
            <a:r>
              <a:rPr lang="en-US" sz="4000" b="1" kern="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MỤC TIÊU</a:t>
            </a:r>
            <a:endParaRPr lang="en-US" sz="4000" b="1" kern="0"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2153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4">
            <a:extLst>
              <a:ext uri="{FF2B5EF4-FFF2-40B4-BE49-F238E27FC236}">
                <a16:creationId xmlns:a16="http://schemas.microsoft.com/office/drawing/2014/main" id="{FD11E177-36BF-4677-AD66-45AB66CBFC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617" y="1217509"/>
            <a:ext cx="2884576" cy="2884576"/>
          </a:xfrm>
          <a:prstGeom prst="rect">
            <a:avLst/>
          </a:prstGeom>
        </p:spPr>
      </p:pic>
      <p:pic>
        <p:nvPicPr>
          <p:cNvPr id="3" name="图片 3">
            <a:extLst>
              <a:ext uri="{FF2B5EF4-FFF2-40B4-BE49-F238E27FC236}">
                <a16:creationId xmlns:a16="http://schemas.microsoft.com/office/drawing/2014/main" id="{AD1CBF72-E20D-4811-8B67-DC1E755D6D6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3603" y="629271"/>
            <a:ext cx="6059893" cy="4220231"/>
          </a:xfrm>
          <a:prstGeom prst="rect">
            <a:avLst/>
          </a:prstGeom>
        </p:spPr>
      </p:pic>
      <p:pic>
        <p:nvPicPr>
          <p:cNvPr id="4" name="图片 5">
            <a:extLst>
              <a:ext uri="{FF2B5EF4-FFF2-40B4-BE49-F238E27FC236}">
                <a16:creationId xmlns:a16="http://schemas.microsoft.com/office/drawing/2014/main" id="{1E00440B-6D41-4704-9E08-194C05240A5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99488" y="3982761"/>
            <a:ext cx="5352131" cy="3064045"/>
          </a:xfrm>
          <a:prstGeom prst="rect">
            <a:avLst/>
          </a:prstGeom>
        </p:spPr>
      </p:pic>
      <p:sp>
        <p:nvSpPr>
          <p:cNvPr id="5" name="Rectangle 4">
            <a:extLst>
              <a:ext uri="{FF2B5EF4-FFF2-40B4-BE49-F238E27FC236}">
                <a16:creationId xmlns:a16="http://schemas.microsoft.com/office/drawing/2014/main" id="{3563F090-3138-4E8F-BB52-0E2A28BB53A6}"/>
              </a:ext>
            </a:extLst>
          </p:cNvPr>
          <p:cNvSpPr/>
          <p:nvPr/>
        </p:nvSpPr>
        <p:spPr>
          <a:xfrm>
            <a:off x="2811368" y="1782634"/>
            <a:ext cx="4961031" cy="923330"/>
          </a:xfrm>
          <a:prstGeom prst="rect">
            <a:avLst/>
          </a:prstGeom>
          <a:noFill/>
        </p:spPr>
        <p:txBody>
          <a:bodyPr wrap="square" lIns="91440" tIns="45720" rIns="91440" bIns="45720">
            <a:spAutoFit/>
          </a:bodyPr>
          <a:lstStyle/>
          <a:p>
            <a:pPr algn="ctr"/>
            <a:r>
              <a:rPr lang="en-US" sz="5400" b="1">
                <a:ln w="0"/>
                <a:solidFill>
                  <a:srgbClr val="FF0000"/>
                </a:solidFill>
                <a:effectLst>
                  <a:outerShdw blurRad="38100" dist="19050" dir="2700000" algn="tl" rotWithShape="0">
                    <a:prstClr val="black">
                      <a:alpha val="40000"/>
                    </a:prstClr>
                  </a:outerShdw>
                </a:effectLst>
                <a:latin typeface="Times New Roman" panose="02020603050405020304" pitchFamily="18" charset="0"/>
                <a:cs typeface="Times New Roman" panose="02020603050405020304" pitchFamily="18" charset="0"/>
              </a:rPr>
              <a:t>KHỞI ĐỘNG</a:t>
            </a:r>
            <a:endParaRPr lang="en-US" sz="5400" b="1" dirty="0">
              <a:ln w="0"/>
              <a:solidFill>
                <a:srgbClr val="FF0000"/>
              </a:solidFill>
              <a:effectLst>
                <a:outerShdw blurRad="38100" dist="19050" dir="2700000" algn="tl" rotWithShape="0">
                  <a:prstClr val="black">
                    <a:alpha val="40000"/>
                  </a:prstClr>
                </a:outerShdw>
              </a:effectLst>
              <a:latin typeface="Times New Roman" panose="02020603050405020304" pitchFamily="18" charset="0"/>
              <a:cs typeface="Times New Roman" panose="02020603050405020304" pitchFamily="18" charset="0"/>
            </a:endParaRPr>
          </a:p>
        </p:txBody>
      </p:sp>
      <p:pic>
        <p:nvPicPr>
          <p:cNvPr id="7" name="图片 4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0502768">
            <a:off x="1343815" y="3032642"/>
            <a:ext cx="2041347" cy="2432210"/>
          </a:xfrm>
          <a:prstGeom prst="rect">
            <a:avLst/>
          </a:prstGeom>
        </p:spPr>
      </p:pic>
      <p:pic>
        <p:nvPicPr>
          <p:cNvPr id="8" name="图片 4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0502768">
            <a:off x="443329" y="3826520"/>
            <a:ext cx="2041347" cy="2432210"/>
          </a:xfrm>
          <a:prstGeom prst="rect">
            <a:avLst/>
          </a:prstGeom>
        </p:spPr>
      </p:pic>
      <p:pic>
        <p:nvPicPr>
          <p:cNvPr id="9" name="图片 4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0502768">
            <a:off x="2624134" y="3826521"/>
            <a:ext cx="2041347" cy="2432210"/>
          </a:xfrm>
          <a:prstGeom prst="rect">
            <a:avLst/>
          </a:prstGeom>
        </p:spPr>
      </p:pic>
    </p:spTree>
    <p:extLst>
      <p:ext uri="{BB962C8B-B14F-4D97-AF65-F5344CB8AC3E}">
        <p14:creationId xmlns:p14="http://schemas.microsoft.com/office/powerpoint/2010/main" val="3837225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2"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1+#ppt_w/2"/>
                                          </p:val>
                                        </p:tav>
                                        <p:tav tm="100000">
                                          <p:val>
                                            <p:strVal val="#ppt_x"/>
                                          </p:val>
                                        </p:tav>
                                      </p:tavLst>
                                    </p:anim>
                                    <p:anim calcmode="lin" valueType="num">
                                      <p:cBhvr additive="base">
                                        <p:cTn id="15"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500" fill="hold"/>
                                        <p:tgtEl>
                                          <p:spTgt spid="3"/>
                                        </p:tgtEl>
                                        <p:attrNameLst>
                                          <p:attrName>ppt_w</p:attrName>
                                        </p:attrNameLst>
                                      </p:cBhvr>
                                      <p:tavLst>
                                        <p:tav tm="0">
                                          <p:val>
                                            <p:fltVal val="0"/>
                                          </p:val>
                                        </p:tav>
                                        <p:tav tm="100000">
                                          <p:val>
                                            <p:strVal val="#ppt_w"/>
                                          </p:val>
                                        </p:tav>
                                      </p:tavLst>
                                    </p:anim>
                                    <p:anim calcmode="lin" valueType="num">
                                      <p:cBhvr>
                                        <p:cTn id="21" dur="500" fill="hold"/>
                                        <p:tgtEl>
                                          <p:spTgt spid="3"/>
                                        </p:tgtEl>
                                        <p:attrNameLst>
                                          <p:attrName>ppt_h</p:attrName>
                                        </p:attrNameLst>
                                      </p:cBhvr>
                                      <p:tavLst>
                                        <p:tav tm="0">
                                          <p:val>
                                            <p:fltVal val="0"/>
                                          </p:val>
                                        </p:tav>
                                        <p:tav tm="100000">
                                          <p:val>
                                            <p:strVal val="#ppt_h"/>
                                          </p:val>
                                        </p:tav>
                                      </p:tavLst>
                                    </p:anim>
                                    <p:animEffect transition="in" filter="fade">
                                      <p:cBhvr>
                                        <p:cTn id="22" dur="500"/>
                                        <p:tgtEl>
                                          <p:spTgt spid="3"/>
                                        </p:tgtEl>
                                      </p:cBhvr>
                                    </p:animEffect>
                                  </p:childTnLst>
                                </p:cTn>
                              </p:par>
                            </p:childTnLst>
                          </p:cTn>
                        </p:par>
                        <p:par>
                          <p:cTn id="23" fill="hold">
                            <p:stCondLst>
                              <p:cond delay="500"/>
                            </p:stCondLst>
                            <p:childTnLst>
                              <p:par>
                                <p:cTn id="24" presetID="0" presetClass="path" presetSubtype="0" accel="50000" decel="50000" fill="hold" nodeType="afterEffect">
                                  <p:stCondLst>
                                    <p:cond delay="0"/>
                                  </p:stCondLst>
                                  <p:childTnLst>
                                    <p:animMotion origin="layout" path="M -0.01446 0.01134 L -0.01446 0.01134 C -0.025 0.01852 -0.0168 0.01134 -0.02227 0.01898 C -0.02357 0.02083 -0.02513 0.02222 -0.02657 0.02407 L -0.02865 0.02662 C -0.03138 0.03634 -0.02826 0.02708 -0.03295 0.03541 C -0.03529 0.03958 -0.03347 0.03912 -0.03568 0.04421 C -0.03698 0.04699 -0.03881 0.04861 -0.03998 0.05162 C -0.04649 0.06898 -0.03972 0.05115 -0.04493 0.06435 C -0.04545 0.06551 -0.04571 0.06713 -0.04636 0.06805 C -0.04714 0.06921 -0.04818 0.06967 -0.04922 0.0706 C -0.05065 0.08102 -0.04857 0.07106 -0.05196 0.07801 C -0.05521 0.08472 -0.05365 0.08495 -0.0569 0.08935 C -0.05834 0.0912 -0.0612 0.09444 -0.0612 0.09444 C -0.06329 0.1 -0.06498 0.10555 -0.06823 0.10949 C -0.06901 0.11041 -0.06967 0.11134 -0.07045 0.11203 C -0.07136 0.11296 -0.0724 0.11342 -0.07318 0.11458 C -0.07409 0.11551 -0.07461 0.11713 -0.07539 0.11828 C -0.07605 0.11921 -0.07683 0.1199 -0.07748 0.12083 C -0.07826 0.12199 -0.07878 0.12361 -0.07956 0.12453 C -0.08099 0.12639 -0.08243 0.12801 -0.08386 0.12963 C -0.08646 0.13264 -0.08842 0.13541 -0.09167 0.13727 L -0.09375 0.13842 C -0.09558 0.14166 -0.09753 0.14583 -0.10013 0.14722 L -0.10222 0.14861 C -0.10756 0.15486 -0.10105 0.14676 -0.10651 0.15486 C -0.10808 0.15717 -0.11003 0.1581 -0.11146 0.16111 C -0.11263 0.16342 -0.11433 0.16875 -0.11433 0.16875 C -0.11446 0.17152 -0.11472 0.17453 -0.11498 0.17754 C -0.11524 0.18009 -0.11563 0.1824 -0.11563 0.18495 C -0.11563 0.20092 -0.11563 0.21689 -0.11498 0.23287 C -0.11485 0.23472 -0.11394 0.23611 -0.11355 0.23796 C -0.11329 0.23912 -0.11315 0.24051 -0.11289 0.24166 C -0.11198 0.24514 -0.1099 0.25208 -0.1086 0.25416 C -0.10717 0.25671 -0.10599 0.25972 -0.10443 0.2618 C -0.10365 0.2625 -0.103 0.26365 -0.10222 0.26435 C -0.10118 0.26527 -0.09987 0.26597 -0.0987 0.26689 C -0.09805 0.26736 -0.09727 0.26736 -0.09662 0.26805 C -0.09584 0.26875 -0.09519 0.2699 -0.0944 0.2706 C -0.09349 0.27152 -0.09037 0.27268 -0.08946 0.27314 C -0.08881 0.27384 -0.08815 0.275 -0.08737 0.27569 C -0.08659 0.27615 -0.08164 0.27801 -0.08099 0.27801 C -0.07956 0.27847 -0.07813 0.27893 -0.07683 0.27939 C -0.07513 0.27986 -0.07201 0.28171 -0.07045 0.28194 C -0.06094 0.28264 -0.05157 0.28264 -0.04206 0.2831 C -0.03789 0.28356 -0.0336 0.28379 -0.0293 0.28449 C -0.02435 0.28518 -0.02539 0.28611 -0.02019 0.28819 C -0.01849 0.28889 -0.0168 0.28912 -0.01524 0.28935 C -0.01381 0.29027 -0.01237 0.2912 -0.01094 0.29189 C -0.00873 0.29305 -0.00365 0.29421 -0.0017 0.29444 C 0.00416 0.29514 0.01002 0.29537 0.01588 0.29583 C 0.01836 0.29652 0.01992 0.29699 0.02226 0.29814 C 0.02304 0.29861 0.02369 0.2993 0.02448 0.29953 C 0.0263 0.3 0.02825 0.30023 0.03007 0.30069 C 0.03203 0.30139 0.03385 0.30277 0.0358 0.30324 C 0.03724 0.3037 0.03854 0.30393 0.03997 0.30463 C 0.04101 0.30486 0.04192 0.30555 0.04283 0.30578 C 0.04453 0.30625 0.04609 0.30648 0.04778 0.30694 C 0.04895 0.3074 0.05013 0.30787 0.0513 0.30833 C 0.05273 0.30879 0.05416 0.30926 0.0556 0.30949 C 0.06054 0.3125 0.05455 0.30926 0.06406 0.31203 C 0.06484 0.31227 0.06549 0.31296 0.06614 0.31342 C 0.06757 0.31389 0.06901 0.31412 0.07044 0.31458 C 0.07109 0.31504 0.07187 0.31597 0.07252 0.31597 C 0.08489 0.31597 0.0776 0.31574 0.0832 0.31342 C 0.09075 0.30995 0.08268 0.31458 0.09023 0.30949 C 0.09101 0.30902 0.09166 0.30879 0.09231 0.30833 C 0.09362 0.30717 0.09479 0.30578 0.09596 0.30463 C 0.09661 0.3037 0.09726 0.30277 0.09804 0.30208 C 0.10026 0.3 0.10364 0.3 0.10586 0.29953 C 0.10703 0.29907 0.1082 0.29861 0.10937 0.29814 C 0.11119 0.29745 0.11315 0.29629 0.11497 0.29583 L 0.11992 0.29444 C 0.1207 0.29398 0.12135 0.29352 0.12213 0.29328 C 0.12395 0.29236 0.12591 0.29166 0.12773 0.29074 C 0.12968 0.28958 0.13632 0.28495 0.13841 0.2831 C 0.14075 0.28102 0.14531 0.27615 0.14752 0.27314 C 0.15104 0.26852 0.14948 0.27037 0.15247 0.26689 C 0.15299 0.26551 0.15351 0.26435 0.1539 0.26296 C 0.15468 0.26134 0.15573 0.25995 0.15612 0.2581 C 0.15703 0.25139 0.15742 0.23796 0.15742 0.23796 C 0.15729 0.21944 0.15677 0.20092 0.15677 0.1824 C 0.15677 0.11875 0.15416 0.1375 0.15885 0.10833 C 0.15911 0.10416 0.15911 0.09977 0.15963 0.0956 C 0.15989 0.09305 0.16054 0.09074 0.16106 0.08819 C 0.16198 0.08287 0.16132 0.08541 0.16315 0.08055 L 0.16523 0.06921 C 0.16549 0.06805 0.16562 0.06666 0.16601 0.06551 C 0.1664 0.06435 0.16705 0.06319 0.16744 0.0618 C 0.16796 0.05926 0.16796 0.05648 0.16875 0.05416 C 0.16927 0.05301 0.16979 0.05185 0.17018 0.05046 C 0.17083 0.04838 0.17135 0.04352 0.17161 0.04166 C 0.17187 0.04027 0.172 0.03912 0.17239 0.03773 C 0.17278 0.03657 0.1733 0.03541 0.17382 0.03402 C 0.17356 -0.02894 0.17356 -0.09167 0.17304 -0.15463 C 0.17304 -0.15787 0.17161 -0.15949 0.17096 -0.16227 C 0.17057 -0.16343 0.17057 -0.16482 0.17018 -0.16598 C 0.1694 -0.16852 0.16731 -0.17269 0.16601 -0.17477 C 0.16367 -0.17801 0.16263 -0.17801 0.15963 -0.17986 L 0.15533 -0.18241 C 0.15468 -0.18264 0.1539 -0.18287 0.15325 -0.18357 C 0.14948 -0.18681 0.15143 -0.18565 0.14752 -0.18727 C 0.14687 -0.1882 0.14622 -0.18936 0.14544 -0.18982 C 0.14414 -0.19098 0.14257 -0.19144 0.14114 -0.19236 L 0.13906 -0.19375 C 0.13906 -0.19375 0.13489 -0.19607 0.13489 -0.19607 C 0.13294 -0.19676 0.12864 -0.19815 0.12708 -0.2 C 0.12448 -0.20301 0.12487 -0.20301 0.12135 -0.20486 C 0.11823 -0.20695 0.11836 -0.20556 0.11497 -0.2088 C 0.11393 -0.20973 0.11328 -0.21158 0.11224 -0.2125 C 0.11132 -0.2132 0.11028 -0.2132 0.10937 -0.21366 C 0.10429 -0.21644 0.11093 -0.21366 0.10364 -0.21621 C 0.10273 -0.21713 0.10182 -0.21806 0.10091 -0.21875 C 0.10013 -0.21922 0.09948 -0.21945 0.09869 -0.22014 C 0.09687 -0.22153 0.09505 -0.22385 0.0931 -0.225 L 0.0888 -0.22755 C 0.08815 -0.22801 0.0875 -0.22848 0.08671 -0.22894 C 0.0858 -0.22917 0.08489 -0.22986 0.08385 -0.2301 C 0.08242 -0.23056 0.08099 -0.23102 0.07968 -0.23148 C 0.07851 -0.23172 0.07734 -0.23218 0.07604 -0.23264 C 0.06992 -0.23704 0.075 -0.23403 0.06692 -0.23635 C 0.06588 -0.23681 0.06497 -0.23727 0.06406 -0.23773 C 0.06263 -0.2382 0.06119 -0.23843 0.05976 -0.23889 C 0.05885 -0.23936 0.05794 -0.23982 0.05703 -0.24028 C 0.0556 -0.24074 0.05416 -0.24098 0.05273 -0.24144 C 0.04843 -0.24398 0.05234 -0.2419 0.04492 -0.24398 C 0.04023 -0.24514 0.04283 -0.24468 0.03932 -0.24653 C 0.03737 -0.24746 0.03476 -0.24838 0.03294 -0.24908 L 0.02018 -0.25278 C 0.01419 -0.25625 0.01744 -0.25486 0.01028 -0.25648 C 0.00963 -0.25695 0.00885 -0.25741 0.0082 -0.25787 C -0.00417 -0.2632 -0.02162 -0.25811 -0.03073 -0.25787 C -0.03151 -0.25695 -0.03217 -0.25602 -0.03295 -0.25533 C -0.03477 -0.25348 -0.03672 -0.25186 -0.03855 -0.25023 C -0.03946 -0.24931 -0.0405 -0.24861 -0.04141 -0.24769 C -0.04258 -0.24653 -0.04388 -0.24537 -0.04493 -0.24398 C -0.04571 -0.24283 -0.04623 -0.24098 -0.04701 -0.24028 C -0.04831 -0.23889 -0.05 -0.23889 -0.05131 -0.23773 C -0.05222 -0.23681 -0.05326 -0.23611 -0.05417 -0.23519 C -0.05651 -0.23241 -0.05717 -0.23102 -0.05912 -0.22755 C -0.05951 -0.22547 -0.06003 -0.22338 -0.06055 -0.2213 C -0.06081 -0.22014 -0.06081 -0.21875 -0.0612 -0.2176 C -0.06198 -0.21482 -0.06329 -0.21273 -0.06407 -0.20996 C -0.06576 -0.20394 -0.06537 -0.2051 -0.06758 -0.19861 C -0.06797 -0.19746 -0.06862 -0.1963 -0.06901 -0.19491 C -0.07214 -0.18426 -0.07201 -0.18473 -0.07396 -0.17593 C -0.0737 -0.16806 -0.07357 -0.16019 -0.07318 -0.15209 C -0.07305 -0.14861 -0.07227 -0.14676 -0.07188 -0.14329 C -0.07149 -0.14121 -0.07136 -0.13912 -0.0711 -0.13704 C -0.07032 -0.13172 -0.07032 -0.13426 -0.06901 -0.12824 C -0.06849 -0.1257 -0.06823 -0.12315 -0.06758 -0.12061 C -0.06667 -0.11736 -0.06524 -0.11436 -0.06472 -0.11065 C -0.06446 -0.10903 -0.06446 -0.10718 -0.06407 -0.10556 C -0.06355 -0.10394 -0.0625 -0.10324 -0.06185 -0.10186 C -0.06042 -0.09861 -0.05899 -0.09514 -0.05769 -0.09167 C -0.05717 -0.09051 -0.05664 -0.08936 -0.05625 -0.08797 C -0.05586 -0.08681 -0.05599 -0.08519 -0.0556 -0.08426 C -0.05495 -0.08264 -0.05404 -0.08195 -0.05339 -0.08033 C -0.05274 -0.07894 -0.05274 -0.07686 -0.05196 -0.07547 C -0.05118 -0.07385 -0.05 -0.07315 -0.04922 -0.07153 C -0.0431 -0.05949 -0.04909 -0.06736 -0.04427 -0.06158 C -0.04297 -0.0551 -0.04375 -0.05764 -0.03998 -0.05023 C -0.03868 -0.04769 -0.03737 -0.04491 -0.03568 -0.0426 C -0.03217 -0.03797 -0.03386 -0.04005 -0.03073 -0.03635 C -0.02982 -0.0338 -0.02891 -0.03125 -0.028 -0.02894 C -0.02722 -0.02709 -0.02644 -0.02547 -0.02579 -0.02385 C -0.02487 -0.0213 -0.02292 -0.01621 -0.02292 -0.01621 C -0.02097 -0.00579 -0.02435 -0.02223 -0.0194 -0.00486 C -0.01901 -0.00324 -0.01862 -0.00162 -0.01797 3.33333E-6 C -0.01719 0.00277 -0.01511 0.00949 -0.01446 0.01134 Z " pathEditMode="relative" ptsTypes="AAAAAAAAAAAAAAAAAAAAAAAAAAAAAAAAAAAAAAAAAAAAAAAAAAAAAAAAAAAAAAAAAAAAAAAAAAAAAAAAAAAAAAAAAAAAAAAAAAAAAAAAAAAAAAAAAAAAAAAAAAAAAAAAAAAAAAAAAAAAAAAAAAAAAAAAAAAAAAAAAAAAAAAAAA">
                                      <p:cBhvr>
                                        <p:cTn id="25" dur="4000" fill="hold"/>
                                        <p:tgtEl>
                                          <p:spTgt spid="7"/>
                                        </p:tgtEl>
                                        <p:attrNameLst>
                                          <p:attrName>ppt_x</p:attrName>
                                          <p:attrName>ppt_y</p:attrName>
                                        </p:attrNameLst>
                                      </p:cBhvr>
                                    </p:animMotion>
                                  </p:childTnLst>
                                </p:cTn>
                              </p:par>
                            </p:childTnLst>
                          </p:cTn>
                        </p:par>
                        <p:par>
                          <p:cTn id="26" fill="hold">
                            <p:stCondLst>
                              <p:cond delay="4500"/>
                            </p:stCondLst>
                            <p:childTnLst>
                              <p:par>
                                <p:cTn id="27" presetID="0" presetClass="path" presetSubtype="0" accel="50000" decel="50000" fill="hold" nodeType="afterEffect">
                                  <p:stCondLst>
                                    <p:cond delay="0"/>
                                  </p:stCondLst>
                                  <p:childTnLst>
                                    <p:animMotion origin="layout" path="M -0.01446 0.01134 L -0.01446 0.01134 C -0.025 0.01852 -0.0168 0.01134 -0.02227 0.01898 C -0.02357 0.02083 -0.02513 0.02222 -0.02657 0.02407 L -0.02865 0.02662 C -0.03138 0.03634 -0.02826 0.02708 -0.03295 0.03541 C -0.03529 0.03958 -0.03347 0.03912 -0.03568 0.04421 C -0.03698 0.04699 -0.03881 0.04861 -0.03998 0.05162 C -0.04649 0.06898 -0.03972 0.05115 -0.04493 0.06435 C -0.04545 0.06551 -0.04571 0.06713 -0.04636 0.06805 C -0.04714 0.06921 -0.04818 0.06967 -0.04922 0.0706 C -0.05065 0.08102 -0.04857 0.07106 -0.05196 0.07801 C -0.05521 0.08472 -0.05365 0.08495 -0.0569 0.08935 C -0.05834 0.0912 -0.0612 0.09444 -0.0612 0.09444 C -0.06329 0.1 -0.06498 0.10555 -0.06823 0.10949 C -0.06901 0.11041 -0.06967 0.11134 -0.07045 0.11203 C -0.07136 0.11296 -0.0724 0.11342 -0.07318 0.11458 C -0.07409 0.11551 -0.07461 0.11713 -0.07539 0.11828 C -0.07605 0.11921 -0.07683 0.1199 -0.07748 0.12083 C -0.07826 0.12199 -0.07878 0.12361 -0.07956 0.12453 C -0.08099 0.12639 -0.08243 0.12801 -0.08386 0.12963 C -0.08646 0.13264 -0.08842 0.13541 -0.09167 0.13727 L -0.09375 0.13842 C -0.09558 0.14166 -0.09753 0.14583 -0.10013 0.14722 L -0.10222 0.14861 C -0.10756 0.15486 -0.10105 0.14676 -0.10651 0.15486 C -0.10808 0.15717 -0.11003 0.1581 -0.11146 0.16111 C -0.11263 0.16342 -0.11433 0.16875 -0.11433 0.16875 C -0.11446 0.17152 -0.11472 0.17453 -0.11498 0.17754 C -0.11524 0.18009 -0.11563 0.1824 -0.11563 0.18495 C -0.11563 0.20092 -0.11563 0.21689 -0.11498 0.23287 C -0.11485 0.23472 -0.11394 0.23611 -0.11355 0.23796 C -0.11329 0.23912 -0.11315 0.24051 -0.11289 0.24166 C -0.11198 0.24514 -0.1099 0.25208 -0.1086 0.25416 C -0.10717 0.25671 -0.10599 0.25972 -0.10443 0.2618 C -0.10365 0.2625 -0.103 0.26365 -0.10222 0.26435 C -0.10118 0.26527 -0.09987 0.26597 -0.0987 0.26689 C -0.09805 0.26736 -0.09727 0.26736 -0.09662 0.26805 C -0.09584 0.26875 -0.09519 0.2699 -0.0944 0.2706 C -0.09349 0.27152 -0.09037 0.27268 -0.08946 0.27314 C -0.08881 0.27384 -0.08815 0.275 -0.08737 0.27569 C -0.08659 0.27615 -0.08164 0.27801 -0.08099 0.27801 C -0.07956 0.27847 -0.07813 0.27893 -0.07683 0.27939 C -0.07513 0.27986 -0.07201 0.28171 -0.07045 0.28194 C -0.06094 0.28264 -0.05157 0.28264 -0.04206 0.2831 C -0.03789 0.28356 -0.0336 0.28379 -0.0293 0.28449 C -0.02435 0.28518 -0.02539 0.28611 -0.02019 0.28819 C -0.01849 0.28889 -0.0168 0.28912 -0.01524 0.28935 C -0.01381 0.29027 -0.01237 0.2912 -0.01094 0.29189 C -0.00873 0.29305 -0.00365 0.29421 -0.0017 0.29444 C 0.00416 0.29514 0.01002 0.29537 0.01588 0.29583 C 0.01836 0.29652 0.01992 0.29699 0.02226 0.29814 C 0.02304 0.29861 0.02369 0.2993 0.02448 0.29953 C 0.0263 0.3 0.02825 0.30023 0.03007 0.30069 C 0.03203 0.30139 0.03385 0.30277 0.0358 0.30324 C 0.03724 0.3037 0.03854 0.30393 0.03997 0.30463 C 0.04101 0.30486 0.04192 0.30555 0.04283 0.30578 C 0.04453 0.30625 0.04609 0.30648 0.04778 0.30694 C 0.04895 0.3074 0.05013 0.30787 0.0513 0.30833 C 0.05273 0.30879 0.05416 0.30926 0.0556 0.30949 C 0.06054 0.3125 0.05455 0.30926 0.06406 0.31203 C 0.06484 0.31227 0.06549 0.31296 0.06614 0.31342 C 0.06757 0.31389 0.06901 0.31412 0.07044 0.31458 C 0.07109 0.31504 0.07187 0.31597 0.07252 0.31597 C 0.08489 0.31597 0.0776 0.31574 0.0832 0.31342 C 0.09075 0.30995 0.08268 0.31458 0.09023 0.30949 C 0.09101 0.30902 0.09166 0.30879 0.09231 0.30833 C 0.09362 0.30717 0.09479 0.30578 0.09596 0.30463 C 0.09661 0.3037 0.09726 0.30277 0.09804 0.30208 C 0.10026 0.3 0.10364 0.3 0.10586 0.29953 C 0.10703 0.29907 0.1082 0.29861 0.10937 0.29814 C 0.11119 0.29745 0.11315 0.29629 0.11497 0.29583 L 0.11992 0.29444 C 0.1207 0.29398 0.12135 0.29352 0.12213 0.29328 C 0.12395 0.29236 0.12591 0.29166 0.12773 0.29074 C 0.12968 0.28958 0.13632 0.28495 0.13841 0.2831 C 0.14075 0.28102 0.14531 0.27615 0.14752 0.27314 C 0.15104 0.26852 0.14948 0.27037 0.15247 0.26689 C 0.15299 0.26551 0.15351 0.26435 0.1539 0.26296 C 0.15468 0.26134 0.15573 0.25995 0.15612 0.2581 C 0.15703 0.25139 0.15742 0.23796 0.15742 0.23796 C 0.15729 0.21944 0.15677 0.20092 0.15677 0.1824 C 0.15677 0.11875 0.15416 0.1375 0.15885 0.10833 C 0.15911 0.10416 0.15911 0.09977 0.15963 0.0956 C 0.15989 0.09305 0.16054 0.09074 0.16106 0.08819 C 0.16198 0.08287 0.16132 0.08541 0.16315 0.08055 L 0.16523 0.06921 C 0.16549 0.06805 0.16562 0.06666 0.16601 0.06551 C 0.1664 0.06435 0.16705 0.06319 0.16744 0.0618 C 0.16796 0.05926 0.16796 0.05648 0.16875 0.05416 C 0.16927 0.05301 0.16979 0.05185 0.17018 0.05046 C 0.17083 0.04838 0.17135 0.04352 0.17161 0.04166 C 0.17187 0.04027 0.172 0.03912 0.17239 0.03773 C 0.17278 0.03657 0.1733 0.03541 0.17382 0.03402 C 0.17356 -0.02894 0.17356 -0.09167 0.17304 -0.15463 C 0.17304 -0.15787 0.17161 -0.15949 0.17096 -0.16227 C 0.17057 -0.16343 0.17057 -0.16482 0.17018 -0.16598 C 0.1694 -0.16852 0.16731 -0.17269 0.16601 -0.17477 C 0.16367 -0.17801 0.16263 -0.17801 0.15963 -0.17986 L 0.15533 -0.18241 C 0.15468 -0.18264 0.1539 -0.18287 0.15325 -0.18357 C 0.14948 -0.18681 0.15143 -0.18565 0.14752 -0.18727 C 0.14687 -0.1882 0.14622 -0.18936 0.14544 -0.18982 C 0.14414 -0.19098 0.14257 -0.19144 0.14114 -0.19236 L 0.13906 -0.19375 C 0.13906 -0.19375 0.13489 -0.19607 0.13489 -0.19607 C 0.13294 -0.19676 0.12864 -0.19815 0.12708 -0.2 C 0.12448 -0.20301 0.12487 -0.20301 0.12135 -0.20486 C 0.11823 -0.20695 0.11836 -0.20556 0.11497 -0.2088 C 0.11393 -0.20973 0.11328 -0.21158 0.11224 -0.2125 C 0.11132 -0.2132 0.11028 -0.2132 0.10937 -0.21366 C 0.10429 -0.21644 0.11093 -0.21366 0.10364 -0.21621 C 0.10273 -0.21713 0.10182 -0.21806 0.10091 -0.21875 C 0.10013 -0.21922 0.09948 -0.21945 0.09869 -0.22014 C 0.09687 -0.22153 0.09505 -0.22385 0.0931 -0.225 L 0.0888 -0.22755 C 0.08815 -0.22801 0.0875 -0.22848 0.08671 -0.22894 C 0.0858 -0.22917 0.08489 -0.22986 0.08385 -0.2301 C 0.08242 -0.23056 0.08099 -0.23102 0.07968 -0.23148 C 0.07851 -0.23172 0.07734 -0.23218 0.07604 -0.23264 C 0.06992 -0.23704 0.075 -0.23403 0.06692 -0.23635 C 0.06588 -0.23681 0.06497 -0.23727 0.06406 -0.23773 C 0.06263 -0.2382 0.06119 -0.23843 0.05976 -0.23889 C 0.05885 -0.23936 0.05794 -0.23982 0.05703 -0.24028 C 0.0556 -0.24074 0.05416 -0.24098 0.05273 -0.24144 C 0.04843 -0.24398 0.05234 -0.2419 0.04492 -0.24398 C 0.04023 -0.24514 0.04283 -0.24468 0.03932 -0.24653 C 0.03737 -0.24746 0.03476 -0.24838 0.03294 -0.24908 L 0.02018 -0.25278 C 0.01419 -0.25625 0.01744 -0.25486 0.01028 -0.25648 C 0.00963 -0.25695 0.00885 -0.25741 0.0082 -0.25787 C -0.00417 -0.2632 -0.02162 -0.25811 -0.03073 -0.25787 C -0.03151 -0.25695 -0.03217 -0.25602 -0.03295 -0.25533 C -0.03477 -0.25348 -0.03672 -0.25186 -0.03855 -0.25023 C -0.03946 -0.24931 -0.0405 -0.24861 -0.04141 -0.24769 C -0.04258 -0.24653 -0.04388 -0.24537 -0.04493 -0.24398 C -0.04571 -0.24283 -0.04623 -0.24098 -0.04701 -0.24028 C -0.04831 -0.23889 -0.05 -0.23889 -0.05131 -0.23773 C -0.05222 -0.23681 -0.05326 -0.23611 -0.05417 -0.23519 C -0.05651 -0.23241 -0.05717 -0.23102 -0.05912 -0.22755 C -0.05951 -0.22547 -0.06003 -0.22338 -0.06055 -0.2213 C -0.06081 -0.22014 -0.06081 -0.21875 -0.0612 -0.2176 C -0.06198 -0.21482 -0.06329 -0.21273 -0.06407 -0.20996 C -0.06576 -0.20394 -0.06537 -0.2051 -0.06758 -0.19861 C -0.06797 -0.19746 -0.06862 -0.1963 -0.06901 -0.19491 C -0.07214 -0.18426 -0.07201 -0.18473 -0.07396 -0.17593 C -0.0737 -0.16806 -0.07357 -0.16019 -0.07318 -0.15209 C -0.07305 -0.14861 -0.07227 -0.14676 -0.07188 -0.14329 C -0.07149 -0.14121 -0.07136 -0.13912 -0.0711 -0.13704 C -0.07032 -0.13172 -0.07032 -0.13426 -0.06901 -0.12824 C -0.06849 -0.1257 -0.06823 -0.12315 -0.06758 -0.12061 C -0.06667 -0.11736 -0.06524 -0.11436 -0.06472 -0.11065 C -0.06446 -0.10903 -0.06446 -0.10718 -0.06407 -0.10556 C -0.06355 -0.10394 -0.0625 -0.10324 -0.06185 -0.10186 C -0.06042 -0.09861 -0.05899 -0.09514 -0.05769 -0.09167 C -0.05717 -0.09051 -0.05664 -0.08936 -0.05625 -0.08797 C -0.05586 -0.08681 -0.05599 -0.08519 -0.0556 -0.08426 C -0.05495 -0.08264 -0.05404 -0.08195 -0.05339 -0.08033 C -0.05274 -0.07894 -0.05274 -0.07686 -0.05196 -0.07547 C -0.05118 -0.07385 -0.05 -0.07315 -0.04922 -0.07153 C -0.0431 -0.05949 -0.04909 -0.06736 -0.04427 -0.06158 C -0.04297 -0.0551 -0.04375 -0.05764 -0.03998 -0.05023 C -0.03868 -0.04769 -0.03737 -0.04491 -0.03568 -0.0426 C -0.03217 -0.03797 -0.03386 -0.04005 -0.03073 -0.03635 C -0.02982 -0.0338 -0.02891 -0.03125 -0.028 -0.02894 C -0.02722 -0.02709 -0.02644 -0.02547 -0.02579 -0.02385 C -0.02487 -0.0213 -0.02292 -0.01621 -0.02292 -0.01621 C -0.02097 -0.00579 -0.02435 -0.02223 -0.0194 -0.00486 C -0.01901 -0.00324 -0.01862 -0.00162 -0.01797 3.33333E-6 C -0.01719 0.00277 -0.01511 0.00949 -0.01446 0.01134 Z " pathEditMode="relative" ptsTypes="AAAAAAAAAAAAAAAAAAAAAAAAAAAAAAAAAAAAAAAAAAAAAAAAAAAAAAAAAAAAAAAAAAAAAAAAAAAAAAAAAAAAAAAAAAAAAAAAAAAAAAAAAAAAAAAAAAAAAAAAAAAAAAAAAAAAAAAAAAAAAAAAAAAAAAAAAAAAAAAAAAAAAAAAAA">
                                      <p:cBhvr>
                                        <p:cTn id="28" dur="4000" fill="hold"/>
                                        <p:tgtEl>
                                          <p:spTgt spid="8"/>
                                        </p:tgtEl>
                                        <p:attrNameLst>
                                          <p:attrName>ppt_x</p:attrName>
                                          <p:attrName>ppt_y</p:attrName>
                                        </p:attrNameLst>
                                      </p:cBhvr>
                                    </p:animMotion>
                                  </p:childTnLst>
                                </p:cTn>
                              </p:par>
                            </p:childTnLst>
                          </p:cTn>
                        </p:par>
                        <p:par>
                          <p:cTn id="29" fill="hold">
                            <p:stCondLst>
                              <p:cond delay="8500"/>
                            </p:stCondLst>
                            <p:childTnLst>
                              <p:par>
                                <p:cTn id="30" presetID="0" presetClass="path" presetSubtype="0" accel="50000" decel="50000" fill="hold" nodeType="afterEffect">
                                  <p:stCondLst>
                                    <p:cond delay="0"/>
                                  </p:stCondLst>
                                  <p:childTnLst>
                                    <p:animMotion origin="layout" path="M -0.01446 0.01134 L -0.01446 0.01134 C -0.025 0.01852 -0.0168 0.01134 -0.02227 0.01898 C -0.02357 0.02083 -0.02513 0.02222 -0.02657 0.02407 L -0.02865 0.02662 C -0.03138 0.03634 -0.02826 0.02708 -0.03295 0.03541 C -0.03529 0.03958 -0.03347 0.03912 -0.03568 0.04421 C -0.03698 0.04699 -0.03881 0.04861 -0.03998 0.05162 C -0.04649 0.06898 -0.03972 0.05115 -0.04493 0.06435 C -0.04545 0.06551 -0.04571 0.06713 -0.04636 0.06805 C -0.04714 0.06921 -0.04818 0.06967 -0.04922 0.0706 C -0.05065 0.08102 -0.04857 0.07106 -0.05196 0.07801 C -0.05521 0.08472 -0.05365 0.08495 -0.0569 0.08935 C -0.05834 0.0912 -0.0612 0.09444 -0.0612 0.09444 C -0.06329 0.1 -0.06498 0.10555 -0.06823 0.10949 C -0.06901 0.11041 -0.06967 0.11134 -0.07045 0.11203 C -0.07136 0.11296 -0.0724 0.11342 -0.07318 0.11458 C -0.07409 0.11551 -0.07461 0.11713 -0.07539 0.11828 C -0.07605 0.11921 -0.07683 0.1199 -0.07748 0.12083 C -0.07826 0.12199 -0.07878 0.12361 -0.07956 0.12453 C -0.08099 0.12639 -0.08243 0.12801 -0.08386 0.12963 C -0.08646 0.13264 -0.08842 0.13541 -0.09167 0.13727 L -0.09375 0.13842 C -0.09558 0.14166 -0.09753 0.14583 -0.10013 0.14722 L -0.10222 0.14861 C -0.10756 0.15486 -0.10105 0.14676 -0.10651 0.15486 C -0.10808 0.15717 -0.11003 0.1581 -0.11146 0.16111 C -0.11263 0.16342 -0.11433 0.16875 -0.11433 0.16875 C -0.11446 0.17152 -0.11472 0.17453 -0.11498 0.17754 C -0.11524 0.18009 -0.11563 0.1824 -0.11563 0.18495 C -0.11563 0.20092 -0.11563 0.21689 -0.11498 0.23287 C -0.11485 0.23472 -0.11394 0.23611 -0.11355 0.23796 C -0.11329 0.23912 -0.11315 0.24051 -0.11289 0.24166 C -0.11198 0.24514 -0.1099 0.25208 -0.1086 0.25416 C -0.10717 0.25671 -0.10599 0.25972 -0.10443 0.2618 C -0.10365 0.2625 -0.103 0.26365 -0.10222 0.26435 C -0.10118 0.26527 -0.09987 0.26597 -0.0987 0.26689 C -0.09805 0.26736 -0.09727 0.26736 -0.09662 0.26805 C -0.09584 0.26875 -0.09519 0.2699 -0.0944 0.2706 C -0.09349 0.27152 -0.09037 0.27268 -0.08946 0.27314 C -0.08881 0.27384 -0.08815 0.275 -0.08737 0.27569 C -0.08659 0.27615 -0.08164 0.27801 -0.08099 0.27801 C -0.07956 0.27847 -0.07813 0.27893 -0.07683 0.27939 C -0.07513 0.27986 -0.07201 0.28171 -0.07045 0.28194 C -0.06094 0.28264 -0.05157 0.28264 -0.04206 0.2831 C -0.03789 0.28356 -0.0336 0.28379 -0.0293 0.28449 C -0.02435 0.28518 -0.02539 0.28611 -0.02019 0.28819 C -0.01849 0.28889 -0.0168 0.28912 -0.01524 0.28935 C -0.01381 0.29027 -0.01237 0.2912 -0.01094 0.29189 C -0.00873 0.29305 -0.00365 0.29421 -0.0017 0.29444 C 0.00416 0.29514 0.01002 0.29537 0.01588 0.29583 C 0.01836 0.29652 0.01992 0.29699 0.02226 0.29814 C 0.02304 0.29861 0.02369 0.2993 0.02448 0.29953 C 0.0263 0.3 0.02825 0.30023 0.03007 0.30069 C 0.03203 0.30139 0.03385 0.30277 0.0358 0.30324 C 0.03724 0.3037 0.03854 0.30393 0.03997 0.30463 C 0.04101 0.30486 0.04192 0.30555 0.04283 0.30578 C 0.04453 0.30625 0.04609 0.30648 0.04778 0.30694 C 0.04895 0.3074 0.05013 0.30787 0.0513 0.30833 C 0.05273 0.30879 0.05416 0.30926 0.0556 0.30949 C 0.06054 0.3125 0.05455 0.30926 0.06406 0.31203 C 0.06484 0.31227 0.06549 0.31296 0.06614 0.31342 C 0.06757 0.31389 0.06901 0.31412 0.07044 0.31458 C 0.07109 0.31504 0.07187 0.31597 0.07252 0.31597 C 0.08489 0.31597 0.0776 0.31574 0.0832 0.31342 C 0.09075 0.30995 0.08268 0.31458 0.09023 0.30949 C 0.09101 0.30902 0.09166 0.30879 0.09231 0.30833 C 0.09362 0.30717 0.09479 0.30578 0.09596 0.30463 C 0.09661 0.3037 0.09726 0.30277 0.09804 0.30208 C 0.10026 0.3 0.10364 0.3 0.10586 0.29953 C 0.10703 0.29907 0.1082 0.29861 0.10937 0.29814 C 0.11119 0.29745 0.11315 0.29629 0.11497 0.29583 L 0.11992 0.29444 C 0.1207 0.29398 0.12135 0.29352 0.12213 0.29328 C 0.12395 0.29236 0.12591 0.29166 0.12773 0.29074 C 0.12968 0.28958 0.13632 0.28495 0.13841 0.2831 C 0.14075 0.28102 0.14531 0.27615 0.14752 0.27314 C 0.15104 0.26852 0.14948 0.27037 0.15247 0.26689 C 0.15299 0.26551 0.15351 0.26435 0.1539 0.26296 C 0.15468 0.26134 0.15573 0.25995 0.15612 0.2581 C 0.15703 0.25139 0.15742 0.23796 0.15742 0.23796 C 0.15729 0.21944 0.15677 0.20092 0.15677 0.1824 C 0.15677 0.11875 0.15416 0.1375 0.15885 0.10833 C 0.15911 0.10416 0.15911 0.09977 0.15963 0.0956 C 0.15989 0.09305 0.16054 0.09074 0.16106 0.08819 C 0.16198 0.08287 0.16132 0.08541 0.16315 0.08055 L 0.16523 0.06921 C 0.16549 0.06805 0.16562 0.06666 0.16601 0.06551 C 0.1664 0.06435 0.16705 0.06319 0.16744 0.0618 C 0.16796 0.05926 0.16796 0.05648 0.16875 0.05416 C 0.16927 0.05301 0.16979 0.05185 0.17018 0.05046 C 0.17083 0.04838 0.17135 0.04352 0.17161 0.04166 C 0.17187 0.04027 0.172 0.03912 0.17239 0.03773 C 0.17278 0.03657 0.1733 0.03541 0.17382 0.03402 C 0.17356 -0.02894 0.17356 -0.09167 0.17304 -0.15463 C 0.17304 -0.15787 0.17161 -0.15949 0.17096 -0.16227 C 0.17057 -0.16343 0.17057 -0.16482 0.17018 -0.16598 C 0.1694 -0.16852 0.16731 -0.17269 0.16601 -0.17477 C 0.16367 -0.17801 0.16263 -0.17801 0.15963 -0.17986 L 0.15533 -0.18241 C 0.15468 -0.18264 0.1539 -0.18287 0.15325 -0.18357 C 0.14948 -0.18681 0.15143 -0.18565 0.14752 -0.18727 C 0.14687 -0.1882 0.14622 -0.18936 0.14544 -0.18982 C 0.14414 -0.19098 0.14257 -0.19144 0.14114 -0.19236 L 0.13906 -0.19375 C 0.13906 -0.19375 0.13489 -0.19607 0.13489 -0.19607 C 0.13294 -0.19676 0.12864 -0.19815 0.12708 -0.2 C 0.12448 -0.20301 0.12487 -0.20301 0.12135 -0.20486 C 0.11823 -0.20695 0.11836 -0.20556 0.11497 -0.2088 C 0.11393 -0.20973 0.11328 -0.21158 0.11224 -0.2125 C 0.11132 -0.2132 0.11028 -0.2132 0.10937 -0.21366 C 0.10429 -0.21644 0.11093 -0.21366 0.10364 -0.21621 C 0.10273 -0.21713 0.10182 -0.21806 0.10091 -0.21875 C 0.10013 -0.21922 0.09948 -0.21945 0.09869 -0.22014 C 0.09687 -0.22153 0.09505 -0.22385 0.0931 -0.225 L 0.0888 -0.22755 C 0.08815 -0.22801 0.0875 -0.22848 0.08671 -0.22894 C 0.0858 -0.22917 0.08489 -0.22986 0.08385 -0.2301 C 0.08242 -0.23056 0.08099 -0.23102 0.07968 -0.23148 C 0.07851 -0.23172 0.07734 -0.23218 0.07604 -0.23264 C 0.06992 -0.23704 0.075 -0.23403 0.06692 -0.23635 C 0.06588 -0.23681 0.06497 -0.23727 0.06406 -0.23773 C 0.06263 -0.2382 0.06119 -0.23843 0.05976 -0.23889 C 0.05885 -0.23936 0.05794 -0.23982 0.05703 -0.24028 C 0.0556 -0.24074 0.05416 -0.24098 0.05273 -0.24144 C 0.04843 -0.24398 0.05234 -0.2419 0.04492 -0.24398 C 0.04023 -0.24514 0.04283 -0.24468 0.03932 -0.24653 C 0.03737 -0.24746 0.03476 -0.24838 0.03294 -0.24908 L 0.02018 -0.25278 C 0.01419 -0.25625 0.01744 -0.25486 0.01028 -0.25648 C 0.00963 -0.25695 0.00885 -0.25741 0.0082 -0.25787 C -0.00417 -0.2632 -0.02162 -0.25811 -0.03073 -0.25787 C -0.03151 -0.25695 -0.03217 -0.25602 -0.03295 -0.25533 C -0.03477 -0.25348 -0.03672 -0.25186 -0.03855 -0.25023 C -0.03946 -0.24931 -0.0405 -0.24861 -0.04141 -0.24769 C -0.04258 -0.24653 -0.04388 -0.24537 -0.04493 -0.24398 C -0.04571 -0.24283 -0.04623 -0.24098 -0.04701 -0.24028 C -0.04831 -0.23889 -0.05 -0.23889 -0.05131 -0.23773 C -0.05222 -0.23681 -0.05326 -0.23611 -0.05417 -0.23519 C -0.05651 -0.23241 -0.05717 -0.23102 -0.05912 -0.22755 C -0.05951 -0.22547 -0.06003 -0.22338 -0.06055 -0.2213 C -0.06081 -0.22014 -0.06081 -0.21875 -0.0612 -0.2176 C -0.06198 -0.21482 -0.06329 -0.21273 -0.06407 -0.20996 C -0.06576 -0.20394 -0.06537 -0.2051 -0.06758 -0.19861 C -0.06797 -0.19746 -0.06862 -0.1963 -0.06901 -0.19491 C -0.07214 -0.18426 -0.07201 -0.18473 -0.07396 -0.17593 C -0.0737 -0.16806 -0.07357 -0.16019 -0.07318 -0.15209 C -0.07305 -0.14861 -0.07227 -0.14676 -0.07188 -0.14329 C -0.07149 -0.14121 -0.07136 -0.13912 -0.0711 -0.13704 C -0.07032 -0.13172 -0.07032 -0.13426 -0.06901 -0.12824 C -0.06849 -0.1257 -0.06823 -0.12315 -0.06758 -0.12061 C -0.06667 -0.11736 -0.06524 -0.11436 -0.06472 -0.11065 C -0.06446 -0.10903 -0.06446 -0.10718 -0.06407 -0.10556 C -0.06355 -0.10394 -0.0625 -0.10324 -0.06185 -0.10186 C -0.06042 -0.09861 -0.05899 -0.09514 -0.05769 -0.09167 C -0.05717 -0.09051 -0.05664 -0.08936 -0.05625 -0.08797 C -0.05586 -0.08681 -0.05599 -0.08519 -0.0556 -0.08426 C -0.05495 -0.08264 -0.05404 -0.08195 -0.05339 -0.08033 C -0.05274 -0.07894 -0.05274 -0.07686 -0.05196 -0.07547 C -0.05118 -0.07385 -0.05 -0.07315 -0.04922 -0.07153 C -0.0431 -0.05949 -0.04909 -0.06736 -0.04427 -0.06158 C -0.04297 -0.0551 -0.04375 -0.05764 -0.03998 -0.05023 C -0.03868 -0.04769 -0.03737 -0.04491 -0.03568 -0.0426 C -0.03217 -0.03797 -0.03386 -0.04005 -0.03073 -0.03635 C -0.02982 -0.0338 -0.02891 -0.03125 -0.028 -0.02894 C -0.02722 -0.02709 -0.02644 -0.02547 -0.02579 -0.02385 C -0.02487 -0.0213 -0.02292 -0.01621 -0.02292 -0.01621 C -0.02097 -0.00579 -0.02435 -0.02223 -0.0194 -0.00486 C -0.01901 -0.00324 -0.01862 -0.00162 -0.01797 3.33333E-6 C -0.01719 0.00277 -0.01511 0.00949 -0.01446 0.01134 Z " pathEditMode="relative" ptsTypes="AAAAAAAAAAAAAAAAAAAAAAAAAAAAAAAAAAAAAAAAAAAAAAAAAAAAAAAAAAAAAAAAAAAAAAAAAAAAAAAAAAAAAAAAAAAAAAAAAAAAAAAAAAAAAAAAAAAAAAAAAAAAAAAAAAAAAAAAAAAAAAAAAAAAAAAAAAAAAAAAAAAAAAAAAA">
                                      <p:cBhvr>
                                        <p:cTn id="31" dur="4000" fill="hold"/>
                                        <p:tgtEl>
                                          <p:spTgt spid="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4">
            <a:extLst>
              <a:ext uri="{FF2B5EF4-FFF2-40B4-BE49-F238E27FC236}">
                <a16:creationId xmlns:a16="http://schemas.microsoft.com/office/drawing/2014/main" id="{FD11E177-36BF-4677-AD66-45AB66CBFC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617" y="1217509"/>
            <a:ext cx="2884576" cy="2884576"/>
          </a:xfrm>
          <a:prstGeom prst="rect">
            <a:avLst/>
          </a:prstGeom>
        </p:spPr>
      </p:pic>
      <p:pic>
        <p:nvPicPr>
          <p:cNvPr id="3" name="图片 3">
            <a:extLst>
              <a:ext uri="{FF2B5EF4-FFF2-40B4-BE49-F238E27FC236}">
                <a16:creationId xmlns:a16="http://schemas.microsoft.com/office/drawing/2014/main" id="{AD1CBF72-E20D-4811-8B67-DC1E755D6D6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3600" y="629265"/>
            <a:ext cx="6059893" cy="4220231"/>
          </a:xfrm>
          <a:prstGeom prst="rect">
            <a:avLst/>
          </a:prstGeom>
        </p:spPr>
      </p:pic>
      <p:pic>
        <p:nvPicPr>
          <p:cNvPr id="4" name="图片 5">
            <a:extLst>
              <a:ext uri="{FF2B5EF4-FFF2-40B4-BE49-F238E27FC236}">
                <a16:creationId xmlns:a16="http://schemas.microsoft.com/office/drawing/2014/main" id="{1E00440B-6D41-4704-9E08-194C05240A5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99485" y="3982755"/>
            <a:ext cx="5352131" cy="3064045"/>
          </a:xfrm>
          <a:prstGeom prst="rect">
            <a:avLst/>
          </a:prstGeom>
        </p:spPr>
      </p:pic>
      <p:sp>
        <p:nvSpPr>
          <p:cNvPr id="5" name="Rectangle 4">
            <a:extLst>
              <a:ext uri="{FF2B5EF4-FFF2-40B4-BE49-F238E27FC236}">
                <a16:creationId xmlns:a16="http://schemas.microsoft.com/office/drawing/2014/main" id="{3563F090-3138-4E8F-BB52-0E2A28BB53A6}"/>
              </a:ext>
            </a:extLst>
          </p:cNvPr>
          <p:cNvSpPr/>
          <p:nvPr/>
        </p:nvSpPr>
        <p:spPr>
          <a:xfrm>
            <a:off x="2811368" y="1782634"/>
            <a:ext cx="4961031" cy="923330"/>
          </a:xfrm>
          <a:prstGeom prst="rect">
            <a:avLst/>
          </a:prstGeom>
          <a:noFill/>
        </p:spPr>
        <p:txBody>
          <a:bodyPr wrap="square" lIns="91440" tIns="45720" rIns="91440" bIns="45720">
            <a:spAutoFit/>
          </a:bodyPr>
          <a:lstStyle/>
          <a:p>
            <a:pPr algn="ctr"/>
            <a:r>
              <a:rPr lang="en-US" sz="5400" b="1">
                <a:ln w="0"/>
                <a:solidFill>
                  <a:srgbClr val="00B050"/>
                </a:solidFill>
                <a:effectLst>
                  <a:outerShdw blurRad="38100" dist="19050" dir="2700000" algn="tl" rotWithShape="0">
                    <a:prstClr val="black">
                      <a:alpha val="40000"/>
                    </a:prstClr>
                  </a:outerShdw>
                </a:effectLst>
                <a:latin typeface="Times New Roman" panose="02020603050405020304" pitchFamily="18" charset="0"/>
                <a:cs typeface="Times New Roman" panose="02020603050405020304" pitchFamily="18" charset="0"/>
              </a:rPr>
              <a:t>KHÁM PHÁ</a:t>
            </a:r>
            <a:endParaRPr lang="en-US" sz="5400" b="1" dirty="0">
              <a:ln w="0"/>
              <a:solidFill>
                <a:srgbClr val="00B050"/>
              </a:solidFill>
              <a:effectLst>
                <a:outerShdw blurRad="38100" dist="19050" dir="2700000" algn="tl" rotWithShape="0">
                  <a:prstClr val="black">
                    <a:alpha val="40000"/>
                  </a:prstClr>
                </a:outerShdw>
              </a:effectLst>
              <a:latin typeface="Times New Roman" panose="02020603050405020304" pitchFamily="18" charset="0"/>
              <a:cs typeface="Times New Roman" panose="02020603050405020304" pitchFamily="18" charset="0"/>
            </a:endParaRPr>
          </a:p>
        </p:txBody>
      </p:sp>
      <p:pic>
        <p:nvPicPr>
          <p:cNvPr id="7" name="图片 4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0502768">
            <a:off x="1343815" y="3032642"/>
            <a:ext cx="2041347" cy="2432210"/>
          </a:xfrm>
          <a:prstGeom prst="rect">
            <a:avLst/>
          </a:prstGeom>
        </p:spPr>
      </p:pic>
      <p:pic>
        <p:nvPicPr>
          <p:cNvPr id="8" name="图片 4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0502768">
            <a:off x="443329" y="3826520"/>
            <a:ext cx="2041347" cy="2432210"/>
          </a:xfrm>
          <a:prstGeom prst="rect">
            <a:avLst/>
          </a:prstGeom>
        </p:spPr>
      </p:pic>
      <p:pic>
        <p:nvPicPr>
          <p:cNvPr id="9" name="图片 4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0502768">
            <a:off x="2624134" y="3826521"/>
            <a:ext cx="2041347" cy="2432210"/>
          </a:xfrm>
          <a:prstGeom prst="rect">
            <a:avLst/>
          </a:prstGeom>
        </p:spPr>
      </p:pic>
    </p:spTree>
    <p:extLst>
      <p:ext uri="{BB962C8B-B14F-4D97-AF65-F5344CB8AC3E}">
        <p14:creationId xmlns:p14="http://schemas.microsoft.com/office/powerpoint/2010/main" val="3475047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2"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1+#ppt_w/2"/>
                                          </p:val>
                                        </p:tav>
                                        <p:tav tm="100000">
                                          <p:val>
                                            <p:strVal val="#ppt_x"/>
                                          </p:val>
                                        </p:tav>
                                      </p:tavLst>
                                    </p:anim>
                                    <p:anim calcmode="lin" valueType="num">
                                      <p:cBhvr additive="base">
                                        <p:cTn id="15"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500" fill="hold"/>
                                        <p:tgtEl>
                                          <p:spTgt spid="3"/>
                                        </p:tgtEl>
                                        <p:attrNameLst>
                                          <p:attrName>ppt_w</p:attrName>
                                        </p:attrNameLst>
                                      </p:cBhvr>
                                      <p:tavLst>
                                        <p:tav tm="0">
                                          <p:val>
                                            <p:fltVal val="0"/>
                                          </p:val>
                                        </p:tav>
                                        <p:tav tm="100000">
                                          <p:val>
                                            <p:strVal val="#ppt_w"/>
                                          </p:val>
                                        </p:tav>
                                      </p:tavLst>
                                    </p:anim>
                                    <p:anim calcmode="lin" valueType="num">
                                      <p:cBhvr>
                                        <p:cTn id="21" dur="500" fill="hold"/>
                                        <p:tgtEl>
                                          <p:spTgt spid="3"/>
                                        </p:tgtEl>
                                        <p:attrNameLst>
                                          <p:attrName>ppt_h</p:attrName>
                                        </p:attrNameLst>
                                      </p:cBhvr>
                                      <p:tavLst>
                                        <p:tav tm="0">
                                          <p:val>
                                            <p:fltVal val="0"/>
                                          </p:val>
                                        </p:tav>
                                        <p:tav tm="100000">
                                          <p:val>
                                            <p:strVal val="#ppt_h"/>
                                          </p:val>
                                        </p:tav>
                                      </p:tavLst>
                                    </p:anim>
                                    <p:animEffect transition="in" filter="fade">
                                      <p:cBhvr>
                                        <p:cTn id="22" dur="500"/>
                                        <p:tgtEl>
                                          <p:spTgt spid="3"/>
                                        </p:tgtEl>
                                      </p:cBhvr>
                                    </p:animEffect>
                                  </p:childTnLst>
                                </p:cTn>
                              </p:par>
                            </p:childTnLst>
                          </p:cTn>
                        </p:par>
                        <p:par>
                          <p:cTn id="23" fill="hold">
                            <p:stCondLst>
                              <p:cond delay="500"/>
                            </p:stCondLst>
                            <p:childTnLst>
                              <p:par>
                                <p:cTn id="24" presetID="0" presetClass="path" presetSubtype="0" accel="50000" decel="50000" fill="hold" nodeType="afterEffect">
                                  <p:stCondLst>
                                    <p:cond delay="0"/>
                                  </p:stCondLst>
                                  <p:childTnLst>
                                    <p:animMotion origin="layout" path="M -0.01446 0.01134 L -0.01446 0.01134 C -0.025 0.01852 -0.0168 0.01134 -0.02227 0.01898 C -0.02357 0.02083 -0.02513 0.02222 -0.02657 0.02407 L -0.02865 0.02662 C -0.03138 0.03634 -0.02826 0.02708 -0.03295 0.03541 C -0.03529 0.03958 -0.03347 0.03912 -0.03568 0.04421 C -0.03698 0.04699 -0.03881 0.04861 -0.03998 0.05162 C -0.04649 0.06898 -0.03972 0.05115 -0.04493 0.06435 C -0.04545 0.06551 -0.04571 0.06713 -0.04636 0.06805 C -0.04714 0.06921 -0.04818 0.06967 -0.04922 0.0706 C -0.05065 0.08102 -0.04857 0.07106 -0.05196 0.07801 C -0.05521 0.08472 -0.05365 0.08495 -0.0569 0.08935 C -0.05834 0.0912 -0.0612 0.09444 -0.0612 0.09444 C -0.06329 0.1 -0.06498 0.10555 -0.06823 0.10949 C -0.06901 0.11041 -0.06967 0.11134 -0.07045 0.11203 C -0.07136 0.11296 -0.0724 0.11342 -0.07318 0.11458 C -0.07409 0.11551 -0.07461 0.11713 -0.07539 0.11828 C -0.07605 0.11921 -0.07683 0.1199 -0.07748 0.12083 C -0.07826 0.12199 -0.07878 0.12361 -0.07956 0.12453 C -0.08099 0.12639 -0.08243 0.12801 -0.08386 0.12963 C -0.08646 0.13264 -0.08842 0.13541 -0.09167 0.13727 L -0.09375 0.13842 C -0.09558 0.14166 -0.09753 0.14583 -0.10013 0.14722 L -0.10222 0.14861 C -0.10756 0.15486 -0.10105 0.14676 -0.10651 0.15486 C -0.10808 0.15717 -0.11003 0.1581 -0.11146 0.16111 C -0.11263 0.16342 -0.11433 0.16875 -0.11433 0.16875 C -0.11446 0.17152 -0.11472 0.17453 -0.11498 0.17754 C -0.11524 0.18009 -0.11563 0.1824 -0.11563 0.18495 C -0.11563 0.20092 -0.11563 0.21689 -0.11498 0.23287 C -0.11485 0.23472 -0.11394 0.23611 -0.11355 0.23796 C -0.11329 0.23912 -0.11315 0.24051 -0.11289 0.24166 C -0.11198 0.24514 -0.1099 0.25208 -0.1086 0.25416 C -0.10717 0.25671 -0.10599 0.25972 -0.10443 0.2618 C -0.10365 0.2625 -0.103 0.26365 -0.10222 0.26435 C -0.10118 0.26527 -0.09987 0.26597 -0.0987 0.26689 C -0.09805 0.26736 -0.09727 0.26736 -0.09662 0.26805 C -0.09584 0.26875 -0.09519 0.2699 -0.0944 0.2706 C -0.09349 0.27152 -0.09037 0.27268 -0.08946 0.27314 C -0.08881 0.27384 -0.08815 0.275 -0.08737 0.27569 C -0.08659 0.27615 -0.08164 0.27801 -0.08099 0.27801 C -0.07956 0.27847 -0.07813 0.27893 -0.07683 0.27939 C -0.07513 0.27986 -0.07201 0.28171 -0.07045 0.28194 C -0.06094 0.28264 -0.05157 0.28264 -0.04206 0.2831 C -0.03789 0.28356 -0.0336 0.28379 -0.0293 0.28449 C -0.02435 0.28518 -0.02539 0.28611 -0.02019 0.28819 C -0.01849 0.28889 -0.0168 0.28912 -0.01524 0.28935 C -0.01381 0.29027 -0.01237 0.2912 -0.01094 0.29189 C -0.00873 0.29305 -0.00365 0.29421 -0.0017 0.29444 C 0.00416 0.29514 0.01002 0.29537 0.01588 0.29583 C 0.01836 0.29652 0.01992 0.29699 0.02226 0.29814 C 0.02304 0.29861 0.02369 0.2993 0.02448 0.29953 C 0.0263 0.3 0.02825 0.30023 0.03007 0.30069 C 0.03203 0.30139 0.03385 0.30277 0.0358 0.30324 C 0.03724 0.3037 0.03854 0.30393 0.03997 0.30463 C 0.04101 0.30486 0.04192 0.30555 0.04283 0.30578 C 0.04453 0.30625 0.04609 0.30648 0.04778 0.30694 C 0.04895 0.3074 0.05013 0.30787 0.0513 0.30833 C 0.05273 0.30879 0.05416 0.30926 0.0556 0.30949 C 0.06054 0.3125 0.05455 0.30926 0.06406 0.31203 C 0.06484 0.31227 0.06549 0.31296 0.06614 0.31342 C 0.06757 0.31389 0.06901 0.31412 0.07044 0.31458 C 0.07109 0.31504 0.07187 0.31597 0.07252 0.31597 C 0.08489 0.31597 0.0776 0.31574 0.0832 0.31342 C 0.09075 0.30995 0.08268 0.31458 0.09023 0.30949 C 0.09101 0.30902 0.09166 0.30879 0.09231 0.30833 C 0.09362 0.30717 0.09479 0.30578 0.09596 0.30463 C 0.09661 0.3037 0.09726 0.30277 0.09804 0.30208 C 0.10026 0.3 0.10364 0.3 0.10586 0.29953 C 0.10703 0.29907 0.1082 0.29861 0.10937 0.29814 C 0.11119 0.29745 0.11315 0.29629 0.11497 0.29583 L 0.11992 0.29444 C 0.1207 0.29398 0.12135 0.29352 0.12213 0.29328 C 0.12395 0.29236 0.12591 0.29166 0.12773 0.29074 C 0.12968 0.28958 0.13632 0.28495 0.13841 0.2831 C 0.14075 0.28102 0.14531 0.27615 0.14752 0.27314 C 0.15104 0.26852 0.14948 0.27037 0.15247 0.26689 C 0.15299 0.26551 0.15351 0.26435 0.1539 0.26296 C 0.15468 0.26134 0.15573 0.25995 0.15612 0.2581 C 0.15703 0.25139 0.15742 0.23796 0.15742 0.23796 C 0.15729 0.21944 0.15677 0.20092 0.15677 0.1824 C 0.15677 0.11875 0.15416 0.1375 0.15885 0.10833 C 0.15911 0.10416 0.15911 0.09977 0.15963 0.0956 C 0.15989 0.09305 0.16054 0.09074 0.16106 0.08819 C 0.16198 0.08287 0.16132 0.08541 0.16315 0.08055 L 0.16523 0.06921 C 0.16549 0.06805 0.16562 0.06666 0.16601 0.06551 C 0.1664 0.06435 0.16705 0.06319 0.16744 0.0618 C 0.16796 0.05926 0.16796 0.05648 0.16875 0.05416 C 0.16927 0.05301 0.16979 0.05185 0.17018 0.05046 C 0.17083 0.04838 0.17135 0.04352 0.17161 0.04166 C 0.17187 0.04027 0.172 0.03912 0.17239 0.03773 C 0.17278 0.03657 0.1733 0.03541 0.17382 0.03402 C 0.17356 -0.02894 0.17356 -0.09167 0.17304 -0.15463 C 0.17304 -0.15787 0.17161 -0.15949 0.17096 -0.16227 C 0.17057 -0.16343 0.17057 -0.16482 0.17018 -0.16598 C 0.1694 -0.16852 0.16731 -0.17269 0.16601 -0.17477 C 0.16367 -0.17801 0.16263 -0.17801 0.15963 -0.17986 L 0.15533 -0.18241 C 0.15468 -0.18264 0.1539 -0.18287 0.15325 -0.18357 C 0.14948 -0.18681 0.15143 -0.18565 0.14752 -0.18727 C 0.14687 -0.1882 0.14622 -0.18936 0.14544 -0.18982 C 0.14414 -0.19098 0.14257 -0.19144 0.14114 -0.19236 L 0.13906 -0.19375 C 0.13906 -0.19375 0.13489 -0.19607 0.13489 -0.19607 C 0.13294 -0.19676 0.12864 -0.19815 0.12708 -0.2 C 0.12448 -0.20301 0.12487 -0.20301 0.12135 -0.20486 C 0.11823 -0.20695 0.11836 -0.20556 0.11497 -0.2088 C 0.11393 -0.20973 0.11328 -0.21158 0.11224 -0.2125 C 0.11132 -0.2132 0.11028 -0.2132 0.10937 -0.21366 C 0.10429 -0.21644 0.11093 -0.21366 0.10364 -0.21621 C 0.10273 -0.21713 0.10182 -0.21806 0.10091 -0.21875 C 0.10013 -0.21922 0.09948 -0.21945 0.09869 -0.22014 C 0.09687 -0.22153 0.09505 -0.22385 0.0931 -0.225 L 0.0888 -0.22755 C 0.08815 -0.22801 0.0875 -0.22848 0.08671 -0.22894 C 0.0858 -0.22917 0.08489 -0.22986 0.08385 -0.2301 C 0.08242 -0.23056 0.08099 -0.23102 0.07968 -0.23148 C 0.07851 -0.23172 0.07734 -0.23218 0.07604 -0.23264 C 0.06992 -0.23704 0.075 -0.23403 0.06692 -0.23635 C 0.06588 -0.23681 0.06497 -0.23727 0.06406 -0.23773 C 0.06263 -0.2382 0.06119 -0.23843 0.05976 -0.23889 C 0.05885 -0.23936 0.05794 -0.23982 0.05703 -0.24028 C 0.0556 -0.24074 0.05416 -0.24098 0.05273 -0.24144 C 0.04843 -0.24398 0.05234 -0.2419 0.04492 -0.24398 C 0.04023 -0.24514 0.04283 -0.24468 0.03932 -0.24653 C 0.03737 -0.24746 0.03476 -0.24838 0.03294 -0.24908 L 0.02018 -0.25278 C 0.01419 -0.25625 0.01744 -0.25486 0.01028 -0.25648 C 0.00963 -0.25695 0.00885 -0.25741 0.0082 -0.25787 C -0.00417 -0.2632 -0.02162 -0.25811 -0.03073 -0.25787 C -0.03151 -0.25695 -0.03217 -0.25602 -0.03295 -0.25533 C -0.03477 -0.25348 -0.03672 -0.25186 -0.03855 -0.25023 C -0.03946 -0.24931 -0.0405 -0.24861 -0.04141 -0.24769 C -0.04258 -0.24653 -0.04388 -0.24537 -0.04493 -0.24398 C -0.04571 -0.24283 -0.04623 -0.24098 -0.04701 -0.24028 C -0.04831 -0.23889 -0.05 -0.23889 -0.05131 -0.23773 C -0.05222 -0.23681 -0.05326 -0.23611 -0.05417 -0.23519 C -0.05651 -0.23241 -0.05717 -0.23102 -0.05912 -0.22755 C -0.05951 -0.22547 -0.06003 -0.22338 -0.06055 -0.2213 C -0.06081 -0.22014 -0.06081 -0.21875 -0.0612 -0.2176 C -0.06198 -0.21482 -0.06329 -0.21273 -0.06407 -0.20996 C -0.06576 -0.20394 -0.06537 -0.2051 -0.06758 -0.19861 C -0.06797 -0.19746 -0.06862 -0.1963 -0.06901 -0.19491 C -0.07214 -0.18426 -0.07201 -0.18473 -0.07396 -0.17593 C -0.0737 -0.16806 -0.07357 -0.16019 -0.07318 -0.15209 C -0.07305 -0.14861 -0.07227 -0.14676 -0.07188 -0.14329 C -0.07149 -0.14121 -0.07136 -0.13912 -0.0711 -0.13704 C -0.07032 -0.13172 -0.07032 -0.13426 -0.06901 -0.12824 C -0.06849 -0.1257 -0.06823 -0.12315 -0.06758 -0.12061 C -0.06667 -0.11736 -0.06524 -0.11436 -0.06472 -0.11065 C -0.06446 -0.10903 -0.06446 -0.10718 -0.06407 -0.10556 C -0.06355 -0.10394 -0.0625 -0.10324 -0.06185 -0.10186 C -0.06042 -0.09861 -0.05899 -0.09514 -0.05769 -0.09167 C -0.05717 -0.09051 -0.05664 -0.08936 -0.05625 -0.08797 C -0.05586 -0.08681 -0.05599 -0.08519 -0.0556 -0.08426 C -0.05495 -0.08264 -0.05404 -0.08195 -0.05339 -0.08033 C -0.05274 -0.07894 -0.05274 -0.07686 -0.05196 -0.07547 C -0.05118 -0.07385 -0.05 -0.07315 -0.04922 -0.07153 C -0.0431 -0.05949 -0.04909 -0.06736 -0.04427 -0.06158 C -0.04297 -0.0551 -0.04375 -0.05764 -0.03998 -0.05023 C -0.03868 -0.04769 -0.03737 -0.04491 -0.03568 -0.0426 C -0.03217 -0.03797 -0.03386 -0.04005 -0.03073 -0.03635 C -0.02982 -0.0338 -0.02891 -0.03125 -0.028 -0.02894 C -0.02722 -0.02709 -0.02644 -0.02547 -0.02579 -0.02385 C -0.02487 -0.0213 -0.02292 -0.01621 -0.02292 -0.01621 C -0.02097 -0.00579 -0.02435 -0.02223 -0.0194 -0.00486 C -0.01901 -0.00324 -0.01862 -0.00162 -0.01797 3.33333E-6 C -0.01719 0.00277 -0.01511 0.00949 -0.01446 0.01134 Z " pathEditMode="relative" ptsTypes="AAAAAAAAAAAAAAAAAAAAAAAAAAAAAAAAAAAAAAAAAAAAAAAAAAAAAAAAAAAAAAAAAAAAAAAAAAAAAAAAAAAAAAAAAAAAAAAAAAAAAAAAAAAAAAAAAAAAAAAAAAAAAAAAAAAAAAAAAAAAAAAAAAAAAAAAAAAAAAAAAAAAAAAAAA">
                                      <p:cBhvr>
                                        <p:cTn id="25" dur="4000" fill="hold"/>
                                        <p:tgtEl>
                                          <p:spTgt spid="7"/>
                                        </p:tgtEl>
                                        <p:attrNameLst>
                                          <p:attrName>ppt_x</p:attrName>
                                          <p:attrName>ppt_y</p:attrName>
                                        </p:attrNameLst>
                                      </p:cBhvr>
                                    </p:animMotion>
                                  </p:childTnLst>
                                </p:cTn>
                              </p:par>
                            </p:childTnLst>
                          </p:cTn>
                        </p:par>
                        <p:par>
                          <p:cTn id="26" fill="hold">
                            <p:stCondLst>
                              <p:cond delay="4500"/>
                            </p:stCondLst>
                            <p:childTnLst>
                              <p:par>
                                <p:cTn id="27" presetID="0" presetClass="path" presetSubtype="0" accel="50000" decel="50000" fill="hold" nodeType="afterEffect">
                                  <p:stCondLst>
                                    <p:cond delay="0"/>
                                  </p:stCondLst>
                                  <p:childTnLst>
                                    <p:animMotion origin="layout" path="M -0.01446 0.01134 L -0.01446 0.01134 C -0.025 0.01852 -0.0168 0.01134 -0.02227 0.01898 C -0.02357 0.02083 -0.02513 0.02222 -0.02657 0.02407 L -0.02865 0.02662 C -0.03138 0.03634 -0.02826 0.02708 -0.03295 0.03541 C -0.03529 0.03958 -0.03347 0.03912 -0.03568 0.04421 C -0.03698 0.04699 -0.03881 0.04861 -0.03998 0.05162 C -0.04649 0.06898 -0.03972 0.05115 -0.04493 0.06435 C -0.04545 0.06551 -0.04571 0.06713 -0.04636 0.06805 C -0.04714 0.06921 -0.04818 0.06967 -0.04922 0.0706 C -0.05065 0.08102 -0.04857 0.07106 -0.05196 0.07801 C -0.05521 0.08472 -0.05365 0.08495 -0.0569 0.08935 C -0.05834 0.0912 -0.0612 0.09444 -0.0612 0.09444 C -0.06329 0.1 -0.06498 0.10555 -0.06823 0.10949 C -0.06901 0.11041 -0.06967 0.11134 -0.07045 0.11203 C -0.07136 0.11296 -0.0724 0.11342 -0.07318 0.11458 C -0.07409 0.11551 -0.07461 0.11713 -0.07539 0.11828 C -0.07605 0.11921 -0.07683 0.1199 -0.07748 0.12083 C -0.07826 0.12199 -0.07878 0.12361 -0.07956 0.12453 C -0.08099 0.12639 -0.08243 0.12801 -0.08386 0.12963 C -0.08646 0.13264 -0.08842 0.13541 -0.09167 0.13727 L -0.09375 0.13842 C -0.09558 0.14166 -0.09753 0.14583 -0.10013 0.14722 L -0.10222 0.14861 C -0.10756 0.15486 -0.10105 0.14676 -0.10651 0.15486 C -0.10808 0.15717 -0.11003 0.1581 -0.11146 0.16111 C -0.11263 0.16342 -0.11433 0.16875 -0.11433 0.16875 C -0.11446 0.17152 -0.11472 0.17453 -0.11498 0.17754 C -0.11524 0.18009 -0.11563 0.1824 -0.11563 0.18495 C -0.11563 0.20092 -0.11563 0.21689 -0.11498 0.23287 C -0.11485 0.23472 -0.11394 0.23611 -0.11355 0.23796 C -0.11329 0.23912 -0.11315 0.24051 -0.11289 0.24166 C -0.11198 0.24514 -0.1099 0.25208 -0.1086 0.25416 C -0.10717 0.25671 -0.10599 0.25972 -0.10443 0.2618 C -0.10365 0.2625 -0.103 0.26365 -0.10222 0.26435 C -0.10118 0.26527 -0.09987 0.26597 -0.0987 0.26689 C -0.09805 0.26736 -0.09727 0.26736 -0.09662 0.26805 C -0.09584 0.26875 -0.09519 0.2699 -0.0944 0.2706 C -0.09349 0.27152 -0.09037 0.27268 -0.08946 0.27314 C -0.08881 0.27384 -0.08815 0.275 -0.08737 0.27569 C -0.08659 0.27615 -0.08164 0.27801 -0.08099 0.27801 C -0.07956 0.27847 -0.07813 0.27893 -0.07683 0.27939 C -0.07513 0.27986 -0.07201 0.28171 -0.07045 0.28194 C -0.06094 0.28264 -0.05157 0.28264 -0.04206 0.2831 C -0.03789 0.28356 -0.0336 0.28379 -0.0293 0.28449 C -0.02435 0.28518 -0.02539 0.28611 -0.02019 0.28819 C -0.01849 0.28889 -0.0168 0.28912 -0.01524 0.28935 C -0.01381 0.29027 -0.01237 0.2912 -0.01094 0.29189 C -0.00873 0.29305 -0.00365 0.29421 -0.0017 0.29444 C 0.00416 0.29514 0.01002 0.29537 0.01588 0.29583 C 0.01836 0.29652 0.01992 0.29699 0.02226 0.29814 C 0.02304 0.29861 0.02369 0.2993 0.02448 0.29953 C 0.0263 0.3 0.02825 0.30023 0.03007 0.30069 C 0.03203 0.30139 0.03385 0.30277 0.0358 0.30324 C 0.03724 0.3037 0.03854 0.30393 0.03997 0.30463 C 0.04101 0.30486 0.04192 0.30555 0.04283 0.30578 C 0.04453 0.30625 0.04609 0.30648 0.04778 0.30694 C 0.04895 0.3074 0.05013 0.30787 0.0513 0.30833 C 0.05273 0.30879 0.05416 0.30926 0.0556 0.30949 C 0.06054 0.3125 0.05455 0.30926 0.06406 0.31203 C 0.06484 0.31227 0.06549 0.31296 0.06614 0.31342 C 0.06757 0.31389 0.06901 0.31412 0.07044 0.31458 C 0.07109 0.31504 0.07187 0.31597 0.07252 0.31597 C 0.08489 0.31597 0.0776 0.31574 0.0832 0.31342 C 0.09075 0.30995 0.08268 0.31458 0.09023 0.30949 C 0.09101 0.30902 0.09166 0.30879 0.09231 0.30833 C 0.09362 0.30717 0.09479 0.30578 0.09596 0.30463 C 0.09661 0.3037 0.09726 0.30277 0.09804 0.30208 C 0.10026 0.3 0.10364 0.3 0.10586 0.29953 C 0.10703 0.29907 0.1082 0.29861 0.10937 0.29814 C 0.11119 0.29745 0.11315 0.29629 0.11497 0.29583 L 0.11992 0.29444 C 0.1207 0.29398 0.12135 0.29352 0.12213 0.29328 C 0.12395 0.29236 0.12591 0.29166 0.12773 0.29074 C 0.12968 0.28958 0.13632 0.28495 0.13841 0.2831 C 0.14075 0.28102 0.14531 0.27615 0.14752 0.27314 C 0.15104 0.26852 0.14948 0.27037 0.15247 0.26689 C 0.15299 0.26551 0.15351 0.26435 0.1539 0.26296 C 0.15468 0.26134 0.15573 0.25995 0.15612 0.2581 C 0.15703 0.25139 0.15742 0.23796 0.15742 0.23796 C 0.15729 0.21944 0.15677 0.20092 0.15677 0.1824 C 0.15677 0.11875 0.15416 0.1375 0.15885 0.10833 C 0.15911 0.10416 0.15911 0.09977 0.15963 0.0956 C 0.15989 0.09305 0.16054 0.09074 0.16106 0.08819 C 0.16198 0.08287 0.16132 0.08541 0.16315 0.08055 L 0.16523 0.06921 C 0.16549 0.06805 0.16562 0.06666 0.16601 0.06551 C 0.1664 0.06435 0.16705 0.06319 0.16744 0.0618 C 0.16796 0.05926 0.16796 0.05648 0.16875 0.05416 C 0.16927 0.05301 0.16979 0.05185 0.17018 0.05046 C 0.17083 0.04838 0.17135 0.04352 0.17161 0.04166 C 0.17187 0.04027 0.172 0.03912 0.17239 0.03773 C 0.17278 0.03657 0.1733 0.03541 0.17382 0.03402 C 0.17356 -0.02894 0.17356 -0.09167 0.17304 -0.15463 C 0.17304 -0.15787 0.17161 -0.15949 0.17096 -0.16227 C 0.17057 -0.16343 0.17057 -0.16482 0.17018 -0.16598 C 0.1694 -0.16852 0.16731 -0.17269 0.16601 -0.17477 C 0.16367 -0.17801 0.16263 -0.17801 0.15963 -0.17986 L 0.15533 -0.18241 C 0.15468 -0.18264 0.1539 -0.18287 0.15325 -0.18357 C 0.14948 -0.18681 0.15143 -0.18565 0.14752 -0.18727 C 0.14687 -0.1882 0.14622 -0.18936 0.14544 -0.18982 C 0.14414 -0.19098 0.14257 -0.19144 0.14114 -0.19236 L 0.13906 -0.19375 C 0.13906 -0.19375 0.13489 -0.19607 0.13489 -0.19607 C 0.13294 -0.19676 0.12864 -0.19815 0.12708 -0.2 C 0.12448 -0.20301 0.12487 -0.20301 0.12135 -0.20486 C 0.11823 -0.20695 0.11836 -0.20556 0.11497 -0.2088 C 0.11393 -0.20973 0.11328 -0.21158 0.11224 -0.2125 C 0.11132 -0.2132 0.11028 -0.2132 0.10937 -0.21366 C 0.10429 -0.21644 0.11093 -0.21366 0.10364 -0.21621 C 0.10273 -0.21713 0.10182 -0.21806 0.10091 -0.21875 C 0.10013 -0.21922 0.09948 -0.21945 0.09869 -0.22014 C 0.09687 -0.22153 0.09505 -0.22385 0.0931 -0.225 L 0.0888 -0.22755 C 0.08815 -0.22801 0.0875 -0.22848 0.08671 -0.22894 C 0.0858 -0.22917 0.08489 -0.22986 0.08385 -0.2301 C 0.08242 -0.23056 0.08099 -0.23102 0.07968 -0.23148 C 0.07851 -0.23172 0.07734 -0.23218 0.07604 -0.23264 C 0.06992 -0.23704 0.075 -0.23403 0.06692 -0.23635 C 0.06588 -0.23681 0.06497 -0.23727 0.06406 -0.23773 C 0.06263 -0.2382 0.06119 -0.23843 0.05976 -0.23889 C 0.05885 -0.23936 0.05794 -0.23982 0.05703 -0.24028 C 0.0556 -0.24074 0.05416 -0.24098 0.05273 -0.24144 C 0.04843 -0.24398 0.05234 -0.2419 0.04492 -0.24398 C 0.04023 -0.24514 0.04283 -0.24468 0.03932 -0.24653 C 0.03737 -0.24746 0.03476 -0.24838 0.03294 -0.24908 L 0.02018 -0.25278 C 0.01419 -0.25625 0.01744 -0.25486 0.01028 -0.25648 C 0.00963 -0.25695 0.00885 -0.25741 0.0082 -0.25787 C -0.00417 -0.2632 -0.02162 -0.25811 -0.03073 -0.25787 C -0.03151 -0.25695 -0.03217 -0.25602 -0.03295 -0.25533 C -0.03477 -0.25348 -0.03672 -0.25186 -0.03855 -0.25023 C -0.03946 -0.24931 -0.0405 -0.24861 -0.04141 -0.24769 C -0.04258 -0.24653 -0.04388 -0.24537 -0.04493 -0.24398 C -0.04571 -0.24283 -0.04623 -0.24098 -0.04701 -0.24028 C -0.04831 -0.23889 -0.05 -0.23889 -0.05131 -0.23773 C -0.05222 -0.23681 -0.05326 -0.23611 -0.05417 -0.23519 C -0.05651 -0.23241 -0.05717 -0.23102 -0.05912 -0.22755 C -0.05951 -0.22547 -0.06003 -0.22338 -0.06055 -0.2213 C -0.06081 -0.22014 -0.06081 -0.21875 -0.0612 -0.2176 C -0.06198 -0.21482 -0.06329 -0.21273 -0.06407 -0.20996 C -0.06576 -0.20394 -0.06537 -0.2051 -0.06758 -0.19861 C -0.06797 -0.19746 -0.06862 -0.1963 -0.06901 -0.19491 C -0.07214 -0.18426 -0.07201 -0.18473 -0.07396 -0.17593 C -0.0737 -0.16806 -0.07357 -0.16019 -0.07318 -0.15209 C -0.07305 -0.14861 -0.07227 -0.14676 -0.07188 -0.14329 C -0.07149 -0.14121 -0.07136 -0.13912 -0.0711 -0.13704 C -0.07032 -0.13172 -0.07032 -0.13426 -0.06901 -0.12824 C -0.06849 -0.1257 -0.06823 -0.12315 -0.06758 -0.12061 C -0.06667 -0.11736 -0.06524 -0.11436 -0.06472 -0.11065 C -0.06446 -0.10903 -0.06446 -0.10718 -0.06407 -0.10556 C -0.06355 -0.10394 -0.0625 -0.10324 -0.06185 -0.10186 C -0.06042 -0.09861 -0.05899 -0.09514 -0.05769 -0.09167 C -0.05717 -0.09051 -0.05664 -0.08936 -0.05625 -0.08797 C -0.05586 -0.08681 -0.05599 -0.08519 -0.0556 -0.08426 C -0.05495 -0.08264 -0.05404 -0.08195 -0.05339 -0.08033 C -0.05274 -0.07894 -0.05274 -0.07686 -0.05196 -0.07547 C -0.05118 -0.07385 -0.05 -0.07315 -0.04922 -0.07153 C -0.0431 -0.05949 -0.04909 -0.06736 -0.04427 -0.06158 C -0.04297 -0.0551 -0.04375 -0.05764 -0.03998 -0.05023 C -0.03868 -0.04769 -0.03737 -0.04491 -0.03568 -0.0426 C -0.03217 -0.03797 -0.03386 -0.04005 -0.03073 -0.03635 C -0.02982 -0.0338 -0.02891 -0.03125 -0.028 -0.02894 C -0.02722 -0.02709 -0.02644 -0.02547 -0.02579 -0.02385 C -0.02487 -0.0213 -0.02292 -0.01621 -0.02292 -0.01621 C -0.02097 -0.00579 -0.02435 -0.02223 -0.0194 -0.00486 C -0.01901 -0.00324 -0.01862 -0.00162 -0.01797 3.33333E-6 C -0.01719 0.00277 -0.01511 0.00949 -0.01446 0.01134 Z " pathEditMode="relative" ptsTypes="AAAAAAAAAAAAAAAAAAAAAAAAAAAAAAAAAAAAAAAAAAAAAAAAAAAAAAAAAAAAAAAAAAAAAAAAAAAAAAAAAAAAAAAAAAAAAAAAAAAAAAAAAAAAAAAAAAAAAAAAAAAAAAAAAAAAAAAAAAAAAAAAAAAAAAAAAAAAAAAAAAAAAAAAAA">
                                      <p:cBhvr>
                                        <p:cTn id="28" dur="4000" fill="hold"/>
                                        <p:tgtEl>
                                          <p:spTgt spid="8"/>
                                        </p:tgtEl>
                                        <p:attrNameLst>
                                          <p:attrName>ppt_x</p:attrName>
                                          <p:attrName>ppt_y</p:attrName>
                                        </p:attrNameLst>
                                      </p:cBhvr>
                                    </p:animMotion>
                                  </p:childTnLst>
                                </p:cTn>
                              </p:par>
                            </p:childTnLst>
                          </p:cTn>
                        </p:par>
                        <p:par>
                          <p:cTn id="29" fill="hold">
                            <p:stCondLst>
                              <p:cond delay="8500"/>
                            </p:stCondLst>
                            <p:childTnLst>
                              <p:par>
                                <p:cTn id="30" presetID="0" presetClass="path" presetSubtype="0" accel="50000" decel="50000" fill="hold" nodeType="afterEffect">
                                  <p:stCondLst>
                                    <p:cond delay="0"/>
                                  </p:stCondLst>
                                  <p:childTnLst>
                                    <p:animMotion origin="layout" path="M -0.01446 0.01134 L -0.01446 0.01134 C -0.025 0.01852 -0.0168 0.01134 -0.02227 0.01898 C -0.02357 0.02083 -0.02513 0.02222 -0.02657 0.02407 L -0.02865 0.02662 C -0.03138 0.03634 -0.02826 0.02708 -0.03295 0.03541 C -0.03529 0.03958 -0.03347 0.03912 -0.03568 0.04421 C -0.03698 0.04699 -0.03881 0.04861 -0.03998 0.05162 C -0.04649 0.06898 -0.03972 0.05115 -0.04493 0.06435 C -0.04545 0.06551 -0.04571 0.06713 -0.04636 0.06805 C -0.04714 0.06921 -0.04818 0.06967 -0.04922 0.0706 C -0.05065 0.08102 -0.04857 0.07106 -0.05196 0.07801 C -0.05521 0.08472 -0.05365 0.08495 -0.0569 0.08935 C -0.05834 0.0912 -0.0612 0.09444 -0.0612 0.09444 C -0.06329 0.1 -0.06498 0.10555 -0.06823 0.10949 C -0.06901 0.11041 -0.06967 0.11134 -0.07045 0.11203 C -0.07136 0.11296 -0.0724 0.11342 -0.07318 0.11458 C -0.07409 0.11551 -0.07461 0.11713 -0.07539 0.11828 C -0.07605 0.11921 -0.07683 0.1199 -0.07748 0.12083 C -0.07826 0.12199 -0.07878 0.12361 -0.07956 0.12453 C -0.08099 0.12639 -0.08243 0.12801 -0.08386 0.12963 C -0.08646 0.13264 -0.08842 0.13541 -0.09167 0.13727 L -0.09375 0.13842 C -0.09558 0.14166 -0.09753 0.14583 -0.10013 0.14722 L -0.10222 0.14861 C -0.10756 0.15486 -0.10105 0.14676 -0.10651 0.15486 C -0.10808 0.15717 -0.11003 0.1581 -0.11146 0.16111 C -0.11263 0.16342 -0.11433 0.16875 -0.11433 0.16875 C -0.11446 0.17152 -0.11472 0.17453 -0.11498 0.17754 C -0.11524 0.18009 -0.11563 0.1824 -0.11563 0.18495 C -0.11563 0.20092 -0.11563 0.21689 -0.11498 0.23287 C -0.11485 0.23472 -0.11394 0.23611 -0.11355 0.23796 C -0.11329 0.23912 -0.11315 0.24051 -0.11289 0.24166 C -0.11198 0.24514 -0.1099 0.25208 -0.1086 0.25416 C -0.10717 0.25671 -0.10599 0.25972 -0.10443 0.2618 C -0.10365 0.2625 -0.103 0.26365 -0.10222 0.26435 C -0.10118 0.26527 -0.09987 0.26597 -0.0987 0.26689 C -0.09805 0.26736 -0.09727 0.26736 -0.09662 0.26805 C -0.09584 0.26875 -0.09519 0.2699 -0.0944 0.2706 C -0.09349 0.27152 -0.09037 0.27268 -0.08946 0.27314 C -0.08881 0.27384 -0.08815 0.275 -0.08737 0.27569 C -0.08659 0.27615 -0.08164 0.27801 -0.08099 0.27801 C -0.07956 0.27847 -0.07813 0.27893 -0.07683 0.27939 C -0.07513 0.27986 -0.07201 0.28171 -0.07045 0.28194 C -0.06094 0.28264 -0.05157 0.28264 -0.04206 0.2831 C -0.03789 0.28356 -0.0336 0.28379 -0.0293 0.28449 C -0.02435 0.28518 -0.02539 0.28611 -0.02019 0.28819 C -0.01849 0.28889 -0.0168 0.28912 -0.01524 0.28935 C -0.01381 0.29027 -0.01237 0.2912 -0.01094 0.29189 C -0.00873 0.29305 -0.00365 0.29421 -0.0017 0.29444 C 0.00416 0.29514 0.01002 0.29537 0.01588 0.29583 C 0.01836 0.29652 0.01992 0.29699 0.02226 0.29814 C 0.02304 0.29861 0.02369 0.2993 0.02448 0.29953 C 0.0263 0.3 0.02825 0.30023 0.03007 0.30069 C 0.03203 0.30139 0.03385 0.30277 0.0358 0.30324 C 0.03724 0.3037 0.03854 0.30393 0.03997 0.30463 C 0.04101 0.30486 0.04192 0.30555 0.04283 0.30578 C 0.04453 0.30625 0.04609 0.30648 0.04778 0.30694 C 0.04895 0.3074 0.05013 0.30787 0.0513 0.30833 C 0.05273 0.30879 0.05416 0.30926 0.0556 0.30949 C 0.06054 0.3125 0.05455 0.30926 0.06406 0.31203 C 0.06484 0.31227 0.06549 0.31296 0.06614 0.31342 C 0.06757 0.31389 0.06901 0.31412 0.07044 0.31458 C 0.07109 0.31504 0.07187 0.31597 0.07252 0.31597 C 0.08489 0.31597 0.0776 0.31574 0.0832 0.31342 C 0.09075 0.30995 0.08268 0.31458 0.09023 0.30949 C 0.09101 0.30902 0.09166 0.30879 0.09231 0.30833 C 0.09362 0.30717 0.09479 0.30578 0.09596 0.30463 C 0.09661 0.3037 0.09726 0.30277 0.09804 0.30208 C 0.10026 0.3 0.10364 0.3 0.10586 0.29953 C 0.10703 0.29907 0.1082 0.29861 0.10937 0.29814 C 0.11119 0.29745 0.11315 0.29629 0.11497 0.29583 L 0.11992 0.29444 C 0.1207 0.29398 0.12135 0.29352 0.12213 0.29328 C 0.12395 0.29236 0.12591 0.29166 0.12773 0.29074 C 0.12968 0.28958 0.13632 0.28495 0.13841 0.2831 C 0.14075 0.28102 0.14531 0.27615 0.14752 0.27314 C 0.15104 0.26852 0.14948 0.27037 0.15247 0.26689 C 0.15299 0.26551 0.15351 0.26435 0.1539 0.26296 C 0.15468 0.26134 0.15573 0.25995 0.15612 0.2581 C 0.15703 0.25139 0.15742 0.23796 0.15742 0.23796 C 0.15729 0.21944 0.15677 0.20092 0.15677 0.1824 C 0.15677 0.11875 0.15416 0.1375 0.15885 0.10833 C 0.15911 0.10416 0.15911 0.09977 0.15963 0.0956 C 0.15989 0.09305 0.16054 0.09074 0.16106 0.08819 C 0.16198 0.08287 0.16132 0.08541 0.16315 0.08055 L 0.16523 0.06921 C 0.16549 0.06805 0.16562 0.06666 0.16601 0.06551 C 0.1664 0.06435 0.16705 0.06319 0.16744 0.0618 C 0.16796 0.05926 0.16796 0.05648 0.16875 0.05416 C 0.16927 0.05301 0.16979 0.05185 0.17018 0.05046 C 0.17083 0.04838 0.17135 0.04352 0.17161 0.04166 C 0.17187 0.04027 0.172 0.03912 0.17239 0.03773 C 0.17278 0.03657 0.1733 0.03541 0.17382 0.03402 C 0.17356 -0.02894 0.17356 -0.09167 0.17304 -0.15463 C 0.17304 -0.15787 0.17161 -0.15949 0.17096 -0.16227 C 0.17057 -0.16343 0.17057 -0.16482 0.17018 -0.16598 C 0.1694 -0.16852 0.16731 -0.17269 0.16601 -0.17477 C 0.16367 -0.17801 0.16263 -0.17801 0.15963 -0.17986 L 0.15533 -0.18241 C 0.15468 -0.18264 0.1539 -0.18287 0.15325 -0.18357 C 0.14948 -0.18681 0.15143 -0.18565 0.14752 -0.18727 C 0.14687 -0.1882 0.14622 -0.18936 0.14544 -0.18982 C 0.14414 -0.19098 0.14257 -0.19144 0.14114 -0.19236 L 0.13906 -0.19375 C 0.13906 -0.19375 0.13489 -0.19607 0.13489 -0.19607 C 0.13294 -0.19676 0.12864 -0.19815 0.12708 -0.2 C 0.12448 -0.20301 0.12487 -0.20301 0.12135 -0.20486 C 0.11823 -0.20695 0.11836 -0.20556 0.11497 -0.2088 C 0.11393 -0.20973 0.11328 -0.21158 0.11224 -0.2125 C 0.11132 -0.2132 0.11028 -0.2132 0.10937 -0.21366 C 0.10429 -0.21644 0.11093 -0.21366 0.10364 -0.21621 C 0.10273 -0.21713 0.10182 -0.21806 0.10091 -0.21875 C 0.10013 -0.21922 0.09948 -0.21945 0.09869 -0.22014 C 0.09687 -0.22153 0.09505 -0.22385 0.0931 -0.225 L 0.0888 -0.22755 C 0.08815 -0.22801 0.0875 -0.22848 0.08671 -0.22894 C 0.0858 -0.22917 0.08489 -0.22986 0.08385 -0.2301 C 0.08242 -0.23056 0.08099 -0.23102 0.07968 -0.23148 C 0.07851 -0.23172 0.07734 -0.23218 0.07604 -0.23264 C 0.06992 -0.23704 0.075 -0.23403 0.06692 -0.23635 C 0.06588 -0.23681 0.06497 -0.23727 0.06406 -0.23773 C 0.06263 -0.2382 0.06119 -0.23843 0.05976 -0.23889 C 0.05885 -0.23936 0.05794 -0.23982 0.05703 -0.24028 C 0.0556 -0.24074 0.05416 -0.24098 0.05273 -0.24144 C 0.04843 -0.24398 0.05234 -0.2419 0.04492 -0.24398 C 0.04023 -0.24514 0.04283 -0.24468 0.03932 -0.24653 C 0.03737 -0.24746 0.03476 -0.24838 0.03294 -0.24908 L 0.02018 -0.25278 C 0.01419 -0.25625 0.01744 -0.25486 0.01028 -0.25648 C 0.00963 -0.25695 0.00885 -0.25741 0.0082 -0.25787 C -0.00417 -0.2632 -0.02162 -0.25811 -0.03073 -0.25787 C -0.03151 -0.25695 -0.03217 -0.25602 -0.03295 -0.25533 C -0.03477 -0.25348 -0.03672 -0.25186 -0.03855 -0.25023 C -0.03946 -0.24931 -0.0405 -0.24861 -0.04141 -0.24769 C -0.04258 -0.24653 -0.04388 -0.24537 -0.04493 -0.24398 C -0.04571 -0.24283 -0.04623 -0.24098 -0.04701 -0.24028 C -0.04831 -0.23889 -0.05 -0.23889 -0.05131 -0.23773 C -0.05222 -0.23681 -0.05326 -0.23611 -0.05417 -0.23519 C -0.05651 -0.23241 -0.05717 -0.23102 -0.05912 -0.22755 C -0.05951 -0.22547 -0.06003 -0.22338 -0.06055 -0.2213 C -0.06081 -0.22014 -0.06081 -0.21875 -0.0612 -0.2176 C -0.06198 -0.21482 -0.06329 -0.21273 -0.06407 -0.20996 C -0.06576 -0.20394 -0.06537 -0.2051 -0.06758 -0.19861 C -0.06797 -0.19746 -0.06862 -0.1963 -0.06901 -0.19491 C -0.07214 -0.18426 -0.07201 -0.18473 -0.07396 -0.17593 C -0.0737 -0.16806 -0.07357 -0.16019 -0.07318 -0.15209 C -0.07305 -0.14861 -0.07227 -0.14676 -0.07188 -0.14329 C -0.07149 -0.14121 -0.07136 -0.13912 -0.0711 -0.13704 C -0.07032 -0.13172 -0.07032 -0.13426 -0.06901 -0.12824 C -0.06849 -0.1257 -0.06823 -0.12315 -0.06758 -0.12061 C -0.06667 -0.11736 -0.06524 -0.11436 -0.06472 -0.11065 C -0.06446 -0.10903 -0.06446 -0.10718 -0.06407 -0.10556 C -0.06355 -0.10394 -0.0625 -0.10324 -0.06185 -0.10186 C -0.06042 -0.09861 -0.05899 -0.09514 -0.05769 -0.09167 C -0.05717 -0.09051 -0.05664 -0.08936 -0.05625 -0.08797 C -0.05586 -0.08681 -0.05599 -0.08519 -0.0556 -0.08426 C -0.05495 -0.08264 -0.05404 -0.08195 -0.05339 -0.08033 C -0.05274 -0.07894 -0.05274 -0.07686 -0.05196 -0.07547 C -0.05118 -0.07385 -0.05 -0.07315 -0.04922 -0.07153 C -0.0431 -0.05949 -0.04909 -0.06736 -0.04427 -0.06158 C -0.04297 -0.0551 -0.04375 -0.05764 -0.03998 -0.05023 C -0.03868 -0.04769 -0.03737 -0.04491 -0.03568 -0.0426 C -0.03217 -0.03797 -0.03386 -0.04005 -0.03073 -0.03635 C -0.02982 -0.0338 -0.02891 -0.03125 -0.028 -0.02894 C -0.02722 -0.02709 -0.02644 -0.02547 -0.02579 -0.02385 C -0.02487 -0.0213 -0.02292 -0.01621 -0.02292 -0.01621 C -0.02097 -0.00579 -0.02435 -0.02223 -0.0194 -0.00486 C -0.01901 -0.00324 -0.01862 -0.00162 -0.01797 3.33333E-6 C -0.01719 0.00277 -0.01511 0.00949 -0.01446 0.01134 Z " pathEditMode="relative" ptsTypes="AAAAAAAAAAAAAAAAAAAAAAAAAAAAAAAAAAAAAAAAAAAAAAAAAAAAAAAAAAAAAAAAAAAAAAAAAAAAAAAAAAAAAAAAAAAAAAAAAAAAAAAAAAAAAAAAAAAAAAAAAAAAAAAAAAAAAAAAAAAAAAAAAAAAAAAAAAAAAAAAAAAAAAAAAA">
                                      <p:cBhvr>
                                        <p:cTn id="31" dur="4000" fill="hold"/>
                                        <p:tgtEl>
                                          <p:spTgt spid="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954" y="0"/>
            <a:ext cx="9112045" cy="6414064"/>
          </a:xfrm>
          <a:prstGeom prst="rect">
            <a:avLst/>
          </a:prstGeom>
        </p:spPr>
        <p:txBody>
          <a:bodyPr wrap="square">
            <a:spAutoFit/>
          </a:bodyPr>
          <a:lstStyle/>
          <a:p>
            <a:pPr marL="457200" indent="-457200" algn="just">
              <a:lnSpc>
                <a:spcPct val="130000"/>
              </a:lnSpc>
              <a:spcAft>
                <a:spcPts val="0"/>
              </a:spcAft>
              <a:buFont typeface="Wingdings" pitchFamily="2" charset="2"/>
              <a:buChar char="v"/>
            </a:pPr>
            <a:r>
              <a:rPr lang="en-US" sz="2800" b="1" dirty="0">
                <a:solidFill>
                  <a:srgbClr val="002060"/>
                </a:solidFill>
                <a:effectLst/>
                <a:latin typeface="Times New Roman"/>
                <a:ea typeface="Calibri"/>
                <a:cs typeface="Times New Roman"/>
              </a:rPr>
              <a:t> </a:t>
            </a:r>
            <a:r>
              <a:rPr lang="vi-VN" sz="3200" b="1" dirty="0">
                <a:solidFill>
                  <a:srgbClr val="002060"/>
                </a:solidFill>
                <a:effectLst/>
                <a:latin typeface="Times New Roman"/>
                <a:ea typeface="Calibri"/>
                <a:cs typeface="Times New Roman"/>
              </a:rPr>
              <a:t> </a:t>
            </a:r>
            <a:r>
              <a:rPr lang="en-US" sz="3200" b="1" dirty="0" err="1">
                <a:solidFill>
                  <a:srgbClr val="002060"/>
                </a:solidFill>
                <a:effectLst/>
                <a:latin typeface="Times New Roman"/>
                <a:ea typeface="Calibri"/>
                <a:cs typeface="Times New Roman"/>
              </a:rPr>
              <a:t>Tìm</a:t>
            </a:r>
            <a:r>
              <a:rPr lang="en-US" sz="3200" b="1" dirty="0">
                <a:solidFill>
                  <a:srgbClr val="002060"/>
                </a:solidFill>
                <a:effectLst/>
                <a:latin typeface="Times New Roman"/>
                <a:ea typeface="Calibri"/>
                <a:cs typeface="Times New Roman"/>
              </a:rPr>
              <a:t> </a:t>
            </a:r>
            <a:r>
              <a:rPr lang="en-US" sz="3200" b="1" dirty="0" err="1">
                <a:solidFill>
                  <a:srgbClr val="002060"/>
                </a:solidFill>
                <a:effectLst/>
                <a:latin typeface="Times New Roman"/>
                <a:ea typeface="Calibri"/>
                <a:cs typeface="Times New Roman"/>
              </a:rPr>
              <a:t>hiểu</a:t>
            </a:r>
            <a:r>
              <a:rPr lang="en-US" sz="3200" b="1" dirty="0">
                <a:solidFill>
                  <a:srgbClr val="002060"/>
                </a:solidFill>
                <a:effectLst/>
                <a:latin typeface="Times New Roman"/>
                <a:ea typeface="Calibri"/>
                <a:cs typeface="Times New Roman"/>
              </a:rPr>
              <a:t> </a:t>
            </a:r>
            <a:r>
              <a:rPr lang="en-US" sz="3200" b="1" dirty="0" err="1">
                <a:solidFill>
                  <a:srgbClr val="002060"/>
                </a:solidFill>
                <a:effectLst/>
                <a:latin typeface="Times New Roman"/>
                <a:ea typeface="Calibri"/>
                <a:cs typeface="Times New Roman"/>
              </a:rPr>
              <a:t>những</a:t>
            </a:r>
            <a:r>
              <a:rPr lang="en-US" sz="3200" b="1" dirty="0">
                <a:solidFill>
                  <a:srgbClr val="002060"/>
                </a:solidFill>
                <a:effectLst/>
                <a:latin typeface="Times New Roman"/>
                <a:ea typeface="Calibri"/>
                <a:cs typeface="Times New Roman"/>
              </a:rPr>
              <a:t> </a:t>
            </a:r>
            <a:r>
              <a:rPr lang="en-US" sz="3200" b="1" dirty="0" err="1">
                <a:solidFill>
                  <a:srgbClr val="002060"/>
                </a:solidFill>
                <a:effectLst/>
                <a:latin typeface="Times New Roman"/>
                <a:ea typeface="Calibri"/>
                <a:cs typeface="Times New Roman"/>
              </a:rPr>
              <a:t>biểu</a:t>
            </a:r>
            <a:r>
              <a:rPr lang="en-US" sz="3200" b="1" dirty="0">
                <a:solidFill>
                  <a:srgbClr val="002060"/>
                </a:solidFill>
                <a:effectLst/>
                <a:latin typeface="Times New Roman"/>
                <a:ea typeface="Calibri"/>
                <a:cs typeface="Times New Roman"/>
              </a:rPr>
              <a:t> </a:t>
            </a:r>
            <a:r>
              <a:rPr lang="en-US" sz="3200" b="1" dirty="0" err="1">
                <a:solidFill>
                  <a:srgbClr val="002060"/>
                </a:solidFill>
                <a:effectLst/>
                <a:latin typeface="Times New Roman"/>
                <a:ea typeface="Calibri"/>
                <a:cs typeface="Times New Roman"/>
              </a:rPr>
              <a:t>hiện</a:t>
            </a:r>
            <a:r>
              <a:rPr lang="en-US" sz="3200" b="1" dirty="0">
                <a:solidFill>
                  <a:srgbClr val="002060"/>
                </a:solidFill>
                <a:effectLst/>
                <a:latin typeface="Times New Roman"/>
                <a:ea typeface="Calibri"/>
                <a:cs typeface="Times New Roman"/>
              </a:rPr>
              <a:t> </a:t>
            </a:r>
            <a:r>
              <a:rPr lang="en-US" sz="3200" b="1" dirty="0" err="1">
                <a:solidFill>
                  <a:srgbClr val="002060"/>
                </a:solidFill>
                <a:effectLst/>
                <a:latin typeface="Times New Roman"/>
                <a:ea typeface="Calibri"/>
                <a:cs typeface="Times New Roman"/>
              </a:rPr>
              <a:t>về</a:t>
            </a:r>
            <a:r>
              <a:rPr lang="en-US" sz="3200" b="1" dirty="0">
                <a:solidFill>
                  <a:srgbClr val="002060"/>
                </a:solidFill>
                <a:effectLst/>
                <a:latin typeface="Times New Roman"/>
                <a:ea typeface="Calibri"/>
                <a:cs typeface="Times New Roman"/>
              </a:rPr>
              <a:t> </a:t>
            </a:r>
            <a:r>
              <a:rPr lang="en-US" sz="3200" b="1" dirty="0" err="1">
                <a:solidFill>
                  <a:srgbClr val="002060"/>
                </a:solidFill>
                <a:effectLst/>
                <a:latin typeface="Times New Roman"/>
                <a:ea typeface="Calibri"/>
                <a:cs typeface="Times New Roman"/>
              </a:rPr>
              <a:t>việc</a:t>
            </a:r>
            <a:r>
              <a:rPr lang="en-US" sz="3200" b="1" dirty="0">
                <a:solidFill>
                  <a:srgbClr val="002060"/>
                </a:solidFill>
                <a:effectLst/>
                <a:latin typeface="Times New Roman"/>
                <a:ea typeface="Calibri"/>
                <a:cs typeface="Times New Roman"/>
              </a:rPr>
              <a:t> </a:t>
            </a:r>
            <a:r>
              <a:rPr lang="en-US" sz="3200" b="1" dirty="0" err="1">
                <a:solidFill>
                  <a:srgbClr val="002060"/>
                </a:solidFill>
                <a:effectLst/>
                <a:latin typeface="Times New Roman"/>
                <a:ea typeface="Calibri"/>
                <a:cs typeface="Times New Roman"/>
              </a:rPr>
              <a:t>sử</a:t>
            </a:r>
            <a:r>
              <a:rPr lang="en-US" sz="3200" b="1" dirty="0">
                <a:solidFill>
                  <a:srgbClr val="002060"/>
                </a:solidFill>
                <a:effectLst/>
                <a:latin typeface="Times New Roman"/>
                <a:ea typeface="Calibri"/>
                <a:cs typeface="Times New Roman"/>
              </a:rPr>
              <a:t> </a:t>
            </a:r>
            <a:r>
              <a:rPr lang="en-US" sz="3200" b="1" dirty="0" err="1">
                <a:solidFill>
                  <a:srgbClr val="002060"/>
                </a:solidFill>
                <a:effectLst/>
                <a:latin typeface="Times New Roman"/>
                <a:ea typeface="Calibri"/>
                <a:cs typeface="Times New Roman"/>
              </a:rPr>
              <a:t>dụng</a:t>
            </a:r>
            <a:r>
              <a:rPr lang="en-US" sz="3200" b="1" dirty="0">
                <a:solidFill>
                  <a:srgbClr val="002060"/>
                </a:solidFill>
                <a:effectLst/>
                <a:latin typeface="Times New Roman"/>
                <a:ea typeface="Calibri"/>
                <a:cs typeface="Times New Roman"/>
              </a:rPr>
              <a:t> </a:t>
            </a:r>
            <a:r>
              <a:rPr lang="en-US" sz="3200" b="1" dirty="0" err="1">
                <a:solidFill>
                  <a:srgbClr val="002060"/>
                </a:solidFill>
                <a:effectLst/>
                <a:latin typeface="Times New Roman"/>
                <a:ea typeface="Calibri"/>
                <a:cs typeface="Times New Roman"/>
              </a:rPr>
              <a:t>tiền</a:t>
            </a:r>
            <a:r>
              <a:rPr lang="en-US" sz="3200" b="1" dirty="0">
                <a:solidFill>
                  <a:srgbClr val="002060"/>
                </a:solidFill>
                <a:effectLst/>
                <a:latin typeface="Times New Roman"/>
                <a:ea typeface="Calibri"/>
                <a:cs typeface="Times New Roman"/>
              </a:rPr>
              <a:t> </a:t>
            </a:r>
            <a:r>
              <a:rPr lang="en-US" sz="3200" b="1" dirty="0" err="1">
                <a:solidFill>
                  <a:srgbClr val="002060"/>
                </a:solidFill>
                <a:effectLst/>
                <a:latin typeface="Times New Roman"/>
                <a:ea typeface="Calibri"/>
                <a:cs typeface="Times New Roman"/>
              </a:rPr>
              <a:t>hợp</a:t>
            </a:r>
            <a:r>
              <a:rPr lang="en-US" sz="3200" b="1" dirty="0">
                <a:solidFill>
                  <a:srgbClr val="002060"/>
                </a:solidFill>
                <a:effectLst/>
                <a:latin typeface="Times New Roman"/>
                <a:ea typeface="Calibri"/>
                <a:cs typeface="Times New Roman"/>
              </a:rPr>
              <a:t> </a:t>
            </a:r>
            <a:r>
              <a:rPr lang="en-US" sz="3200" b="1" dirty="0" err="1">
                <a:solidFill>
                  <a:srgbClr val="002060"/>
                </a:solidFill>
                <a:effectLst/>
                <a:latin typeface="Times New Roman"/>
                <a:ea typeface="Calibri"/>
                <a:cs typeface="Times New Roman"/>
              </a:rPr>
              <a:t>lí</a:t>
            </a:r>
            <a:r>
              <a:rPr lang="vi-VN" sz="3200" b="1" dirty="0">
                <a:solidFill>
                  <a:srgbClr val="002060"/>
                </a:solidFill>
                <a:effectLst/>
                <a:latin typeface="Times New Roman"/>
                <a:ea typeface="Calibri"/>
                <a:cs typeface="Times New Roman"/>
              </a:rPr>
              <a:t>.</a:t>
            </a:r>
            <a:endParaRPr lang="en-US" sz="3200" dirty="0">
              <a:solidFill>
                <a:srgbClr val="002060"/>
              </a:solidFill>
              <a:ea typeface="Calibri"/>
              <a:cs typeface="Times New Roman"/>
            </a:endParaRPr>
          </a:p>
          <a:p>
            <a:pPr algn="just">
              <a:lnSpc>
                <a:spcPct val="130000"/>
              </a:lnSpc>
              <a:spcAft>
                <a:spcPts val="0"/>
              </a:spcAft>
            </a:pPr>
            <a:r>
              <a:rPr lang="vi-VN" sz="2800" b="1" dirty="0">
                <a:solidFill>
                  <a:srgbClr val="FF0000"/>
                </a:solidFill>
                <a:effectLst/>
                <a:latin typeface="Times New Roman"/>
                <a:ea typeface="Calibri"/>
                <a:cs typeface="Times New Roman"/>
              </a:rPr>
              <a:t>* </a:t>
            </a:r>
            <a:r>
              <a:rPr lang="vi-VN" sz="2800" b="1" dirty="0">
                <a:solidFill>
                  <a:srgbClr val="C00000"/>
                </a:solidFill>
                <a:effectLst/>
                <a:latin typeface="Times New Roman"/>
                <a:ea typeface="Calibri"/>
                <a:cs typeface="Times New Roman"/>
              </a:rPr>
              <a:t>Thông tin</a:t>
            </a:r>
            <a:r>
              <a:rPr lang="vi-VN" sz="2800" b="1" dirty="0">
                <a:solidFill>
                  <a:srgbClr val="FF0000"/>
                </a:solidFill>
                <a:effectLst/>
                <a:latin typeface="Times New Roman"/>
                <a:ea typeface="Calibri"/>
                <a:cs typeface="Times New Roman"/>
              </a:rPr>
              <a:t>: Mẹ bạn Trang ở số nhà 5, Bắc Lê Hồng Phong, phường Minh Khai, thành phố Hưng Yên, tỉnh Hưng Yên là công nhân may. Hằng ngày, mẹ bạn phải đi làm từ rất sớm, mẹ thường cho Trang 10 000 đồng ăn sáng nhưng Trang chỉ mua đồ ăn có 5000 - 7000 đồng thôi, số tiền còn lại, bạn ấy đã cho vào chú lợn nhựa để dành. Khi Trang mua sách tham khảo, bạn đã đem số tiền tiết kiệm đó ra để mua. Mẹ của Trang rất vui vì đã có một người con biết sử dụng tiền hợp lí.</a:t>
            </a:r>
            <a:endParaRPr lang="en-US" sz="2800" b="1" dirty="0">
              <a:solidFill>
                <a:srgbClr val="FF0000"/>
              </a:solidFill>
              <a:ea typeface="Calibri"/>
              <a:cs typeface="Times New Roman"/>
            </a:endParaRPr>
          </a:p>
        </p:txBody>
      </p:sp>
    </p:spTree>
    <p:extLst>
      <p:ext uri="{BB962C8B-B14F-4D97-AF65-F5344CB8AC3E}">
        <p14:creationId xmlns:p14="http://schemas.microsoft.com/office/powerpoint/2010/main" val="2683233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11"/>
          <p:cNvSpPr>
            <a:spLocks noGrp="1" noChangeArrowheads="1"/>
          </p:cNvSpPr>
          <p:nvPr>
            <p:ph idx="1"/>
          </p:nvPr>
        </p:nvSpPr>
        <p:spPr bwMode="auto">
          <a:xfrm>
            <a:off x="1219200" y="1295400"/>
            <a:ext cx="7010400" cy="3200400"/>
          </a:xfrm>
          <a:prstGeom prst="cloudCallout">
            <a:avLst>
              <a:gd name="adj1" fmla="val -47505"/>
              <a:gd name="adj2" fmla="val 98306"/>
            </a:avLst>
          </a:prstGeom>
          <a:solidFill>
            <a:srgbClr val="00B050"/>
          </a:solidFill>
          <a:ln w="9525">
            <a:solidFill>
              <a:srgbClr val="FFFFFF"/>
            </a:solidFill>
            <a:round/>
            <a:headEnd/>
            <a:tailEnd/>
          </a:ln>
          <a:effectLst>
            <a:prstShdw prst="shdw13" dist="157090" dir="15357825">
              <a:srgbClr val="FF3300">
                <a:alpha val="50000"/>
              </a:srgbClr>
            </a:prstShdw>
          </a:effectLst>
        </p:spPr>
        <p:txBody>
          <a:bodyPr>
            <a:normAutofit fontScale="77500" lnSpcReduction="20000"/>
          </a:bodyPr>
          <a:lstStyle/>
          <a:p>
            <a:pPr algn="just"/>
            <a:r>
              <a:rPr lang="vi-VN" sz="4400" b="1" dirty="0">
                <a:solidFill>
                  <a:srgbClr val="FFFF00"/>
                </a:solidFill>
              </a:rPr>
              <a:t>Em có nhận xét gì khi đọc thông tin trên?</a:t>
            </a:r>
            <a:endParaRPr lang="en-US" sz="4400" b="1" dirty="0">
              <a:solidFill>
                <a:srgbClr val="FFFF00"/>
              </a:solidFill>
            </a:endParaRPr>
          </a:p>
          <a:p>
            <a:pPr algn="just"/>
            <a:r>
              <a:rPr lang="vi-VN" sz="4400" b="1" dirty="0">
                <a:solidFill>
                  <a:srgbClr val="FFFF00"/>
                </a:solidFill>
              </a:rPr>
              <a:t> Em học tập được gì từ bạn Trang?</a:t>
            </a:r>
            <a:endParaRPr lang="en-US" sz="4400" b="1" dirty="0">
              <a:solidFill>
                <a:srgbClr val="FFFF00"/>
              </a:solidFill>
            </a:endParaRPr>
          </a:p>
        </p:txBody>
      </p:sp>
    </p:spTree>
    <p:extLst>
      <p:ext uri="{BB962C8B-B14F-4D97-AF65-F5344CB8AC3E}">
        <p14:creationId xmlns:p14="http://schemas.microsoft.com/office/powerpoint/2010/main" val="3098283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1665" y="981873"/>
            <a:ext cx="8008374" cy="1532727"/>
          </a:xfrm>
          <a:prstGeom prst="rect">
            <a:avLst/>
          </a:prstGeom>
        </p:spPr>
        <p:txBody>
          <a:bodyPr wrap="square">
            <a:spAutoFit/>
          </a:bodyPr>
          <a:lstStyle/>
          <a:p>
            <a:pPr algn="just">
              <a:lnSpc>
                <a:spcPct val="130000"/>
              </a:lnSpc>
              <a:spcAft>
                <a:spcPts val="0"/>
              </a:spcAft>
            </a:pPr>
            <a:r>
              <a:rPr lang="vi-VN" sz="3600" b="1" dirty="0">
                <a:solidFill>
                  <a:srgbClr val="7030A0"/>
                </a:solidFill>
                <a:effectLst/>
                <a:latin typeface="Times New Roman"/>
                <a:ea typeface="Calibri"/>
                <a:cs typeface="Times New Roman"/>
              </a:rPr>
              <a:t>    Em hãy nêu một số</a:t>
            </a:r>
            <a:r>
              <a:rPr lang="en-US" sz="3600" b="1" dirty="0">
                <a:solidFill>
                  <a:srgbClr val="7030A0"/>
                </a:solidFill>
                <a:effectLst/>
                <a:latin typeface="Times New Roman"/>
                <a:ea typeface="Calibri"/>
                <a:cs typeface="Times New Roman"/>
              </a:rPr>
              <a:t> </a:t>
            </a:r>
            <a:r>
              <a:rPr lang="en-US" sz="3600" b="1" dirty="0" err="1">
                <a:solidFill>
                  <a:srgbClr val="7030A0"/>
                </a:solidFill>
                <a:effectLst/>
                <a:latin typeface="Times New Roman"/>
                <a:ea typeface="Calibri"/>
                <a:cs typeface="Times New Roman"/>
              </a:rPr>
              <a:t>biểu</a:t>
            </a:r>
            <a:r>
              <a:rPr lang="en-US" sz="3600" b="1" dirty="0">
                <a:solidFill>
                  <a:srgbClr val="7030A0"/>
                </a:solidFill>
                <a:effectLst/>
                <a:latin typeface="Times New Roman"/>
                <a:ea typeface="Calibri"/>
                <a:cs typeface="Times New Roman"/>
              </a:rPr>
              <a:t> </a:t>
            </a:r>
            <a:r>
              <a:rPr lang="en-US" sz="3600" b="1" dirty="0" err="1">
                <a:solidFill>
                  <a:srgbClr val="7030A0"/>
                </a:solidFill>
                <a:effectLst/>
                <a:latin typeface="Times New Roman"/>
                <a:ea typeface="Calibri"/>
                <a:cs typeface="Times New Roman"/>
              </a:rPr>
              <a:t>hiện</a:t>
            </a:r>
            <a:r>
              <a:rPr lang="en-US" sz="3600" b="1" dirty="0">
                <a:solidFill>
                  <a:srgbClr val="7030A0"/>
                </a:solidFill>
                <a:effectLst/>
                <a:latin typeface="Times New Roman"/>
                <a:ea typeface="Calibri"/>
                <a:cs typeface="Times New Roman"/>
              </a:rPr>
              <a:t> </a:t>
            </a:r>
            <a:r>
              <a:rPr lang="en-US" sz="3600" b="1" dirty="0" err="1">
                <a:solidFill>
                  <a:srgbClr val="7030A0"/>
                </a:solidFill>
                <a:effectLst/>
                <a:latin typeface="Times New Roman"/>
                <a:ea typeface="Calibri"/>
                <a:cs typeface="Times New Roman"/>
              </a:rPr>
              <a:t>về</a:t>
            </a:r>
            <a:r>
              <a:rPr lang="en-US" sz="3600" b="1" dirty="0">
                <a:solidFill>
                  <a:srgbClr val="7030A0"/>
                </a:solidFill>
                <a:effectLst/>
                <a:latin typeface="Times New Roman"/>
                <a:ea typeface="Calibri"/>
                <a:cs typeface="Times New Roman"/>
              </a:rPr>
              <a:t> </a:t>
            </a:r>
            <a:r>
              <a:rPr lang="en-US" sz="3600" b="1" dirty="0" err="1">
                <a:solidFill>
                  <a:srgbClr val="7030A0"/>
                </a:solidFill>
                <a:effectLst/>
                <a:latin typeface="Times New Roman"/>
                <a:ea typeface="Calibri"/>
                <a:cs typeface="Times New Roman"/>
              </a:rPr>
              <a:t>việc</a:t>
            </a:r>
            <a:r>
              <a:rPr lang="en-US" sz="3600" b="1" dirty="0">
                <a:solidFill>
                  <a:srgbClr val="7030A0"/>
                </a:solidFill>
                <a:effectLst/>
                <a:latin typeface="Times New Roman"/>
                <a:ea typeface="Calibri"/>
                <a:cs typeface="Times New Roman"/>
              </a:rPr>
              <a:t> </a:t>
            </a:r>
            <a:r>
              <a:rPr lang="en-US" sz="3600" b="1" dirty="0" err="1">
                <a:solidFill>
                  <a:srgbClr val="7030A0"/>
                </a:solidFill>
                <a:effectLst/>
                <a:latin typeface="Times New Roman"/>
                <a:ea typeface="Calibri"/>
                <a:cs typeface="Times New Roman"/>
              </a:rPr>
              <a:t>sử</a:t>
            </a:r>
            <a:r>
              <a:rPr lang="en-US" sz="3600" b="1" dirty="0">
                <a:solidFill>
                  <a:srgbClr val="7030A0"/>
                </a:solidFill>
                <a:effectLst/>
                <a:latin typeface="Times New Roman"/>
                <a:ea typeface="Calibri"/>
                <a:cs typeface="Times New Roman"/>
              </a:rPr>
              <a:t> </a:t>
            </a:r>
            <a:r>
              <a:rPr lang="en-US" sz="3600" b="1" dirty="0" err="1">
                <a:solidFill>
                  <a:srgbClr val="7030A0"/>
                </a:solidFill>
                <a:effectLst/>
                <a:latin typeface="Times New Roman"/>
                <a:ea typeface="Calibri"/>
                <a:cs typeface="Times New Roman"/>
              </a:rPr>
              <a:t>dụng</a:t>
            </a:r>
            <a:r>
              <a:rPr lang="en-US" sz="3600" b="1" dirty="0">
                <a:solidFill>
                  <a:srgbClr val="7030A0"/>
                </a:solidFill>
                <a:effectLst/>
                <a:latin typeface="Times New Roman"/>
                <a:ea typeface="Calibri"/>
                <a:cs typeface="Times New Roman"/>
              </a:rPr>
              <a:t> </a:t>
            </a:r>
            <a:r>
              <a:rPr lang="en-US" sz="3600" b="1" dirty="0" err="1">
                <a:solidFill>
                  <a:srgbClr val="7030A0"/>
                </a:solidFill>
                <a:effectLst/>
                <a:latin typeface="Times New Roman"/>
                <a:ea typeface="Calibri"/>
                <a:cs typeface="Times New Roman"/>
              </a:rPr>
              <a:t>tiền</a:t>
            </a:r>
            <a:r>
              <a:rPr lang="en-US" sz="3600" b="1" dirty="0">
                <a:solidFill>
                  <a:srgbClr val="7030A0"/>
                </a:solidFill>
                <a:effectLst/>
                <a:latin typeface="Times New Roman"/>
                <a:ea typeface="Calibri"/>
                <a:cs typeface="Times New Roman"/>
              </a:rPr>
              <a:t> </a:t>
            </a:r>
            <a:r>
              <a:rPr lang="en-US" sz="3600" b="1" dirty="0" err="1">
                <a:solidFill>
                  <a:srgbClr val="7030A0"/>
                </a:solidFill>
                <a:effectLst/>
                <a:latin typeface="Times New Roman"/>
                <a:ea typeface="Calibri"/>
                <a:cs typeface="Times New Roman"/>
              </a:rPr>
              <a:t>hợp</a:t>
            </a:r>
            <a:r>
              <a:rPr lang="en-US" sz="3600" b="1" dirty="0">
                <a:solidFill>
                  <a:srgbClr val="7030A0"/>
                </a:solidFill>
                <a:effectLst/>
                <a:latin typeface="Times New Roman"/>
                <a:ea typeface="Calibri"/>
                <a:cs typeface="Times New Roman"/>
              </a:rPr>
              <a:t> </a:t>
            </a:r>
            <a:r>
              <a:rPr lang="en-US" sz="3600" b="1" dirty="0" err="1">
                <a:solidFill>
                  <a:srgbClr val="7030A0"/>
                </a:solidFill>
                <a:effectLst/>
                <a:latin typeface="Times New Roman"/>
                <a:ea typeface="Calibri"/>
                <a:cs typeface="Times New Roman"/>
              </a:rPr>
              <a:t>lí</a:t>
            </a:r>
            <a:r>
              <a:rPr lang="vi-VN" sz="3600" b="1" dirty="0">
                <a:solidFill>
                  <a:srgbClr val="7030A0"/>
                </a:solidFill>
                <a:effectLst/>
                <a:latin typeface="Times New Roman"/>
                <a:ea typeface="Calibri"/>
                <a:cs typeface="Times New Roman"/>
              </a:rPr>
              <a:t>.</a:t>
            </a:r>
            <a:endParaRPr lang="en-US" sz="3600" b="1" dirty="0">
              <a:solidFill>
                <a:srgbClr val="7030A0"/>
              </a:solidFill>
              <a:ea typeface="Calibri"/>
              <a:cs typeface="Times New Roman"/>
            </a:endParaRPr>
          </a:p>
        </p:txBody>
      </p:sp>
      <p:sp>
        <p:nvSpPr>
          <p:cNvPr id="5" name="Rectangle 2"/>
          <p:cNvSpPr>
            <a:spLocks noChangeArrowheads="1"/>
          </p:cNvSpPr>
          <p:nvPr/>
        </p:nvSpPr>
        <p:spPr bwMode="auto">
          <a:xfrm>
            <a:off x="685800" y="2514600"/>
            <a:ext cx="8160774"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vi-VN" sz="3600" b="1"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     </a:t>
            </a:r>
            <a:r>
              <a:rPr kumimoji="0" lang="en-US" sz="3600" b="1" u="none" strike="noStrike" cap="none" normalizeH="0" baseline="0" dirty="0" err="1">
                <a:ln>
                  <a:noFill/>
                </a:ln>
                <a:solidFill>
                  <a:srgbClr val="FF0000"/>
                </a:solidFill>
                <a:effectLst/>
                <a:latin typeface="Times New Roman" pitchFamily="18" charset="0"/>
                <a:ea typeface="Calibri" pitchFamily="34" charset="0"/>
                <a:cs typeface="Times New Roman" pitchFamily="18" charset="0"/>
              </a:rPr>
              <a:t>Những</a:t>
            </a:r>
            <a:r>
              <a:rPr kumimoji="0" lang="en-US" sz="3600" b="1"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 </a:t>
            </a:r>
            <a:r>
              <a:rPr kumimoji="0" lang="en-US" sz="3600" b="1" u="none" strike="noStrike" cap="none" normalizeH="0" baseline="0" dirty="0" err="1">
                <a:ln>
                  <a:noFill/>
                </a:ln>
                <a:solidFill>
                  <a:srgbClr val="FF0000"/>
                </a:solidFill>
                <a:effectLst/>
                <a:latin typeface="Times New Roman" pitchFamily="18" charset="0"/>
                <a:ea typeface="Calibri" pitchFamily="34" charset="0"/>
                <a:cs typeface="Times New Roman" pitchFamily="18" charset="0"/>
              </a:rPr>
              <a:t>biểu</a:t>
            </a:r>
            <a:r>
              <a:rPr kumimoji="0" lang="en-US" sz="3600" b="1"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 </a:t>
            </a:r>
            <a:r>
              <a:rPr kumimoji="0" lang="en-US" sz="3600" b="1" u="none" strike="noStrike" cap="none" normalizeH="0" baseline="0" dirty="0" err="1">
                <a:ln>
                  <a:noFill/>
                </a:ln>
                <a:solidFill>
                  <a:srgbClr val="FF0000"/>
                </a:solidFill>
                <a:effectLst/>
                <a:latin typeface="Times New Roman" pitchFamily="18" charset="0"/>
                <a:ea typeface="Calibri" pitchFamily="34" charset="0"/>
                <a:cs typeface="Times New Roman" pitchFamily="18" charset="0"/>
              </a:rPr>
              <a:t>hiện</a:t>
            </a:r>
            <a:r>
              <a:rPr kumimoji="0" lang="en-US" sz="3600" b="1"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 </a:t>
            </a:r>
            <a:r>
              <a:rPr kumimoji="0" lang="en-US" sz="3600" b="1" u="none" strike="noStrike" cap="none" normalizeH="0" baseline="0" dirty="0" err="1">
                <a:ln>
                  <a:noFill/>
                </a:ln>
                <a:solidFill>
                  <a:srgbClr val="FF0000"/>
                </a:solidFill>
                <a:effectLst/>
                <a:latin typeface="Times New Roman" pitchFamily="18" charset="0"/>
                <a:ea typeface="Calibri" pitchFamily="34" charset="0"/>
                <a:cs typeface="Times New Roman" pitchFamily="18" charset="0"/>
              </a:rPr>
              <a:t>về</a:t>
            </a:r>
            <a:r>
              <a:rPr kumimoji="0" lang="en-US" sz="3600" b="1"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 </a:t>
            </a:r>
            <a:r>
              <a:rPr kumimoji="0" lang="en-US" sz="3600" b="1" u="none" strike="noStrike" cap="none" normalizeH="0" baseline="0" dirty="0" err="1">
                <a:ln>
                  <a:noFill/>
                </a:ln>
                <a:solidFill>
                  <a:srgbClr val="FF0000"/>
                </a:solidFill>
                <a:effectLst/>
                <a:latin typeface="Times New Roman" pitchFamily="18" charset="0"/>
                <a:ea typeface="Calibri" pitchFamily="34" charset="0"/>
                <a:cs typeface="Times New Roman" pitchFamily="18" charset="0"/>
              </a:rPr>
              <a:t>việc</a:t>
            </a:r>
            <a:r>
              <a:rPr kumimoji="0" lang="en-US" sz="3600" b="1"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 </a:t>
            </a:r>
            <a:r>
              <a:rPr kumimoji="0" lang="en-US" sz="3600" b="1" u="none" strike="noStrike" cap="none" normalizeH="0" baseline="0" dirty="0" err="1">
                <a:ln>
                  <a:noFill/>
                </a:ln>
                <a:solidFill>
                  <a:srgbClr val="FF0000"/>
                </a:solidFill>
                <a:effectLst/>
                <a:latin typeface="Times New Roman" pitchFamily="18" charset="0"/>
                <a:ea typeface="Calibri" pitchFamily="34" charset="0"/>
                <a:cs typeface="Times New Roman" pitchFamily="18" charset="0"/>
              </a:rPr>
              <a:t>sử</a:t>
            </a:r>
            <a:r>
              <a:rPr kumimoji="0" lang="en-US" sz="3600" b="1"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 </a:t>
            </a:r>
            <a:r>
              <a:rPr kumimoji="0" lang="en-US" sz="3600" b="1" u="none" strike="noStrike" cap="none" normalizeH="0" baseline="0" dirty="0" err="1">
                <a:ln>
                  <a:noFill/>
                </a:ln>
                <a:solidFill>
                  <a:srgbClr val="FF0000"/>
                </a:solidFill>
                <a:effectLst/>
                <a:latin typeface="Times New Roman" pitchFamily="18" charset="0"/>
                <a:ea typeface="Calibri" pitchFamily="34" charset="0"/>
                <a:cs typeface="Times New Roman" pitchFamily="18" charset="0"/>
              </a:rPr>
              <a:t>dụng</a:t>
            </a:r>
            <a:r>
              <a:rPr kumimoji="0" lang="en-US" sz="3600" b="1"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 </a:t>
            </a:r>
            <a:r>
              <a:rPr kumimoji="0" lang="en-US" sz="3600" b="1" u="none" strike="noStrike" cap="none" normalizeH="0" baseline="0" dirty="0" err="1">
                <a:ln>
                  <a:noFill/>
                </a:ln>
                <a:solidFill>
                  <a:srgbClr val="FF0000"/>
                </a:solidFill>
                <a:effectLst/>
                <a:latin typeface="Times New Roman" pitchFamily="18" charset="0"/>
                <a:ea typeface="Calibri" pitchFamily="34" charset="0"/>
                <a:cs typeface="Times New Roman" pitchFamily="18" charset="0"/>
              </a:rPr>
              <a:t>tiền</a:t>
            </a:r>
            <a:r>
              <a:rPr kumimoji="0" lang="en-US" sz="3600" b="1"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 </a:t>
            </a:r>
            <a:r>
              <a:rPr kumimoji="0" lang="en-US" sz="3600" b="1" u="none" strike="noStrike" cap="none" normalizeH="0" baseline="0" dirty="0" err="1">
                <a:ln>
                  <a:noFill/>
                </a:ln>
                <a:solidFill>
                  <a:srgbClr val="FF0000"/>
                </a:solidFill>
                <a:effectLst/>
                <a:latin typeface="Times New Roman" pitchFamily="18" charset="0"/>
                <a:ea typeface="Calibri" pitchFamily="34" charset="0"/>
                <a:cs typeface="Times New Roman" pitchFamily="18" charset="0"/>
              </a:rPr>
              <a:t>hợp</a:t>
            </a:r>
            <a:r>
              <a:rPr kumimoji="0" lang="en-US" sz="3600" b="1"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 </a:t>
            </a:r>
            <a:r>
              <a:rPr kumimoji="0" lang="en-US" sz="3600" b="1" u="none" strike="noStrike" cap="none" normalizeH="0" baseline="0" dirty="0" err="1">
                <a:ln>
                  <a:noFill/>
                </a:ln>
                <a:solidFill>
                  <a:srgbClr val="FF0000"/>
                </a:solidFill>
                <a:effectLst/>
                <a:latin typeface="Times New Roman" pitchFamily="18" charset="0"/>
                <a:ea typeface="Calibri" pitchFamily="34" charset="0"/>
                <a:cs typeface="Times New Roman" pitchFamily="18" charset="0"/>
              </a:rPr>
              <a:t>lí</a:t>
            </a:r>
            <a:r>
              <a:rPr kumimoji="0" lang="vi-VN" sz="3600" b="1"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 là: nuôi lợn đất (lợn nhựa), dành một phần tiền ăn sáng bỏ vào lợn tiết kiệm, gửi ngân hàng, cân nhắc kĩ trước khi mua, mua những đồ dùng thật sự cần thiết, ...</a:t>
            </a:r>
            <a:endParaRPr kumimoji="0" lang="vi-VN" sz="3600" b="1" u="none" strike="noStrike" cap="none" normalizeH="0" baseline="0" dirty="0">
              <a:ln>
                <a:noFill/>
              </a:ln>
              <a:solidFill>
                <a:srgbClr val="FF0000"/>
              </a:solidFill>
              <a:effectLst/>
              <a:latin typeface="Arial" pitchFamily="34" charset="0"/>
              <a:cs typeface="Arial" pitchFamily="34" charset="0"/>
            </a:endParaRPr>
          </a:p>
        </p:txBody>
      </p:sp>
      <p:pic>
        <p:nvPicPr>
          <p:cNvPr id="2049" name="Picture 1" descr="Description: IMG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57200"/>
            <a:ext cx="895350" cy="53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5969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295400"/>
            <a:ext cx="8305800" cy="812530"/>
          </a:xfrm>
          <a:prstGeom prst="rect">
            <a:avLst/>
          </a:prstGeom>
        </p:spPr>
        <p:txBody>
          <a:bodyPr wrap="square">
            <a:spAutoFit/>
          </a:bodyPr>
          <a:lstStyle/>
          <a:p>
            <a:pPr marL="457200" indent="-457200" algn="ctr">
              <a:lnSpc>
                <a:spcPct val="130000"/>
              </a:lnSpc>
              <a:spcAft>
                <a:spcPts val="0"/>
              </a:spcAft>
              <a:buFont typeface="Wingdings" pitchFamily="2" charset="2"/>
              <a:buChar char="v"/>
            </a:pPr>
            <a:r>
              <a:rPr lang="en-US" sz="3600" b="1" dirty="0" err="1">
                <a:solidFill>
                  <a:srgbClr val="FF0000"/>
                </a:solidFill>
                <a:effectLst/>
                <a:latin typeface="Times New Roman"/>
                <a:ea typeface="Calibri"/>
                <a:cs typeface="Times New Roman"/>
              </a:rPr>
              <a:t>Tìm</a:t>
            </a:r>
            <a:r>
              <a:rPr lang="en-US" sz="3600" b="1" dirty="0">
                <a:solidFill>
                  <a:srgbClr val="FF0000"/>
                </a:solidFill>
                <a:effectLst/>
                <a:latin typeface="Times New Roman"/>
                <a:ea typeface="Calibri"/>
                <a:cs typeface="Times New Roman"/>
              </a:rPr>
              <a:t> </a:t>
            </a:r>
            <a:r>
              <a:rPr lang="en-US" sz="3600" b="1" dirty="0" err="1">
                <a:solidFill>
                  <a:srgbClr val="FF0000"/>
                </a:solidFill>
                <a:effectLst/>
                <a:latin typeface="Times New Roman"/>
                <a:ea typeface="Calibri"/>
                <a:cs typeface="Times New Roman"/>
              </a:rPr>
              <a:t>hiểu</a:t>
            </a:r>
            <a:r>
              <a:rPr lang="en-US" sz="3600" b="1" dirty="0">
                <a:solidFill>
                  <a:srgbClr val="FF0000"/>
                </a:solidFill>
                <a:effectLst/>
                <a:latin typeface="Times New Roman"/>
                <a:ea typeface="Calibri"/>
                <a:cs typeface="Times New Roman"/>
              </a:rPr>
              <a:t> </a:t>
            </a:r>
            <a:r>
              <a:rPr lang="en-US" sz="3600" b="1" dirty="0" err="1">
                <a:solidFill>
                  <a:srgbClr val="FF0000"/>
                </a:solidFill>
                <a:effectLst/>
                <a:latin typeface="Times New Roman"/>
                <a:ea typeface="Calibri"/>
                <a:cs typeface="Times New Roman"/>
              </a:rPr>
              <a:t>về</a:t>
            </a:r>
            <a:r>
              <a:rPr lang="en-US" sz="3600" b="1" dirty="0">
                <a:solidFill>
                  <a:srgbClr val="FF0000"/>
                </a:solidFill>
                <a:effectLst/>
                <a:latin typeface="Times New Roman"/>
                <a:ea typeface="Calibri"/>
                <a:cs typeface="Times New Roman"/>
              </a:rPr>
              <a:t> </a:t>
            </a:r>
            <a:r>
              <a:rPr lang="en-US" sz="3600" b="1" dirty="0" err="1">
                <a:solidFill>
                  <a:srgbClr val="FF0000"/>
                </a:solidFill>
                <a:effectLst/>
                <a:latin typeface="Times New Roman"/>
                <a:ea typeface="Calibri"/>
                <a:cs typeface="Times New Roman"/>
              </a:rPr>
              <a:t>cách</a:t>
            </a:r>
            <a:r>
              <a:rPr lang="en-US" sz="3600" b="1" dirty="0">
                <a:solidFill>
                  <a:srgbClr val="FF0000"/>
                </a:solidFill>
                <a:effectLst/>
                <a:latin typeface="Times New Roman"/>
                <a:ea typeface="Calibri"/>
                <a:cs typeface="Times New Roman"/>
              </a:rPr>
              <a:t> </a:t>
            </a:r>
            <a:r>
              <a:rPr lang="en-US" sz="3600" b="1" dirty="0" err="1">
                <a:solidFill>
                  <a:srgbClr val="FF0000"/>
                </a:solidFill>
                <a:effectLst/>
                <a:latin typeface="Times New Roman"/>
                <a:ea typeface="Calibri"/>
                <a:cs typeface="Times New Roman"/>
              </a:rPr>
              <a:t>sử</a:t>
            </a:r>
            <a:r>
              <a:rPr lang="en-US" sz="3600" b="1" dirty="0">
                <a:solidFill>
                  <a:srgbClr val="FF0000"/>
                </a:solidFill>
                <a:effectLst/>
                <a:latin typeface="Times New Roman"/>
                <a:ea typeface="Calibri"/>
                <a:cs typeface="Times New Roman"/>
              </a:rPr>
              <a:t> </a:t>
            </a:r>
            <a:r>
              <a:rPr lang="en-US" sz="3600" b="1" dirty="0" err="1">
                <a:solidFill>
                  <a:srgbClr val="FF0000"/>
                </a:solidFill>
                <a:effectLst/>
                <a:latin typeface="Times New Roman"/>
                <a:ea typeface="Calibri"/>
                <a:cs typeface="Times New Roman"/>
              </a:rPr>
              <a:t>dụng</a:t>
            </a:r>
            <a:r>
              <a:rPr lang="en-US" sz="3600" b="1" dirty="0">
                <a:solidFill>
                  <a:srgbClr val="FF0000"/>
                </a:solidFill>
                <a:effectLst/>
                <a:latin typeface="Times New Roman"/>
                <a:ea typeface="Calibri"/>
                <a:cs typeface="Times New Roman"/>
              </a:rPr>
              <a:t> </a:t>
            </a:r>
            <a:r>
              <a:rPr lang="en-US" sz="3600" b="1" dirty="0" err="1">
                <a:solidFill>
                  <a:srgbClr val="FF0000"/>
                </a:solidFill>
                <a:effectLst/>
                <a:latin typeface="Times New Roman"/>
                <a:ea typeface="Calibri"/>
                <a:cs typeface="Times New Roman"/>
              </a:rPr>
              <a:t>tiền</a:t>
            </a:r>
            <a:r>
              <a:rPr lang="en-US" sz="3600" b="1" dirty="0">
                <a:solidFill>
                  <a:srgbClr val="FF0000"/>
                </a:solidFill>
                <a:effectLst/>
                <a:latin typeface="Times New Roman"/>
                <a:ea typeface="Calibri"/>
                <a:cs typeface="Times New Roman"/>
              </a:rPr>
              <a:t> </a:t>
            </a:r>
            <a:r>
              <a:rPr lang="en-US" sz="3600" b="1" dirty="0" err="1">
                <a:solidFill>
                  <a:srgbClr val="FF0000"/>
                </a:solidFill>
                <a:effectLst/>
                <a:latin typeface="Times New Roman"/>
                <a:ea typeface="Calibri"/>
                <a:cs typeface="Times New Roman"/>
              </a:rPr>
              <a:t>hợp</a:t>
            </a:r>
            <a:r>
              <a:rPr lang="en-US" sz="3600" b="1" dirty="0">
                <a:solidFill>
                  <a:srgbClr val="FF0000"/>
                </a:solidFill>
                <a:effectLst/>
                <a:latin typeface="Times New Roman"/>
                <a:ea typeface="Calibri"/>
                <a:cs typeface="Times New Roman"/>
              </a:rPr>
              <a:t> </a:t>
            </a:r>
            <a:r>
              <a:rPr lang="en-US" sz="3600" b="1" dirty="0" err="1">
                <a:solidFill>
                  <a:srgbClr val="FF0000"/>
                </a:solidFill>
                <a:effectLst/>
                <a:latin typeface="Times New Roman"/>
                <a:ea typeface="Calibri"/>
                <a:cs typeface="Times New Roman"/>
              </a:rPr>
              <a:t>lí</a:t>
            </a:r>
            <a:endParaRPr lang="en-US" sz="3600" b="1" dirty="0">
              <a:solidFill>
                <a:srgbClr val="FF0000"/>
              </a:solidFill>
              <a:ea typeface="Calibri"/>
              <a:cs typeface="Times New Roman"/>
            </a:endParaRPr>
          </a:p>
        </p:txBody>
      </p:sp>
      <p:sp>
        <p:nvSpPr>
          <p:cNvPr id="5" name="Rectangle 4"/>
          <p:cNvSpPr/>
          <p:nvPr/>
        </p:nvSpPr>
        <p:spPr>
          <a:xfrm>
            <a:off x="1409700" y="2245704"/>
            <a:ext cx="6858000" cy="2428357"/>
          </a:xfrm>
          <a:prstGeom prst="rect">
            <a:avLst/>
          </a:prstGeom>
        </p:spPr>
        <p:txBody>
          <a:bodyPr wrap="square">
            <a:spAutoFit/>
          </a:bodyPr>
          <a:lstStyle/>
          <a:p>
            <a:pPr algn="just">
              <a:lnSpc>
                <a:spcPct val="115000"/>
              </a:lnSpc>
              <a:spcAft>
                <a:spcPts val="0"/>
              </a:spcAft>
            </a:pPr>
            <a:r>
              <a:rPr lang="vi-VN" sz="4400" b="1" dirty="0">
                <a:solidFill>
                  <a:srgbClr val="00B050"/>
                </a:solidFill>
                <a:latin typeface="Times New Roman"/>
                <a:ea typeface="Calibri"/>
                <a:cs typeface="Times New Roman"/>
              </a:rPr>
              <a:t>X</a:t>
            </a:r>
            <a:r>
              <a:rPr lang="vi-VN" sz="4400" b="1" dirty="0">
                <a:solidFill>
                  <a:srgbClr val="00B050"/>
                </a:solidFill>
                <a:effectLst/>
                <a:latin typeface="Times New Roman"/>
                <a:ea typeface="Calibri"/>
                <a:cs typeface="Times New Roman"/>
              </a:rPr>
              <a:t>em </a:t>
            </a:r>
            <a:r>
              <a:rPr lang="en-US" sz="4400" b="1" dirty="0">
                <a:solidFill>
                  <a:srgbClr val="00B050"/>
                </a:solidFill>
                <a:effectLst/>
                <a:latin typeface="Times New Roman"/>
                <a:ea typeface="Calibri"/>
                <a:cs typeface="Times New Roman"/>
              </a:rPr>
              <a:t>video </a:t>
            </a:r>
            <a:r>
              <a:rPr lang="en-US" sz="4400" b="1" dirty="0" err="1">
                <a:solidFill>
                  <a:srgbClr val="00B050"/>
                </a:solidFill>
                <a:effectLst/>
                <a:latin typeface="Times New Roman"/>
                <a:ea typeface="Calibri"/>
                <a:cs typeface="Times New Roman"/>
              </a:rPr>
              <a:t>nhạc</a:t>
            </a:r>
            <a:r>
              <a:rPr lang="en-US" sz="4400" b="1" dirty="0">
                <a:solidFill>
                  <a:srgbClr val="00B050"/>
                </a:solidFill>
                <a:effectLst/>
                <a:latin typeface="Times New Roman"/>
                <a:ea typeface="Calibri"/>
                <a:cs typeface="Times New Roman"/>
              </a:rPr>
              <a:t> </a:t>
            </a:r>
            <a:r>
              <a:rPr lang="en-US" sz="4400" b="1" dirty="0" err="1">
                <a:solidFill>
                  <a:srgbClr val="00B050"/>
                </a:solidFill>
                <a:effectLst/>
                <a:latin typeface="Times New Roman"/>
                <a:ea typeface="Calibri"/>
                <a:cs typeface="Times New Roman"/>
              </a:rPr>
              <a:t>bài</a:t>
            </a:r>
            <a:r>
              <a:rPr lang="en-US" sz="4400" b="1" dirty="0">
                <a:solidFill>
                  <a:srgbClr val="00B050"/>
                </a:solidFill>
                <a:effectLst/>
                <a:latin typeface="Times New Roman"/>
                <a:ea typeface="Calibri"/>
                <a:cs typeface="Times New Roman"/>
              </a:rPr>
              <a:t> “</a:t>
            </a:r>
            <a:r>
              <a:rPr lang="en-US" sz="4400" b="1" dirty="0" err="1">
                <a:solidFill>
                  <a:srgbClr val="00B050"/>
                </a:solidFill>
                <a:effectLst/>
                <a:latin typeface="Times New Roman"/>
                <a:ea typeface="Calibri"/>
                <a:cs typeface="Times New Roman"/>
              </a:rPr>
              <a:t>Hãy</a:t>
            </a:r>
            <a:r>
              <a:rPr lang="en-US" sz="4400" b="1" dirty="0">
                <a:solidFill>
                  <a:srgbClr val="00B050"/>
                </a:solidFill>
                <a:effectLst/>
                <a:latin typeface="Times New Roman"/>
                <a:ea typeface="Calibri"/>
                <a:cs typeface="Times New Roman"/>
              </a:rPr>
              <a:t> chi </a:t>
            </a:r>
            <a:r>
              <a:rPr lang="en-US" sz="4400" b="1" dirty="0" err="1">
                <a:solidFill>
                  <a:srgbClr val="00B050"/>
                </a:solidFill>
                <a:effectLst/>
                <a:latin typeface="Times New Roman"/>
                <a:ea typeface="Calibri"/>
                <a:cs typeface="Times New Roman"/>
              </a:rPr>
              <a:t>tiêu</a:t>
            </a:r>
            <a:r>
              <a:rPr lang="en-US" sz="4400" b="1" dirty="0">
                <a:solidFill>
                  <a:srgbClr val="00B050"/>
                </a:solidFill>
                <a:effectLst/>
                <a:latin typeface="Times New Roman"/>
                <a:ea typeface="Calibri"/>
                <a:cs typeface="Times New Roman"/>
              </a:rPr>
              <a:t> </a:t>
            </a:r>
            <a:r>
              <a:rPr lang="en-US" sz="4400" b="1" dirty="0" err="1">
                <a:solidFill>
                  <a:srgbClr val="00B050"/>
                </a:solidFill>
                <a:effectLst/>
                <a:latin typeface="Times New Roman"/>
                <a:ea typeface="Calibri"/>
                <a:cs typeface="Times New Roman"/>
              </a:rPr>
              <a:t>một</a:t>
            </a:r>
            <a:r>
              <a:rPr lang="en-US" sz="4400" b="1" dirty="0">
                <a:solidFill>
                  <a:srgbClr val="00B050"/>
                </a:solidFill>
                <a:effectLst/>
                <a:latin typeface="Times New Roman"/>
                <a:ea typeface="Calibri"/>
                <a:cs typeface="Times New Roman"/>
              </a:rPr>
              <a:t> </a:t>
            </a:r>
            <a:r>
              <a:rPr lang="en-US" sz="4400" b="1" dirty="0" err="1">
                <a:solidFill>
                  <a:srgbClr val="00B050"/>
                </a:solidFill>
                <a:effectLst/>
                <a:latin typeface="Times New Roman"/>
                <a:ea typeface="Calibri"/>
                <a:cs typeface="Times New Roman"/>
              </a:rPr>
              <a:t>cách</a:t>
            </a:r>
            <a:r>
              <a:rPr lang="en-US" sz="4400" b="1" dirty="0">
                <a:solidFill>
                  <a:srgbClr val="00B050"/>
                </a:solidFill>
                <a:effectLst/>
                <a:latin typeface="Times New Roman"/>
                <a:ea typeface="Calibri"/>
                <a:cs typeface="Times New Roman"/>
              </a:rPr>
              <a:t> </a:t>
            </a:r>
            <a:r>
              <a:rPr lang="en-US" sz="4400" b="1" dirty="0" err="1">
                <a:solidFill>
                  <a:srgbClr val="00B050"/>
                </a:solidFill>
                <a:effectLst/>
                <a:latin typeface="Times New Roman"/>
                <a:ea typeface="Calibri"/>
                <a:cs typeface="Times New Roman"/>
              </a:rPr>
              <a:t>khôn</a:t>
            </a:r>
            <a:r>
              <a:rPr lang="en-US" sz="4400" b="1" dirty="0">
                <a:solidFill>
                  <a:srgbClr val="00B050"/>
                </a:solidFill>
                <a:effectLst/>
                <a:latin typeface="Times New Roman"/>
                <a:ea typeface="Calibri"/>
                <a:cs typeface="Times New Roman"/>
              </a:rPr>
              <a:t> </a:t>
            </a:r>
            <a:r>
              <a:rPr lang="en-US" sz="4400" b="1" dirty="0" err="1">
                <a:solidFill>
                  <a:srgbClr val="00B050"/>
                </a:solidFill>
                <a:effectLst/>
                <a:latin typeface="Times New Roman"/>
                <a:ea typeface="Calibri"/>
                <a:cs typeface="Times New Roman"/>
              </a:rPr>
              <a:t>ngoan</a:t>
            </a:r>
            <a:r>
              <a:rPr lang="en-US" sz="4400" b="1" dirty="0">
                <a:solidFill>
                  <a:srgbClr val="00B050"/>
                </a:solidFill>
                <a:effectLst/>
                <a:latin typeface="Times New Roman"/>
                <a:ea typeface="Calibri"/>
                <a:cs typeface="Times New Roman"/>
              </a:rPr>
              <a:t> </a:t>
            </a:r>
            <a:r>
              <a:rPr lang="en-US" sz="4400" b="1" dirty="0" err="1">
                <a:solidFill>
                  <a:srgbClr val="00B050"/>
                </a:solidFill>
                <a:effectLst/>
                <a:latin typeface="Times New Roman"/>
                <a:ea typeface="Calibri"/>
                <a:cs typeface="Times New Roman"/>
              </a:rPr>
              <a:t>nhé</a:t>
            </a:r>
            <a:r>
              <a:rPr lang="en-US" sz="4400" b="1" dirty="0">
                <a:solidFill>
                  <a:srgbClr val="00B050"/>
                </a:solidFill>
                <a:effectLst/>
                <a:latin typeface="Times New Roman"/>
                <a:ea typeface="Calibri"/>
                <a:cs typeface="Times New Roman"/>
              </a:rPr>
              <a:t> </a:t>
            </a:r>
            <a:r>
              <a:rPr lang="en-US" sz="4400" b="1" dirty="0" err="1">
                <a:solidFill>
                  <a:srgbClr val="00B050"/>
                </a:solidFill>
                <a:effectLst/>
                <a:latin typeface="Times New Roman"/>
                <a:ea typeface="Calibri"/>
                <a:cs typeface="Times New Roman"/>
              </a:rPr>
              <a:t>bạn</a:t>
            </a:r>
            <a:r>
              <a:rPr lang="en-US" sz="4400" b="1" dirty="0">
                <a:solidFill>
                  <a:srgbClr val="00B050"/>
                </a:solidFill>
                <a:effectLst/>
                <a:latin typeface="Times New Roman"/>
                <a:ea typeface="Calibri"/>
                <a:cs typeface="Times New Roman"/>
              </a:rPr>
              <a:t> </a:t>
            </a:r>
            <a:r>
              <a:rPr lang="en-US" sz="4400" b="1" dirty="0" err="1">
                <a:solidFill>
                  <a:srgbClr val="00B050"/>
                </a:solidFill>
                <a:effectLst/>
                <a:latin typeface="Times New Roman"/>
                <a:ea typeface="Calibri"/>
                <a:cs typeface="Times New Roman"/>
              </a:rPr>
              <a:t>tôi</a:t>
            </a:r>
            <a:r>
              <a:rPr lang="en-US" sz="4400" b="1" dirty="0">
                <a:solidFill>
                  <a:srgbClr val="00B050"/>
                </a:solidFill>
                <a:effectLst/>
                <a:latin typeface="Times New Roman"/>
                <a:ea typeface="Calibri"/>
                <a:cs typeface="Times New Roman"/>
              </a:rPr>
              <a:t>!”</a:t>
            </a:r>
            <a:endParaRPr lang="en-US" sz="4400" b="1" dirty="0">
              <a:solidFill>
                <a:srgbClr val="00B050"/>
              </a:solidFill>
              <a:ea typeface="Calibri"/>
              <a:cs typeface="Times New Roman"/>
            </a:endParaRPr>
          </a:p>
        </p:txBody>
      </p:sp>
    </p:spTree>
    <p:extLst>
      <p:ext uri="{BB962C8B-B14F-4D97-AF65-F5344CB8AC3E}">
        <p14:creationId xmlns:p14="http://schemas.microsoft.com/office/powerpoint/2010/main" val="944856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6501" y="-26126"/>
            <a:ext cx="8987499" cy="954107"/>
          </a:xfrm>
          <a:prstGeom prst="rect">
            <a:avLst/>
          </a:prstGeom>
          <a:noFill/>
        </p:spPr>
        <p:txBody>
          <a:bodyPr wrap="square" rtlCol="0">
            <a:spAutoFit/>
          </a:bodyPr>
          <a:lstStyle/>
          <a:p>
            <a:pPr algn="just"/>
            <a:r>
              <a:rPr lang="en-US" sz="2800" b="1" dirty="0" err="1">
                <a:solidFill>
                  <a:srgbClr val="FF0000"/>
                </a:solidFill>
                <a:latin typeface="Times New Roman" panose="02020603050405020304" pitchFamily="18" charset="0"/>
                <a:cs typeface="Times New Roman" panose="02020603050405020304" pitchFamily="18" charset="0"/>
              </a:rPr>
              <a:t>Câu</a:t>
            </a:r>
            <a:r>
              <a:rPr lang="en-US" sz="2800" b="1" dirty="0">
                <a:solidFill>
                  <a:srgbClr val="FF0000"/>
                </a:solidFill>
                <a:latin typeface="Times New Roman" panose="02020603050405020304" pitchFamily="18" charset="0"/>
                <a:cs typeface="Times New Roman" panose="02020603050405020304" pitchFamily="18" charset="0"/>
              </a:rPr>
              <a:t> 1: </a:t>
            </a:r>
            <a:r>
              <a:rPr lang="en-US" sz="2800" b="1" dirty="0" err="1">
                <a:solidFill>
                  <a:srgbClr val="FF0000"/>
                </a:solidFill>
                <a:latin typeface="Times New Roman" panose="02020603050405020304" pitchFamily="18" charset="0"/>
                <a:cs typeface="Times New Roman" panose="02020603050405020304" pitchFamily="18" charset="0"/>
              </a:rPr>
              <a:t>Điều</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gì</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xảy</a:t>
            </a:r>
            <a:r>
              <a:rPr lang="en-US" sz="2800" b="1" dirty="0">
                <a:solidFill>
                  <a:srgbClr val="FF0000"/>
                </a:solidFill>
                <a:latin typeface="Times New Roman" panose="02020603050405020304" pitchFamily="18" charset="0"/>
                <a:cs typeface="Times New Roman" panose="02020603050405020304" pitchFamily="18" charset="0"/>
              </a:rPr>
              <a:t> ra </a:t>
            </a:r>
            <a:r>
              <a:rPr lang="en-US" sz="2800" b="1" dirty="0" err="1">
                <a:solidFill>
                  <a:srgbClr val="FF0000"/>
                </a:solidFill>
                <a:latin typeface="Times New Roman" panose="02020603050405020304" pitchFamily="18" charset="0"/>
                <a:cs typeface="Times New Roman" panose="02020603050405020304" pitchFamily="18" charset="0"/>
              </a:rPr>
              <a:t>khiến</a:t>
            </a:r>
            <a:r>
              <a:rPr lang="en-US" sz="2800" b="1" dirty="0">
                <a:solidFill>
                  <a:srgbClr val="FF0000"/>
                </a:solidFill>
                <a:latin typeface="Times New Roman" panose="02020603050405020304" pitchFamily="18" charset="0"/>
                <a:cs typeface="Times New Roman" panose="02020603050405020304" pitchFamily="18" charset="0"/>
              </a:rPr>
              <a:t> ban </a:t>
            </a:r>
            <a:r>
              <a:rPr lang="en-US" sz="2800" b="1" dirty="0" err="1">
                <a:solidFill>
                  <a:srgbClr val="FF0000"/>
                </a:solidFill>
                <a:latin typeface="Times New Roman" panose="02020603050405020304" pitchFamily="18" charset="0"/>
                <a:cs typeface="Times New Roman" panose="02020603050405020304" pitchFamily="18" charset="0"/>
              </a:rPr>
              <a:t>nhạc</a:t>
            </a:r>
            <a:r>
              <a:rPr lang="en-US" sz="2800" b="1" dirty="0">
                <a:solidFill>
                  <a:srgbClr val="FF0000"/>
                </a:solidFill>
                <a:latin typeface="Times New Roman" panose="02020603050405020304" pitchFamily="18" charset="0"/>
                <a:cs typeface="Times New Roman" panose="02020603050405020304" pitchFamily="18" charset="0"/>
              </a:rPr>
              <a:t> Cha – </a:t>
            </a:r>
            <a:r>
              <a:rPr lang="en-US" sz="2800" b="1" dirty="0" err="1">
                <a:solidFill>
                  <a:srgbClr val="FF0000"/>
                </a:solidFill>
                <a:latin typeface="Times New Roman" panose="02020603050405020304" pitchFamily="18" charset="0"/>
                <a:cs typeface="Times New Roman" panose="02020603050405020304" pitchFamily="18" charset="0"/>
              </a:rPr>
              <a:t>ching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thấy</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cần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phải</a:t>
            </a:r>
            <a:r>
              <a:rPr lang="en-US" sz="2800" b="1" dirty="0">
                <a:solidFill>
                  <a:srgbClr val="FF0000"/>
                </a:solidFill>
                <a:latin typeface="Times New Roman" panose="02020603050405020304" pitchFamily="18" charset="0"/>
                <a:cs typeface="Times New Roman" panose="02020603050405020304" pitchFamily="18" charset="0"/>
              </a:rPr>
              <a:t> chi </a:t>
            </a:r>
            <a:r>
              <a:rPr lang="en-US" sz="2800" b="1" dirty="0" err="1">
                <a:solidFill>
                  <a:srgbClr val="FF0000"/>
                </a:solidFill>
                <a:latin typeface="Times New Roman" panose="02020603050405020304" pitchFamily="18" charset="0"/>
                <a:cs typeface="Times New Roman" panose="02020603050405020304" pitchFamily="18" charset="0"/>
              </a:rPr>
              <a:t>tiêu</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một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cách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hợp</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lí</a:t>
            </a:r>
            <a:r>
              <a:rPr lang="en-US" sz="2800" b="1" dirty="0">
                <a:solidFill>
                  <a:srgbClr val="FF0000"/>
                </a:solidFill>
                <a:latin typeface="Times New Roman" panose="02020603050405020304" pitchFamily="18" charset="0"/>
                <a:cs typeface="Times New Roman" panose="02020603050405020304" pitchFamily="18" charset="0"/>
              </a:rPr>
              <a:t> ? </a:t>
            </a:r>
          </a:p>
        </p:txBody>
      </p:sp>
      <p:sp>
        <p:nvSpPr>
          <p:cNvPr id="6" name="TextBox 5"/>
          <p:cNvSpPr txBox="1"/>
          <p:nvPr/>
        </p:nvSpPr>
        <p:spPr>
          <a:xfrm>
            <a:off x="108284" y="808968"/>
            <a:ext cx="8850113" cy="954107"/>
          </a:xfrm>
          <a:prstGeom prst="rect">
            <a:avLst/>
          </a:prstGeom>
          <a:noFill/>
        </p:spPr>
        <p:txBody>
          <a:bodyPr wrap="square" rtlCol="0">
            <a:spAutoFit/>
          </a:bodyPr>
          <a:lstStyle/>
          <a:p>
            <a:pPr algn="just"/>
            <a:r>
              <a:rPr lang="en-US" sz="2800" b="1" dirty="0">
                <a:solidFill>
                  <a:srgbClr val="7030A0"/>
                </a:solidFill>
                <a:latin typeface="Times New Roman" panose="02020603050405020304" pitchFamily="18" charset="0"/>
                <a:cs typeface="Times New Roman" panose="02020603050405020304" pitchFamily="18" charset="0"/>
              </a:rPr>
              <a:t>-Loa </a:t>
            </a:r>
            <a:r>
              <a:rPr lang="en-US" sz="2800" b="1" dirty="0" err="1">
                <a:solidFill>
                  <a:srgbClr val="7030A0"/>
                </a:solidFill>
                <a:latin typeface="Times New Roman" panose="02020603050405020304" pitchFamily="18" charset="0"/>
                <a:cs typeface="Times New Roman" panose="02020603050405020304" pitchFamily="18" charset="0"/>
              </a:rPr>
              <a:t>của</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các</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bạn</a:t>
            </a:r>
            <a:r>
              <a:rPr lang="en-US" sz="2800" b="1" dirty="0">
                <a:solidFill>
                  <a:srgbClr val="7030A0"/>
                </a:solidFill>
                <a:latin typeface="Times New Roman" panose="02020603050405020304" pitchFamily="18" charset="0"/>
                <a:cs typeface="Times New Roman" panose="02020603050405020304" pitchFamily="18" charset="0"/>
              </a:rPr>
              <a:t> ý </a:t>
            </a:r>
            <a:r>
              <a:rPr lang="en-US" sz="2800" b="1" dirty="0" err="1">
                <a:solidFill>
                  <a:srgbClr val="7030A0"/>
                </a:solidFill>
                <a:latin typeface="Times New Roman" panose="02020603050405020304" pitchFamily="18" charset="0"/>
                <a:cs typeface="Times New Roman" panose="02020603050405020304" pitchFamily="18" charset="0"/>
              </a:rPr>
              <a:t>bị</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hỏng</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nên</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các</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bạn</a:t>
            </a:r>
            <a:r>
              <a:rPr lang="en-US" sz="2800" b="1" dirty="0">
                <a:solidFill>
                  <a:srgbClr val="7030A0"/>
                </a:solidFill>
                <a:latin typeface="Times New Roman" panose="02020603050405020304" pitchFamily="18" charset="0"/>
                <a:cs typeface="Times New Roman" panose="02020603050405020304" pitchFamily="18" charset="0"/>
              </a:rPr>
              <a:t> ý </a:t>
            </a:r>
            <a:r>
              <a:rPr lang="en-US" sz="2800" b="1" dirty="0" err="1">
                <a:solidFill>
                  <a:srgbClr val="7030A0"/>
                </a:solidFill>
                <a:latin typeface="Times New Roman" panose="02020603050405020304" pitchFamily="18" charset="0"/>
                <a:cs typeface="Times New Roman" panose="02020603050405020304" pitchFamily="18" charset="0"/>
              </a:rPr>
              <a:t>cần</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phải</a:t>
            </a:r>
            <a:r>
              <a:rPr lang="en-US" sz="2800" b="1" dirty="0">
                <a:solidFill>
                  <a:srgbClr val="7030A0"/>
                </a:solidFill>
                <a:latin typeface="Times New Roman" panose="02020603050405020304" pitchFamily="18" charset="0"/>
                <a:cs typeface="Times New Roman" panose="02020603050405020304" pitchFamily="18" charset="0"/>
              </a:rPr>
              <a:t> chi </a:t>
            </a:r>
            <a:r>
              <a:rPr lang="en-US" sz="2800" b="1" dirty="0" err="1">
                <a:solidFill>
                  <a:srgbClr val="7030A0"/>
                </a:solidFill>
                <a:latin typeface="Times New Roman" panose="02020603050405020304" pitchFamily="18" charset="0"/>
                <a:cs typeface="Times New Roman" panose="02020603050405020304" pitchFamily="18" charset="0"/>
              </a:rPr>
              <a:t>tiêu</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một</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cách</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khôn</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ngoan</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để</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mua</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được</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bộ</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loa</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mới</a:t>
            </a:r>
            <a:r>
              <a:rPr lang="vi-VN" sz="2800" b="1" dirty="0">
                <a:solidFill>
                  <a:srgbClr val="7030A0"/>
                </a:solidFill>
                <a:latin typeface="Times New Roman" panose="02020603050405020304" pitchFamily="18" charset="0"/>
                <a:cs typeface="Times New Roman" panose="02020603050405020304" pitchFamily="18" charset="0"/>
              </a:rPr>
              <a:t>.</a:t>
            </a:r>
            <a:r>
              <a:rPr lang="en-US" sz="2800" b="1" dirty="0">
                <a:solidFill>
                  <a:srgbClr val="7030A0"/>
                </a:solidFill>
                <a:latin typeface="Times New Roman" panose="02020603050405020304" pitchFamily="18" charset="0"/>
                <a:cs typeface="Times New Roman" panose="02020603050405020304" pitchFamily="18" charset="0"/>
              </a:rPr>
              <a:t> </a:t>
            </a:r>
          </a:p>
        </p:txBody>
      </p:sp>
      <p:sp>
        <p:nvSpPr>
          <p:cNvPr id="7" name="TextBox 6"/>
          <p:cNvSpPr txBox="1"/>
          <p:nvPr/>
        </p:nvSpPr>
        <p:spPr>
          <a:xfrm>
            <a:off x="-30065" y="1600200"/>
            <a:ext cx="9158373" cy="954107"/>
          </a:xfrm>
          <a:prstGeom prst="rect">
            <a:avLst/>
          </a:prstGeom>
          <a:noFill/>
        </p:spPr>
        <p:txBody>
          <a:bodyPr wrap="square" rtlCol="0">
            <a:spAutoFit/>
          </a:bodyPr>
          <a:lstStyle/>
          <a:p>
            <a:pPr algn="just"/>
            <a:r>
              <a:rPr lang="en-US" sz="2800" b="1" dirty="0" err="1">
                <a:solidFill>
                  <a:srgbClr val="FF0000"/>
                </a:solidFill>
                <a:latin typeface="Times New Roman" panose="02020603050405020304" pitchFamily="18" charset="0"/>
                <a:cs typeface="Times New Roman" panose="02020603050405020304" pitchFamily="18" charset="0"/>
              </a:rPr>
              <a:t>Câu</a:t>
            </a:r>
            <a:r>
              <a:rPr lang="en-US" sz="2800" b="1" dirty="0">
                <a:solidFill>
                  <a:srgbClr val="FF0000"/>
                </a:solidFill>
                <a:latin typeface="Times New Roman" panose="02020603050405020304" pitchFamily="18" charset="0"/>
                <a:cs typeface="Times New Roman" panose="02020603050405020304" pitchFamily="18" charset="0"/>
              </a:rPr>
              <a:t> 2: </a:t>
            </a:r>
            <a:r>
              <a:rPr lang="en-US" sz="2800" b="1" dirty="0" err="1">
                <a:solidFill>
                  <a:srgbClr val="FF0000"/>
                </a:solidFill>
                <a:latin typeface="Times New Roman" panose="02020603050405020304" pitchFamily="18" charset="0"/>
                <a:cs typeface="Times New Roman" panose="02020603050405020304" pitchFamily="18" charset="0"/>
              </a:rPr>
              <a:t>Các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nhân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vật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đã</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làm</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gì</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để</a:t>
            </a:r>
            <a:r>
              <a:rPr lang="en-US" sz="2800" b="1" dirty="0">
                <a:solidFill>
                  <a:srgbClr val="FF0000"/>
                </a:solidFill>
                <a:latin typeface="Times New Roman" panose="02020603050405020304" pitchFamily="18" charset="0"/>
                <a:cs typeface="Times New Roman" panose="02020603050405020304" pitchFamily="18" charset="0"/>
              </a:rPr>
              <a:t> chi </a:t>
            </a:r>
            <a:r>
              <a:rPr lang="en-US" sz="2800" b="1" dirty="0" err="1">
                <a:solidFill>
                  <a:srgbClr val="FF0000"/>
                </a:solidFill>
                <a:latin typeface="Times New Roman" panose="02020603050405020304" pitchFamily="18" charset="0"/>
                <a:cs typeface="Times New Roman" panose="02020603050405020304" pitchFamily="18" charset="0"/>
              </a:rPr>
              <a:t>tiêu</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một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cách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khôn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ngoan</a:t>
            </a:r>
            <a:r>
              <a:rPr lang="en-US" sz="2800" b="1" dirty="0">
                <a:solidFill>
                  <a:srgbClr val="FF0000"/>
                </a:solidFill>
                <a:latin typeface="Times New Roman" panose="02020603050405020304" pitchFamily="18" charset="0"/>
                <a:cs typeface="Times New Roman" panose="02020603050405020304" pitchFamily="18" charset="0"/>
              </a:rPr>
              <a:t>?</a:t>
            </a:r>
          </a:p>
        </p:txBody>
      </p:sp>
      <p:sp>
        <p:nvSpPr>
          <p:cNvPr id="8" name="TextBox 7"/>
          <p:cNvSpPr txBox="1"/>
          <p:nvPr/>
        </p:nvSpPr>
        <p:spPr>
          <a:xfrm>
            <a:off x="1" y="2351782"/>
            <a:ext cx="8895806" cy="954107"/>
          </a:xfrm>
          <a:prstGeom prst="rect">
            <a:avLst/>
          </a:prstGeom>
          <a:noFill/>
        </p:spPr>
        <p:txBody>
          <a:bodyPr wrap="square" rtlCol="0">
            <a:spAutoFit/>
          </a:bodyPr>
          <a:lstStyle/>
          <a:p>
            <a:pPr algn="just"/>
            <a:r>
              <a:rPr lang="en-US" sz="2800" b="1" dirty="0" err="1">
                <a:solidFill>
                  <a:srgbClr val="7030A0"/>
                </a:solidFill>
                <a:latin typeface="Times New Roman" panose="02020603050405020304" pitchFamily="18" charset="0"/>
                <a:cs typeface="Times New Roman" panose="02020603050405020304" pitchFamily="18" charset="0"/>
              </a:rPr>
              <a:t>Chọn</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những</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gì</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họ</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cần</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và</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muốn</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dành</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thời</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gian</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để</a:t>
            </a:r>
            <a:r>
              <a:rPr lang="en-US" sz="2800" b="1" dirty="0">
                <a:solidFill>
                  <a:srgbClr val="7030A0"/>
                </a:solidFill>
                <a:latin typeface="Times New Roman" panose="02020603050405020304" pitchFamily="18" charset="0"/>
                <a:cs typeface="Times New Roman" panose="02020603050405020304" pitchFamily="18" charset="0"/>
              </a:rPr>
              <a:t> so </a:t>
            </a:r>
            <a:r>
              <a:rPr lang="en-US" sz="2800" b="1" dirty="0" err="1">
                <a:solidFill>
                  <a:srgbClr val="7030A0"/>
                </a:solidFill>
                <a:latin typeface="Times New Roman" panose="02020603050405020304" pitchFamily="18" charset="0"/>
                <a:cs typeface="Times New Roman" panose="02020603050405020304" pitchFamily="18" charset="0"/>
              </a:rPr>
              <a:t>sánh</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xung</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quanh</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và</a:t>
            </a:r>
            <a:r>
              <a:rPr lang="en-US" sz="2800" b="1" dirty="0">
                <a:solidFill>
                  <a:srgbClr val="7030A0"/>
                </a:solidFill>
                <a:latin typeface="Times New Roman" panose="02020603050405020304" pitchFamily="18" charset="0"/>
                <a:cs typeface="Times New Roman" panose="02020603050405020304" pitchFamily="18" charset="0"/>
              </a:rPr>
              <a:t> so </a:t>
            </a:r>
            <a:r>
              <a:rPr lang="en-US" sz="2800" b="1" dirty="0" err="1">
                <a:solidFill>
                  <a:srgbClr val="7030A0"/>
                </a:solidFill>
                <a:latin typeface="Times New Roman" panose="02020603050405020304" pitchFamily="18" charset="0"/>
                <a:cs typeface="Times New Roman" panose="02020603050405020304" pitchFamily="18" charset="0"/>
              </a:rPr>
              <a:t>sánh</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giưa</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các</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lựa</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chọn</a:t>
            </a:r>
            <a:r>
              <a:rPr lang="vi-VN" sz="2800" b="1" dirty="0">
                <a:solidFill>
                  <a:srgbClr val="7030A0"/>
                </a:solidFill>
                <a:latin typeface="Times New Roman" panose="02020603050405020304" pitchFamily="18" charset="0"/>
                <a:cs typeface="Times New Roman" panose="02020603050405020304" pitchFamily="18" charset="0"/>
              </a:rPr>
              <a:t>.</a:t>
            </a:r>
            <a:r>
              <a:rPr lang="en-US" sz="2800" b="1" dirty="0">
                <a:solidFill>
                  <a:srgbClr val="7030A0"/>
                </a:solidFill>
                <a:latin typeface="Times New Roman" panose="02020603050405020304" pitchFamily="18" charset="0"/>
                <a:cs typeface="Times New Roman" panose="02020603050405020304" pitchFamily="18" charset="0"/>
              </a:rPr>
              <a:t> </a:t>
            </a:r>
          </a:p>
        </p:txBody>
      </p:sp>
      <p:sp>
        <p:nvSpPr>
          <p:cNvPr id="9" name="TextBox 8"/>
          <p:cNvSpPr txBox="1"/>
          <p:nvPr/>
        </p:nvSpPr>
        <p:spPr>
          <a:xfrm>
            <a:off x="-91692" y="3240648"/>
            <a:ext cx="9208104" cy="954107"/>
          </a:xfrm>
          <a:prstGeom prst="rect">
            <a:avLst/>
          </a:prstGeom>
          <a:noFill/>
        </p:spPr>
        <p:txBody>
          <a:bodyPr wrap="square" rtlCol="0">
            <a:spAutoFit/>
          </a:bodyPr>
          <a:lstStyle/>
          <a:p>
            <a:r>
              <a:rPr lang="en-US" sz="2800" b="1" dirty="0" err="1">
                <a:solidFill>
                  <a:srgbClr val="FF0000"/>
                </a:solidFill>
                <a:latin typeface="Times New Roman" panose="02020603050405020304" pitchFamily="18" charset="0"/>
                <a:cs typeface="Times New Roman" panose="02020603050405020304" pitchFamily="18" charset="0"/>
              </a:rPr>
              <a:t>Câu</a:t>
            </a:r>
            <a:r>
              <a:rPr lang="en-US" sz="2800" b="1" dirty="0">
                <a:solidFill>
                  <a:srgbClr val="FF0000"/>
                </a:solidFill>
                <a:latin typeface="Times New Roman" panose="02020603050405020304" pitchFamily="18" charset="0"/>
                <a:cs typeface="Times New Roman" panose="02020603050405020304" pitchFamily="18" charset="0"/>
              </a:rPr>
              <a:t> 3 : </a:t>
            </a:r>
            <a:r>
              <a:rPr lang="en-US" sz="2800" b="1" dirty="0" err="1">
                <a:solidFill>
                  <a:srgbClr val="FF0000"/>
                </a:solidFill>
                <a:latin typeface="Times New Roman" panose="02020603050405020304" pitchFamily="18" charset="0"/>
                <a:cs typeface="Times New Roman" panose="02020603050405020304" pitchFamily="18" charset="0"/>
              </a:rPr>
              <a:t>Lựa</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chọn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của</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các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bạn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ấy</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là</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gì</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Các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bạn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ấy</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đã</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làm</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gì</a:t>
            </a:r>
            <a:r>
              <a:rPr lang="en-US" sz="2800" b="1" dirty="0">
                <a:solidFill>
                  <a:srgbClr val="FF0000"/>
                </a:solidFill>
                <a:latin typeface="Times New Roman" panose="02020603050405020304" pitchFamily="18" charset="0"/>
                <a:cs typeface="Times New Roman" panose="02020603050405020304" pitchFamily="18" charset="0"/>
              </a:rPr>
              <a:t> ? </a:t>
            </a:r>
            <a:r>
              <a:rPr lang="en-US" sz="2800" b="1" dirty="0" err="1">
                <a:solidFill>
                  <a:srgbClr val="FF0000"/>
                </a:solidFill>
                <a:latin typeface="Times New Roman" panose="02020603050405020304" pitchFamily="18" charset="0"/>
                <a:cs typeface="Times New Roman" panose="02020603050405020304" pitchFamily="18" charset="0"/>
              </a:rPr>
              <a:t>Tại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sao</a:t>
            </a:r>
            <a:r>
              <a:rPr lang="en-US" sz="2800" b="1" dirty="0">
                <a:solidFill>
                  <a:srgbClr val="FF0000"/>
                </a:solidFill>
                <a:latin typeface="Times New Roman" panose="02020603050405020304" pitchFamily="18" charset="0"/>
                <a:cs typeface="Times New Roman" panose="02020603050405020304" pitchFamily="18" charset="0"/>
              </a:rPr>
              <a:t>?</a:t>
            </a:r>
          </a:p>
        </p:txBody>
      </p:sp>
      <p:sp>
        <p:nvSpPr>
          <p:cNvPr id="10" name="TextBox 9"/>
          <p:cNvSpPr txBox="1"/>
          <p:nvPr/>
        </p:nvSpPr>
        <p:spPr>
          <a:xfrm>
            <a:off x="1" y="3962400"/>
            <a:ext cx="9066680" cy="954107"/>
          </a:xfrm>
          <a:prstGeom prst="rect">
            <a:avLst/>
          </a:prstGeom>
          <a:noFill/>
        </p:spPr>
        <p:txBody>
          <a:bodyPr wrap="square" rtlCol="0">
            <a:spAutoFit/>
          </a:bodyPr>
          <a:lstStyle/>
          <a:p>
            <a:pPr algn="just"/>
            <a:r>
              <a:rPr lang="en-US" sz="2800" b="1" dirty="0" err="1">
                <a:solidFill>
                  <a:srgbClr val="00B050"/>
                </a:solidFill>
                <a:latin typeface="Times New Roman" panose="02020603050405020304" pitchFamily="18" charset="0"/>
                <a:cs typeface="Times New Roman" panose="02020603050405020304" pitchFamily="18" charset="0"/>
              </a:rPr>
              <a:t>Bàn</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phím</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mua</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tại</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cửa</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hàng</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hoặc</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đặt</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trên</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mạng</a:t>
            </a:r>
            <a:r>
              <a:rPr lang="en-US" sz="2800" b="1" dirty="0">
                <a:solidFill>
                  <a:srgbClr val="00B050"/>
                </a:solidFill>
                <a:latin typeface="Times New Roman" panose="02020603050405020304" pitchFamily="18" charset="0"/>
                <a:cs typeface="Times New Roman" panose="02020603050405020304" pitchFamily="18" charset="0"/>
              </a:rPr>
              <a:t> . </a:t>
            </a:r>
            <a:r>
              <a:rPr lang="en-US" sz="2800" b="1" dirty="0" err="1">
                <a:solidFill>
                  <a:srgbClr val="00B050"/>
                </a:solidFill>
                <a:latin typeface="Times New Roman" panose="02020603050405020304" pitchFamily="18" charset="0"/>
                <a:cs typeface="Times New Roman" panose="02020603050405020304" pitchFamily="18" charset="0"/>
              </a:rPr>
              <a:t>Các</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bạn</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ấy</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đặt</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trước</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trên</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mạng</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vì</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nó</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rẻ</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hơn</a:t>
            </a:r>
            <a:r>
              <a:rPr lang="en-US" sz="2800" b="1" dirty="0">
                <a:solidFill>
                  <a:srgbClr val="00B050"/>
                </a:solidFill>
                <a:latin typeface="Times New Roman" panose="02020603050405020304" pitchFamily="18" charset="0"/>
                <a:cs typeface="Times New Roman" panose="02020603050405020304" pitchFamily="18" charset="0"/>
              </a:rPr>
              <a:t>.</a:t>
            </a:r>
          </a:p>
        </p:txBody>
      </p:sp>
      <p:sp>
        <p:nvSpPr>
          <p:cNvPr id="11" name="TextBox 10"/>
          <p:cNvSpPr txBox="1"/>
          <p:nvPr/>
        </p:nvSpPr>
        <p:spPr>
          <a:xfrm>
            <a:off x="0" y="4724400"/>
            <a:ext cx="9191556" cy="954107"/>
          </a:xfrm>
          <a:prstGeom prst="rect">
            <a:avLst/>
          </a:prstGeom>
          <a:noFill/>
        </p:spPr>
        <p:txBody>
          <a:bodyPr wrap="square" rtlCol="0">
            <a:spAutoFit/>
          </a:bodyPr>
          <a:lstStyle/>
          <a:p>
            <a:pPr algn="just"/>
            <a:r>
              <a:rPr lang="en-US" sz="2800" b="1" dirty="0" err="1">
                <a:solidFill>
                  <a:srgbClr val="FF0000"/>
                </a:solidFill>
                <a:latin typeface="Times New Roman" panose="02020603050405020304" pitchFamily="18" charset="0"/>
                <a:cs typeface="Times New Roman" panose="02020603050405020304" pitchFamily="18" charset="0"/>
              </a:rPr>
              <a:t>Câu</a:t>
            </a:r>
            <a:r>
              <a:rPr lang="en-US" sz="2800" b="1" dirty="0">
                <a:solidFill>
                  <a:srgbClr val="FF0000"/>
                </a:solidFill>
                <a:latin typeface="Times New Roman" panose="02020603050405020304" pitchFamily="18" charset="0"/>
                <a:cs typeface="Times New Roman" panose="02020603050405020304" pitchFamily="18" charset="0"/>
              </a:rPr>
              <a:t> 4: </a:t>
            </a:r>
            <a:r>
              <a:rPr lang="en-US" sz="2800" b="1" dirty="0" err="1">
                <a:solidFill>
                  <a:srgbClr val="FF0000"/>
                </a:solidFill>
                <a:latin typeface="Times New Roman" panose="02020603050405020304" pitchFamily="18" charset="0"/>
                <a:cs typeface="Times New Roman" panose="02020603050405020304" pitchFamily="18" charset="0"/>
              </a:rPr>
              <a:t>Cuối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cùng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điều</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gì</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xảy</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ra</a:t>
            </a:r>
            <a:r>
              <a:rPr lang="en-US" sz="2800" b="1" dirty="0">
                <a:solidFill>
                  <a:srgbClr val="FF0000"/>
                </a:solidFill>
                <a:latin typeface="Times New Roman" panose="02020603050405020304" pitchFamily="18" charset="0"/>
                <a:cs typeface="Times New Roman" panose="02020603050405020304" pitchFamily="18" charset="0"/>
              </a:rPr>
              <a:t> ? </a:t>
            </a:r>
            <a:r>
              <a:rPr lang="en-US" sz="2800" b="1" dirty="0" err="1">
                <a:solidFill>
                  <a:srgbClr val="FF0000"/>
                </a:solidFill>
                <a:latin typeface="Times New Roman" panose="02020603050405020304" pitchFamily="18" charset="0"/>
                <a:cs typeface="Times New Roman" panose="02020603050405020304" pitchFamily="18" charset="0"/>
              </a:rPr>
              <a:t>Điều</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ấy</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là</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tốt</a:t>
            </a:r>
            <a:r>
              <a:rPr lang="en-US" sz="2800" b="1" dirty="0">
                <a:solidFill>
                  <a:srgbClr val="FF0000"/>
                </a:solidFill>
                <a:latin typeface="Times New Roman" panose="02020603050405020304" pitchFamily="18" charset="0"/>
                <a:cs typeface="Times New Roman" panose="02020603050405020304" pitchFamily="18" charset="0"/>
              </a:rPr>
              <a:t> hay </a:t>
            </a:r>
            <a:r>
              <a:rPr lang="en-US" sz="2800" b="1" dirty="0" err="1">
                <a:solidFill>
                  <a:srgbClr val="FF0000"/>
                </a:solidFill>
                <a:latin typeface="Times New Roman" panose="02020603050405020304" pitchFamily="18" charset="0"/>
                <a:cs typeface="Times New Roman" panose="02020603050405020304" pitchFamily="18" charset="0"/>
              </a:rPr>
              <a:t>xấu</a:t>
            </a:r>
            <a:r>
              <a:rPr lang="en-US" sz="2800" b="1" dirty="0">
                <a:solidFill>
                  <a:srgbClr val="FF0000"/>
                </a:solidFill>
                <a:latin typeface="Times New Roman" panose="02020603050405020304" pitchFamily="18" charset="0"/>
                <a:cs typeface="Times New Roman" panose="02020603050405020304" pitchFamily="18" charset="0"/>
              </a:rPr>
              <a:t> ? </a:t>
            </a:r>
            <a:r>
              <a:rPr lang="en-US" sz="2800" b="1" dirty="0" err="1">
                <a:solidFill>
                  <a:srgbClr val="FF0000"/>
                </a:solidFill>
                <a:latin typeface="Times New Roman" panose="02020603050405020304" pitchFamily="18" charset="0"/>
                <a:cs typeface="Times New Roman" panose="02020603050405020304" pitchFamily="18" charset="0"/>
              </a:rPr>
              <a:t>Tại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sao</a:t>
            </a:r>
            <a:r>
              <a:rPr lang="en-US" sz="2800" b="1" dirty="0">
                <a:solidFill>
                  <a:srgbClr val="FF0000"/>
                </a:solidFill>
                <a:latin typeface="Times New Roman" panose="02020603050405020304" pitchFamily="18" charset="0"/>
                <a:cs typeface="Times New Roman" panose="02020603050405020304" pitchFamily="18" charset="0"/>
              </a:rPr>
              <a:t>?</a:t>
            </a:r>
          </a:p>
        </p:txBody>
      </p:sp>
      <p:sp>
        <p:nvSpPr>
          <p:cNvPr id="13" name="TextBox 12"/>
          <p:cNvSpPr txBox="1"/>
          <p:nvPr/>
        </p:nvSpPr>
        <p:spPr>
          <a:xfrm>
            <a:off x="-57104" y="5570666"/>
            <a:ext cx="9116411" cy="1384995"/>
          </a:xfrm>
          <a:prstGeom prst="rect">
            <a:avLst/>
          </a:prstGeom>
          <a:noFill/>
        </p:spPr>
        <p:txBody>
          <a:bodyPr wrap="square" rtlCol="0">
            <a:spAutoFit/>
          </a:bodyPr>
          <a:lstStyle/>
          <a:p>
            <a:pPr algn="just"/>
            <a:r>
              <a:rPr lang="en-US" sz="2800" b="1" dirty="0" err="1">
                <a:solidFill>
                  <a:srgbClr val="00B050"/>
                </a:solidFill>
                <a:latin typeface="Times New Roman" panose="02020603050405020304" pitchFamily="18" charset="0"/>
                <a:cs typeface="Times New Roman" panose="02020603050405020304" pitchFamily="18" charset="0"/>
              </a:rPr>
              <a:t>Mọi</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thứ</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rất</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tốt</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đẹp</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cuối</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cùng</a:t>
            </a:r>
            <a:r>
              <a:rPr lang="en-US" sz="2800" b="1" dirty="0">
                <a:solidFill>
                  <a:srgbClr val="00B050"/>
                </a:solidFill>
                <a:latin typeface="Times New Roman" panose="02020603050405020304" pitchFamily="18" charset="0"/>
                <a:cs typeface="Times New Roman" panose="02020603050405020304" pitchFamily="18" charset="0"/>
              </a:rPr>
              <a:t> ban </a:t>
            </a:r>
            <a:r>
              <a:rPr lang="en-US" sz="2800" b="1" dirty="0" err="1">
                <a:solidFill>
                  <a:srgbClr val="00B050"/>
                </a:solidFill>
                <a:latin typeface="Times New Roman" panose="02020603050405020304" pitchFamily="18" charset="0"/>
                <a:cs typeface="Times New Roman" panose="02020603050405020304" pitchFamily="18" charset="0"/>
              </a:rPr>
              <a:t>nhạc</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đã</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tiết</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kiệm</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đủ</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tiền</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và</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mua</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loa</a:t>
            </a:r>
            <a:r>
              <a:rPr lang="en-US" sz="2800" b="1" dirty="0">
                <a:solidFill>
                  <a:srgbClr val="00B050"/>
                </a:solidFill>
                <a:latin typeface="Times New Roman" panose="02020603050405020304" pitchFamily="18" charset="0"/>
                <a:cs typeface="Times New Roman" panose="02020603050405020304" pitchFamily="18" charset="0"/>
              </a:rPr>
              <a:t> ở </a:t>
            </a:r>
            <a:r>
              <a:rPr lang="en-US" sz="2800" b="1" dirty="0" err="1">
                <a:solidFill>
                  <a:srgbClr val="00B050"/>
                </a:solidFill>
                <a:latin typeface="Times New Roman" panose="02020603050405020304" pitchFamily="18" charset="0"/>
                <a:cs typeface="Times New Roman" panose="02020603050405020304" pitchFamily="18" charset="0"/>
              </a:rPr>
              <a:t>mức</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giá</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thấp</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nhất</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thậm</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chí</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còn</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thừa</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tiền</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tiết</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kiệm</a:t>
            </a:r>
            <a:r>
              <a:rPr lang="vi-VN" sz="2800" b="1" dirty="0">
                <a:solidFill>
                  <a:srgbClr val="00B050"/>
                </a:solidFill>
                <a:latin typeface="Times New Roman" panose="02020603050405020304" pitchFamily="18" charset="0"/>
                <a:cs typeface="Times New Roman" panose="02020603050405020304" pitchFamily="18" charset="0"/>
              </a:rPr>
              <a:t>.</a:t>
            </a:r>
            <a:r>
              <a:rPr lang="en-US" sz="2800" b="1" dirty="0">
                <a:solidFill>
                  <a:srgbClr val="00B05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284011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Effect transition="in" filter="fade">
                                      <p:cBhvr>
                                        <p:cTn id="28" dur="1000"/>
                                        <p:tgtEl>
                                          <p:spTgt spid="7">
                                            <p:txEl>
                                              <p:pRg st="0" end="0"/>
                                            </p:txEl>
                                          </p:spTgt>
                                        </p:tgtEl>
                                      </p:cBhvr>
                                    </p:animEffect>
                                    <p:anim calcmode="lin" valueType="num">
                                      <p:cBhvr>
                                        <p:cTn id="29"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9">
                                            <p:txEl>
                                              <p:pRg st="0" end="0"/>
                                            </p:txEl>
                                          </p:spTgt>
                                        </p:tgtEl>
                                        <p:attrNameLst>
                                          <p:attrName>style.visibility</p:attrName>
                                        </p:attrNameLst>
                                      </p:cBhvr>
                                      <p:to>
                                        <p:strVal val="visible"/>
                                      </p:to>
                                    </p:set>
                                    <p:animEffect transition="in" filter="fade">
                                      <p:cBhvr>
                                        <p:cTn id="49" dur="1000"/>
                                        <p:tgtEl>
                                          <p:spTgt spid="9">
                                            <p:txEl>
                                              <p:pRg st="0" end="0"/>
                                            </p:txEl>
                                          </p:spTgt>
                                        </p:tgtEl>
                                      </p:cBhvr>
                                    </p:animEffect>
                                    <p:anim calcmode="lin" valueType="num">
                                      <p:cBhvr>
                                        <p:cTn id="50"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1000"/>
                                        <p:tgtEl>
                                          <p:spTgt spid="10"/>
                                        </p:tgtEl>
                                      </p:cBhvr>
                                    </p:animEffect>
                                    <p:anim calcmode="lin" valueType="num">
                                      <p:cBhvr>
                                        <p:cTn id="57" dur="1000" fill="hold"/>
                                        <p:tgtEl>
                                          <p:spTgt spid="10"/>
                                        </p:tgtEl>
                                        <p:attrNameLst>
                                          <p:attrName>ppt_x</p:attrName>
                                        </p:attrNameLst>
                                      </p:cBhvr>
                                      <p:tavLst>
                                        <p:tav tm="0">
                                          <p:val>
                                            <p:strVal val="#ppt_x"/>
                                          </p:val>
                                        </p:tav>
                                        <p:tav tm="100000">
                                          <p:val>
                                            <p:strVal val="#ppt_x"/>
                                          </p:val>
                                        </p:tav>
                                      </p:tavLst>
                                    </p:anim>
                                    <p:anim calcmode="lin" valueType="num">
                                      <p:cBhvr>
                                        <p:cTn id="5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10">
                                            <p:txEl>
                                              <p:pRg st="0" end="0"/>
                                            </p:txEl>
                                          </p:spTgt>
                                        </p:tgtEl>
                                        <p:attrNameLst>
                                          <p:attrName>style.visibility</p:attrName>
                                        </p:attrNameLst>
                                      </p:cBhvr>
                                      <p:to>
                                        <p:strVal val="visible"/>
                                      </p:to>
                                    </p:set>
                                    <p:animEffect transition="in" filter="fade">
                                      <p:cBhvr>
                                        <p:cTn id="63" dur="1000"/>
                                        <p:tgtEl>
                                          <p:spTgt spid="10">
                                            <p:txEl>
                                              <p:pRg st="0" end="0"/>
                                            </p:txEl>
                                          </p:spTgt>
                                        </p:tgtEl>
                                      </p:cBhvr>
                                    </p:animEffect>
                                    <p:anim calcmode="lin" valueType="num">
                                      <p:cBhvr>
                                        <p:cTn id="64"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65"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fade">
                                      <p:cBhvr>
                                        <p:cTn id="70" dur="1000"/>
                                        <p:tgtEl>
                                          <p:spTgt spid="11"/>
                                        </p:tgtEl>
                                      </p:cBhvr>
                                    </p:animEffect>
                                    <p:anim calcmode="lin" valueType="num">
                                      <p:cBhvr>
                                        <p:cTn id="71" dur="1000" fill="hold"/>
                                        <p:tgtEl>
                                          <p:spTgt spid="11"/>
                                        </p:tgtEl>
                                        <p:attrNameLst>
                                          <p:attrName>ppt_x</p:attrName>
                                        </p:attrNameLst>
                                      </p:cBhvr>
                                      <p:tavLst>
                                        <p:tav tm="0">
                                          <p:val>
                                            <p:strVal val="#ppt_x"/>
                                          </p:val>
                                        </p:tav>
                                        <p:tav tm="100000">
                                          <p:val>
                                            <p:strVal val="#ppt_x"/>
                                          </p:val>
                                        </p:tav>
                                      </p:tavLst>
                                    </p:anim>
                                    <p:anim calcmode="lin" valueType="num">
                                      <p:cBhvr>
                                        <p:cTn id="7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fade">
                                      <p:cBhvr>
                                        <p:cTn id="77" dur="1000"/>
                                        <p:tgtEl>
                                          <p:spTgt spid="13"/>
                                        </p:tgtEl>
                                      </p:cBhvr>
                                    </p:animEffect>
                                    <p:anim calcmode="lin" valueType="num">
                                      <p:cBhvr>
                                        <p:cTn id="78" dur="1000" fill="hold"/>
                                        <p:tgtEl>
                                          <p:spTgt spid="13"/>
                                        </p:tgtEl>
                                        <p:attrNameLst>
                                          <p:attrName>ppt_x</p:attrName>
                                        </p:attrNameLst>
                                      </p:cBhvr>
                                      <p:tavLst>
                                        <p:tav tm="0">
                                          <p:val>
                                            <p:strVal val="#ppt_x"/>
                                          </p:val>
                                        </p:tav>
                                        <p:tav tm="100000">
                                          <p:val>
                                            <p:strVal val="#ppt_x"/>
                                          </p:val>
                                        </p:tav>
                                      </p:tavLst>
                                    </p:anim>
                                    <p:anim calcmode="lin" valueType="num">
                                      <p:cBhvr>
                                        <p:cTn id="7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3" grpId="0"/>
    </p:bldLst>
  </p:timing>
</p:sld>
</file>

<file path=ppt/theme/_rels/them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845</Words>
  <Application>Microsoft Macintosh PowerPoint</Application>
  <PresentationFormat>On-screen Show (4:3)</PresentationFormat>
  <Paragraphs>49</Paragraphs>
  <Slides>16</Slides>
  <Notes>0</Notes>
  <HiddenSlides>0</HiddenSlides>
  <MMClips>0</MMClips>
  <ScaleCrop>false</ScaleCrop>
  <HeadingPairs>
    <vt:vector size="6" baseType="variant">
      <vt:variant>
        <vt:lpstr>Fonts Used</vt:lpstr>
      </vt:variant>
      <vt:variant>
        <vt:i4>9</vt:i4>
      </vt:variant>
      <vt:variant>
        <vt:lpstr>Theme</vt:lpstr>
      </vt:variant>
      <vt:variant>
        <vt:i4>7</vt:i4>
      </vt:variant>
      <vt:variant>
        <vt:lpstr>Slide Titles</vt:lpstr>
      </vt:variant>
      <vt:variant>
        <vt:i4>16</vt:i4>
      </vt:variant>
    </vt:vector>
  </HeadingPairs>
  <TitlesOfParts>
    <vt:vector size="32" baseType="lpstr">
      <vt:lpstr>华文楷体</vt:lpstr>
      <vt:lpstr>Arial</vt:lpstr>
      <vt:lpstr>Calibri</vt:lpstr>
      <vt:lpstr>Calibri Light</vt:lpstr>
      <vt:lpstr>Franklin Gothic Book</vt:lpstr>
      <vt:lpstr>Franklin Gothic Medium</vt:lpstr>
      <vt:lpstr>Times New Roman</vt:lpstr>
      <vt:lpstr>Wingdings</vt:lpstr>
      <vt:lpstr>Wingdings 2</vt:lpstr>
      <vt:lpstr>9_Default Design</vt:lpstr>
      <vt:lpstr>12_Default Design</vt:lpstr>
      <vt:lpstr>2_Trek</vt:lpstr>
      <vt:lpstr>Office Theme</vt:lpstr>
      <vt:lpstr>1_Office Theme</vt:lpstr>
      <vt:lpstr>2_Office Theme</vt:lpstr>
      <vt:lpstr>Chủ đề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Microsoft Office User</cp:lastModifiedBy>
  <cp:revision>102</cp:revision>
  <dcterms:created xsi:type="dcterms:W3CDTF">2021-10-06T22:05:25Z</dcterms:created>
  <dcterms:modified xsi:type="dcterms:W3CDTF">2022-11-20T17:40:34Z</dcterms:modified>
</cp:coreProperties>
</file>