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04" r:id="rId1"/>
  </p:sldMasterIdLst>
  <p:notesMasterIdLst>
    <p:notesMasterId r:id="rId28"/>
  </p:notesMasterIdLst>
  <p:sldIdLst>
    <p:sldId id="312" r:id="rId2"/>
    <p:sldId id="258" r:id="rId3"/>
    <p:sldId id="298" r:id="rId4"/>
    <p:sldId id="296" r:id="rId5"/>
    <p:sldId id="299" r:id="rId6"/>
    <p:sldId id="307" r:id="rId7"/>
    <p:sldId id="262" r:id="rId8"/>
    <p:sldId id="310" r:id="rId9"/>
    <p:sldId id="313" r:id="rId10"/>
    <p:sldId id="314" r:id="rId11"/>
    <p:sldId id="315" r:id="rId12"/>
    <p:sldId id="316" r:id="rId13"/>
    <p:sldId id="317" r:id="rId14"/>
    <p:sldId id="318" r:id="rId15"/>
    <p:sldId id="320" r:id="rId16"/>
    <p:sldId id="322" r:id="rId17"/>
    <p:sldId id="274" r:id="rId18"/>
    <p:sldId id="300" r:id="rId19"/>
    <p:sldId id="309" r:id="rId20"/>
    <p:sldId id="301" r:id="rId21"/>
    <p:sldId id="302" r:id="rId22"/>
    <p:sldId id="304" r:id="rId23"/>
    <p:sldId id="305" r:id="rId24"/>
    <p:sldId id="306" r:id="rId25"/>
    <p:sldId id="295" r:id="rId26"/>
    <p:sldId id="323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7" autoAdjust="0"/>
    <p:restoredTop sz="94681"/>
  </p:normalViewPr>
  <p:slideViewPr>
    <p:cSldViewPr>
      <p:cViewPr>
        <p:scale>
          <a:sx n="90" d="100"/>
          <a:sy n="90" d="100"/>
        </p:scale>
        <p:origin x="199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DA5B175-5282-8344-8C91-9610A9680E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11F1AB9-7257-004D-9C58-446282EC845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6B325150-1860-FE44-B183-D74580A94C0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763B89E9-4AF5-3D40-B4CF-FAE60DB8A6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0C358436-088E-BC42-8EC3-74DDA329AB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BB18D16A-CA1B-CF41-9F80-0C974C52AC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AA02144-388E-C841-BE78-8833519A92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>
            <a:extLst>
              <a:ext uri="{FF2B5EF4-FFF2-40B4-BE49-F238E27FC236}">
                <a16:creationId xmlns:a16="http://schemas.microsoft.com/office/drawing/2014/main" id="{24B47DC9-77C2-844A-B514-876644F7014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/>
        </p:spPr>
      </p:sp>
      <p:sp>
        <p:nvSpPr>
          <p:cNvPr id="40963" name="文本占位符 2">
            <a:extLst>
              <a:ext uri="{FF2B5EF4-FFF2-40B4-BE49-F238E27FC236}">
                <a16:creationId xmlns:a16="http://schemas.microsoft.com/office/drawing/2014/main" id="{2D0D14AA-4F9E-EA44-9F1A-DE3EB40C7D3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>
            <a:extLst>
              <a:ext uri="{FF2B5EF4-FFF2-40B4-BE49-F238E27FC236}">
                <a16:creationId xmlns:a16="http://schemas.microsoft.com/office/drawing/2014/main" id="{24B47DC9-77C2-844A-B514-876644F7014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/>
        </p:spPr>
      </p:sp>
      <p:sp>
        <p:nvSpPr>
          <p:cNvPr id="40963" name="文本占位符 2">
            <a:extLst>
              <a:ext uri="{FF2B5EF4-FFF2-40B4-BE49-F238E27FC236}">
                <a16:creationId xmlns:a16="http://schemas.microsoft.com/office/drawing/2014/main" id="{2D0D14AA-4F9E-EA44-9F1A-DE3EB40C7D3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9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1C300AE7-5F7A-D449-A37A-EEB65789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1D61E-C8E5-D249-B074-7E71FD0E3E70}" type="datetime1">
              <a:rPr lang="en-US"/>
              <a:pPr>
                <a:defRPr/>
              </a:pPr>
              <a:t>11/5/22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ACC3226D-3F62-2348-8B37-5675A8B4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Đoàn Đức Thái -TH Nam Trạch</a:t>
            </a:r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0CB7036D-AD32-3D4C-8F36-05352EDC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A704688-83AA-184B-B3A4-F1C9E0A1D4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610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E2DF050-34A6-B147-B809-20978EA6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94D66-F501-0747-97D4-662CB117B8AA}" type="datetime1">
              <a:rPr lang="en-US"/>
              <a:pPr>
                <a:defRPr/>
              </a:pPr>
              <a:t>11/5/22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1CAE4B7-1082-994A-B7D9-A28949834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Đoàn Đức Thái -TH Nam Trạch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5C65034-B51D-9642-BEE9-EBFAF13F6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6989-CC81-FD44-889D-86716135F7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5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7C91AB1-2D72-604F-BD13-EA046E73A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53AC-421C-9F4B-A73E-BCD31EB524C8}" type="datetime1">
              <a:rPr lang="en-US"/>
              <a:pPr>
                <a:defRPr/>
              </a:pPr>
              <a:t>11/5/22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A7A3307-645D-5346-A7DB-9BA24076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Đoàn Đức Thái -TH Nam Trạch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EA518AD-D657-074D-A593-5F598E4D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F0FB4-E19E-9F46-93BB-FAA2B0E9E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52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C4D0CE6-92B7-4940-8844-50B623625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B9A14-8DE9-F847-B278-2515E33F2EC6}" type="datetime1">
              <a:rPr lang="en-US"/>
              <a:pPr>
                <a:defRPr/>
              </a:pPr>
              <a:t>11/5/22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C4ED7A9-8A42-5843-9FA6-ADD01166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Đoàn Đức Thái -TH Nam Trạch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529045F-9289-F041-A563-9E286D3F1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5F938-06E8-1942-A05D-AB89D592C9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33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D673A-3C1C-3C44-8C36-4D4F6F515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7EA64-9046-5641-93E7-0EF8DB8F0415}" type="datetime1">
              <a:rPr lang="en-US"/>
              <a:pPr>
                <a:defRPr/>
              </a:pPr>
              <a:t>11/5/22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72C84-8BAB-F946-BDDF-161A5394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Đoàn Đức Thái -TH Nam Trạch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84346-8915-C64B-BB26-B544298E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7B4F3AF-4EF3-A64E-81EE-17AA6525F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047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13337CD5-1EC5-D949-979E-92F015386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09EF-0CE0-EB4E-84E6-33FCB2104AB7}" type="datetime1">
              <a:rPr lang="en-US"/>
              <a:pPr>
                <a:defRPr/>
              </a:pPr>
              <a:t>11/5/22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8299B8C0-6858-9449-9558-792ECE83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Đoàn Đức Thái -TH Nam Trạch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A1B62011-7840-674B-9107-5A4E6E91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8949D-33DC-A74A-99C8-0E054917B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01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992B6093-BE80-B44D-9494-146F56CA6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9A080-D29B-674D-8B8A-4D1EB2278D05}" type="datetime1">
              <a:rPr lang="en-US"/>
              <a:pPr>
                <a:defRPr/>
              </a:pPr>
              <a:t>11/5/22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608D6E95-B057-0A4D-8E65-AFEAF430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Đoàn Đức Thái -TH Nam Trạch</a:t>
            </a: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335D92ED-2137-B64F-82E6-CC6BDCA2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B6C28-EC9D-CA42-8CE0-EC45FF521E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34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8F2F763B-4591-FE49-87D5-E441F2095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245B0-D5FB-994C-A1E2-02AE2542110B}" type="datetime1">
              <a:rPr lang="en-US"/>
              <a:pPr>
                <a:defRPr/>
              </a:pPr>
              <a:t>11/5/22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3AFC20A0-A01C-8B49-B0EA-E8B81B18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Đoàn Đức Thái -TH Nam Trạch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DE0BCDC1-9744-4C42-A72E-A3229FBE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29DE-388C-8744-B49E-18CD3F49B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95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DBD444A8-8116-B04C-A63F-0962F218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FAE3-0162-A64B-A2CA-8CC3984C1021}" type="datetime1">
              <a:rPr lang="en-US"/>
              <a:pPr>
                <a:defRPr/>
              </a:pPr>
              <a:t>11/5/22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8B277E35-5AEC-6E4B-B74C-11D761D9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Đoàn Đức Thái -TH Nam Trạch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23F51E83-5D16-9E46-AEF9-B866E2CF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0269C-1780-CD41-9161-834501D480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49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47F19FA3-E3EC-7747-86A8-8AFD3AB4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419D-5A0F-D840-87BD-1BF43DAFD09F}" type="datetime1">
              <a:rPr lang="en-US"/>
              <a:pPr>
                <a:defRPr/>
              </a:pPr>
              <a:t>11/5/22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62201F2F-2884-3F42-816F-1DC74D2A8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Đoàn Đức Thái -TH Nam Trạch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ADC0A15E-9C2B-3743-8752-D47F0F3E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2C4FF-103A-D541-A972-51716BD11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70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>
            <a:extLst>
              <a:ext uri="{FF2B5EF4-FFF2-40B4-BE49-F238E27FC236}">
                <a16:creationId xmlns:a16="http://schemas.microsoft.com/office/drawing/2014/main" id="{5C21CB8E-447C-C142-8EEB-46A1DFF8B4CA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2FAE62AA-388B-FC4A-9629-AEFB35D434AB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FC15BB1-F5C2-7240-83AB-832AA689E831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72B63A6-ED51-9B4B-99A9-AE5C39913402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4182EED-8896-8C42-83FE-DB5B5DDE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F7281-FE10-AC43-B9D8-03870131F8AD}" type="datetime1">
              <a:rPr lang="en-US"/>
              <a:pPr>
                <a:defRPr/>
              </a:pPr>
              <a:t>11/5/22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D3BC234-06D3-374D-98D7-08366ABF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Đoàn Đức Thái -TH Nam Trạch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36201BD-86A3-1F47-ACC9-25C791B5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9EAD2D5-BA37-1149-AAD6-419A75B50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4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23AF40C-4C11-5448-A72B-F94810215670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9AA6373-718C-0540-ADC7-27401CE7D361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A0BE6D51-8C83-204B-AA5E-86FF5969AE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25EC1F3C-66D5-3E47-A349-48E1405174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41B7156-352E-7D4E-BCB1-29DD0A923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89743FF-5263-0A4E-B169-B6290124B23A}" type="datetime1">
              <a:rPr lang="en-US"/>
              <a:pPr>
                <a:defRPr/>
              </a:pPr>
              <a:t>11/5/22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C4CCA2A-4B2E-DA4B-9A08-144EC6E8E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Đoàn Đức Thái -TH Nam Trạch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005E9EC-B6AC-EC49-9536-1AADF249F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761D2800-D7E3-CE42-9F50-3075D6885C0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08441BB9-CC0A-6643-A625-4AB5D9940F6E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8DAC11-8ED3-8D42-ABF6-1C6EAFFE8EB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7579746-2D0D-A242-863B-09666FFD365F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1.wav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jpeg"/><Relationship Id="rId7" Type="http://schemas.openxmlformats.org/officeDocument/2006/relationships/hyperlink" Target="BUI%20VAN-KHOA%205-CON%20NGUOI%20VA%20SUC%20KHOE.ppt#9. Slide 9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chuchimnhodethuong.wma" TargetMode="External"/><Relationship Id="rId1" Type="http://schemas.microsoft.com/office/2007/relationships/media" Target="chuchimnhodethuong.wma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audio" Target="../media/audio1.wav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46">
            <a:extLst>
              <a:ext uri="{FF2B5EF4-FFF2-40B4-BE49-F238E27FC236}">
                <a16:creationId xmlns:a16="http://schemas.microsoft.com/office/drawing/2014/main" id="{31CE0444-7FE7-EA4C-9D35-A50C49382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76225"/>
            <a:ext cx="8364538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组合 56">
            <a:extLst>
              <a:ext uri="{FF2B5EF4-FFF2-40B4-BE49-F238E27FC236}">
                <a16:creationId xmlns:a16="http://schemas.microsoft.com/office/drawing/2014/main" id="{02276177-FDEF-2840-BC6B-FBA7F086AB5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5470525"/>
            <a:ext cx="4184650" cy="1387475"/>
            <a:chOff x="1548265" y="3628625"/>
            <a:chExt cx="8930255" cy="3597449"/>
          </a:xfrm>
        </p:grpSpPr>
        <p:pic>
          <p:nvPicPr>
            <p:cNvPr id="13318" name="图片 50">
              <a:extLst>
                <a:ext uri="{FF2B5EF4-FFF2-40B4-BE49-F238E27FC236}">
                  <a16:creationId xmlns:a16="http://schemas.microsoft.com/office/drawing/2014/main" id="{0E7AE613-9FF0-DB45-A44B-3F9B6D13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265" y="3628625"/>
              <a:ext cx="1549862" cy="3597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图形 51">
              <a:extLst>
                <a:ext uri="{FF2B5EF4-FFF2-40B4-BE49-F238E27FC236}">
                  <a16:creationId xmlns:a16="http://schemas.microsoft.com/office/drawing/2014/main" id="{BBF885AB-686C-EE45-AADB-40603B1AF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565" y="3845153"/>
              <a:ext cx="1304450" cy="3380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图片 52">
              <a:extLst>
                <a:ext uri="{FF2B5EF4-FFF2-40B4-BE49-F238E27FC236}">
                  <a16:creationId xmlns:a16="http://schemas.microsoft.com/office/drawing/2014/main" id="{5498DB74-26B8-8F43-8BDE-B154EECC8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453" y="3628625"/>
              <a:ext cx="1307437" cy="355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图片 53">
              <a:extLst>
                <a:ext uri="{FF2B5EF4-FFF2-40B4-BE49-F238E27FC236}">
                  <a16:creationId xmlns:a16="http://schemas.microsoft.com/office/drawing/2014/main" id="{0FE4C746-E448-1E43-872D-714D5CEBF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328" y="4022292"/>
              <a:ext cx="1158635" cy="3203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图片 54">
              <a:extLst>
                <a:ext uri="{FF2B5EF4-FFF2-40B4-BE49-F238E27FC236}">
                  <a16:creationId xmlns:a16="http://schemas.microsoft.com/office/drawing/2014/main" id="{2F4A21A0-3C4B-774D-B7CF-F61049356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400" y="3845153"/>
              <a:ext cx="1940120" cy="335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2D89CFFB-215A-D04E-A02D-30CEB9DF096C}"/>
              </a:ext>
            </a:extLst>
          </p:cNvPr>
          <p:cNvSpPr/>
          <p:nvPr/>
        </p:nvSpPr>
        <p:spPr>
          <a:xfrm>
            <a:off x="1695894" y="947131"/>
            <a:ext cx="5859045" cy="1953851"/>
          </a:xfrm>
          <a:prstGeom prst="rect">
            <a:avLst/>
          </a:prstGeom>
        </p:spPr>
        <p:txBody>
          <a:bodyPr spcFirstLastPara="1" wrap="none" lIns="68031" tIns="34016" rIns="68031" bIns="34016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sym typeface="+mn-lt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sym typeface="+mn-lt"/>
              </a:rPr>
              <a:t>TRƯỜNG TIỂU HỌC PHÚC LỢI</a:t>
            </a:r>
            <a:endParaRPr lang="zh-CN" alt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5" name="文本框 55">
            <a:extLst>
              <a:ext uri="{FF2B5EF4-FFF2-40B4-BE49-F238E27FC236}">
                <a16:creationId xmlns:a16="http://schemas.microsoft.com/office/drawing/2014/main" id="{890686E6-DC1E-A548-83FE-CF66D35AEF33}"/>
              </a:ext>
            </a:extLst>
          </p:cNvPr>
          <p:cNvSpPr txBox="1"/>
          <p:nvPr/>
        </p:nvSpPr>
        <p:spPr>
          <a:xfrm>
            <a:off x="152400" y="1938150"/>
            <a:ext cx="8634413" cy="17306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031" tIns="34016" rIns="68031" bIns="3401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0314">
              <a:defRPr/>
            </a:pPr>
            <a:r>
              <a:rPr lang="en-US" altLang="zh-CN" sz="60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KHOA HỌC 5</a:t>
            </a:r>
          </a:p>
          <a:p>
            <a:pPr algn="ctr" defTabSz="680314">
              <a:defRPr/>
            </a:pPr>
            <a:r>
              <a:rPr lang="en-US" altLang="zh-CN" sz="4400" b="1" i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Ôn</a:t>
            </a:r>
            <a:r>
              <a:rPr lang="en-US" altLang="zh-CN" sz="4400" b="1" i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i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4400" b="1" i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: Con </a:t>
            </a:r>
            <a:r>
              <a:rPr lang="en-US" altLang="zh-CN" sz="4400" b="1" i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người</a:t>
            </a:r>
            <a:r>
              <a:rPr lang="en-US" altLang="zh-CN" sz="4400" b="1" i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i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và</a:t>
            </a:r>
            <a:r>
              <a:rPr lang="en-US" altLang="zh-CN" sz="4400" b="1" i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i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sức</a:t>
            </a:r>
            <a:r>
              <a:rPr lang="en-US" altLang="zh-CN" sz="4400" b="1" i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i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khoẻ</a:t>
            </a:r>
            <a:endParaRPr lang="zh-CN" altLang="en-US" sz="4400" b="1" i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ED25186-865B-BE41-A0A6-BE1C3BB74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106" y="4825798"/>
            <a:ext cx="647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2022 - 2023</a:t>
            </a:r>
          </a:p>
        </p:txBody>
      </p:sp>
    </p:spTree>
  </p:cSld>
  <p:clrMapOvr>
    <a:masterClrMapping/>
  </p:clrMapOvr>
  <p:transition spd="slow" advClick="0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3">
            <a:extLst>
              <a:ext uri="{FF2B5EF4-FFF2-40B4-BE49-F238E27FC236}">
                <a16:creationId xmlns:a16="http://schemas.microsoft.com/office/drawing/2014/main" id="{B0BDE3AA-41CC-7441-8F2D-6F8AC217F106}"/>
              </a:ext>
            </a:extLst>
          </p:cNvPr>
          <p:cNvGrpSpPr>
            <a:grpSpLocks/>
          </p:cNvGrpSpPr>
          <p:nvPr/>
        </p:nvGrpSpPr>
        <p:grpSpPr bwMode="auto">
          <a:xfrm>
            <a:off x="290513" y="1752600"/>
            <a:ext cx="8610600" cy="1541463"/>
            <a:chOff x="183" y="2122"/>
            <a:chExt cx="5424" cy="971"/>
          </a:xfrm>
        </p:grpSpPr>
        <p:grpSp>
          <p:nvGrpSpPr>
            <p:cNvPr id="22534" name="Group 448">
              <a:extLst>
                <a:ext uri="{FF2B5EF4-FFF2-40B4-BE49-F238E27FC236}">
                  <a16:creationId xmlns:a16="http://schemas.microsoft.com/office/drawing/2014/main" id="{F2F4AD3A-6B21-A94C-B9DC-2B5FD3DCA7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2122"/>
              <a:ext cx="5424" cy="382"/>
              <a:chOff x="183" y="2122"/>
              <a:chExt cx="5424" cy="382"/>
            </a:xfrm>
          </p:grpSpPr>
          <p:sp>
            <p:nvSpPr>
              <p:cNvPr id="22539" name="Line 332">
                <a:extLst>
                  <a:ext uri="{FF2B5EF4-FFF2-40B4-BE49-F238E27FC236}">
                    <a16:creationId xmlns:a16="http://schemas.microsoft.com/office/drawing/2014/main" id="{65DC643B-3065-0648-A921-BBA585E33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" y="2450"/>
                <a:ext cx="533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40" name="Line 335">
                <a:extLst>
                  <a:ext uri="{FF2B5EF4-FFF2-40B4-BE49-F238E27FC236}">
                    <a16:creationId xmlns:a16="http://schemas.microsoft.com/office/drawing/2014/main" id="{833AAF14-1219-BA4D-9112-84A75AADD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41" name="Line 336">
                <a:extLst>
                  <a:ext uri="{FF2B5EF4-FFF2-40B4-BE49-F238E27FC236}">
                    <a16:creationId xmlns:a16="http://schemas.microsoft.com/office/drawing/2014/main" id="{A04A855D-8452-9E46-9AFC-688E115A1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42" name="Line 337">
                <a:extLst>
                  <a:ext uri="{FF2B5EF4-FFF2-40B4-BE49-F238E27FC236}">
                    <a16:creationId xmlns:a16="http://schemas.microsoft.com/office/drawing/2014/main" id="{41B899DE-DD2E-2B4D-BB93-72A0A3609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5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43" name="Line 338">
                <a:extLst>
                  <a:ext uri="{FF2B5EF4-FFF2-40B4-BE49-F238E27FC236}">
                    <a16:creationId xmlns:a16="http://schemas.microsoft.com/office/drawing/2014/main" id="{444AB653-0977-C14C-BFE0-4920758166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2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44" name="Line 339">
                <a:extLst>
                  <a:ext uri="{FF2B5EF4-FFF2-40B4-BE49-F238E27FC236}">
                    <a16:creationId xmlns:a16="http://schemas.microsoft.com/office/drawing/2014/main" id="{2811F639-F200-5C44-94E3-AF04291C1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45" name="Line 340">
                <a:extLst>
                  <a:ext uri="{FF2B5EF4-FFF2-40B4-BE49-F238E27FC236}">
                    <a16:creationId xmlns:a16="http://schemas.microsoft.com/office/drawing/2014/main" id="{E993C52F-9D6F-5B4F-AB7D-7C1D12DBC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5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46" name="Line 341">
                <a:extLst>
                  <a:ext uri="{FF2B5EF4-FFF2-40B4-BE49-F238E27FC236}">
                    <a16:creationId xmlns:a16="http://schemas.microsoft.com/office/drawing/2014/main" id="{D7B25B20-1020-B641-8D54-4F597915D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3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47" name="Line 342">
                <a:extLst>
                  <a:ext uri="{FF2B5EF4-FFF2-40B4-BE49-F238E27FC236}">
                    <a16:creationId xmlns:a16="http://schemas.microsoft.com/office/drawing/2014/main" id="{C4BABB31-2BD1-C242-8C59-9FCCB810A6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0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48" name="Line 343">
                <a:extLst>
                  <a:ext uri="{FF2B5EF4-FFF2-40B4-BE49-F238E27FC236}">
                    <a16:creationId xmlns:a16="http://schemas.microsoft.com/office/drawing/2014/main" id="{F18D0DA0-D6F1-6D4A-B80F-6D74EA0AF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49" name="Line 344">
                <a:extLst>
                  <a:ext uri="{FF2B5EF4-FFF2-40B4-BE49-F238E27FC236}">
                    <a16:creationId xmlns:a16="http://schemas.microsoft.com/office/drawing/2014/main" id="{21C36312-3E2B-9A41-8642-D40BFC624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7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50" name="Line 345">
                <a:extLst>
                  <a:ext uri="{FF2B5EF4-FFF2-40B4-BE49-F238E27FC236}">
                    <a16:creationId xmlns:a16="http://schemas.microsoft.com/office/drawing/2014/main" id="{E9F69716-A3AE-EF4B-8F58-889FDEFF9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5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51" name="Line 346">
                <a:extLst>
                  <a:ext uri="{FF2B5EF4-FFF2-40B4-BE49-F238E27FC236}">
                    <a16:creationId xmlns:a16="http://schemas.microsoft.com/office/drawing/2014/main" id="{01095791-1667-2E46-8764-B118B45F6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2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52" name="Line 347">
                <a:extLst>
                  <a:ext uri="{FF2B5EF4-FFF2-40B4-BE49-F238E27FC236}">
                    <a16:creationId xmlns:a16="http://schemas.microsoft.com/office/drawing/2014/main" id="{F8B1F75F-569B-7E41-B066-2A76F456D7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8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53" name="Line 348">
                <a:extLst>
                  <a:ext uri="{FF2B5EF4-FFF2-40B4-BE49-F238E27FC236}">
                    <a16:creationId xmlns:a16="http://schemas.microsoft.com/office/drawing/2014/main" id="{8D28977F-EE65-5745-A866-4523486C8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54" name="Line 349">
                <a:extLst>
                  <a:ext uri="{FF2B5EF4-FFF2-40B4-BE49-F238E27FC236}">
                    <a16:creationId xmlns:a16="http://schemas.microsoft.com/office/drawing/2014/main" id="{858CABB9-3600-6041-B723-28D595A1C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3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55" name="Line 350">
                <a:extLst>
                  <a:ext uri="{FF2B5EF4-FFF2-40B4-BE49-F238E27FC236}">
                    <a16:creationId xmlns:a16="http://schemas.microsoft.com/office/drawing/2014/main" id="{7B74D7F1-2EA9-CC49-AA2E-D7947A717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56" name="Line 409">
                <a:extLst>
                  <a:ext uri="{FF2B5EF4-FFF2-40B4-BE49-F238E27FC236}">
                    <a16:creationId xmlns:a16="http://schemas.microsoft.com/office/drawing/2014/main" id="{45280E9A-A2E1-2547-9693-77C7B663A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8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57" name="Line 410">
                <a:extLst>
                  <a:ext uri="{FF2B5EF4-FFF2-40B4-BE49-F238E27FC236}">
                    <a16:creationId xmlns:a16="http://schemas.microsoft.com/office/drawing/2014/main" id="{75FFF1DC-D499-884C-B913-8FE670EE2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6" y="2387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58" name="Line 411">
                <a:extLst>
                  <a:ext uri="{FF2B5EF4-FFF2-40B4-BE49-F238E27FC236}">
                    <a16:creationId xmlns:a16="http://schemas.microsoft.com/office/drawing/2014/main" id="{320F86D3-6B0E-5F4A-9272-01F00AA2C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3" y="2392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59" name="Line 412">
                <a:extLst>
                  <a:ext uri="{FF2B5EF4-FFF2-40B4-BE49-F238E27FC236}">
                    <a16:creationId xmlns:a16="http://schemas.microsoft.com/office/drawing/2014/main" id="{43A8680C-3748-6846-9B26-5834322B8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3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60" name="Line 413">
                <a:extLst>
                  <a:ext uri="{FF2B5EF4-FFF2-40B4-BE49-F238E27FC236}">
                    <a16:creationId xmlns:a16="http://schemas.microsoft.com/office/drawing/2014/main" id="{17D4138C-40D7-CC42-BC5D-43556577E3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61" name="Line 414">
                <a:extLst>
                  <a:ext uri="{FF2B5EF4-FFF2-40B4-BE49-F238E27FC236}">
                    <a16:creationId xmlns:a16="http://schemas.microsoft.com/office/drawing/2014/main" id="{A3A93372-AB1F-4F4F-A59D-D50CAB5A4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8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62" name="Line 415">
                <a:extLst>
                  <a:ext uri="{FF2B5EF4-FFF2-40B4-BE49-F238E27FC236}">
                    <a16:creationId xmlns:a16="http://schemas.microsoft.com/office/drawing/2014/main" id="{7124DA00-0352-4D47-AE17-F68D3EE3E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5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63" name="Line 416">
                <a:extLst>
                  <a:ext uri="{FF2B5EF4-FFF2-40B4-BE49-F238E27FC236}">
                    <a16:creationId xmlns:a16="http://schemas.microsoft.com/office/drawing/2014/main" id="{1708E55E-6E7A-774B-B265-5C25AAF15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1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64" name="Line 417">
                <a:extLst>
                  <a:ext uri="{FF2B5EF4-FFF2-40B4-BE49-F238E27FC236}">
                    <a16:creationId xmlns:a16="http://schemas.microsoft.com/office/drawing/2014/main" id="{4F8EA7D1-5D0F-7D4D-877B-B9AC76A8C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8" y="2390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65" name="Line 418">
                <a:extLst>
                  <a:ext uri="{FF2B5EF4-FFF2-40B4-BE49-F238E27FC236}">
                    <a16:creationId xmlns:a16="http://schemas.microsoft.com/office/drawing/2014/main" id="{F41E204F-8D81-1C44-AA2A-82D5FB72B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6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66" name="Rectangle 422">
                <a:extLst>
                  <a:ext uri="{FF2B5EF4-FFF2-40B4-BE49-F238E27FC236}">
                    <a16:creationId xmlns:a16="http://schemas.microsoft.com/office/drawing/2014/main" id="{95CDF017-2D30-4540-A0F8-8309AC80C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" y="2126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2567" name="Rectangle 423">
                <a:extLst>
                  <a:ext uri="{FF2B5EF4-FFF2-40B4-BE49-F238E27FC236}">
                    <a16:creationId xmlns:a16="http://schemas.microsoft.com/office/drawing/2014/main" id="{DF45DB62-32D2-1B43-BC15-0B158254C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" y="2125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2568" name="Rectangle 424">
                <a:extLst>
                  <a:ext uri="{FF2B5EF4-FFF2-40B4-BE49-F238E27FC236}">
                    <a16:creationId xmlns:a16="http://schemas.microsoft.com/office/drawing/2014/main" id="{9F7E0051-3B6A-6241-82E0-DFE068864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2569" name="Rectangle 425">
                <a:extLst>
                  <a:ext uri="{FF2B5EF4-FFF2-40B4-BE49-F238E27FC236}">
                    <a16:creationId xmlns:a16="http://schemas.microsoft.com/office/drawing/2014/main" id="{460E2A46-6677-2A47-A50B-39B9A00DD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2570" name="Rectangle 426">
                <a:extLst>
                  <a:ext uri="{FF2B5EF4-FFF2-40B4-BE49-F238E27FC236}">
                    <a16:creationId xmlns:a16="http://schemas.microsoft.com/office/drawing/2014/main" id="{16A34013-5A3F-944C-AF36-D124D9EA0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2571" name="Rectangle 427">
                <a:extLst>
                  <a:ext uri="{FF2B5EF4-FFF2-40B4-BE49-F238E27FC236}">
                    <a16:creationId xmlns:a16="http://schemas.microsoft.com/office/drawing/2014/main" id="{2272F7AB-C2E5-0C40-9852-3DCEE2B8F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2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2572" name="Rectangle 428">
                <a:extLst>
                  <a:ext uri="{FF2B5EF4-FFF2-40B4-BE49-F238E27FC236}">
                    <a16:creationId xmlns:a16="http://schemas.microsoft.com/office/drawing/2014/main" id="{583B4CF9-AA80-B140-B053-BEB66BE9A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2573" name="Rectangle 429">
                <a:extLst>
                  <a:ext uri="{FF2B5EF4-FFF2-40B4-BE49-F238E27FC236}">
                    <a16:creationId xmlns:a16="http://schemas.microsoft.com/office/drawing/2014/main" id="{87A77341-604E-904B-8BFB-7D189872A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" y="2131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2574" name="Rectangle 430">
                <a:extLst>
                  <a:ext uri="{FF2B5EF4-FFF2-40B4-BE49-F238E27FC236}">
                    <a16:creationId xmlns:a16="http://schemas.microsoft.com/office/drawing/2014/main" id="{9B9C8463-5347-3942-929F-3C5987D6F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2133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2575" name="Rectangle 431">
                <a:extLst>
                  <a:ext uri="{FF2B5EF4-FFF2-40B4-BE49-F238E27FC236}">
                    <a16:creationId xmlns:a16="http://schemas.microsoft.com/office/drawing/2014/main" id="{AB5B00ED-5778-7C4A-BDAE-CA828FD0D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9" y="2139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22576" name="Rectangle 432">
                <a:extLst>
                  <a:ext uri="{FF2B5EF4-FFF2-40B4-BE49-F238E27FC236}">
                    <a16:creationId xmlns:a16="http://schemas.microsoft.com/office/drawing/2014/main" id="{BAB42272-9B56-A54B-AFF8-030ED930D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" y="2135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2577" name="Rectangle 433">
                <a:extLst>
                  <a:ext uri="{FF2B5EF4-FFF2-40B4-BE49-F238E27FC236}">
                    <a16:creationId xmlns:a16="http://schemas.microsoft.com/office/drawing/2014/main" id="{73EB3AF6-8189-434B-AFD4-B59BB01EC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8" y="2137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22578" name="Rectangle 434">
                <a:extLst>
                  <a:ext uri="{FF2B5EF4-FFF2-40B4-BE49-F238E27FC236}">
                    <a16:creationId xmlns:a16="http://schemas.microsoft.com/office/drawing/2014/main" id="{E86EA1A8-E553-7E4B-B2D2-34F26647B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4" y="2137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2579" name="Rectangle 435">
                <a:extLst>
                  <a:ext uri="{FF2B5EF4-FFF2-40B4-BE49-F238E27FC236}">
                    <a16:creationId xmlns:a16="http://schemas.microsoft.com/office/drawing/2014/main" id="{CFF7F34D-5D54-B847-BAEF-5C824CEC3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0" y="2131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22580" name="Rectangle 436">
                <a:extLst>
                  <a:ext uri="{FF2B5EF4-FFF2-40B4-BE49-F238E27FC236}">
                    <a16:creationId xmlns:a16="http://schemas.microsoft.com/office/drawing/2014/main" id="{E30CD979-7AD9-9E4B-BC30-BF25452AC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8" y="2134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22581" name="Rectangle 437">
                <a:extLst>
                  <a:ext uri="{FF2B5EF4-FFF2-40B4-BE49-F238E27FC236}">
                    <a16:creationId xmlns:a16="http://schemas.microsoft.com/office/drawing/2014/main" id="{F18CE7C4-7E34-6B43-BD51-F2D1DFF12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2" y="2132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22582" name="Rectangle 438">
                <a:extLst>
                  <a:ext uri="{FF2B5EF4-FFF2-40B4-BE49-F238E27FC236}">
                    <a16:creationId xmlns:a16="http://schemas.microsoft.com/office/drawing/2014/main" id="{AE457075-707A-D747-A43F-0552EE41A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" y="2134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</a:p>
            </p:txBody>
          </p:sp>
          <p:sp>
            <p:nvSpPr>
              <p:cNvPr id="22583" name="Rectangle 439">
                <a:extLst>
                  <a:ext uri="{FF2B5EF4-FFF2-40B4-BE49-F238E27FC236}">
                    <a16:creationId xmlns:a16="http://schemas.microsoft.com/office/drawing/2014/main" id="{BD66FFED-65CF-714C-98DF-2311C42DA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8" y="2122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22584" name="Rectangle 440">
                <a:extLst>
                  <a:ext uri="{FF2B5EF4-FFF2-40B4-BE49-F238E27FC236}">
                    <a16:creationId xmlns:a16="http://schemas.microsoft.com/office/drawing/2014/main" id="{C1AA0B33-0D41-144D-A7C2-288CE5707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0" y="2131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22585" name="Rectangle 441">
                <a:extLst>
                  <a:ext uri="{FF2B5EF4-FFF2-40B4-BE49-F238E27FC236}">
                    <a16:creationId xmlns:a16="http://schemas.microsoft.com/office/drawing/2014/main" id="{C8B2E1A2-50AE-E049-8929-950991D9E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0" y="2134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</a:p>
            </p:txBody>
          </p:sp>
          <p:sp>
            <p:nvSpPr>
              <p:cNvPr id="22586" name="Rectangle 442">
                <a:extLst>
                  <a:ext uri="{FF2B5EF4-FFF2-40B4-BE49-F238E27FC236}">
                    <a16:creationId xmlns:a16="http://schemas.microsoft.com/office/drawing/2014/main" id="{1BBAD184-BFB3-E440-9F71-85286AC1B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6" y="2138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22587" name="Rectangle 443">
                <a:extLst>
                  <a:ext uri="{FF2B5EF4-FFF2-40B4-BE49-F238E27FC236}">
                    <a16:creationId xmlns:a16="http://schemas.microsoft.com/office/drawing/2014/main" id="{0BCD9C31-3415-5B4F-BBCA-B2BA8B00A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2132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</a:p>
            </p:txBody>
          </p:sp>
          <p:sp>
            <p:nvSpPr>
              <p:cNvPr id="22588" name="Rectangle 444">
                <a:extLst>
                  <a:ext uri="{FF2B5EF4-FFF2-40B4-BE49-F238E27FC236}">
                    <a16:creationId xmlns:a16="http://schemas.microsoft.com/office/drawing/2014/main" id="{DECC3695-A588-6F44-837E-DBEB1D0E3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2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</a:p>
            </p:txBody>
          </p:sp>
          <p:sp>
            <p:nvSpPr>
              <p:cNvPr id="22589" name="Rectangle 445">
                <a:extLst>
                  <a:ext uri="{FF2B5EF4-FFF2-40B4-BE49-F238E27FC236}">
                    <a16:creationId xmlns:a16="http://schemas.microsoft.com/office/drawing/2014/main" id="{FB5CC364-14DB-6540-AEE9-254F50463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6" y="2128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</a:p>
            </p:txBody>
          </p:sp>
          <p:sp>
            <p:nvSpPr>
              <p:cNvPr id="22590" name="Rectangle 446">
                <a:extLst>
                  <a:ext uri="{FF2B5EF4-FFF2-40B4-BE49-F238E27FC236}">
                    <a16:creationId xmlns:a16="http://schemas.microsoft.com/office/drawing/2014/main" id="{5B021C93-2911-6F4F-BA06-0B1F3654B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6" y="2122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</a:p>
            </p:txBody>
          </p:sp>
        </p:grpSp>
        <p:grpSp>
          <p:nvGrpSpPr>
            <p:cNvPr id="22535" name="Group 449">
              <a:extLst>
                <a:ext uri="{FF2B5EF4-FFF2-40B4-BE49-F238E27FC236}">
                  <a16:creationId xmlns:a16="http://schemas.microsoft.com/office/drawing/2014/main" id="{47ACF96B-F64A-9D47-949D-14871E9F92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2442"/>
              <a:ext cx="1819" cy="651"/>
              <a:chOff x="2277" y="2268"/>
              <a:chExt cx="1819" cy="651"/>
            </a:xfrm>
          </p:grpSpPr>
          <p:sp>
            <p:nvSpPr>
              <p:cNvPr id="22536" name="Rectangle 450">
                <a:extLst>
                  <a:ext uri="{FF2B5EF4-FFF2-40B4-BE49-F238E27FC236}">
                    <a16:creationId xmlns:a16="http://schemas.microsoft.com/office/drawing/2014/main" id="{2F56AB4C-37A2-4D43-8E5B-3B6FB68E9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5" y="2607"/>
                <a:ext cx="1811" cy="312"/>
              </a:xfrm>
              <a:prstGeom prst="rect">
                <a:avLst/>
              </a:prstGeom>
              <a:noFill/>
              <a:ln w="9525">
                <a:solidFill>
                  <a:srgbClr val="0B19C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just" eaLnBrk="1" hangingPunct="1"/>
                <a:r>
                  <a:rPr lang="en-US" altLang="en-US"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Tuổi vị thành niên: 10-19 </a:t>
                </a:r>
              </a:p>
            </p:txBody>
          </p:sp>
          <p:sp>
            <p:nvSpPr>
              <p:cNvPr id="22537" name="Line 451">
                <a:extLst>
                  <a:ext uri="{FF2B5EF4-FFF2-40B4-BE49-F238E27FC236}">
                    <a16:creationId xmlns:a16="http://schemas.microsoft.com/office/drawing/2014/main" id="{FF014E30-E2E8-C941-93EF-1059782C1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7" y="2268"/>
                <a:ext cx="0" cy="3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38" name="Line 452">
                <a:extLst>
                  <a:ext uri="{FF2B5EF4-FFF2-40B4-BE49-F238E27FC236}">
                    <a16:creationId xmlns:a16="http://schemas.microsoft.com/office/drawing/2014/main" id="{12D9B959-9FA0-CD4F-BD8E-D21122DC73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6" y="2305"/>
                <a:ext cx="0" cy="3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85339AB-E77E-EE49-84A6-48A0EAE45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846513"/>
            <a:ext cx="89598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Vẽ sơ đồ thể hiện lứa tuổi dậy thì ở con gái và con trai.</a:t>
            </a:r>
          </a:p>
        </p:txBody>
      </p:sp>
      <p:sp>
        <p:nvSpPr>
          <p:cNvPr id="22532" name="TextBox 62">
            <a:extLst>
              <a:ext uri="{FF2B5EF4-FFF2-40B4-BE49-F238E27FC236}">
                <a16:creationId xmlns:a16="http://schemas.microsoft.com/office/drawing/2014/main" id="{BC6B82E6-F703-BC45-9323-9FE336AA0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1736725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/>
            <a:r>
              <a:rPr lang="en-US" altLang="en-US"/>
              <a:t>…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67CC18-7C51-194C-AB75-9FD1C8F27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422525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/>
            <a:r>
              <a:rPr lang="en-US" altLang="en-US" sz="20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89">
            <a:extLst>
              <a:ext uri="{FF2B5EF4-FFF2-40B4-BE49-F238E27FC236}">
                <a16:creationId xmlns:a16="http://schemas.microsoft.com/office/drawing/2014/main" id="{7F9E916B-D889-8E4F-B675-1BA089B1628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22575"/>
            <a:ext cx="8610600" cy="606425"/>
            <a:chOff x="183" y="2122"/>
            <a:chExt cx="5424" cy="382"/>
          </a:xfrm>
        </p:grpSpPr>
        <p:sp>
          <p:nvSpPr>
            <p:cNvPr id="23573" name="Line 90">
              <a:extLst>
                <a:ext uri="{FF2B5EF4-FFF2-40B4-BE49-F238E27FC236}">
                  <a16:creationId xmlns:a16="http://schemas.microsoft.com/office/drawing/2014/main" id="{56DB312F-9D58-ED44-A351-AE84BDE37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" y="2450"/>
              <a:ext cx="53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4" name="Line 91">
              <a:extLst>
                <a:ext uri="{FF2B5EF4-FFF2-40B4-BE49-F238E27FC236}">
                  <a16:creationId xmlns:a16="http://schemas.microsoft.com/office/drawing/2014/main" id="{6AC97E52-AD55-EE4A-AF05-2CB68CEF5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5" name="Line 92">
              <a:extLst>
                <a:ext uri="{FF2B5EF4-FFF2-40B4-BE49-F238E27FC236}">
                  <a16:creationId xmlns:a16="http://schemas.microsoft.com/office/drawing/2014/main" id="{3CC56A49-2396-BE4D-8CC1-2D1DF9CC67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6" name="Line 93">
              <a:extLst>
                <a:ext uri="{FF2B5EF4-FFF2-40B4-BE49-F238E27FC236}">
                  <a16:creationId xmlns:a16="http://schemas.microsoft.com/office/drawing/2014/main" id="{92B22DFA-9A4F-2E41-B299-96FF51E26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7" name="Line 94">
              <a:extLst>
                <a:ext uri="{FF2B5EF4-FFF2-40B4-BE49-F238E27FC236}">
                  <a16:creationId xmlns:a16="http://schemas.microsoft.com/office/drawing/2014/main" id="{DA7B54A4-0DE4-0641-80B3-AFA8708B1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8" name="Line 95">
              <a:extLst>
                <a:ext uri="{FF2B5EF4-FFF2-40B4-BE49-F238E27FC236}">
                  <a16:creationId xmlns:a16="http://schemas.microsoft.com/office/drawing/2014/main" id="{2C3445DC-BAA6-B442-8420-23205F7A5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9" name="Line 96">
              <a:extLst>
                <a:ext uri="{FF2B5EF4-FFF2-40B4-BE49-F238E27FC236}">
                  <a16:creationId xmlns:a16="http://schemas.microsoft.com/office/drawing/2014/main" id="{80BC5A16-210A-7640-87D6-DAB693AD2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5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0" name="Line 97">
              <a:extLst>
                <a:ext uri="{FF2B5EF4-FFF2-40B4-BE49-F238E27FC236}">
                  <a16:creationId xmlns:a16="http://schemas.microsoft.com/office/drawing/2014/main" id="{0E212D1E-0600-2740-A99F-C63C6A329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1" name="Line 98">
              <a:extLst>
                <a:ext uri="{FF2B5EF4-FFF2-40B4-BE49-F238E27FC236}">
                  <a16:creationId xmlns:a16="http://schemas.microsoft.com/office/drawing/2014/main" id="{8E985F40-C862-1247-897B-238E0AFE8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2" name="Line 99">
              <a:extLst>
                <a:ext uri="{FF2B5EF4-FFF2-40B4-BE49-F238E27FC236}">
                  <a16:creationId xmlns:a16="http://schemas.microsoft.com/office/drawing/2014/main" id="{E09529E6-EB8C-D846-BCFA-501C21B82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0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3" name="Line 100">
              <a:extLst>
                <a:ext uri="{FF2B5EF4-FFF2-40B4-BE49-F238E27FC236}">
                  <a16:creationId xmlns:a16="http://schemas.microsoft.com/office/drawing/2014/main" id="{2EC5A862-4662-314F-A64A-73FCCD5C1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7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4" name="Line 101">
              <a:extLst>
                <a:ext uri="{FF2B5EF4-FFF2-40B4-BE49-F238E27FC236}">
                  <a16:creationId xmlns:a16="http://schemas.microsoft.com/office/drawing/2014/main" id="{D900E9B3-79CB-E04B-ABB2-246F389623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5" name="Line 102">
              <a:extLst>
                <a:ext uri="{FF2B5EF4-FFF2-40B4-BE49-F238E27FC236}">
                  <a16:creationId xmlns:a16="http://schemas.microsoft.com/office/drawing/2014/main" id="{1992E7D7-2263-3041-8F70-580CB00B6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2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6" name="Line 103">
              <a:extLst>
                <a:ext uri="{FF2B5EF4-FFF2-40B4-BE49-F238E27FC236}">
                  <a16:creationId xmlns:a16="http://schemas.microsoft.com/office/drawing/2014/main" id="{5099FB18-1977-F646-9788-8070BB149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8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7" name="Line 104">
              <a:extLst>
                <a:ext uri="{FF2B5EF4-FFF2-40B4-BE49-F238E27FC236}">
                  <a16:creationId xmlns:a16="http://schemas.microsoft.com/office/drawing/2014/main" id="{ADF5E34F-4A79-8345-B9B1-93C1B37E1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8" name="Line 105">
              <a:extLst>
                <a:ext uri="{FF2B5EF4-FFF2-40B4-BE49-F238E27FC236}">
                  <a16:creationId xmlns:a16="http://schemas.microsoft.com/office/drawing/2014/main" id="{00F6ED3C-1CB1-224B-8377-B98B5E991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3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9" name="Line 106">
              <a:extLst>
                <a:ext uri="{FF2B5EF4-FFF2-40B4-BE49-F238E27FC236}">
                  <a16:creationId xmlns:a16="http://schemas.microsoft.com/office/drawing/2014/main" id="{D42D6831-7F37-654C-B545-EA743EE5E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0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0" name="Line 107">
              <a:extLst>
                <a:ext uri="{FF2B5EF4-FFF2-40B4-BE49-F238E27FC236}">
                  <a16:creationId xmlns:a16="http://schemas.microsoft.com/office/drawing/2014/main" id="{08C24DB9-C0B0-7640-9B25-EBDC9092F8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8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1" name="Line 108">
              <a:extLst>
                <a:ext uri="{FF2B5EF4-FFF2-40B4-BE49-F238E27FC236}">
                  <a16:creationId xmlns:a16="http://schemas.microsoft.com/office/drawing/2014/main" id="{E75E82C7-F471-2D43-AB3D-26DA30AF3F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6" y="2387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2" name="Line 109">
              <a:extLst>
                <a:ext uri="{FF2B5EF4-FFF2-40B4-BE49-F238E27FC236}">
                  <a16:creationId xmlns:a16="http://schemas.microsoft.com/office/drawing/2014/main" id="{A516F349-D4AD-054D-9604-3963D6AE5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3" y="2392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3" name="Line 110">
              <a:extLst>
                <a:ext uri="{FF2B5EF4-FFF2-40B4-BE49-F238E27FC236}">
                  <a16:creationId xmlns:a16="http://schemas.microsoft.com/office/drawing/2014/main" id="{653AAD0C-7349-B947-A282-BB8A34EED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3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4" name="Line 111">
              <a:extLst>
                <a:ext uri="{FF2B5EF4-FFF2-40B4-BE49-F238E27FC236}">
                  <a16:creationId xmlns:a16="http://schemas.microsoft.com/office/drawing/2014/main" id="{F7900A56-18E3-C64C-BB93-9FBE1DE46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5" name="Line 112">
              <a:extLst>
                <a:ext uri="{FF2B5EF4-FFF2-40B4-BE49-F238E27FC236}">
                  <a16:creationId xmlns:a16="http://schemas.microsoft.com/office/drawing/2014/main" id="{AF6712AA-C431-3A4C-BA83-ADA06173F8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6" name="Line 113">
              <a:extLst>
                <a:ext uri="{FF2B5EF4-FFF2-40B4-BE49-F238E27FC236}">
                  <a16:creationId xmlns:a16="http://schemas.microsoft.com/office/drawing/2014/main" id="{CF1C086F-0D7C-354F-9FD5-04B30D5EB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5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7" name="Line 114">
              <a:extLst>
                <a:ext uri="{FF2B5EF4-FFF2-40B4-BE49-F238E27FC236}">
                  <a16:creationId xmlns:a16="http://schemas.microsoft.com/office/drawing/2014/main" id="{ED06A905-E832-3E41-B410-ADF3F6DB0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1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8" name="Line 115">
              <a:extLst>
                <a:ext uri="{FF2B5EF4-FFF2-40B4-BE49-F238E27FC236}">
                  <a16:creationId xmlns:a16="http://schemas.microsoft.com/office/drawing/2014/main" id="{1D138AF3-BFA5-A449-91AF-3BF848B44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8" y="2390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9" name="Line 116">
              <a:extLst>
                <a:ext uri="{FF2B5EF4-FFF2-40B4-BE49-F238E27FC236}">
                  <a16:creationId xmlns:a16="http://schemas.microsoft.com/office/drawing/2014/main" id="{A4F7D18E-EF13-D241-A68F-8F553FAF56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6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0" name="Rectangle 117">
              <a:extLst>
                <a:ext uri="{FF2B5EF4-FFF2-40B4-BE49-F238E27FC236}">
                  <a16:creationId xmlns:a16="http://schemas.microsoft.com/office/drawing/2014/main" id="{11E8C1E4-65F5-114A-8C14-2D07328FB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2126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3601" name="Rectangle 118">
              <a:extLst>
                <a:ext uri="{FF2B5EF4-FFF2-40B4-BE49-F238E27FC236}">
                  <a16:creationId xmlns:a16="http://schemas.microsoft.com/office/drawing/2014/main" id="{0E738A6A-0383-CB41-A042-15BE04FFB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" y="2125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602" name="Rectangle 119">
              <a:extLst>
                <a:ext uri="{FF2B5EF4-FFF2-40B4-BE49-F238E27FC236}">
                  <a16:creationId xmlns:a16="http://schemas.microsoft.com/office/drawing/2014/main" id="{E357B25E-3647-3743-A74B-65FF54335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3603" name="Rectangle 120">
              <a:extLst>
                <a:ext uri="{FF2B5EF4-FFF2-40B4-BE49-F238E27FC236}">
                  <a16:creationId xmlns:a16="http://schemas.microsoft.com/office/drawing/2014/main" id="{A987C26F-551D-764D-A92C-4BA012803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604" name="Rectangle 121">
              <a:extLst>
                <a:ext uri="{FF2B5EF4-FFF2-40B4-BE49-F238E27FC236}">
                  <a16:creationId xmlns:a16="http://schemas.microsoft.com/office/drawing/2014/main" id="{90C105F8-92F9-C145-ADE9-785FB7DDE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3605" name="Rectangle 122">
              <a:extLst>
                <a:ext uri="{FF2B5EF4-FFF2-40B4-BE49-F238E27FC236}">
                  <a16:creationId xmlns:a16="http://schemas.microsoft.com/office/drawing/2014/main" id="{73AF57C1-6692-D14B-AAD6-741327A50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3606" name="Rectangle 123">
              <a:extLst>
                <a:ext uri="{FF2B5EF4-FFF2-40B4-BE49-F238E27FC236}">
                  <a16:creationId xmlns:a16="http://schemas.microsoft.com/office/drawing/2014/main" id="{D35CE519-D6AC-4546-A0A2-1CA8BEFE2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3607" name="Rectangle 124">
              <a:extLst>
                <a:ext uri="{FF2B5EF4-FFF2-40B4-BE49-F238E27FC236}">
                  <a16:creationId xmlns:a16="http://schemas.microsoft.com/office/drawing/2014/main" id="{1B1ED31F-03F2-CA45-9043-E020076EB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31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3608" name="Rectangle 125">
              <a:extLst>
                <a:ext uri="{FF2B5EF4-FFF2-40B4-BE49-F238E27FC236}">
                  <a16:creationId xmlns:a16="http://schemas.microsoft.com/office/drawing/2014/main" id="{7DABA1F8-A544-4F47-B931-3AC4A3CA7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2133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3609" name="Rectangle 126">
              <a:extLst>
                <a:ext uri="{FF2B5EF4-FFF2-40B4-BE49-F238E27FC236}">
                  <a16:creationId xmlns:a16="http://schemas.microsoft.com/office/drawing/2014/main" id="{75C80B42-59F4-0349-8A87-1335CFBFD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" y="2139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3610" name="Rectangle 127">
              <a:extLst>
                <a:ext uri="{FF2B5EF4-FFF2-40B4-BE49-F238E27FC236}">
                  <a16:creationId xmlns:a16="http://schemas.microsoft.com/office/drawing/2014/main" id="{6C4F0EED-46BE-8B47-8E83-6ABC19225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" y="2135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3611" name="Rectangle 128">
              <a:extLst>
                <a:ext uri="{FF2B5EF4-FFF2-40B4-BE49-F238E27FC236}">
                  <a16:creationId xmlns:a16="http://schemas.microsoft.com/office/drawing/2014/main" id="{E7FF23C1-A98F-C845-BCD5-F71555667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2137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23612" name="Rectangle 129">
              <a:extLst>
                <a:ext uri="{FF2B5EF4-FFF2-40B4-BE49-F238E27FC236}">
                  <a16:creationId xmlns:a16="http://schemas.microsoft.com/office/drawing/2014/main" id="{6A5504C2-CEB6-024F-A8EC-5E77E2C4C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" y="2137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3613" name="Rectangle 130">
              <a:extLst>
                <a:ext uri="{FF2B5EF4-FFF2-40B4-BE49-F238E27FC236}">
                  <a16:creationId xmlns:a16="http://schemas.microsoft.com/office/drawing/2014/main" id="{F5A87F18-1595-2E4F-A8D6-13AB11485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2131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23614" name="Rectangle 131">
              <a:extLst>
                <a:ext uri="{FF2B5EF4-FFF2-40B4-BE49-F238E27FC236}">
                  <a16:creationId xmlns:a16="http://schemas.microsoft.com/office/drawing/2014/main" id="{8F52C019-9A51-BA46-A195-6A315D01C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" y="2134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23615" name="Rectangle 132">
              <a:extLst>
                <a:ext uri="{FF2B5EF4-FFF2-40B4-BE49-F238E27FC236}">
                  <a16:creationId xmlns:a16="http://schemas.microsoft.com/office/drawing/2014/main" id="{9DCC4CE0-F9A9-6941-AFD0-CFAC2A9B3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" y="2132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23616" name="Rectangle 133">
              <a:extLst>
                <a:ext uri="{FF2B5EF4-FFF2-40B4-BE49-F238E27FC236}">
                  <a16:creationId xmlns:a16="http://schemas.microsoft.com/office/drawing/2014/main" id="{34FC43B2-A4A5-9F4E-86EE-8908E2F22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" y="2134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23617" name="Rectangle 134">
              <a:extLst>
                <a:ext uri="{FF2B5EF4-FFF2-40B4-BE49-F238E27FC236}">
                  <a16:creationId xmlns:a16="http://schemas.microsoft.com/office/drawing/2014/main" id="{41127025-5247-EF4F-93A2-1D5C427D3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2122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23618" name="Rectangle 135">
              <a:extLst>
                <a:ext uri="{FF2B5EF4-FFF2-40B4-BE49-F238E27FC236}">
                  <a16:creationId xmlns:a16="http://schemas.microsoft.com/office/drawing/2014/main" id="{2FA28844-81D6-E94A-B1C2-DBD9C931C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2131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23619" name="Rectangle 136">
              <a:extLst>
                <a:ext uri="{FF2B5EF4-FFF2-40B4-BE49-F238E27FC236}">
                  <a16:creationId xmlns:a16="http://schemas.microsoft.com/office/drawing/2014/main" id="{BC7E4BFB-FCBD-D142-A258-39CBBD57E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" y="2134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</a:p>
          </p:txBody>
        </p:sp>
        <p:sp>
          <p:nvSpPr>
            <p:cNvPr id="23620" name="Rectangle 137">
              <a:extLst>
                <a:ext uri="{FF2B5EF4-FFF2-40B4-BE49-F238E27FC236}">
                  <a16:creationId xmlns:a16="http://schemas.microsoft.com/office/drawing/2014/main" id="{C90EAB59-424E-4F4F-A465-8C8F148AD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2138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23621" name="Rectangle 138">
              <a:extLst>
                <a:ext uri="{FF2B5EF4-FFF2-40B4-BE49-F238E27FC236}">
                  <a16:creationId xmlns:a16="http://schemas.microsoft.com/office/drawing/2014/main" id="{1F56F253-2385-3E4C-BAA4-B1E103E89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" y="2132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23622" name="Rectangle 139">
              <a:extLst>
                <a:ext uri="{FF2B5EF4-FFF2-40B4-BE49-F238E27FC236}">
                  <a16:creationId xmlns:a16="http://schemas.microsoft.com/office/drawing/2014/main" id="{567FE4EF-42B7-9041-8113-F09822C9E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</a:p>
          </p:txBody>
        </p:sp>
        <p:sp>
          <p:nvSpPr>
            <p:cNvPr id="23623" name="Rectangle 140">
              <a:extLst>
                <a:ext uri="{FF2B5EF4-FFF2-40B4-BE49-F238E27FC236}">
                  <a16:creationId xmlns:a16="http://schemas.microsoft.com/office/drawing/2014/main" id="{53181E9F-6638-0849-8806-864815A72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" y="2128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</a:p>
          </p:txBody>
        </p:sp>
        <p:sp>
          <p:nvSpPr>
            <p:cNvPr id="23624" name="Rectangle 141">
              <a:extLst>
                <a:ext uri="{FF2B5EF4-FFF2-40B4-BE49-F238E27FC236}">
                  <a16:creationId xmlns:a16="http://schemas.microsoft.com/office/drawing/2014/main" id="{C2C80F0C-77DA-B74E-BC72-B223ACEE4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6" y="2122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</p:grpSp>
      <p:grpSp>
        <p:nvGrpSpPr>
          <p:cNvPr id="23555" name="Group 166">
            <a:extLst>
              <a:ext uri="{FF2B5EF4-FFF2-40B4-BE49-F238E27FC236}">
                <a16:creationId xmlns:a16="http://schemas.microsoft.com/office/drawing/2014/main" id="{874A09EE-0F38-C341-853D-A1F574458886}"/>
              </a:ext>
            </a:extLst>
          </p:cNvPr>
          <p:cNvGrpSpPr>
            <a:grpSpLocks/>
          </p:cNvGrpSpPr>
          <p:nvPr/>
        </p:nvGrpSpPr>
        <p:grpSpPr bwMode="auto">
          <a:xfrm>
            <a:off x="3627438" y="3427413"/>
            <a:ext cx="2925762" cy="1033462"/>
            <a:chOff x="2285" y="2268"/>
            <a:chExt cx="1843" cy="651"/>
          </a:xfrm>
        </p:grpSpPr>
        <p:sp>
          <p:nvSpPr>
            <p:cNvPr id="23570" name="Rectangle 142">
              <a:extLst>
                <a:ext uri="{FF2B5EF4-FFF2-40B4-BE49-F238E27FC236}">
                  <a16:creationId xmlns:a16="http://schemas.microsoft.com/office/drawing/2014/main" id="{FD01CF2B-B811-0F48-A6A3-ABE42CD75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" y="2607"/>
              <a:ext cx="1811" cy="312"/>
            </a:xfrm>
            <a:prstGeom prst="rect">
              <a:avLst/>
            </a:prstGeom>
            <a:noFill/>
            <a:ln w="9525">
              <a:solidFill>
                <a:srgbClr val="0B19C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 vị thành niên:10 - 19</a:t>
              </a:r>
            </a:p>
          </p:txBody>
        </p:sp>
        <p:sp>
          <p:nvSpPr>
            <p:cNvPr id="23571" name="Line 147">
              <a:extLst>
                <a:ext uri="{FF2B5EF4-FFF2-40B4-BE49-F238E27FC236}">
                  <a16:creationId xmlns:a16="http://schemas.microsoft.com/office/drawing/2014/main" id="{A15A71DD-3267-9B4A-B911-34571F64B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268"/>
              <a:ext cx="0" cy="3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2" name="Line 148">
              <a:extLst>
                <a:ext uri="{FF2B5EF4-FFF2-40B4-BE49-F238E27FC236}">
                  <a16:creationId xmlns:a16="http://schemas.microsoft.com/office/drawing/2014/main" id="{B1230FB2-D41B-E646-A2FE-C67EB109A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305"/>
              <a:ext cx="0" cy="3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" name="Group 161">
            <a:extLst>
              <a:ext uri="{FF2B5EF4-FFF2-40B4-BE49-F238E27FC236}">
                <a16:creationId xmlns:a16="http://schemas.microsoft.com/office/drawing/2014/main" id="{59EF35DA-10AD-7F4B-8B65-4F00993E1EB4}"/>
              </a:ext>
            </a:extLst>
          </p:cNvPr>
          <p:cNvGrpSpPr>
            <a:grpSpLocks/>
          </p:cNvGrpSpPr>
          <p:nvPr/>
        </p:nvGrpSpPr>
        <p:grpSpPr bwMode="auto">
          <a:xfrm>
            <a:off x="3630613" y="3413125"/>
            <a:ext cx="1703387" cy="2301875"/>
            <a:chOff x="2287" y="2223"/>
            <a:chExt cx="1073" cy="1317"/>
          </a:xfrm>
        </p:grpSpPr>
        <p:sp>
          <p:nvSpPr>
            <p:cNvPr id="23566" name="Rectangle 143">
              <a:extLst>
                <a:ext uri="{FF2B5EF4-FFF2-40B4-BE49-F238E27FC236}">
                  <a16:creationId xmlns:a16="http://schemas.microsoft.com/office/drawing/2014/main" id="{171EF618-90B9-F240-8A4E-265260035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3017"/>
              <a:ext cx="1034" cy="523"/>
            </a:xfrm>
            <a:prstGeom prst="rect">
              <a:avLst/>
            </a:prstGeom>
            <a:noFill/>
            <a:ln w="9525">
              <a:solidFill>
                <a:srgbClr val="0B19C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endPara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 dậy thì ở </a:t>
              </a:r>
            </a:p>
            <a:p>
              <a:pPr algn="ctr" eaLnBrk="1" hangingPunct="1"/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 10- 15</a:t>
              </a:r>
            </a:p>
            <a:p>
              <a:pPr algn="ctr" eaLnBrk="1" hangingPunct="1"/>
              <a:r>
                <a:rPr lang="en-US" altLang="en-US" sz="200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23567" name="Line 150">
              <a:extLst>
                <a:ext uri="{FF2B5EF4-FFF2-40B4-BE49-F238E27FC236}">
                  <a16:creationId xmlns:a16="http://schemas.microsoft.com/office/drawing/2014/main" id="{79292B6E-DC4F-F747-8128-B22EBBA4E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223"/>
              <a:ext cx="0" cy="3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68" name="Line 152">
              <a:extLst>
                <a:ext uri="{FF2B5EF4-FFF2-40B4-BE49-F238E27FC236}">
                  <a16:creationId xmlns:a16="http://schemas.microsoft.com/office/drawing/2014/main" id="{1572B679-FB21-4747-B065-5B437D068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7" y="2909"/>
              <a:ext cx="0" cy="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69" name="Line 153">
              <a:extLst>
                <a:ext uri="{FF2B5EF4-FFF2-40B4-BE49-F238E27FC236}">
                  <a16:creationId xmlns:a16="http://schemas.microsoft.com/office/drawing/2014/main" id="{C6463CF7-384D-AD4A-912C-F322052FA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0" y="2918"/>
              <a:ext cx="0" cy="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162">
            <a:extLst>
              <a:ext uri="{FF2B5EF4-FFF2-40B4-BE49-F238E27FC236}">
                <a16:creationId xmlns:a16="http://schemas.microsoft.com/office/drawing/2014/main" id="{40C4F52B-A039-0A49-BA0C-4DADBF1620AC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476625"/>
            <a:ext cx="1447800" cy="3228975"/>
            <a:chOff x="2832" y="2232"/>
            <a:chExt cx="912" cy="2034"/>
          </a:xfrm>
        </p:grpSpPr>
        <p:sp>
          <p:nvSpPr>
            <p:cNvPr id="23560" name="Rectangle 145">
              <a:extLst>
                <a:ext uri="{FF2B5EF4-FFF2-40B4-BE49-F238E27FC236}">
                  <a16:creationId xmlns:a16="http://schemas.microsoft.com/office/drawing/2014/main" id="{C88475D3-38ED-F648-BECB-25B5CACEE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753"/>
              <a:ext cx="881" cy="513"/>
            </a:xfrm>
            <a:prstGeom prst="rect">
              <a:avLst/>
            </a:prstGeom>
            <a:noFill/>
            <a:ln w="9525">
              <a:solidFill>
                <a:srgbClr val="0B19C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 dậy thì </a:t>
              </a:r>
            </a:p>
            <a:p>
              <a:pPr algn="ctr" eaLnBrk="1" hangingPunct="1"/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ở nam 13- 17</a:t>
              </a:r>
            </a:p>
          </p:txBody>
        </p:sp>
        <p:sp>
          <p:nvSpPr>
            <p:cNvPr id="23561" name="Line 149">
              <a:extLst>
                <a:ext uri="{FF2B5EF4-FFF2-40B4-BE49-F238E27FC236}">
                  <a16:creationId xmlns:a16="http://schemas.microsoft.com/office/drawing/2014/main" id="{2D6B0E04-DF65-6E48-BD3B-8D6373698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232"/>
              <a:ext cx="0" cy="3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62" name="Line 151">
              <a:extLst>
                <a:ext uri="{FF2B5EF4-FFF2-40B4-BE49-F238E27FC236}">
                  <a16:creationId xmlns:a16="http://schemas.microsoft.com/office/drawing/2014/main" id="{77B3D2E8-5DB6-C540-91E3-36E7FA7E00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241"/>
              <a:ext cx="0" cy="3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63" name="Line 154">
              <a:extLst>
                <a:ext uri="{FF2B5EF4-FFF2-40B4-BE49-F238E27FC236}">
                  <a16:creationId xmlns:a16="http://schemas.microsoft.com/office/drawing/2014/main" id="{12D67DD6-E943-7541-8FBC-BDA05DF7F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9" y="2899"/>
              <a:ext cx="0" cy="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64" name="Line 155">
              <a:extLst>
                <a:ext uri="{FF2B5EF4-FFF2-40B4-BE49-F238E27FC236}">
                  <a16:creationId xmlns:a16="http://schemas.microsoft.com/office/drawing/2014/main" id="{2657998F-79E8-7240-AF5E-E8468A0DA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9" y="3566"/>
              <a:ext cx="0" cy="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65" name="Line 156">
              <a:extLst>
                <a:ext uri="{FF2B5EF4-FFF2-40B4-BE49-F238E27FC236}">
                  <a16:creationId xmlns:a16="http://schemas.microsoft.com/office/drawing/2014/main" id="{D5B39FCF-C871-614C-8B88-06FFBC47C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" y="2907"/>
              <a:ext cx="0" cy="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3558" name="Rectangle 163">
            <a:extLst>
              <a:ext uri="{FF2B5EF4-FFF2-40B4-BE49-F238E27FC236}">
                <a16:creationId xmlns:a16="http://schemas.microsoft.com/office/drawing/2014/main" id="{EE6248D7-CDF2-044A-B527-0B2C24600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8513" y="3602038"/>
            <a:ext cx="725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</a:t>
            </a:r>
          </a:p>
        </p:txBody>
      </p:sp>
      <p:sp>
        <p:nvSpPr>
          <p:cNvPr id="23559" name="Rectangle 164">
            <a:extLst>
              <a:ext uri="{FF2B5EF4-FFF2-40B4-BE49-F238E27FC236}">
                <a16:creationId xmlns:a16="http://schemas.microsoft.com/office/drawing/2014/main" id="{19D3C69F-E80B-1F4B-B8B1-AA4A157A1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638" y="2846388"/>
            <a:ext cx="725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 eaLnBrk="1" hangingPunct="1"/>
            <a:r>
              <a:rPr lang="en-US" altLang="en-US" sz="200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882B9-0E06-2140-8F7C-AE31C62D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00600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24579" name="TextBox 2">
            <a:extLst>
              <a:ext uri="{FF2B5EF4-FFF2-40B4-BE49-F238E27FC236}">
                <a16:creationId xmlns:a16="http://schemas.microsoft.com/office/drawing/2014/main" id="{0986A4B7-7186-184F-AF2F-3A86E075B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141538"/>
            <a:ext cx="91090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 eaLnBrk="1" hangingPunct="1">
              <a:buFont typeface="Wingdings" pitchFamily="2" charset="2"/>
              <a:buChar char="v"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Gió thổi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D36C8-057C-2A4E-9B4A-854C9B170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01963"/>
            <a:ext cx="8610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Hãy nêu đặc điểm tuổi dậy thì ở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giới</a:t>
            </a:r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>
              <a:solidFill>
                <a:srgbClr val="0B19C8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2BD211-3653-2849-98BC-7428194D7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449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Hãy nêu đặc điểm tuổi dậy thì ở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 giới</a:t>
            </a:r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>
              <a:solidFill>
                <a:srgbClr val="0B19C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>
            <a:extLst>
              <a:ext uri="{FF2B5EF4-FFF2-40B4-BE49-F238E27FC236}">
                <a16:creationId xmlns:a16="http://schemas.microsoft.com/office/drawing/2014/main" id="{356FE740-A5F3-684E-924D-EB3610A8A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7688"/>
            <a:ext cx="2286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dậy thì ở nam</a:t>
            </a:r>
          </a:p>
        </p:txBody>
      </p:sp>
      <p:sp>
        <p:nvSpPr>
          <p:cNvPr id="25603" name="TextBox 2">
            <a:extLst>
              <a:ext uri="{FF2B5EF4-FFF2-40B4-BE49-F238E27FC236}">
                <a16:creationId xmlns:a16="http://schemas.microsoft.com/office/drawing/2014/main" id="{E33FD532-F4A6-7F4E-ABCA-A003BBAB0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03688"/>
            <a:ext cx="2286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dậy thì ở nữ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9AD5AC-4D02-244F-9556-6819F433383B}"/>
              </a:ext>
            </a:extLst>
          </p:cNvPr>
          <p:cNvCxnSpPr>
            <a:stCxn id="25602" idx="3"/>
          </p:cNvCxnSpPr>
          <p:nvPr/>
        </p:nvCxnSpPr>
        <p:spPr>
          <a:xfrm flipV="1">
            <a:off x="2514600" y="395288"/>
            <a:ext cx="1219200" cy="5683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8FAACE-B929-A84B-9D4C-DCA7F691B376}"/>
              </a:ext>
            </a:extLst>
          </p:cNvPr>
          <p:cNvCxnSpPr>
            <a:stCxn id="25602" idx="3"/>
          </p:cNvCxnSpPr>
          <p:nvPr/>
        </p:nvCxnSpPr>
        <p:spPr>
          <a:xfrm>
            <a:off x="2514600" y="963613"/>
            <a:ext cx="1219200" cy="1174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140090-B8F1-EF4F-A8D3-7F346E7B1929}"/>
              </a:ext>
            </a:extLst>
          </p:cNvPr>
          <p:cNvCxnSpPr>
            <a:stCxn id="25602" idx="3"/>
            <a:endCxn id="19" idx="1"/>
          </p:cNvCxnSpPr>
          <p:nvPr/>
        </p:nvCxnSpPr>
        <p:spPr>
          <a:xfrm>
            <a:off x="2514600" y="963613"/>
            <a:ext cx="1265238" cy="6635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3C70A6-BA3C-8745-B455-1072A1654587}"/>
              </a:ext>
            </a:extLst>
          </p:cNvPr>
          <p:cNvCxnSpPr>
            <a:stCxn id="25602" idx="3"/>
          </p:cNvCxnSpPr>
          <p:nvPr/>
        </p:nvCxnSpPr>
        <p:spPr>
          <a:xfrm>
            <a:off x="2514600" y="963613"/>
            <a:ext cx="1219200" cy="157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2E8ACE-F3A9-C346-A24D-91A092FEC20E}"/>
              </a:ext>
            </a:extLst>
          </p:cNvPr>
          <p:cNvCxnSpPr/>
          <p:nvPr/>
        </p:nvCxnSpPr>
        <p:spPr>
          <a:xfrm flipV="1">
            <a:off x="2514600" y="3875088"/>
            <a:ext cx="914400" cy="7524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DD78AF-09DB-C34B-B671-6BD4F6114B26}"/>
              </a:ext>
            </a:extLst>
          </p:cNvPr>
          <p:cNvCxnSpPr/>
          <p:nvPr/>
        </p:nvCxnSpPr>
        <p:spPr>
          <a:xfrm flipV="1">
            <a:off x="2514600" y="4560888"/>
            <a:ext cx="914400" cy="666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BDE28F-A265-5248-9C25-566F27C2A249}"/>
              </a:ext>
            </a:extLst>
          </p:cNvPr>
          <p:cNvCxnSpPr/>
          <p:nvPr/>
        </p:nvCxnSpPr>
        <p:spPr>
          <a:xfrm>
            <a:off x="2514600" y="4627563"/>
            <a:ext cx="990600" cy="619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D87061-21B6-9C45-8B47-9FE585D0E83D}"/>
              </a:ext>
            </a:extLst>
          </p:cNvPr>
          <p:cNvCxnSpPr/>
          <p:nvPr/>
        </p:nvCxnSpPr>
        <p:spPr>
          <a:xfrm>
            <a:off x="2514600" y="4627563"/>
            <a:ext cx="914400" cy="13906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EEB8957-1050-1D4B-875B-04A18C043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5875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từ 13 đến 17 tuổi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935408-C85B-A04A-8C90-C82FC0AA1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700088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chiều cao, cân nặng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8DFC59-4B7E-D84B-AD13-BFD714891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397000"/>
            <a:ext cx="525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hiện tượng xuất tinh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D765DC-F70D-C842-90C8-8FCCFA1DF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147888"/>
            <a:ext cx="5486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về tình cảm, suy nghĩ và mối quan hệ xã hội.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3E4A3B-D7AE-9F45-BCD7-C52D91FF5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500438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từ 10 đến 15 tuổi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C5120B-32B5-1A4B-96DB-60D1D1BD3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103688"/>
            <a:ext cx="563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chiều cao, cân nặng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32B66F-D535-2245-81D3-E3FF07EF7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13288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hiện kinh nguyệt, tạo ra trứng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CD8A34-7741-2342-B53D-0BC897AC4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780088"/>
            <a:ext cx="5257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về tình cảm, suy nghĩ và mối quan hệ xã hội.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8569D7-1131-B44B-A380-97598CBA0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1389063"/>
            <a:ext cx="332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hiện tượng xuất tinh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F429DB-7C26-0942-9B06-E222F94F8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575" y="4724400"/>
            <a:ext cx="490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hiện kinh nguyệt, tạo ra trứng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0F8A9D-C26F-E247-B9A2-C53B889AC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55575"/>
            <a:ext cx="3508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từ 13 đến 17 tuổi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C5A00D-6C52-924B-BDE4-058322514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3505200"/>
            <a:ext cx="3508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từ 10 đến 15 tuổi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>
            <a:extLst>
              <a:ext uri="{FF2B5EF4-FFF2-40B4-BE49-F238E27FC236}">
                <a16:creationId xmlns:a16="http://schemas.microsoft.com/office/drawing/2014/main" id="{23548AF5-4AA9-7041-935A-26ED992EB63E}"/>
              </a:ext>
            </a:extLst>
          </p:cNvPr>
          <p:cNvGrpSpPr>
            <a:grpSpLocks/>
          </p:cNvGrpSpPr>
          <p:nvPr/>
        </p:nvGrpSpPr>
        <p:grpSpPr bwMode="auto">
          <a:xfrm>
            <a:off x="3171825" y="2514600"/>
            <a:ext cx="2847975" cy="1652588"/>
            <a:chOff x="2304" y="1752"/>
            <a:chExt cx="1344" cy="624"/>
          </a:xfrm>
        </p:grpSpPr>
        <p:sp>
          <p:nvSpPr>
            <p:cNvPr id="20501" name="Rectangle 3">
              <a:extLst>
                <a:ext uri="{FF2B5EF4-FFF2-40B4-BE49-F238E27FC236}">
                  <a16:creationId xmlns:a16="http://schemas.microsoft.com/office/drawing/2014/main" id="{DB19EEFD-F113-B341-A1F6-D3CF1C8D8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752"/>
              <a:ext cx="1344" cy="62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vi-VN" altLang="en-US" sz="9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8454" name="WordArt 4">
              <a:extLst>
                <a:ext uri="{FF2B5EF4-FFF2-40B4-BE49-F238E27FC236}">
                  <a16:creationId xmlns:a16="http://schemas.microsoft.com/office/drawing/2014/main" id="{2E6C9CF9-A813-3441-9EAE-9ED541AA1F9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52" y="1817"/>
              <a:ext cx="1248" cy="5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1400" b="1" kern="1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/>
                  <a:cs typeface="Times New Roman"/>
                </a:rPr>
                <a:t>              </a:t>
              </a:r>
            </a:p>
            <a:p>
              <a:pPr algn="ctr">
                <a:defRPr/>
              </a:pPr>
              <a:r>
                <a:rPr lang="en-US" sz="1400" b="1" kern="1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/>
                  <a:cs typeface="Times New Roman"/>
                </a:rPr>
                <a:t>            </a:t>
              </a: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6268E2F3-8F54-324E-91F9-E98A9A001DBE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4724400"/>
            <a:ext cx="3460750" cy="1943100"/>
            <a:chOff x="3744" y="2976"/>
            <a:chExt cx="1536" cy="624"/>
          </a:xfrm>
        </p:grpSpPr>
        <p:sp>
          <p:nvSpPr>
            <p:cNvPr id="20499" name="Rectangle 6" descr="Pink tissue paper">
              <a:extLst>
                <a:ext uri="{FF2B5EF4-FFF2-40B4-BE49-F238E27FC236}">
                  <a16:creationId xmlns:a16="http://schemas.microsoft.com/office/drawing/2014/main" id="{BDE982C9-1155-734C-A04F-5E167915F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76"/>
              <a:ext cx="1536" cy="62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28575">
              <a:solidFill>
                <a:srgbClr val="990000"/>
              </a:solidFill>
              <a:miter lim="800000"/>
              <a:headEnd/>
              <a:tailEnd/>
            </a:ln>
            <a:effectLst>
              <a:outerShdw dist="71842" dir="18900000" algn="ctr" rotWithShape="0">
                <a:srgbClr val="0000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" name="WordArt 7">
              <a:extLst>
                <a:ext uri="{FF2B5EF4-FFF2-40B4-BE49-F238E27FC236}">
                  <a16:creationId xmlns:a16="http://schemas.microsoft.com/office/drawing/2014/main" id="{5DB8FEE5-FFFE-4A40-A48D-A631D66B760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92" y="3024"/>
              <a:ext cx="1440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vi-VN" sz="3600" b="1" kern="10" dirty="0">
                  <a:ln w="1905"/>
                  <a:solidFill>
                    <a:srgbClr val="0B19C8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Chống muỗi đốt:</a:t>
              </a:r>
            </a:p>
            <a:p>
              <a:pPr algn="ctr" eaLnBrk="1" hangingPunct="1">
                <a:defRPr/>
              </a:pPr>
              <a:r>
                <a:rPr lang="vi-VN" sz="3600" b="1" kern="10" dirty="0">
                  <a:ln w="1905"/>
                  <a:solidFill>
                    <a:srgbClr val="0B19C8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- Mắc màn khi đi ngủ</a:t>
              </a:r>
              <a:r>
                <a:rPr lang="vi-VN" sz="3600" b="1" kern="10" dirty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B19C8"/>
                  </a:solidFill>
                  <a:latin typeface="Times New Roman"/>
                  <a:cs typeface="Arial"/>
                </a:rPr>
                <a:t>.</a:t>
              </a:r>
              <a:endPara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B19C8"/>
                </a:solidFill>
                <a:latin typeface="Times New Roman"/>
                <a:cs typeface="Arial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B9B1B2DF-EE5B-544B-AFF5-B4DC71C12F41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85738"/>
            <a:ext cx="3467100" cy="1719262"/>
            <a:chOff x="3569" y="-94"/>
            <a:chExt cx="1920" cy="624"/>
          </a:xfrm>
        </p:grpSpPr>
        <p:sp>
          <p:nvSpPr>
            <p:cNvPr id="20497" name="Rectangle 9" descr="Water droplets">
              <a:extLst>
                <a:ext uri="{FF2B5EF4-FFF2-40B4-BE49-F238E27FC236}">
                  <a16:creationId xmlns:a16="http://schemas.microsoft.com/office/drawing/2014/main" id="{950E84F9-D1F7-C449-8861-BC591E549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-94"/>
              <a:ext cx="1920" cy="62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28575">
              <a:solidFill>
                <a:srgbClr val="990000"/>
              </a:solidFill>
              <a:miter lim="800000"/>
              <a:headEnd/>
              <a:tailEnd/>
            </a:ln>
            <a:effectLst>
              <a:outerShdw dist="71842" dir="18900000" algn="ctr" rotWithShape="0">
                <a:srgbClr val="0000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" name="WordArt 10">
              <a:extLst>
                <a:ext uri="{FF2B5EF4-FFF2-40B4-BE49-F238E27FC236}">
                  <a16:creationId xmlns:a16="http://schemas.microsoft.com/office/drawing/2014/main" id="{47E02845-20B7-C54D-8131-6E22CC65D02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569" y="-81"/>
              <a:ext cx="1920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3600" b="1" kern="10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Giữ</a:t>
              </a: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</a:t>
              </a:r>
              <a:r>
                <a:rPr lang="en-US" sz="3600" b="1" kern="10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vệ</a:t>
              </a: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</a:t>
              </a:r>
              <a:r>
                <a:rPr lang="en-US" sz="3600" b="1" kern="10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sinh</a:t>
              </a: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</a:t>
              </a:r>
              <a:r>
                <a:rPr lang="en-US" sz="3600" b="1" kern="10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nhà</a:t>
              </a: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ở:</a:t>
              </a:r>
            </a:p>
            <a:p>
              <a:pPr algn="ctr" eaLnBrk="1" hangingPunct="1">
                <a:defRPr/>
              </a:pP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 - </a:t>
              </a:r>
              <a:r>
                <a:rPr lang="en-US" sz="3600" b="1" kern="10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Quét</a:t>
              </a: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</a:t>
              </a:r>
              <a:r>
                <a:rPr lang="en-US" sz="3600" b="1" kern="10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dọn</a:t>
              </a: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</a:t>
              </a:r>
              <a:r>
                <a:rPr lang="en-US" sz="3600" b="1" kern="10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nhà</a:t>
              </a: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</a:t>
              </a:r>
              <a:r>
                <a:rPr lang="en-US" sz="3600" b="1" kern="10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cửa</a:t>
              </a: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</a:t>
              </a:r>
              <a:r>
                <a:rPr lang="en-US" sz="3600" b="1" kern="10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sạch</a:t>
              </a: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</a:t>
              </a:r>
              <a:r>
                <a:rPr lang="en-US" sz="3600" b="1" kern="10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sẽ</a:t>
              </a: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.</a:t>
              </a:r>
            </a:p>
            <a:p>
              <a:pPr algn="ctr" eaLnBrk="1" hangingPunct="1">
                <a:defRPr/>
              </a:pP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 - </a:t>
              </a:r>
              <a:r>
                <a:rPr lang="en-US" sz="3600" b="1" kern="10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Mắc</a:t>
              </a: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</a:t>
              </a:r>
              <a:r>
                <a:rPr lang="en-US" sz="3600" b="1" kern="10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quần</a:t>
              </a: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</a:t>
              </a:r>
              <a:r>
                <a:rPr lang="en-US" sz="3600" b="1" kern="10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áo</a:t>
              </a: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</a:t>
              </a:r>
              <a:r>
                <a:rPr lang="en-US" sz="3600" b="1" kern="10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gọn</a:t>
              </a: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</a:t>
              </a:r>
              <a:r>
                <a:rPr lang="en-US" sz="3600" b="1" kern="10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gàng</a:t>
              </a: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.</a:t>
              </a:r>
            </a:p>
            <a:p>
              <a:pPr algn="ctr" eaLnBrk="1" hangingPunct="1">
                <a:defRPr/>
              </a:pP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 - </a:t>
              </a:r>
              <a:r>
                <a:rPr lang="en-US" sz="3600" b="1" kern="10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Giặt</a:t>
              </a: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</a:t>
              </a:r>
              <a:r>
                <a:rPr lang="en-US" sz="3600" b="1" kern="10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quần</a:t>
              </a: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</a:t>
              </a:r>
              <a:r>
                <a:rPr lang="en-US" sz="3600" b="1" kern="10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áo</a:t>
              </a: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</a:t>
              </a:r>
              <a:r>
                <a:rPr lang="en-US" sz="3600" b="1" kern="10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sạch</a:t>
              </a:r>
              <a:r>
                <a:rPr lang="en-US" sz="36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</a:t>
              </a:r>
              <a:r>
                <a:rPr lang="en-US" sz="3600" b="1" kern="10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sẽ</a:t>
              </a:r>
              <a:r>
                <a:rPr lang="en-US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.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B8126792-4EDE-2C4F-8662-FC304E71E6DE}"/>
              </a:ext>
            </a:extLst>
          </p:cNvPr>
          <p:cNvGrpSpPr>
            <a:grpSpLocks/>
          </p:cNvGrpSpPr>
          <p:nvPr/>
        </p:nvGrpSpPr>
        <p:grpSpPr bwMode="auto">
          <a:xfrm>
            <a:off x="103188" y="4951413"/>
            <a:ext cx="2862262" cy="1816100"/>
            <a:chOff x="528" y="2976"/>
            <a:chExt cx="1344" cy="624"/>
          </a:xfrm>
        </p:grpSpPr>
        <p:sp>
          <p:nvSpPr>
            <p:cNvPr id="20495" name="Rectangle 12" descr="Canvas">
              <a:extLst>
                <a:ext uri="{FF2B5EF4-FFF2-40B4-BE49-F238E27FC236}">
                  <a16:creationId xmlns:a16="http://schemas.microsoft.com/office/drawing/2014/main" id="{902C183A-F42E-6B45-939E-464398A6F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976"/>
              <a:ext cx="1344" cy="624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28575">
              <a:solidFill>
                <a:srgbClr val="990000"/>
              </a:solidFill>
              <a:miter lim="800000"/>
              <a:headEnd/>
              <a:tailEnd/>
            </a:ln>
            <a:effectLst>
              <a:outerShdw dist="71842" dir="18900000" algn="ctr" rotWithShape="0">
                <a:srgbClr val="0000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" name="WordArt 13">
              <a:extLst>
                <a:ext uri="{FF2B5EF4-FFF2-40B4-BE49-F238E27FC236}">
                  <a16:creationId xmlns:a16="http://schemas.microsoft.com/office/drawing/2014/main" id="{5E585B00-B3FC-B846-856B-118476CBC0B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24" y="3039"/>
              <a:ext cx="1170" cy="4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3600" b="1" kern="1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Diệt muỗi,</a:t>
              </a:r>
            </a:p>
            <a:p>
              <a:pPr algn="ctr" eaLnBrk="1" hangingPunct="1">
                <a:defRPr/>
              </a:pPr>
              <a:r>
                <a:rPr lang="en-US" sz="3600" b="1" kern="1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diệt bọ gậy.</a:t>
              </a:r>
            </a:p>
          </p:txBody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2CDAAD12-2795-F14E-A7AF-6A682B80A044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185738"/>
            <a:ext cx="3990975" cy="1719262"/>
            <a:chOff x="336" y="624"/>
            <a:chExt cx="2256" cy="720"/>
          </a:xfrm>
        </p:grpSpPr>
        <p:sp>
          <p:nvSpPr>
            <p:cNvPr id="20493" name="Rectangle 15" descr="Bouquet">
              <a:extLst>
                <a:ext uri="{FF2B5EF4-FFF2-40B4-BE49-F238E27FC236}">
                  <a16:creationId xmlns:a16="http://schemas.microsoft.com/office/drawing/2014/main" id="{A50051F5-0D52-D147-8C9D-E267A672A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624"/>
              <a:ext cx="2256" cy="720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28575">
              <a:solidFill>
                <a:srgbClr val="990000"/>
              </a:solidFill>
              <a:miter lim="800000"/>
              <a:headEnd/>
              <a:tailEnd/>
            </a:ln>
            <a:effectLst>
              <a:outerShdw dist="71842" dir="18900000" algn="ctr" rotWithShape="0">
                <a:srgbClr val="0000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 altLang="en-US" b="1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" name="WordArt 16">
              <a:extLst>
                <a:ext uri="{FF2B5EF4-FFF2-40B4-BE49-F238E27FC236}">
                  <a16:creationId xmlns:a16="http://schemas.microsoft.com/office/drawing/2014/main" id="{1F7D1D05-F03E-2F49-8107-37FB59E6CEB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" y="655"/>
              <a:ext cx="2160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vi-VN" sz="3600" b="1" kern="10" dirty="0">
                  <a:ln w="1905"/>
                  <a:solidFill>
                    <a:srgbClr val="0B19C8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Giữ vệ sinh môi trường xung quanh:</a:t>
              </a:r>
              <a:endParaRPr lang="en-US" sz="3600" b="1" kern="10" dirty="0">
                <a:ln w="1905"/>
                <a:solidFill>
                  <a:srgbClr val="0B19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Arial"/>
              </a:endParaRPr>
            </a:p>
            <a:p>
              <a:pPr algn="ctr" eaLnBrk="1" hangingPunct="1">
                <a:defRPr/>
              </a:pPr>
              <a:r>
                <a:rPr lang="vi-VN" sz="3600" b="1" kern="10" dirty="0">
                  <a:ln w="1905"/>
                  <a:solidFill>
                    <a:srgbClr val="0B19C8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- </a:t>
              </a:r>
              <a:r>
                <a:rPr lang="vi-VN" sz="3600" b="1" kern="10" dirty="0" err="1">
                  <a:ln w="1905"/>
                  <a:solidFill>
                    <a:srgbClr val="0B19C8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Quét</a:t>
              </a:r>
              <a:r>
                <a:rPr lang="vi-VN" sz="3600" b="1" kern="10" dirty="0">
                  <a:ln w="1905"/>
                  <a:solidFill>
                    <a:srgbClr val="0B19C8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</a:t>
              </a:r>
              <a:r>
                <a:rPr lang="vi-VN" sz="3600" b="1" kern="10" dirty="0" err="1">
                  <a:ln w="1905"/>
                  <a:solidFill>
                    <a:srgbClr val="0B19C8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dọn</a:t>
              </a:r>
              <a:r>
                <a:rPr lang="vi-VN" sz="3600" b="1" kern="10" dirty="0">
                  <a:ln w="1905"/>
                  <a:solidFill>
                    <a:srgbClr val="0B19C8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</a:t>
              </a:r>
              <a:r>
                <a:rPr lang="vi-VN" sz="3600" b="1" kern="10" dirty="0" err="1">
                  <a:ln w="1905"/>
                  <a:solidFill>
                    <a:srgbClr val="0B19C8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sạch</a:t>
              </a:r>
              <a:r>
                <a:rPr lang="vi-VN" sz="3600" b="1" kern="10" dirty="0">
                  <a:ln w="1905"/>
                  <a:solidFill>
                    <a:srgbClr val="0B19C8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</a:t>
              </a:r>
              <a:r>
                <a:rPr lang="vi-VN" sz="3600" b="1" kern="10" dirty="0" err="1">
                  <a:ln w="1905"/>
                  <a:solidFill>
                    <a:srgbClr val="0B19C8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sẽ</a:t>
              </a:r>
              <a:r>
                <a:rPr lang="vi-VN" sz="3600" b="1" kern="10" dirty="0">
                  <a:ln w="1905"/>
                  <a:solidFill>
                    <a:srgbClr val="0B19C8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.</a:t>
              </a:r>
            </a:p>
            <a:p>
              <a:pPr algn="ctr" eaLnBrk="1" hangingPunct="1">
                <a:defRPr/>
              </a:pPr>
              <a:r>
                <a:rPr lang="vi-VN" sz="3600" b="1" kern="10" dirty="0">
                  <a:ln w="1905"/>
                  <a:solidFill>
                    <a:srgbClr val="0B19C8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 - Khơi thông cống rãnh.</a:t>
              </a:r>
            </a:p>
            <a:p>
              <a:pPr algn="ctr" eaLnBrk="1" hangingPunct="1">
                <a:defRPr/>
              </a:pPr>
              <a:r>
                <a:rPr lang="vi-VN" sz="3600" b="1" kern="10" dirty="0">
                  <a:ln w="1905"/>
                  <a:solidFill>
                    <a:srgbClr val="0B19C8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  - Đậy nắp chum, vại, bể nước</a:t>
              </a:r>
              <a:r>
                <a:rPr lang="vi-VN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Arial"/>
                </a:rPr>
                <a:t>.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Arial"/>
              </a:endParaRPr>
            </a:p>
          </p:txBody>
        </p:sp>
      </p:grpSp>
      <p:sp>
        <p:nvSpPr>
          <p:cNvPr id="12305" name="Line 17">
            <a:extLst>
              <a:ext uri="{FF2B5EF4-FFF2-40B4-BE49-F238E27FC236}">
                <a16:creationId xmlns:a16="http://schemas.microsoft.com/office/drawing/2014/main" id="{E31FC994-A521-4245-BB88-968116221A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4500" y="1951038"/>
            <a:ext cx="1409700" cy="132556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6" name="Line 18">
            <a:extLst>
              <a:ext uri="{FF2B5EF4-FFF2-40B4-BE49-F238E27FC236}">
                <a16:creationId xmlns:a16="http://schemas.microsoft.com/office/drawing/2014/main" id="{BBFA0101-E798-D448-8665-86148EDC44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1905000"/>
            <a:ext cx="1676400" cy="1219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7" name="Line 19">
            <a:extLst>
              <a:ext uri="{FF2B5EF4-FFF2-40B4-BE49-F238E27FC236}">
                <a16:creationId xmlns:a16="http://schemas.microsoft.com/office/drawing/2014/main" id="{DEBB7714-0AB6-3A4B-8940-0DB990FB45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0188" y="3646488"/>
            <a:ext cx="1600200" cy="12954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8" name="Line 20">
            <a:extLst>
              <a:ext uri="{FF2B5EF4-FFF2-40B4-BE49-F238E27FC236}">
                <a16:creationId xmlns:a16="http://schemas.microsoft.com/office/drawing/2014/main" id="{E7683D73-1B30-E146-87D1-C5A3599257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02350" y="3429000"/>
            <a:ext cx="1600200" cy="12954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6635" name="Picture 21" descr="n">
            <a:hlinkClick r:id="rId7" action="ppaction://hlinkpres?slideindex=9&amp;slidetitle=Slide 9"/>
            <a:extLst>
              <a:ext uri="{FF2B5EF4-FFF2-40B4-BE49-F238E27FC236}">
                <a16:creationId xmlns:a16="http://schemas.microsoft.com/office/drawing/2014/main" id="{B2BD2AC2-E73D-0948-B6A3-C59DA00F19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1076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Rectangle 20">
            <a:extLst>
              <a:ext uri="{FF2B5EF4-FFF2-40B4-BE49-F238E27FC236}">
                <a16:creationId xmlns:a16="http://schemas.microsoft.com/office/drawing/2014/main" id="{C00920FE-A1D4-9940-91AD-6DB39076C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BD29EDD-1FA6-B448-BB34-D332D229D6BE}"/>
              </a:ext>
            </a:extLst>
          </p:cNvPr>
          <p:cNvGrpSpPr>
            <a:grpSpLocks/>
          </p:cNvGrpSpPr>
          <p:nvPr/>
        </p:nvGrpSpPr>
        <p:grpSpPr bwMode="auto">
          <a:xfrm>
            <a:off x="2981325" y="2454275"/>
            <a:ext cx="2895600" cy="2070100"/>
            <a:chOff x="2256" y="1824"/>
            <a:chExt cx="1344" cy="624"/>
          </a:xfrm>
        </p:grpSpPr>
        <p:sp>
          <p:nvSpPr>
            <p:cNvPr id="22549" name="Rectangle 3">
              <a:extLst>
                <a:ext uri="{FF2B5EF4-FFF2-40B4-BE49-F238E27FC236}">
                  <a16:creationId xmlns:a16="http://schemas.microsoft.com/office/drawing/2014/main" id="{53D4B8EA-69CC-554A-AE6F-C32CDFC25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824"/>
              <a:ext cx="1344" cy="62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vi-VN" altLang="en-US">
                <a:cs typeface="Arial" pitchFamily="34" charset="0"/>
              </a:endParaRPr>
            </a:p>
          </p:txBody>
        </p:sp>
        <p:sp>
          <p:nvSpPr>
            <p:cNvPr id="20502" name="WordArt 4">
              <a:extLst>
                <a:ext uri="{FF2B5EF4-FFF2-40B4-BE49-F238E27FC236}">
                  <a16:creationId xmlns:a16="http://schemas.microsoft.com/office/drawing/2014/main" id="{7EF2AE16-8D01-2446-8434-A92017E9E5B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52" y="1872"/>
              <a:ext cx="1170" cy="5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3600" b="1" kern="10">
                  <a:ln w="9525">
                    <a:solidFill>
                      <a:srgbClr val="9900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outerShdw dist="35921" dir="2700000" algn="ctr" rotWithShape="0">
                      <a:schemeClr val="folHlink"/>
                    </a:outerShdw>
                  </a:effectLst>
                  <a:latin typeface="Times New Roman"/>
                  <a:cs typeface="Times New Roman"/>
                </a:rPr>
                <a:t>          </a:t>
              </a:r>
            </a:p>
            <a:p>
              <a:pPr algn="ctr">
                <a:defRPr/>
              </a:pPr>
              <a:r>
                <a:rPr lang="en-US" sz="3600" b="1" kern="10">
                  <a:ln w="9525">
                    <a:solidFill>
                      <a:srgbClr val="9900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outerShdw dist="35921" dir="2700000" algn="ctr" rotWithShape="0">
                      <a:schemeClr val="folHlink"/>
                    </a:outerShdw>
                  </a:effectLst>
                  <a:latin typeface="Times New Roman"/>
                  <a:cs typeface="Times New Roman"/>
                </a:rPr>
                <a:t>        </a:t>
              </a: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A64FA5D9-AAC9-7941-ADC2-52DB374670F6}"/>
              </a:ext>
            </a:extLst>
          </p:cNvPr>
          <p:cNvGrpSpPr>
            <a:grpSpLocks/>
          </p:cNvGrpSpPr>
          <p:nvPr/>
        </p:nvGrpSpPr>
        <p:grpSpPr bwMode="auto">
          <a:xfrm>
            <a:off x="4946650" y="142875"/>
            <a:ext cx="4102100" cy="2219325"/>
            <a:chOff x="3600" y="576"/>
            <a:chExt cx="1920" cy="816"/>
          </a:xfrm>
        </p:grpSpPr>
        <p:sp>
          <p:nvSpPr>
            <p:cNvPr id="22547" name="Rectangle 6" descr="Water droplets">
              <a:extLst>
                <a:ext uri="{FF2B5EF4-FFF2-40B4-BE49-F238E27FC236}">
                  <a16:creationId xmlns:a16="http://schemas.microsoft.com/office/drawing/2014/main" id="{394BC52F-E008-8A40-84CC-D37C4CB40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576"/>
              <a:ext cx="1920" cy="8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vi-VN" altLang="en-US">
                <a:cs typeface="Arial" pitchFamily="34" charset="0"/>
              </a:endParaRPr>
            </a:p>
          </p:txBody>
        </p:sp>
        <p:sp>
          <p:nvSpPr>
            <p:cNvPr id="20500" name="WordArt 7">
              <a:extLst>
                <a:ext uri="{FF2B5EF4-FFF2-40B4-BE49-F238E27FC236}">
                  <a16:creationId xmlns:a16="http://schemas.microsoft.com/office/drawing/2014/main" id="{8D5EEE59-9D8A-7B49-8557-C585482BEB7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48" y="664"/>
              <a:ext cx="1776" cy="6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vi-VN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B19C8"/>
                  </a:solidFill>
                  <a:cs typeface="Times New Roman"/>
                </a:rPr>
                <a:t>                  </a:t>
              </a:r>
            </a:p>
            <a:p>
              <a:pPr algn="ctr">
                <a:defRPr/>
              </a:pPr>
              <a:r>
                <a:rPr lang="vi-VN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B19C8"/>
                  </a:solidFill>
                  <a:cs typeface="Times New Roman"/>
                </a:rPr>
                <a:t>                              </a:t>
              </a:r>
            </a:p>
            <a:p>
              <a:pPr algn="ctr">
                <a:defRPr/>
              </a:pPr>
              <a:r>
                <a:rPr lang="vi-VN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B19C8"/>
                  </a:solidFill>
                  <a:cs typeface="Times New Roman"/>
                </a:rPr>
                <a:t>                       </a:t>
              </a:r>
            </a:p>
            <a:p>
              <a:pPr algn="ctr">
                <a:defRPr/>
              </a:pPr>
              <a:r>
                <a:rPr lang="vi-VN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B19C8"/>
                  </a:solidFill>
                  <a:cs typeface="Times New Roman"/>
                </a:rPr>
                <a:t>                  </a:t>
              </a:r>
              <a:endPara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B19C8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3E17AAC2-93C9-2848-B494-FB2D76B2F6EE}"/>
              </a:ext>
            </a:extLst>
          </p:cNvPr>
          <p:cNvGrpSpPr>
            <a:grpSpLocks/>
          </p:cNvGrpSpPr>
          <p:nvPr/>
        </p:nvGrpSpPr>
        <p:grpSpPr bwMode="auto">
          <a:xfrm>
            <a:off x="109538" y="152400"/>
            <a:ext cx="4724400" cy="1900238"/>
            <a:chOff x="288" y="624"/>
            <a:chExt cx="2352" cy="665"/>
          </a:xfrm>
        </p:grpSpPr>
        <p:sp>
          <p:nvSpPr>
            <p:cNvPr id="22545" name="Rectangle 9" descr="Bouquet">
              <a:extLst>
                <a:ext uri="{FF2B5EF4-FFF2-40B4-BE49-F238E27FC236}">
                  <a16:creationId xmlns:a16="http://schemas.microsoft.com/office/drawing/2014/main" id="{6C0C3E16-D68B-654D-8486-35F569B86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624"/>
              <a:ext cx="2352" cy="5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vi-VN" altLang="en-US">
                <a:cs typeface="Arial" pitchFamily="34" charset="0"/>
              </a:endParaRPr>
            </a:p>
          </p:txBody>
        </p:sp>
        <p:sp>
          <p:nvSpPr>
            <p:cNvPr id="7186" name="WordArt 10">
              <a:extLst>
                <a:ext uri="{FF2B5EF4-FFF2-40B4-BE49-F238E27FC236}">
                  <a16:creationId xmlns:a16="http://schemas.microsoft.com/office/drawing/2014/main" id="{5DFC2390-6FAE-1B4C-93C1-53CA716A331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2" y="665"/>
              <a:ext cx="2256" cy="6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49713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vi-VN" sz="3600" b="1" kern="10">
                  <a:solidFill>
                    <a:srgbClr val="FF0000"/>
                  </a:solidFill>
                  <a:cs typeface="Times New Roman"/>
                </a:rPr>
                <a:t>Giữ vệ sinh môi trường xung quanh:</a:t>
              </a:r>
            </a:p>
            <a:p>
              <a:pPr algn="ctr" eaLnBrk="1" hangingPunct="1">
                <a:defRPr/>
              </a:pPr>
              <a:r>
                <a:rPr lang="vi-VN" sz="3600" b="1" kern="10">
                  <a:solidFill>
                    <a:srgbClr val="FF0000"/>
                  </a:solidFill>
                  <a:cs typeface="Times New Roman"/>
                </a:rPr>
                <a:t>  - Không để ao tù nước đọng.</a:t>
              </a:r>
            </a:p>
            <a:p>
              <a:pPr algn="ctr" eaLnBrk="1" hangingPunct="1">
                <a:defRPr/>
              </a:pPr>
              <a:r>
                <a:rPr lang="vi-VN" sz="3600" kern="10">
                  <a:cs typeface="Times New Roman"/>
                </a:rPr>
                <a:t>  </a:t>
              </a: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3431DC96-D1AB-E44A-82CB-9909F2BE0A11}"/>
              </a:ext>
            </a:extLst>
          </p:cNvPr>
          <p:cNvGrpSpPr>
            <a:grpSpLocks/>
          </p:cNvGrpSpPr>
          <p:nvPr/>
        </p:nvGrpSpPr>
        <p:grpSpPr bwMode="auto">
          <a:xfrm>
            <a:off x="115888" y="4606925"/>
            <a:ext cx="3227387" cy="2152650"/>
            <a:chOff x="242" y="1154"/>
            <a:chExt cx="1200" cy="608"/>
          </a:xfrm>
        </p:grpSpPr>
        <p:sp>
          <p:nvSpPr>
            <p:cNvPr id="13324" name="Rectangle 12">
              <a:extLst>
                <a:ext uri="{FF2B5EF4-FFF2-40B4-BE49-F238E27FC236}">
                  <a16:creationId xmlns:a16="http://schemas.microsoft.com/office/drawing/2014/main" id="{8B1DB59E-1251-9B4B-8DBE-BAE11F14D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" y="1154"/>
              <a:ext cx="1200" cy="60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/>
                <a:cs typeface="Arial" pitchFamily="34" charset="0"/>
              </a:endParaRPr>
            </a:p>
          </p:txBody>
        </p:sp>
        <p:sp>
          <p:nvSpPr>
            <p:cNvPr id="20496" name="WordArt 13">
              <a:extLst>
                <a:ext uri="{FF2B5EF4-FFF2-40B4-BE49-F238E27FC236}">
                  <a16:creationId xmlns:a16="http://schemas.microsoft.com/office/drawing/2014/main" id="{EE866DFF-B946-624F-B754-310F790145E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1" y="1273"/>
              <a:ext cx="997" cy="3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B19C8"/>
                  </a:solidFill>
                  <a:latin typeface="Times New Roman"/>
                  <a:cs typeface="Times New Roman"/>
                </a:rPr>
                <a:t>         </a:t>
              </a:r>
            </a:p>
            <a:p>
              <a:pPr algn="ctr">
                <a:defRPr/>
              </a:pPr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B19C8"/>
                  </a:solidFill>
                  <a:latin typeface="Times New Roman"/>
                  <a:cs typeface="Times New Roman"/>
                </a:rPr>
                <a:t>           </a:t>
              </a:r>
            </a:p>
          </p:txBody>
        </p: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75FB6D33-24DA-6A4B-90BC-DEFFDEBD3A40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4625975"/>
            <a:ext cx="3741738" cy="2128838"/>
            <a:chOff x="3648" y="3024"/>
            <a:chExt cx="1728" cy="576"/>
          </a:xfrm>
        </p:grpSpPr>
        <p:sp>
          <p:nvSpPr>
            <p:cNvPr id="13327" name="Rectangle 15">
              <a:extLst>
                <a:ext uri="{FF2B5EF4-FFF2-40B4-BE49-F238E27FC236}">
                  <a16:creationId xmlns:a16="http://schemas.microsoft.com/office/drawing/2014/main" id="{02A5589E-0BD8-5B4D-B76C-BF86A9957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024"/>
              <a:ext cx="172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/>
                <a:cs typeface="Arial" pitchFamily="34" charset="0"/>
              </a:endParaRPr>
            </a:p>
          </p:txBody>
        </p:sp>
        <p:sp>
          <p:nvSpPr>
            <p:cNvPr id="20494" name="WordArt 16">
              <a:extLst>
                <a:ext uri="{FF2B5EF4-FFF2-40B4-BE49-F238E27FC236}">
                  <a16:creationId xmlns:a16="http://schemas.microsoft.com/office/drawing/2014/main" id="{1F05D9ED-0F0F-A04F-B940-DF3E0BF03A3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44" y="3072"/>
              <a:ext cx="1536" cy="4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            </a:t>
              </a:r>
            </a:p>
            <a:p>
              <a:pPr algn="ctr">
                <a:defRPr/>
              </a:pPr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                  </a:t>
              </a:r>
            </a:p>
          </p:txBody>
        </p:sp>
      </p:grpSp>
      <p:sp>
        <p:nvSpPr>
          <p:cNvPr id="13329" name="Line 17">
            <a:extLst>
              <a:ext uri="{FF2B5EF4-FFF2-40B4-BE49-F238E27FC236}">
                <a16:creationId xmlns:a16="http://schemas.microsoft.com/office/drawing/2014/main" id="{645CC0E2-B408-AD4F-A822-D53CD9C06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8725" y="1660525"/>
            <a:ext cx="1752600" cy="17907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0" name="Line 18">
            <a:extLst>
              <a:ext uri="{FF2B5EF4-FFF2-40B4-BE49-F238E27FC236}">
                <a16:creationId xmlns:a16="http://schemas.microsoft.com/office/drawing/2014/main" id="{D1646BF3-AF0E-A34B-9EBC-93D55AA683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13438" y="3413125"/>
            <a:ext cx="1858962" cy="11477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1" name="Line 19">
            <a:extLst>
              <a:ext uri="{FF2B5EF4-FFF2-40B4-BE49-F238E27FC236}">
                <a16:creationId xmlns:a16="http://schemas.microsoft.com/office/drawing/2014/main" id="{0D09E8C4-D7DE-4144-817B-FAF8BCA30C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76925" y="2401888"/>
            <a:ext cx="1895475" cy="990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2" name="Line 20">
            <a:extLst>
              <a:ext uri="{FF2B5EF4-FFF2-40B4-BE49-F238E27FC236}">
                <a16:creationId xmlns:a16="http://schemas.microsoft.com/office/drawing/2014/main" id="{5DFA58FF-A0C4-1244-8028-59DF6C5548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43013" y="3536950"/>
            <a:ext cx="1738312" cy="11795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3">
            <a:extLst>
              <a:ext uri="{FF2B5EF4-FFF2-40B4-BE49-F238E27FC236}">
                <a16:creationId xmlns:a16="http://schemas.microsoft.com/office/drawing/2014/main" id="{261FE337-EE99-FD49-989E-192F53229F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05113" y="2341563"/>
            <a:ext cx="3009900" cy="1751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bệnh </a:t>
            </a:r>
          </a:p>
          <a:p>
            <a:pPr algn="ctr"/>
            <a:r>
              <a:rPr lang="vi-VN" sz="36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HIV/AIDS</a:t>
            </a:r>
          </a:p>
        </p:txBody>
      </p:sp>
      <p:sp>
        <p:nvSpPr>
          <p:cNvPr id="28675" name="WordArt 12">
            <a:extLst>
              <a:ext uri="{FF2B5EF4-FFF2-40B4-BE49-F238E27FC236}">
                <a16:creationId xmlns:a16="http://schemas.microsoft.com/office/drawing/2014/main" id="{0F028EB2-BB99-1044-8F12-0B889F8875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20574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 nữ nhiễm HIV</a:t>
            </a:r>
          </a:p>
          <a:p>
            <a:pPr algn="ctr"/>
            <a:r>
              <a:rPr lang="vi-VN" sz="3600" b="1" kern="1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nên sinh con.</a:t>
            </a:r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CB1E0305-BE5D-F24D-98DD-5931A563B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371600"/>
            <a:ext cx="990600" cy="1143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7C8593D2-E61F-A44D-A317-1E380523876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97525" y="3876675"/>
            <a:ext cx="1644650" cy="15335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27B37BCC-D43D-CB44-86B8-855713615C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4114800"/>
            <a:ext cx="1541463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10F63FD0-2942-5944-A6DB-8F5932FE5B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1676400"/>
            <a:ext cx="1527175" cy="10668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80" name="WordArt 21">
            <a:extLst>
              <a:ext uri="{FF2B5EF4-FFF2-40B4-BE49-F238E27FC236}">
                <a16:creationId xmlns:a16="http://schemas.microsoft.com/office/drawing/2014/main" id="{0CC3EC7E-E009-0844-A1E9-2EE4AB6558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0" y="138113"/>
            <a:ext cx="3663950" cy="1538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nếp sống lành </a:t>
            </a:r>
          </a:p>
          <a:p>
            <a:pPr algn="ctr"/>
            <a:r>
              <a:rPr lang="vi-VN" sz="3600" kern="1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mạnh, chung thủy.</a:t>
            </a:r>
          </a:p>
        </p:txBody>
      </p:sp>
      <p:sp>
        <p:nvSpPr>
          <p:cNvPr id="28681" name="WordArt 13">
            <a:extLst>
              <a:ext uri="{FF2B5EF4-FFF2-40B4-BE49-F238E27FC236}">
                <a16:creationId xmlns:a16="http://schemas.microsoft.com/office/drawing/2014/main" id="{068F5848-BB23-374D-BB51-63FF090D34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4953000"/>
            <a:ext cx="2430463" cy="1463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dùng </a:t>
            </a:r>
          </a:p>
          <a:p>
            <a:pPr algn="ctr"/>
            <a:r>
              <a:rPr lang="vi-VN" sz="3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</a:p>
          <a:p>
            <a:pPr algn="ctr"/>
            <a:r>
              <a:rPr lang="vi-VN" sz="3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 kim tiêm.</a:t>
            </a:r>
          </a:p>
        </p:txBody>
      </p:sp>
      <p:sp>
        <p:nvSpPr>
          <p:cNvPr id="28682" name="TextBox 3">
            <a:extLst>
              <a:ext uri="{FF2B5EF4-FFF2-40B4-BE49-F238E27FC236}">
                <a16:creationId xmlns:a16="http://schemas.microsoft.com/office/drawing/2014/main" id="{22FA2611-AD73-0C4B-B159-55AB5A9CE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5410200"/>
            <a:ext cx="3005137" cy="1077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sử dụng ma túy.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>
            <a:extLst>
              <a:ext uri="{FF2B5EF4-FFF2-40B4-BE49-F238E27FC236}">
                <a16:creationId xmlns:a16="http://schemas.microsoft.com/office/drawing/2014/main" id="{00087822-0160-F241-97E0-19ADA1FAD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73163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</a:t>
            </a:r>
          </a:p>
        </p:txBody>
      </p:sp>
      <p:sp>
        <p:nvSpPr>
          <p:cNvPr id="29699" name="Text Box 4">
            <a:hlinkClick r:id="rId2" action="ppaction://hlinksldjump"/>
            <a:extLst>
              <a:ext uri="{FF2B5EF4-FFF2-40B4-BE49-F238E27FC236}">
                <a16:creationId xmlns:a16="http://schemas.microsoft.com/office/drawing/2014/main" id="{7D31B4DD-E3DF-3945-899A-D7089431F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1941513"/>
            <a:ext cx="7848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1 ) Nêu một số tình huống có thể dẫn đến nguy cơ bị xâm hại?</a:t>
            </a:r>
          </a:p>
        </p:txBody>
      </p:sp>
      <p:sp>
        <p:nvSpPr>
          <p:cNvPr id="29700" name="Text Box 5">
            <a:hlinkClick r:id="rId3" action="ppaction://hlinksldjump"/>
            <a:extLst>
              <a:ext uri="{FF2B5EF4-FFF2-40B4-BE49-F238E27FC236}">
                <a16:creationId xmlns:a16="http://schemas.microsoft.com/office/drawing/2014/main" id="{62BB9797-7EBD-2642-9D6B-BFF00F0A9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06763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Nêu cách ứng phó với nguy cơ bị xâm hại</a:t>
            </a:r>
          </a:p>
        </p:txBody>
      </p:sp>
      <p:sp>
        <p:nvSpPr>
          <p:cNvPr id="29701" name="Text Box 6">
            <a:hlinkClick r:id="rId4" action="ppaction://hlinksldjump"/>
            <a:extLst>
              <a:ext uri="{FF2B5EF4-FFF2-40B4-BE49-F238E27FC236}">
                <a16:creationId xmlns:a16="http://schemas.microsoft.com/office/drawing/2014/main" id="{10AA0E0F-27D2-EA4F-97DB-741642AEC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79888"/>
            <a:ext cx="838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rgbClr val="2B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Kể những người tin cậy để chia sẻ và người con cần tránh xa</a:t>
            </a:r>
          </a:p>
        </p:txBody>
      </p:sp>
      <p:sp>
        <p:nvSpPr>
          <p:cNvPr id="14" name="Action Button: End 1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39396F1-27AA-744B-BD4F-CD5301549AC4}"/>
              </a:ext>
            </a:extLst>
          </p:cNvPr>
          <p:cNvSpPr/>
          <p:nvPr/>
        </p:nvSpPr>
        <p:spPr>
          <a:xfrm>
            <a:off x="3581400" y="6096000"/>
            <a:ext cx="533400" cy="381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C115D1D3-ED5C-5D46-8572-45B9E952A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198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/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</a:p>
        </p:txBody>
      </p:sp>
    </p:spTree>
  </p:cSld>
  <p:clrMapOvr>
    <a:masterClrMapping/>
  </p:clrMapOvr>
  <p:transition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hlinkClick r:id="rId2" action="ppaction://hlinksldjump"/>
            <a:extLst>
              <a:ext uri="{FF2B5EF4-FFF2-40B4-BE49-F238E27FC236}">
                <a16:creationId xmlns:a16="http://schemas.microsoft.com/office/drawing/2014/main" id="{5F9D0C95-157D-2540-9E38-101B5D91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590800"/>
            <a:ext cx="358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CHIA SẺ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>
            <a:hlinkClick r:id="rId2" action="ppaction://hlinksldjump"/>
            <a:extLst>
              <a:ext uri="{FF2B5EF4-FFF2-40B4-BE49-F238E27FC236}">
                <a16:creationId xmlns:a16="http://schemas.microsoft.com/office/drawing/2014/main" id="{33FA10DF-305D-064A-B654-0827FB8E9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727075"/>
            <a:ext cx="784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1 ) Nêu một số tình huống có thể dẫn đến nguy cơ bị xâm hại?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D314D3CD-615A-8241-8C95-3D5990B3F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60563"/>
            <a:ext cx="7519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>
                <a:solidFill>
                  <a:srgbClr val="2B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một mình nơi tối tăm, vắng vẻ.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082C532-E0C5-E44A-979F-712B6BE4E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55875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>
                <a:solidFill>
                  <a:srgbClr val="2B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t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 phòng kín một mình với người lạ.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DE770BFD-1F35-C74A-99BC-E7343344F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44838"/>
            <a:ext cx="84582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>
                <a:solidFill>
                  <a:srgbClr val="2B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 tiền, quà hoặc sự giúp đỡ đặc biệt của người khác mà không rõ lí do.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5A28D95-DC6E-384D-88CF-277FFB316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13238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người lạ vào nhà khi chỉ có một mình.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35BD4970-4077-0F4E-952B-53E84CB27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4953000"/>
            <a:ext cx="594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>
                <a:solidFill>
                  <a:srgbClr val="2B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 nhiều nữ trang.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>
            <a:extLst>
              <a:ext uri="{FF2B5EF4-FFF2-40B4-BE49-F238E27FC236}">
                <a16:creationId xmlns:a16="http://schemas.microsoft.com/office/drawing/2014/main" id="{F4EAE1AD-B185-344F-BDE0-7771B9E732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2222" y="2514600"/>
            <a:ext cx="6744978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600" b="1" kern="1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>
            <a:hlinkClick r:id="rId4" action="ppaction://hlinksldjump"/>
            <a:extLst>
              <a:ext uri="{FF2B5EF4-FFF2-40B4-BE49-F238E27FC236}">
                <a16:creationId xmlns:a16="http://schemas.microsoft.com/office/drawing/2014/main" id="{3E8C565D-5995-424F-B700-30DDE7DE5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655638"/>
            <a:ext cx="891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Nêu cách ứng phó với nguy cơ bị xâm hại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59A3F-AB0C-274B-9328-FAC44CB4D891}"/>
              </a:ext>
            </a:extLst>
          </p:cNvPr>
          <p:cNvSpPr/>
          <p:nvPr/>
        </p:nvSpPr>
        <p:spPr>
          <a:xfrm>
            <a:off x="0" y="2056866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EFEC5F-A3D9-5445-8F9E-61DC45216FD7}"/>
              </a:ext>
            </a:extLst>
          </p:cNvPr>
          <p:cNvSpPr/>
          <p:nvPr/>
        </p:nvSpPr>
        <p:spPr>
          <a:xfrm>
            <a:off x="0" y="2903969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E4DC8-D57B-2942-8D4C-5034BC5E8F17}"/>
              </a:ext>
            </a:extLst>
          </p:cNvPr>
          <p:cNvSpPr/>
          <p:nvPr/>
        </p:nvSpPr>
        <p:spPr>
          <a:xfrm>
            <a:off x="0" y="3732550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>
            <a:hlinkClick r:id="rId2" action="ppaction://hlinksldjump"/>
            <a:extLst>
              <a:ext uri="{FF2B5EF4-FFF2-40B4-BE49-F238E27FC236}">
                <a16:creationId xmlns:a16="http://schemas.microsoft.com/office/drawing/2014/main" id="{21767D42-F0C8-034D-B179-610499369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385763"/>
            <a:ext cx="838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rgbClr val="2B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Kể những người tin cậy để chia sẻ và người con cần tránh xa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DCA73DD-5BE5-B14D-B64D-C2B0DCC2E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779588"/>
            <a:ext cx="35941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tin cậy:</a:t>
            </a:r>
          </a:p>
        </p:txBody>
      </p:sp>
      <p:pic>
        <p:nvPicPr>
          <p:cNvPr id="33796" name="Picture 5" descr="ban_tay_trai">
            <a:extLst>
              <a:ext uri="{FF2B5EF4-FFF2-40B4-BE49-F238E27FC236}">
                <a16:creationId xmlns:a16="http://schemas.microsoft.com/office/drawing/2014/main" id="{7AAB400A-7C02-594C-8417-80C42EED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681163"/>
            <a:ext cx="9575800" cy="600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24">
            <a:extLst>
              <a:ext uri="{FF2B5EF4-FFF2-40B4-BE49-F238E27FC236}">
                <a16:creationId xmlns:a16="http://schemas.microsoft.com/office/drawing/2014/main" id="{F1D068B6-D129-4D4C-A29B-7A278B5BC7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08202">
            <a:off x="3582988" y="2905125"/>
            <a:ext cx="1209675" cy="534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 mẹ</a:t>
            </a:r>
          </a:p>
        </p:txBody>
      </p:sp>
      <p:sp>
        <p:nvSpPr>
          <p:cNvPr id="8" name="WordArt 24">
            <a:extLst>
              <a:ext uri="{FF2B5EF4-FFF2-40B4-BE49-F238E27FC236}">
                <a16:creationId xmlns:a16="http://schemas.microsoft.com/office/drawing/2014/main" id="{50005292-C8D5-434F-BC85-3F0DB1C141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14975" y="4011613"/>
            <a:ext cx="1309688" cy="384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 bà</a:t>
            </a:r>
          </a:p>
        </p:txBody>
      </p:sp>
      <p:sp>
        <p:nvSpPr>
          <p:cNvPr id="9" name="WordArt 24">
            <a:extLst>
              <a:ext uri="{FF2B5EF4-FFF2-40B4-BE49-F238E27FC236}">
                <a16:creationId xmlns:a16="http://schemas.microsoft.com/office/drawing/2014/main" id="{9B331CE3-A5B6-C84A-9BEB-147C504B35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88075" y="4794250"/>
            <a:ext cx="1482725" cy="234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</a:t>
            </a:r>
          </a:p>
        </p:txBody>
      </p:sp>
      <p:sp>
        <p:nvSpPr>
          <p:cNvPr id="10" name="WordArt 24">
            <a:extLst>
              <a:ext uri="{FF2B5EF4-FFF2-40B4-BE49-F238E27FC236}">
                <a16:creationId xmlns:a16="http://schemas.microsoft.com/office/drawing/2014/main" id="{CE76ED1D-33BC-B64C-BFA4-ED954B9785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527800" y="5664200"/>
            <a:ext cx="1130300" cy="279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 chị</a:t>
            </a:r>
          </a:p>
        </p:txBody>
      </p:sp>
      <p:sp>
        <p:nvSpPr>
          <p:cNvPr id="11" name="WordArt 24">
            <a:extLst>
              <a:ext uri="{FF2B5EF4-FFF2-40B4-BE49-F238E27FC236}">
                <a16:creationId xmlns:a16="http://schemas.microsoft.com/office/drawing/2014/main" id="{11C159E5-E432-1D49-B946-18193D28E2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81563" y="6280150"/>
            <a:ext cx="1728787" cy="417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tổng phụ trách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oano">
            <a:extLst>
              <a:ext uri="{FF2B5EF4-FFF2-40B4-BE49-F238E27FC236}">
                <a16:creationId xmlns:a16="http://schemas.microsoft.com/office/drawing/2014/main" id="{C45A4168-FD70-E447-939A-978B89CAF9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36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oano">
            <a:extLst>
              <a:ext uri="{FF2B5EF4-FFF2-40B4-BE49-F238E27FC236}">
                <a16:creationId xmlns:a16="http://schemas.microsoft.com/office/drawing/2014/main" id="{F56CA6D5-154B-B345-B685-84F231F15E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495800"/>
            <a:ext cx="1236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oano">
            <a:extLst>
              <a:ext uri="{FF2B5EF4-FFF2-40B4-BE49-F238E27FC236}">
                <a16:creationId xmlns:a16="http://schemas.microsoft.com/office/drawing/2014/main" id="{59A305CA-DBFA-FB45-8256-F108463AC0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029200"/>
            <a:ext cx="1236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oano">
            <a:extLst>
              <a:ext uri="{FF2B5EF4-FFF2-40B4-BE49-F238E27FC236}">
                <a16:creationId xmlns:a16="http://schemas.microsoft.com/office/drawing/2014/main" id="{06BBF119-0ED4-CC4D-933D-BC09842F1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236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oano">
            <a:extLst>
              <a:ext uri="{FF2B5EF4-FFF2-40B4-BE49-F238E27FC236}">
                <a16:creationId xmlns:a16="http://schemas.microsoft.com/office/drawing/2014/main" id="{7E8C59EB-CE8C-B847-A6C1-C7E1E0C681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91200"/>
            <a:ext cx="1236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8">
            <a:extLst>
              <a:ext uri="{FF2B5EF4-FFF2-40B4-BE49-F238E27FC236}">
                <a16:creationId xmlns:a16="http://schemas.microsoft.com/office/drawing/2014/main" id="{897502F3-9456-2844-ACFE-33B484BE33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1981200"/>
            <a:ext cx="7315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>
                <a:rot lat="20699993" lon="600000" rev="0"/>
              </a:camera>
              <a:lightRig rig="legacyFlat3" dir="r"/>
            </a:scene3d>
            <a:sp3d extrusionH="887400" prstMaterial="legacyMatte">
              <a:extrusionClr>
                <a:srgbClr val="FFFFFF"/>
              </a:extrusionClr>
              <a:contourClr>
                <a:srgbClr val="CC0066"/>
              </a:contourClr>
            </a:sp3d>
          </a:bodyPr>
          <a:lstStyle/>
          <a:p>
            <a:pPr algn="ctr"/>
            <a:r>
              <a:rPr lang="vi-VN" sz="3600" b="1" i="1" kern="10">
                <a:ln w="9525">
                  <a:round/>
                  <a:headEnd/>
                  <a:tailEnd/>
                </a:ln>
                <a:solidFill>
                  <a:srgbClr val="CC0066"/>
                </a:solidFill>
                <a:latin typeface="+mn-lt"/>
                <a:ea typeface="+mn-lt"/>
                <a:cs typeface="+mn-lt"/>
              </a:rPr>
              <a:t>Em làm</a:t>
            </a:r>
          </a:p>
          <a:p>
            <a:pPr algn="ctr"/>
            <a:r>
              <a:rPr lang="vi-VN" sz="3600" b="1" i="1" kern="10">
                <a:ln w="9525">
                  <a:round/>
                  <a:headEnd/>
                  <a:tailEnd/>
                </a:ln>
                <a:solidFill>
                  <a:srgbClr val="CC0066"/>
                </a:solidFill>
                <a:latin typeface="+mn-lt"/>
                <a:ea typeface="+mn-lt"/>
                <a:cs typeface="+mn-lt"/>
              </a:rPr>
              <a:t>"Bác sĩ nhỏ tuổi"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CD24EC2-568E-9E4A-9DFE-1CC1DE03C5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/>
          <a:p>
            <a:pPr>
              <a:defRPr/>
            </a:pPr>
            <a:fld id="{DC59DBD7-AC90-48E6-B6BC-AF1D4165B415}" type="datetime1"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11/5/22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B4991D1-9FA1-6641-BAB2-A8AD8B958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Đoàn Đức Thái -TH Nam Trạch</a:t>
            </a:r>
          </a:p>
        </p:txBody>
      </p:sp>
      <p:pic>
        <p:nvPicPr>
          <p:cNvPr id="6" name="Picture 2" descr="bflyline3">
            <a:extLst>
              <a:ext uri="{FF2B5EF4-FFF2-40B4-BE49-F238E27FC236}">
                <a16:creationId xmlns:a16="http://schemas.microsoft.com/office/drawing/2014/main" id="{FD3AF767-3ACF-A245-B867-0F7C00B6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bflyline3">
            <a:extLst>
              <a:ext uri="{FF2B5EF4-FFF2-40B4-BE49-F238E27FC236}">
                <a16:creationId xmlns:a16="http://schemas.microsoft.com/office/drawing/2014/main" id="{70DBC668-2A72-E04C-B102-A4C736488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huchimnhodethuong.wma">
            <a:hlinkClick r:id="" action="ppaction://media"/>
            <a:extLst>
              <a:ext uri="{FF2B5EF4-FFF2-40B4-BE49-F238E27FC236}">
                <a16:creationId xmlns:a16="http://schemas.microsoft.com/office/drawing/2014/main" id="{55B5BF62-80F5-FF48-A771-FDF0E4D47E18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46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19F3AE94-681C-E346-A98C-6373E3FEE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38200"/>
            <a:ext cx="8153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Tác nhân gây bệnh sốt xuất huyết là: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1627E89-86BD-034F-853A-A27354633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19400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Giun chỉ.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5BC488B9-04C2-4C4F-9F3C-F7F1579F244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989013" y="3992563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Muỗi vằn.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D979A5-464F-4641-A012-5E389F103F1A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065213" y="5257800"/>
            <a:ext cx="5640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Muỗi a – nô –phen.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0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10" grpId="0"/>
      <p:bldP spid="11" grpId="0" build="allAtOnce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E7E29-55F4-7B49-9627-AB360A77AB0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/>
          <a:p>
            <a:pPr>
              <a:defRPr/>
            </a:pPr>
            <a:fld id="{DCE3EBA2-D0D8-4061-A9AA-5AFEA51FEFCA}" type="datetime1"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11/5/22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8AE12-4251-6D46-B127-9B3F97D4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Đoàn Đức Thái -TH Nam Trạch</a:t>
            </a:r>
          </a:p>
        </p:txBody>
      </p:sp>
      <p:pic>
        <p:nvPicPr>
          <p:cNvPr id="36868" name="Picture 2" descr="Hinh nen ">
            <a:extLst>
              <a:ext uri="{FF2B5EF4-FFF2-40B4-BE49-F238E27FC236}">
                <a16:creationId xmlns:a16="http://schemas.microsoft.com/office/drawing/2014/main" id="{3EFEFCCA-A01B-844E-AB4E-89DEBAD98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1112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90CF2B0A-8FDD-354E-BBE9-2CE9772CE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"/>
            <a:ext cx="800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3 )   Theo bạn, trẻ em có thể tham gia phòng tránh HIV / AIDS như thế nào?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BE99A32-8CFD-AF41-8FE1-CCC766F78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288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 )   Tìm hiểu, học tập về các đường lây nhiễm và cách  phòng tránh HIV / AIDS 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EBEABCFB-65F9-E24B-B507-33A77C812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82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 )   Cả  a và b đều đúng.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259BAAF-94BF-B849-A66D-1DB8EC964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71800"/>
            <a:ext cx="830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 )   Ý  thức được các nguy cơ lây nhiễm HIV và có hành vi tự bảo vệ trước các nguy cơ đó. 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5F671D25-F382-9846-8EEC-0907A141A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5720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allAtOnce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9D582-9ED6-0042-BCFE-397F6CBE9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10366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000" dirty="0">
                <a:solidFill>
                  <a:srgbClr val="FF0000"/>
                </a:solidFill>
              </a:rPr>
              <a:t>NHÀ TUYÊN TRUYỀN GIỎI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AAF64-1D6E-2840-828E-DD50FFE49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0"/>
            <a:ext cx="6781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HIV/AISD,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6">
            <a:extLst>
              <a:ext uri="{FF2B5EF4-FFF2-40B4-BE49-F238E27FC236}">
                <a16:creationId xmlns:a16="http://schemas.microsoft.com/office/drawing/2014/main" id="{02276177-FDEF-2840-BC6B-FBA7F086AB5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5470525"/>
            <a:ext cx="4184650" cy="1387475"/>
            <a:chOff x="1548265" y="3628625"/>
            <a:chExt cx="8930255" cy="3597449"/>
          </a:xfrm>
        </p:grpSpPr>
        <p:pic>
          <p:nvPicPr>
            <p:cNvPr id="13318" name="图片 50">
              <a:extLst>
                <a:ext uri="{FF2B5EF4-FFF2-40B4-BE49-F238E27FC236}">
                  <a16:creationId xmlns:a16="http://schemas.microsoft.com/office/drawing/2014/main" id="{0E7AE613-9FF0-DB45-A44B-3F9B6D13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265" y="3628625"/>
              <a:ext cx="1549862" cy="3597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图形 51">
              <a:extLst>
                <a:ext uri="{FF2B5EF4-FFF2-40B4-BE49-F238E27FC236}">
                  <a16:creationId xmlns:a16="http://schemas.microsoft.com/office/drawing/2014/main" id="{BBF885AB-686C-EE45-AADB-40603B1AF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565" y="3845153"/>
              <a:ext cx="1304450" cy="3380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图片 52">
              <a:extLst>
                <a:ext uri="{FF2B5EF4-FFF2-40B4-BE49-F238E27FC236}">
                  <a16:creationId xmlns:a16="http://schemas.microsoft.com/office/drawing/2014/main" id="{5498DB74-26B8-8F43-8BDE-B154EECC8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453" y="3628625"/>
              <a:ext cx="1307437" cy="355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图片 53">
              <a:extLst>
                <a:ext uri="{FF2B5EF4-FFF2-40B4-BE49-F238E27FC236}">
                  <a16:creationId xmlns:a16="http://schemas.microsoft.com/office/drawing/2014/main" id="{0FE4C746-E448-1E43-872D-714D5CEBF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328" y="4022292"/>
              <a:ext cx="1158635" cy="3203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图片 54">
              <a:extLst>
                <a:ext uri="{FF2B5EF4-FFF2-40B4-BE49-F238E27FC236}">
                  <a16:creationId xmlns:a16="http://schemas.microsoft.com/office/drawing/2014/main" id="{2F4A21A0-3C4B-774D-B7CF-F61049356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400" y="3845153"/>
              <a:ext cx="1940120" cy="335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文本框 55">
            <a:extLst>
              <a:ext uri="{FF2B5EF4-FFF2-40B4-BE49-F238E27FC236}">
                <a16:creationId xmlns:a16="http://schemas.microsoft.com/office/drawing/2014/main" id="{890686E6-DC1E-A548-83FE-CF66D35AEF33}"/>
              </a:ext>
            </a:extLst>
          </p:cNvPr>
          <p:cNvSpPr txBox="1"/>
          <p:nvPr/>
        </p:nvSpPr>
        <p:spPr>
          <a:xfrm>
            <a:off x="152400" y="1938150"/>
            <a:ext cx="8634413" cy="28386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031" tIns="34016" rIns="68031" bIns="3401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0314">
              <a:defRPr/>
            </a:pPr>
            <a:r>
              <a:rPr lang="en-US" altLang="zh-CN" sz="60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TIẾT HỌC KẾT THÚC!</a:t>
            </a:r>
          </a:p>
          <a:p>
            <a:pPr algn="ctr" defTabSz="680314">
              <a:defRPr/>
            </a:pPr>
            <a:r>
              <a:rPr lang="en-US" altLang="zh-CN" sz="6000" b="1" i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Chúc</a:t>
            </a:r>
            <a:r>
              <a:rPr lang="en-US" altLang="zh-CN" sz="6000" b="1" i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i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các</a:t>
            </a:r>
            <a:r>
              <a:rPr lang="en-US" altLang="zh-CN" sz="6000" b="1" i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i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6000" b="1" i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i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chăm</a:t>
            </a:r>
            <a:r>
              <a:rPr lang="en-US" altLang="zh-CN" sz="6000" b="1" i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i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ngoan</a:t>
            </a:r>
            <a:r>
              <a:rPr lang="en-US" altLang="zh-CN" sz="6000" b="1" i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, </a:t>
            </a:r>
            <a:r>
              <a:rPr lang="en-US" altLang="zh-CN" sz="6000" b="1" i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học</a:t>
            </a:r>
            <a:r>
              <a:rPr lang="en-US" altLang="zh-CN" sz="6000" b="1" i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i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tốt</a:t>
            </a:r>
            <a:r>
              <a:rPr lang="en-US" altLang="zh-CN" sz="6000" b="1" i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!</a:t>
            </a:r>
            <a:endParaRPr lang="zh-CN" altLang="en-US" sz="4400" b="1" i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5689208"/>
      </p:ext>
    </p:extLst>
  </p:cSld>
  <p:clrMapOvr>
    <a:masterClrMapping/>
  </p:clrMapOvr>
  <p:transition spd="slow" advClick="0">
    <p:fade/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F1965005-384D-FE49-8560-193DA2A22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AF67A54-6D91-F942-87ED-43ECDA2F4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13375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Chăm  sóc con cái.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0FCE56A-C066-B947-9707-319E390E5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44418"/>
            <a:ext cx="480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4B9F9F4-3DFA-0342-8866-3F653B2FA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2274448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1C4C2A5E-8507-3440-AE9A-D2ADA157A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2219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51D68316-2010-7344-809C-07F739DA9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1E530D28-69EE-7547-9A6F-57F37DC4F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49" y="1905794"/>
            <a:ext cx="7229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Từ 10 đến 15 tuổi.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1281EB5-DA4D-B942-A1BA-AAD14790D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49" y="2704208"/>
            <a:ext cx="8543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C678AE20-A9C1-4B4E-8507-1F0E0F6B1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48" y="3502622"/>
            <a:ext cx="8543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57660484-9081-1F4A-86EE-4FA969F7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1821657"/>
            <a:ext cx="800101" cy="838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AB6AED54-C1B9-0C42-ADAD-577CF278C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228600"/>
            <a:ext cx="89725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26ABE2A-4826-DF49-A310-55C65FC9E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66142"/>
            <a:ext cx="502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6226E01-34AD-7A4E-A56B-B103AB110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" y="2039241"/>
            <a:ext cx="594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96F9D8BF-A806-5945-92A7-3F457AB21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2707577"/>
            <a:ext cx="594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D8C30ED8-C15A-4647-A081-74D74FDDC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9860"/>
            <a:ext cx="800101" cy="838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13334 -0.3310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1655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8FEDFAD5-67C6-D04C-B6F9-AC5BD396F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65815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975B356-A2A2-DE44-A326-38F349F76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607A0E9-02FC-1D40-ABFE-32E7F1236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884524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87EBB16B-E47D-2741-8760-CF6CB33D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1567943"/>
            <a:ext cx="6286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07227907-F0CC-2442-BD13-83BBBE792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2900866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2CFC546E-7523-604C-9FB4-A37C77540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7559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83358EB-3639-9046-81BB-41B6DDD0D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2218530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2">
            <a:extLst>
              <a:ext uri="{FF2B5EF4-FFF2-40B4-BE49-F238E27FC236}">
                <a16:creationId xmlns:a16="http://schemas.microsoft.com/office/drawing/2014/main" id="{10F99F77-886E-4A43-8AFA-EA8C2CD02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9D59B0-3E86-9447-8484-FB583AE8719F}"/>
              </a:ext>
            </a:extLst>
          </p:cNvPr>
          <p:cNvSpPr txBox="1"/>
          <p:nvPr/>
        </p:nvSpPr>
        <p:spPr>
          <a:xfrm>
            <a:off x="119062" y="2725016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8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ÔN TẬP</a:t>
            </a:r>
            <a:endParaRPr lang="en-US" sz="4800" b="1" kern="1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rial"/>
            </a:endParaRPr>
          </a:p>
          <a:p>
            <a:pPr algn="ctr">
              <a:defRPr/>
            </a:pPr>
            <a:r>
              <a:rPr lang="vi-VN" sz="48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CON NGƯỜI VÀ SỨC KHỎE</a:t>
            </a:r>
            <a:endParaRPr lang="en-US" sz="4800" b="1" kern="1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rial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 descr="White marble">
            <a:extLst>
              <a:ext uri="{FF2B5EF4-FFF2-40B4-BE49-F238E27FC236}">
                <a16:creationId xmlns:a16="http://schemas.microsoft.com/office/drawing/2014/main" id="{076571B1-CB95-3042-A45D-AEF76FC6D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200"/>
            <a:ext cx="4210050" cy="1543050"/>
          </a:xfrm>
          <a:prstGeom prst="cloudCallout">
            <a:avLst>
              <a:gd name="adj1" fmla="val 29347"/>
              <a:gd name="adj2" fmla="val 13409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7F176E-D2A0-EC46-8647-6303BDC1BCD4}"/>
              </a:ext>
            </a:extLst>
          </p:cNvPr>
          <p:cNvSpPr/>
          <p:nvPr/>
        </p:nvSpPr>
        <p:spPr>
          <a:xfrm>
            <a:off x="857250" y="2286000"/>
            <a:ext cx="7943850" cy="2857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HIV/AIDS.</a:t>
            </a:r>
          </a:p>
          <a:p>
            <a:pPr algn="just">
              <a:buFontTx/>
              <a:buChar char="-"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White marble">
            <a:extLst>
              <a:ext uri="{FF2B5EF4-FFF2-40B4-BE49-F238E27FC236}">
                <a16:creationId xmlns:a16="http://schemas.microsoft.com/office/drawing/2014/main" id="{2800FCDF-5E23-2142-9305-6E66ABD15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2571750"/>
            <a:ext cx="4343400" cy="1314450"/>
          </a:xfrm>
          <a:prstGeom prst="cloudCallout">
            <a:avLst>
              <a:gd name="adj1" fmla="val 20403"/>
              <a:gd name="adj2" fmla="val 3456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3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704</TotalTime>
  <Words>1013</Words>
  <Application>Microsoft Macintosh PowerPoint</Application>
  <PresentationFormat>On-screen Show (4:3)</PresentationFormat>
  <Paragraphs>190</Paragraphs>
  <Slides>26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Comic Sans MS</vt:lpstr>
      <vt:lpstr>Arial</vt:lpstr>
      <vt:lpstr>Calibri</vt:lpstr>
      <vt:lpstr>Constantia</vt:lpstr>
      <vt:lpstr>Wingdings 2</vt:lpstr>
      <vt:lpstr>Times New Roman</vt:lpstr>
      <vt:lpstr>Wingdings</vt:lpstr>
      <vt:lpstr>宋体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HK Computer</dc:creator>
  <cp:lastModifiedBy>Microsoft Office User</cp:lastModifiedBy>
  <cp:revision>93</cp:revision>
  <dcterms:created xsi:type="dcterms:W3CDTF">2008-11-03T13:31:51Z</dcterms:created>
  <dcterms:modified xsi:type="dcterms:W3CDTF">2022-11-05T15:43:40Z</dcterms:modified>
</cp:coreProperties>
</file>