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340" r:id="rId3"/>
    <p:sldId id="383" r:id="rId4"/>
    <p:sldId id="272" r:id="rId5"/>
    <p:sldId id="284" r:id="rId6"/>
    <p:sldId id="273" r:id="rId7"/>
    <p:sldId id="286" r:id="rId8"/>
    <p:sldId id="382" r:id="rId9"/>
    <p:sldId id="344" r:id="rId10"/>
    <p:sldId id="288" r:id="rId11"/>
    <p:sldId id="34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15" autoAdjust="0"/>
    <p:restoredTop sz="95872"/>
  </p:normalViewPr>
  <p:slideViewPr>
    <p:cSldViewPr snapToGrid="0">
      <p:cViewPr varScale="1">
        <p:scale>
          <a:sx n="79" d="100"/>
          <a:sy n="79" d="100"/>
        </p:scale>
        <p:origin x="672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16D65-69CA-4EE6-BABF-4A1A17CB6B36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6F362-82C5-498C-BBD8-C9FA1BB9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14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6FF5628-D628-4344-B9A9-90087DDF4FDB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13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B911-ACA2-4D78-8610-D3BEEFED6354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D913-715F-49EF-A3AC-2DC13B5A3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B911-ACA2-4D78-8610-D3BEEFED6354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D913-715F-49EF-A3AC-2DC13B5A3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B911-ACA2-4D78-8610-D3BEEFED6354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D913-715F-49EF-A3AC-2DC13B5A3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 hasCustomPrompt="1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506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119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576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 hasCustomPrompt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521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 hasCustomPrompt="1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222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30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511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326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B911-ACA2-4D78-8610-D3BEEFED6354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D913-715F-49EF-A3AC-2DC13B5A3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891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263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90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B911-ACA2-4D78-8610-D3BEEFED6354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D913-715F-49EF-A3AC-2DC13B5A3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B911-ACA2-4D78-8610-D3BEEFED6354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D913-715F-49EF-A3AC-2DC13B5A3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B911-ACA2-4D78-8610-D3BEEFED6354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D913-715F-49EF-A3AC-2DC13B5A3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B911-ACA2-4D78-8610-D3BEEFED6354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D913-715F-49EF-A3AC-2DC13B5A3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B911-ACA2-4D78-8610-D3BEEFED6354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D913-715F-49EF-A3AC-2DC13B5A3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B911-ACA2-4D78-8610-D3BEEFED6354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D913-715F-49EF-A3AC-2DC13B5A3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B911-ACA2-4D78-8610-D3BEEFED6354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D913-715F-49EF-A3AC-2DC13B5A3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BB911-ACA2-4D78-8610-D3BEEFED6354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AD913-715F-49EF-A3AC-2DC13B5A3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5ACE4-0E76-453A-9D57-D69B3D2FF601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78983-859F-44D6-A4CF-A4A33A60A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71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0" y="1066801"/>
            <a:ext cx="89154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TOÁN</a:t>
            </a: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6705600" y="4876800"/>
            <a:ext cx="2895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0033CC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1916113" y="304801"/>
            <a:ext cx="853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en-GB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35062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0" y="1066801"/>
            <a:ext cx="89154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6705600" y="4876800"/>
            <a:ext cx="2895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0033CC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91529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4294967295"/>
          </p:nvPr>
        </p:nvSpPr>
        <p:spPr>
          <a:xfrm>
            <a:off x="1439863" y="1408113"/>
            <a:ext cx="10752137" cy="490537"/>
          </a:xfrm>
        </p:spPr>
        <p:txBody>
          <a:bodyPr>
            <a:noAutofit/>
          </a:bodyPr>
          <a:lstStyle/>
          <a:p>
            <a:pPr marL="0" indent="396875">
              <a:buNone/>
            </a:pP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?</a:t>
            </a:r>
          </a:p>
        </p:txBody>
      </p:sp>
      <p:sp>
        <p:nvSpPr>
          <p:cNvPr id="8195" name="TextBox 43"/>
          <p:cNvSpPr txBox="1">
            <a:spLocks noChangeArrowheads="1"/>
          </p:cNvSpPr>
          <p:nvPr/>
        </p:nvSpPr>
        <p:spPr bwMode="auto">
          <a:xfrm>
            <a:off x="3352800" y="6179228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3</a:t>
            </a:r>
          </a:p>
        </p:txBody>
      </p:sp>
      <p:sp>
        <p:nvSpPr>
          <p:cNvPr id="8196" name="TextBox 44"/>
          <p:cNvSpPr txBox="1">
            <a:spLocks noChangeArrowheads="1"/>
          </p:cNvSpPr>
          <p:nvPr/>
        </p:nvSpPr>
        <p:spPr bwMode="auto">
          <a:xfrm>
            <a:off x="7543800" y="6179228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4</a:t>
            </a:r>
          </a:p>
        </p:txBody>
      </p:sp>
      <p:grpSp>
        <p:nvGrpSpPr>
          <p:cNvPr id="8197" name="Group 57"/>
          <p:cNvGrpSpPr>
            <a:grpSpLocks/>
          </p:cNvGrpSpPr>
          <p:nvPr/>
        </p:nvGrpSpPr>
        <p:grpSpPr bwMode="auto">
          <a:xfrm>
            <a:off x="1905001" y="2759752"/>
            <a:ext cx="4652963" cy="1606550"/>
            <a:chOff x="405945" y="2295525"/>
            <a:chExt cx="4628018" cy="1605895"/>
          </a:xfrm>
        </p:grpSpPr>
        <p:grpSp>
          <p:nvGrpSpPr>
            <p:cNvPr id="8238" name="Group 22"/>
            <p:cNvGrpSpPr>
              <a:grpSpLocks/>
            </p:cNvGrpSpPr>
            <p:nvPr/>
          </p:nvGrpSpPr>
          <p:grpSpPr bwMode="auto">
            <a:xfrm>
              <a:off x="685800" y="2743200"/>
              <a:ext cx="4348163" cy="731838"/>
              <a:chOff x="762000" y="2667000"/>
              <a:chExt cx="4348176" cy="731520"/>
            </a:xfrm>
          </p:grpSpPr>
          <p:grpSp>
            <p:nvGrpSpPr>
              <p:cNvPr id="8243" name="Group 6"/>
              <p:cNvGrpSpPr>
                <a:grpSpLocks/>
              </p:cNvGrpSpPr>
              <p:nvPr/>
            </p:nvGrpSpPr>
            <p:grpSpPr bwMode="auto">
              <a:xfrm>
                <a:off x="762000" y="2667000"/>
                <a:ext cx="1452576" cy="731520"/>
                <a:chOff x="762000" y="2667000"/>
                <a:chExt cx="1452576" cy="73152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761627" y="2666817"/>
                  <a:ext cx="732653" cy="731222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481648" y="2666817"/>
                  <a:ext cx="732653" cy="731222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244" name="Group 7"/>
              <p:cNvGrpSpPr>
                <a:grpSpLocks/>
              </p:cNvGrpSpPr>
              <p:nvPr/>
            </p:nvGrpSpPr>
            <p:grpSpPr bwMode="auto">
              <a:xfrm>
                <a:off x="2209800" y="2667000"/>
                <a:ext cx="1452576" cy="731520"/>
                <a:chOff x="762000" y="2667000"/>
                <a:chExt cx="1452576" cy="731520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761764" y="2666817"/>
                  <a:ext cx="732653" cy="731222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1481786" y="2666817"/>
                  <a:ext cx="732653" cy="731222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245" name="Group 10"/>
              <p:cNvGrpSpPr>
                <a:grpSpLocks/>
              </p:cNvGrpSpPr>
              <p:nvPr/>
            </p:nvGrpSpPr>
            <p:grpSpPr bwMode="auto">
              <a:xfrm>
                <a:off x="3657600" y="2667000"/>
                <a:ext cx="1452576" cy="731520"/>
                <a:chOff x="762000" y="2667000"/>
                <a:chExt cx="1452576" cy="731520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761902" y="2666817"/>
                  <a:ext cx="732653" cy="731222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1481923" y="2666817"/>
                  <a:ext cx="732653" cy="731222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8239" name="TextBox 41"/>
            <p:cNvSpPr txBox="1">
              <a:spLocks noChangeArrowheads="1"/>
            </p:cNvSpPr>
            <p:nvPr/>
          </p:nvSpPr>
          <p:spPr bwMode="auto">
            <a:xfrm>
              <a:off x="1752823" y="3378200"/>
              <a:ext cx="137214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alt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  <p:grpSp>
          <p:nvGrpSpPr>
            <p:cNvPr id="8240" name="Group 49"/>
            <p:cNvGrpSpPr>
              <a:grpSpLocks/>
            </p:cNvGrpSpPr>
            <p:nvPr/>
          </p:nvGrpSpPr>
          <p:grpSpPr bwMode="auto">
            <a:xfrm>
              <a:off x="405945" y="2295525"/>
              <a:ext cx="1194257" cy="923985"/>
              <a:chOff x="406178" y="2296181"/>
              <a:chExt cx="1194024" cy="922830"/>
            </a:xfrm>
          </p:grpSpPr>
          <p:sp>
            <p:nvSpPr>
              <p:cNvPr id="8241" name="TextBox 45"/>
              <p:cNvSpPr txBox="1">
                <a:spLocks noChangeArrowheads="1"/>
              </p:cNvSpPr>
              <p:nvPr/>
            </p:nvSpPr>
            <p:spPr bwMode="auto">
              <a:xfrm>
                <a:off x="685831" y="2296181"/>
                <a:ext cx="914371" cy="399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4" rIns="9144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1cm</a:t>
                </a:r>
              </a:p>
            </p:txBody>
          </p:sp>
          <p:sp>
            <p:nvSpPr>
              <p:cNvPr id="8242" name="TextBox 46"/>
              <p:cNvSpPr txBox="1">
                <a:spLocks noChangeArrowheads="1"/>
              </p:cNvSpPr>
              <p:nvPr/>
            </p:nvSpPr>
            <p:spPr bwMode="auto">
              <a:xfrm>
                <a:off x="406178" y="2819401"/>
                <a:ext cx="914370" cy="399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4" rIns="9144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1cm</a:t>
                </a:r>
              </a:p>
            </p:txBody>
          </p:sp>
        </p:grpSp>
      </p:grpSp>
      <p:grpSp>
        <p:nvGrpSpPr>
          <p:cNvPr id="8198" name="Group 58"/>
          <p:cNvGrpSpPr>
            <a:grpSpLocks/>
          </p:cNvGrpSpPr>
          <p:nvPr/>
        </p:nvGrpSpPr>
        <p:grpSpPr bwMode="auto">
          <a:xfrm>
            <a:off x="6781800" y="1997752"/>
            <a:ext cx="3886200" cy="2305050"/>
            <a:chOff x="5410200" y="1447800"/>
            <a:chExt cx="3886200" cy="2305110"/>
          </a:xfrm>
        </p:grpSpPr>
        <p:sp>
          <p:nvSpPr>
            <p:cNvPr id="8223" name="TextBox 42"/>
            <p:cNvSpPr txBox="1">
              <a:spLocks noChangeArrowheads="1"/>
            </p:cNvSpPr>
            <p:nvPr/>
          </p:nvSpPr>
          <p:spPr bwMode="auto">
            <a:xfrm>
              <a:off x="6172200" y="3352800"/>
              <a:ext cx="1371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2</a:t>
              </a:r>
            </a:p>
          </p:txBody>
        </p:sp>
        <p:grpSp>
          <p:nvGrpSpPr>
            <p:cNvPr id="8224" name="Group 55"/>
            <p:cNvGrpSpPr>
              <a:grpSpLocks/>
            </p:cNvGrpSpPr>
            <p:nvPr/>
          </p:nvGrpSpPr>
          <p:grpSpPr bwMode="auto">
            <a:xfrm>
              <a:off x="5410200" y="1447800"/>
              <a:ext cx="3886200" cy="1958975"/>
              <a:chOff x="5257800" y="1945944"/>
              <a:chExt cx="3886200" cy="1958680"/>
            </a:xfrm>
          </p:grpSpPr>
          <p:grpSp>
            <p:nvGrpSpPr>
              <p:cNvPr id="8225" name="Group 53"/>
              <p:cNvGrpSpPr>
                <a:grpSpLocks/>
              </p:cNvGrpSpPr>
              <p:nvPr/>
            </p:nvGrpSpPr>
            <p:grpSpPr bwMode="auto">
              <a:xfrm>
                <a:off x="5257800" y="1945944"/>
                <a:ext cx="3170832" cy="1958680"/>
                <a:chOff x="5611504" y="1945944"/>
                <a:chExt cx="3170832" cy="1958680"/>
              </a:xfrm>
            </p:grpSpPr>
            <p:grpSp>
              <p:nvGrpSpPr>
                <p:cNvPr id="8227" name="Group 31"/>
                <p:cNvGrpSpPr>
                  <a:grpSpLocks/>
                </p:cNvGrpSpPr>
                <p:nvPr/>
              </p:nvGrpSpPr>
              <p:grpSpPr bwMode="auto">
                <a:xfrm>
                  <a:off x="5611504" y="2438400"/>
                  <a:ext cx="2941320" cy="1466224"/>
                  <a:chOff x="5611504" y="2438400"/>
                  <a:chExt cx="2941320" cy="1466224"/>
                </a:xfrm>
              </p:grpSpPr>
              <p:sp>
                <p:nvSpPr>
                  <p:cNvPr id="15" name="Rectangle 14"/>
                  <p:cNvSpPr/>
                  <p:nvPr/>
                </p:nvSpPr>
                <p:spPr>
                  <a:xfrm>
                    <a:off x="5611504" y="3172929"/>
                    <a:ext cx="731838" cy="731746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" name="Rectangle 15"/>
                  <p:cNvSpPr/>
                  <p:nvPr/>
                </p:nvSpPr>
                <p:spPr>
                  <a:xfrm>
                    <a:off x="6346517" y="3172929"/>
                    <a:ext cx="730250" cy="731746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" name="Rectangle 17"/>
                  <p:cNvSpPr/>
                  <p:nvPr/>
                </p:nvSpPr>
                <p:spPr>
                  <a:xfrm>
                    <a:off x="7086292" y="3172929"/>
                    <a:ext cx="717550" cy="731746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9" name="Rectangle 18"/>
                  <p:cNvSpPr/>
                  <p:nvPr/>
                </p:nvSpPr>
                <p:spPr>
                  <a:xfrm>
                    <a:off x="7807017" y="3172929"/>
                    <a:ext cx="731837" cy="731746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" name="Rectangle 20"/>
                  <p:cNvSpPr/>
                  <p:nvPr/>
                </p:nvSpPr>
                <p:spPr>
                  <a:xfrm>
                    <a:off x="5611504" y="2438008"/>
                    <a:ext cx="731838" cy="731747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7086292" y="2441183"/>
                    <a:ext cx="717550" cy="731747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8228" name="TextBox 47"/>
                <p:cNvSpPr txBox="1">
                  <a:spLocks noChangeArrowheads="1"/>
                </p:cNvSpPr>
                <p:nvPr/>
              </p:nvSpPr>
              <p:spPr bwMode="auto">
                <a:xfrm>
                  <a:off x="6400800" y="2739732"/>
                  <a:ext cx="914400" cy="400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4" rIns="9144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1cm</a:t>
                  </a:r>
                </a:p>
              </p:txBody>
            </p:sp>
            <p:sp>
              <p:nvSpPr>
                <p:cNvPr id="8229" name="TextBox 48"/>
                <p:cNvSpPr txBox="1">
                  <a:spLocks noChangeArrowheads="1"/>
                </p:cNvSpPr>
                <p:nvPr/>
              </p:nvSpPr>
              <p:spPr bwMode="auto">
                <a:xfrm>
                  <a:off x="5644488" y="1945944"/>
                  <a:ext cx="914400" cy="400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4" rIns="9144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1cm</a:t>
                  </a:r>
                </a:p>
              </p:txBody>
            </p:sp>
            <p:sp>
              <p:nvSpPr>
                <p:cNvPr id="8230" name="TextBox 50"/>
                <p:cNvSpPr txBox="1">
                  <a:spLocks noChangeArrowheads="1"/>
                </p:cNvSpPr>
                <p:nvPr/>
              </p:nvSpPr>
              <p:spPr bwMode="auto">
                <a:xfrm>
                  <a:off x="7867936" y="2739732"/>
                  <a:ext cx="914400" cy="400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4" rIns="9144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1cm</a:t>
                  </a:r>
                </a:p>
              </p:txBody>
            </p:sp>
            <p:sp>
              <p:nvSpPr>
                <p:cNvPr id="8231" name="TextBox 51"/>
                <p:cNvSpPr txBox="1">
                  <a:spLocks noChangeArrowheads="1"/>
                </p:cNvSpPr>
                <p:nvPr/>
              </p:nvSpPr>
              <p:spPr bwMode="auto">
                <a:xfrm>
                  <a:off x="7105936" y="1945944"/>
                  <a:ext cx="914400" cy="400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4" rIns="9144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1cm</a:t>
                  </a:r>
                </a:p>
              </p:txBody>
            </p:sp>
          </p:grpSp>
          <p:sp>
            <p:nvSpPr>
              <p:cNvPr id="8226" name="TextBox 52"/>
              <p:cNvSpPr txBox="1">
                <a:spLocks noChangeArrowheads="1"/>
              </p:cNvSpPr>
              <p:nvPr/>
            </p:nvSpPr>
            <p:spPr bwMode="auto">
              <a:xfrm>
                <a:off x="8229600" y="3352800"/>
                <a:ext cx="914400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4" rIns="9144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1cm</a:t>
                </a:r>
              </a:p>
            </p:txBody>
          </p:sp>
        </p:grpSp>
      </p:grpSp>
      <p:grpSp>
        <p:nvGrpSpPr>
          <p:cNvPr id="8199" name="Group 60"/>
          <p:cNvGrpSpPr>
            <a:grpSpLocks/>
          </p:cNvGrpSpPr>
          <p:nvPr/>
        </p:nvGrpSpPr>
        <p:grpSpPr bwMode="auto">
          <a:xfrm>
            <a:off x="2209800" y="4198028"/>
            <a:ext cx="4114800" cy="2632075"/>
            <a:chOff x="456919" y="3899844"/>
            <a:chExt cx="4115081" cy="2633340"/>
          </a:xfrm>
        </p:grpSpPr>
        <p:grpSp>
          <p:nvGrpSpPr>
            <p:cNvPr id="8212" name="Group 32"/>
            <p:cNvGrpSpPr>
              <a:grpSpLocks/>
            </p:cNvGrpSpPr>
            <p:nvPr/>
          </p:nvGrpSpPr>
          <p:grpSpPr bwMode="auto">
            <a:xfrm>
              <a:off x="685800" y="4343400"/>
              <a:ext cx="2947008" cy="2189784"/>
              <a:chOff x="658504" y="4117984"/>
              <a:chExt cx="2947008" cy="2189784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658239" y="4849743"/>
                <a:ext cx="731888" cy="730601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393302" y="4849743"/>
                <a:ext cx="730300" cy="730601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133128" y="4849743"/>
                <a:ext cx="731887" cy="730601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868190" y="4849743"/>
                <a:ext cx="730300" cy="730601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58239" y="5575579"/>
                <a:ext cx="731888" cy="732189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872953" y="4117554"/>
                <a:ext cx="731887" cy="732189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213" name="TextBox 54"/>
            <p:cNvSpPr txBox="1">
              <a:spLocks noChangeArrowheads="1"/>
            </p:cNvSpPr>
            <p:nvPr/>
          </p:nvSpPr>
          <p:spPr bwMode="auto">
            <a:xfrm>
              <a:off x="3657538" y="4419062"/>
              <a:ext cx="914462" cy="400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" rIns="91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1cm</a:t>
              </a:r>
            </a:p>
          </p:txBody>
        </p:sp>
        <p:sp>
          <p:nvSpPr>
            <p:cNvPr id="8214" name="TextBox 56"/>
            <p:cNvSpPr txBox="1">
              <a:spLocks noChangeArrowheads="1"/>
            </p:cNvSpPr>
            <p:nvPr/>
          </p:nvSpPr>
          <p:spPr bwMode="auto">
            <a:xfrm>
              <a:off x="2895486" y="3899844"/>
              <a:ext cx="914462" cy="400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" rIns="91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1cm</a:t>
              </a:r>
            </a:p>
          </p:txBody>
        </p:sp>
        <p:sp>
          <p:nvSpPr>
            <p:cNvPr id="8215" name="TextBox 57"/>
            <p:cNvSpPr txBox="1">
              <a:spLocks noChangeArrowheads="1"/>
            </p:cNvSpPr>
            <p:nvPr/>
          </p:nvSpPr>
          <p:spPr bwMode="auto">
            <a:xfrm>
              <a:off x="456919" y="6033878"/>
              <a:ext cx="914463" cy="400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" rIns="91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1cm</a:t>
              </a:r>
            </a:p>
          </p:txBody>
        </p:sp>
        <p:sp>
          <p:nvSpPr>
            <p:cNvPr id="8216" name="TextBox 58"/>
            <p:cNvSpPr txBox="1">
              <a:spLocks noChangeArrowheads="1"/>
            </p:cNvSpPr>
            <p:nvPr/>
          </p:nvSpPr>
          <p:spPr bwMode="auto">
            <a:xfrm>
              <a:off x="456919" y="5181217"/>
              <a:ext cx="914462" cy="400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" rIns="91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1cm</a:t>
              </a:r>
            </a:p>
          </p:txBody>
        </p:sp>
      </p:grpSp>
      <p:grpSp>
        <p:nvGrpSpPr>
          <p:cNvPr id="8200" name="Group 65"/>
          <p:cNvGrpSpPr>
            <a:grpSpLocks/>
          </p:cNvGrpSpPr>
          <p:nvPr/>
        </p:nvGrpSpPr>
        <p:grpSpPr bwMode="auto">
          <a:xfrm>
            <a:off x="6705600" y="4274228"/>
            <a:ext cx="3816350" cy="2646363"/>
            <a:chOff x="5181600" y="3810000"/>
            <a:chExt cx="3815688" cy="2646984"/>
          </a:xfrm>
        </p:grpSpPr>
        <p:grpSp>
          <p:nvGrpSpPr>
            <p:cNvPr id="8202" name="Group 40"/>
            <p:cNvGrpSpPr>
              <a:grpSpLocks/>
            </p:cNvGrpSpPr>
            <p:nvPr/>
          </p:nvGrpSpPr>
          <p:grpSpPr bwMode="auto">
            <a:xfrm>
              <a:off x="5867400" y="4267200"/>
              <a:ext cx="2914024" cy="2189784"/>
              <a:chOff x="5361296" y="4191000"/>
              <a:chExt cx="2914024" cy="2189784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5361177" y="4923117"/>
                <a:ext cx="731711" cy="730421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081777" y="4923117"/>
                <a:ext cx="731711" cy="730421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7543611" y="4923117"/>
                <a:ext cx="731710" cy="730421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811900" y="5648774"/>
                <a:ext cx="731711" cy="732010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6816662" y="4191107"/>
                <a:ext cx="731710" cy="732010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203" name="TextBox 59"/>
            <p:cNvSpPr txBox="1">
              <a:spLocks noChangeArrowheads="1"/>
            </p:cNvSpPr>
            <p:nvPr/>
          </p:nvSpPr>
          <p:spPr bwMode="auto">
            <a:xfrm>
              <a:off x="5181600" y="5029200"/>
              <a:ext cx="914400" cy="400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" rIns="91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1cm</a:t>
              </a:r>
            </a:p>
          </p:txBody>
        </p:sp>
        <p:sp>
          <p:nvSpPr>
            <p:cNvPr id="8204" name="TextBox 61"/>
            <p:cNvSpPr txBox="1">
              <a:spLocks noChangeArrowheads="1"/>
            </p:cNvSpPr>
            <p:nvPr/>
          </p:nvSpPr>
          <p:spPr bwMode="auto">
            <a:xfrm>
              <a:off x="5873088" y="4541236"/>
              <a:ext cx="914400" cy="400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" rIns="91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1cm</a:t>
              </a:r>
            </a:p>
          </p:txBody>
        </p:sp>
        <p:sp>
          <p:nvSpPr>
            <p:cNvPr id="8205" name="TextBox 62"/>
            <p:cNvSpPr txBox="1">
              <a:spLocks noChangeArrowheads="1"/>
            </p:cNvSpPr>
            <p:nvPr/>
          </p:nvSpPr>
          <p:spPr bwMode="auto">
            <a:xfrm>
              <a:off x="7315200" y="3810000"/>
              <a:ext cx="914400" cy="400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" rIns="91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1cm</a:t>
              </a:r>
            </a:p>
          </p:txBody>
        </p:sp>
        <p:sp>
          <p:nvSpPr>
            <p:cNvPr id="8206" name="TextBox 63"/>
            <p:cNvSpPr txBox="1">
              <a:spLocks noChangeArrowheads="1"/>
            </p:cNvSpPr>
            <p:nvPr/>
          </p:nvSpPr>
          <p:spPr bwMode="auto">
            <a:xfrm>
              <a:off x="8082888" y="4550392"/>
              <a:ext cx="914400" cy="400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" rIns="91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1cm</a:t>
              </a:r>
            </a:p>
          </p:txBody>
        </p:sp>
      </p:grpSp>
      <p:sp>
        <p:nvSpPr>
          <p:cNvPr id="61" name="Text Box 3"/>
          <p:cNvSpPr txBox="1"/>
          <p:nvPr/>
        </p:nvSpPr>
        <p:spPr>
          <a:xfrm>
            <a:off x="3705726" y="385011"/>
            <a:ext cx="5086484" cy="5232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 eaLnBrk="1" hangingPunct="1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endParaRPr sz="2800" dirty="0">
              <a:solidFill>
                <a:srgbClr val="002060"/>
              </a:solidFill>
              <a:latin typeface="Times New Roman" panose="02020603050405020304" pitchFamily="18" charset="0"/>
              <a:ea typeface="Arial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Text Box 3"/>
          <p:cNvSpPr txBox="1"/>
          <p:nvPr/>
        </p:nvSpPr>
        <p:spPr>
          <a:xfrm>
            <a:off x="3671454" y="775856"/>
            <a:ext cx="5096691" cy="60302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 eaLnBrk="1" hangingPunct="1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Luyện tập ( trang 112)</a:t>
            </a:r>
          </a:p>
        </p:txBody>
      </p:sp>
    </p:spTree>
    <p:extLst>
      <p:ext uri="{BB962C8B-B14F-4D97-AF65-F5344CB8AC3E}">
        <p14:creationId xmlns:p14="http://schemas.microsoft.com/office/powerpoint/2010/main" val="2538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60"/>
          <p:cNvGrpSpPr>
            <a:grpSpLocks/>
          </p:cNvGrpSpPr>
          <p:nvPr/>
        </p:nvGrpSpPr>
        <p:grpSpPr bwMode="auto">
          <a:xfrm>
            <a:off x="1981200" y="304800"/>
            <a:ext cx="4419600" cy="2901950"/>
            <a:chOff x="152099" y="3899848"/>
            <a:chExt cx="4419901" cy="2902602"/>
          </a:xfrm>
        </p:grpSpPr>
        <p:grpSp>
          <p:nvGrpSpPr>
            <p:cNvPr id="9246" name="Group 32"/>
            <p:cNvGrpSpPr>
              <a:grpSpLocks/>
            </p:cNvGrpSpPr>
            <p:nvPr/>
          </p:nvGrpSpPr>
          <p:grpSpPr bwMode="auto">
            <a:xfrm>
              <a:off x="685800" y="4343400"/>
              <a:ext cx="2947008" cy="2189784"/>
              <a:chOff x="658504" y="4117984"/>
              <a:chExt cx="2947008" cy="2189784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658239" y="4849446"/>
                <a:ext cx="731888" cy="730414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393302" y="4849446"/>
                <a:ext cx="730300" cy="730414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133128" y="4849446"/>
                <a:ext cx="731887" cy="730414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868190" y="4849446"/>
                <a:ext cx="730300" cy="730414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58239" y="5575097"/>
                <a:ext cx="731888" cy="732001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872953" y="4117445"/>
                <a:ext cx="731887" cy="732001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247" name="TextBox 54"/>
            <p:cNvSpPr txBox="1">
              <a:spLocks noChangeArrowheads="1"/>
            </p:cNvSpPr>
            <p:nvPr/>
          </p:nvSpPr>
          <p:spPr bwMode="auto">
            <a:xfrm>
              <a:off x="3657538" y="4419066"/>
              <a:ext cx="914462" cy="400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" rIns="91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1cm</a:t>
              </a:r>
            </a:p>
          </p:txBody>
        </p:sp>
        <p:sp>
          <p:nvSpPr>
            <p:cNvPr id="9248" name="TextBox 56"/>
            <p:cNvSpPr txBox="1">
              <a:spLocks noChangeArrowheads="1"/>
            </p:cNvSpPr>
            <p:nvPr/>
          </p:nvSpPr>
          <p:spPr bwMode="auto">
            <a:xfrm>
              <a:off x="2895486" y="3899848"/>
              <a:ext cx="914462" cy="400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" rIns="91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1cm</a:t>
              </a:r>
            </a:p>
          </p:txBody>
        </p:sp>
        <p:sp>
          <p:nvSpPr>
            <p:cNvPr id="9249" name="TextBox 57"/>
            <p:cNvSpPr txBox="1">
              <a:spLocks noChangeArrowheads="1"/>
            </p:cNvSpPr>
            <p:nvPr/>
          </p:nvSpPr>
          <p:spPr bwMode="auto">
            <a:xfrm>
              <a:off x="691885" y="6402258"/>
              <a:ext cx="914463" cy="400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" rIns="91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1cm</a:t>
              </a:r>
            </a:p>
          </p:txBody>
        </p:sp>
        <p:sp>
          <p:nvSpPr>
            <p:cNvPr id="9250" name="TextBox 58"/>
            <p:cNvSpPr txBox="1">
              <a:spLocks noChangeArrowheads="1"/>
            </p:cNvSpPr>
            <p:nvPr/>
          </p:nvSpPr>
          <p:spPr bwMode="auto">
            <a:xfrm>
              <a:off x="152099" y="5181222"/>
              <a:ext cx="914462" cy="400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" rIns="91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1cm</a:t>
              </a:r>
            </a:p>
          </p:txBody>
        </p:sp>
      </p:grpSp>
      <p:grpSp>
        <p:nvGrpSpPr>
          <p:cNvPr id="9219" name="Group 65"/>
          <p:cNvGrpSpPr>
            <a:grpSpLocks/>
          </p:cNvGrpSpPr>
          <p:nvPr/>
        </p:nvGrpSpPr>
        <p:grpSpPr bwMode="auto">
          <a:xfrm>
            <a:off x="6629400" y="304801"/>
            <a:ext cx="3663950" cy="2646363"/>
            <a:chOff x="5333973" y="3810000"/>
            <a:chExt cx="3663315" cy="2646984"/>
          </a:xfrm>
        </p:grpSpPr>
        <p:grpSp>
          <p:nvGrpSpPr>
            <p:cNvPr id="9236" name="Group 40"/>
            <p:cNvGrpSpPr>
              <a:grpSpLocks/>
            </p:cNvGrpSpPr>
            <p:nvPr/>
          </p:nvGrpSpPr>
          <p:grpSpPr bwMode="auto">
            <a:xfrm>
              <a:off x="5867400" y="4267200"/>
              <a:ext cx="2914024" cy="2189784"/>
              <a:chOff x="5361296" y="4191000"/>
              <a:chExt cx="2914024" cy="2189784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5361177" y="4923117"/>
                <a:ext cx="731711" cy="730421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081777" y="4923117"/>
                <a:ext cx="731711" cy="730421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7543612" y="4923117"/>
                <a:ext cx="731710" cy="730421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811901" y="5648774"/>
                <a:ext cx="731711" cy="732010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6816663" y="4191107"/>
                <a:ext cx="731710" cy="732010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237" name="TextBox 59"/>
            <p:cNvSpPr txBox="1">
              <a:spLocks noChangeArrowheads="1"/>
            </p:cNvSpPr>
            <p:nvPr/>
          </p:nvSpPr>
          <p:spPr bwMode="auto">
            <a:xfrm>
              <a:off x="5333973" y="5029486"/>
              <a:ext cx="914241" cy="400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" rIns="91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1cm</a:t>
              </a:r>
            </a:p>
          </p:txBody>
        </p:sp>
        <p:sp>
          <p:nvSpPr>
            <p:cNvPr id="9238" name="TextBox 61"/>
            <p:cNvSpPr txBox="1">
              <a:spLocks noChangeArrowheads="1"/>
            </p:cNvSpPr>
            <p:nvPr/>
          </p:nvSpPr>
          <p:spPr bwMode="auto">
            <a:xfrm>
              <a:off x="5873630" y="4542009"/>
              <a:ext cx="914241" cy="400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" rIns="91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1cm</a:t>
              </a:r>
            </a:p>
          </p:txBody>
        </p:sp>
        <p:sp>
          <p:nvSpPr>
            <p:cNvPr id="9239" name="TextBox 62"/>
            <p:cNvSpPr txBox="1">
              <a:spLocks noChangeArrowheads="1"/>
            </p:cNvSpPr>
            <p:nvPr/>
          </p:nvSpPr>
          <p:spPr bwMode="auto">
            <a:xfrm>
              <a:off x="7314830" y="3810000"/>
              <a:ext cx="914241" cy="400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" rIns="91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1cm</a:t>
              </a:r>
            </a:p>
          </p:txBody>
        </p:sp>
        <p:sp>
          <p:nvSpPr>
            <p:cNvPr id="9240" name="TextBox 63"/>
            <p:cNvSpPr txBox="1">
              <a:spLocks noChangeArrowheads="1"/>
            </p:cNvSpPr>
            <p:nvPr/>
          </p:nvSpPr>
          <p:spPr bwMode="auto">
            <a:xfrm>
              <a:off x="8083047" y="4549949"/>
              <a:ext cx="914241" cy="400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" rIns="91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1cm</a:t>
              </a:r>
            </a:p>
          </p:txBody>
        </p:sp>
      </p:grpSp>
      <p:sp>
        <p:nvSpPr>
          <p:cNvPr id="60" name="Cube 59"/>
          <p:cNvSpPr/>
          <p:nvPr/>
        </p:nvSpPr>
        <p:spPr>
          <a:xfrm>
            <a:off x="1981200" y="4572000"/>
            <a:ext cx="1219200" cy="1219200"/>
          </a:xfrm>
          <a:prstGeom prst="cub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Parallelogram 61"/>
          <p:cNvSpPr>
            <a:spLocks noChangeArrowheads="1"/>
          </p:cNvSpPr>
          <p:nvPr/>
        </p:nvSpPr>
        <p:spPr bwMode="auto">
          <a:xfrm flipV="1">
            <a:off x="1981200" y="5791200"/>
            <a:ext cx="1219200" cy="609600"/>
          </a:xfrm>
          <a:prstGeom prst="parallelogram">
            <a:avLst>
              <a:gd name="adj" fmla="val 45556"/>
            </a:avLst>
          </a:prstGeom>
          <a:noFill/>
          <a:ln w="25400" algn="ctr">
            <a:solidFill>
              <a:srgbClr val="E46C0A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Cube 62"/>
          <p:cNvSpPr/>
          <p:nvPr/>
        </p:nvSpPr>
        <p:spPr>
          <a:xfrm>
            <a:off x="6553200" y="4800600"/>
            <a:ext cx="1219200" cy="1219200"/>
          </a:xfrm>
          <a:prstGeom prst="cub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Parallelogram 63"/>
          <p:cNvSpPr/>
          <p:nvPr/>
        </p:nvSpPr>
        <p:spPr>
          <a:xfrm rot="10800000" flipV="1">
            <a:off x="6324600" y="4511676"/>
            <a:ext cx="1143000" cy="593725"/>
          </a:xfrm>
          <a:prstGeom prst="parallelogram">
            <a:avLst>
              <a:gd name="adj" fmla="val 47623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Parallelogram 64"/>
          <p:cNvSpPr>
            <a:spLocks noChangeArrowheads="1"/>
          </p:cNvSpPr>
          <p:nvPr/>
        </p:nvSpPr>
        <p:spPr bwMode="auto">
          <a:xfrm flipV="1">
            <a:off x="6553200" y="6035676"/>
            <a:ext cx="1219200" cy="517525"/>
          </a:xfrm>
          <a:prstGeom prst="parallelogram">
            <a:avLst>
              <a:gd name="adj" fmla="val 53661"/>
            </a:avLst>
          </a:prstGeom>
          <a:noFill/>
          <a:ln w="25400" algn="ctr">
            <a:solidFill>
              <a:srgbClr val="E46C0A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5" name="TextBox 43"/>
          <p:cNvSpPr txBox="1">
            <a:spLocks noChangeArrowheads="1"/>
          </p:cNvSpPr>
          <p:nvPr/>
        </p:nvSpPr>
        <p:spPr bwMode="auto">
          <a:xfrm>
            <a:off x="3352800" y="2514600"/>
            <a:ext cx="137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3</a:t>
            </a:r>
          </a:p>
        </p:txBody>
      </p:sp>
      <p:sp>
        <p:nvSpPr>
          <p:cNvPr id="9226" name="TextBox 44"/>
          <p:cNvSpPr txBox="1">
            <a:spLocks noChangeArrowheads="1"/>
          </p:cNvSpPr>
          <p:nvPr/>
        </p:nvSpPr>
        <p:spPr bwMode="auto">
          <a:xfrm>
            <a:off x="7010400" y="2514600"/>
            <a:ext cx="137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4</a:t>
            </a:r>
          </a:p>
        </p:txBody>
      </p:sp>
      <p:sp>
        <p:nvSpPr>
          <p:cNvPr id="2" name="Cube 59"/>
          <p:cNvSpPr/>
          <p:nvPr/>
        </p:nvSpPr>
        <p:spPr>
          <a:xfrm>
            <a:off x="1981200" y="4572000"/>
            <a:ext cx="1219200" cy="1219200"/>
          </a:xfrm>
          <a:prstGeom prst="cub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Parallelogram 60"/>
          <p:cNvSpPr>
            <a:spLocks noChangeArrowheads="1"/>
          </p:cNvSpPr>
          <p:nvPr/>
        </p:nvSpPr>
        <p:spPr bwMode="auto">
          <a:xfrm rot="15249047" flipV="1">
            <a:off x="2225676" y="4017963"/>
            <a:ext cx="1295400" cy="371475"/>
          </a:xfrm>
          <a:prstGeom prst="parallelogram">
            <a:avLst>
              <a:gd name="adj" fmla="val 47626"/>
            </a:avLst>
          </a:prstGeom>
          <a:noFill/>
          <a:ln w="25400" algn="ctr">
            <a:solidFill>
              <a:srgbClr val="E46C0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be 59"/>
          <p:cNvSpPr/>
          <p:nvPr/>
        </p:nvSpPr>
        <p:spPr>
          <a:xfrm>
            <a:off x="3886200" y="4648200"/>
            <a:ext cx="1219200" cy="1219200"/>
          </a:xfrm>
          <a:prstGeom prst="cub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be 62"/>
          <p:cNvSpPr/>
          <p:nvPr/>
        </p:nvSpPr>
        <p:spPr>
          <a:xfrm>
            <a:off x="8763000" y="4724400"/>
            <a:ext cx="1219200" cy="1219200"/>
          </a:xfrm>
          <a:prstGeom prst="cub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1" name="Line 36"/>
          <p:cNvSpPr>
            <a:spLocks noChangeShapeType="1"/>
          </p:cNvSpPr>
          <p:nvPr/>
        </p:nvSpPr>
        <p:spPr bwMode="auto">
          <a:xfrm>
            <a:off x="2286000" y="32004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2" name="Line 37"/>
          <p:cNvSpPr>
            <a:spLocks noChangeShapeType="1"/>
          </p:cNvSpPr>
          <p:nvPr/>
        </p:nvSpPr>
        <p:spPr bwMode="auto">
          <a:xfrm>
            <a:off x="3276600" y="51816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3" name="Line 38"/>
          <p:cNvSpPr>
            <a:spLocks noChangeShapeType="1"/>
          </p:cNvSpPr>
          <p:nvPr/>
        </p:nvSpPr>
        <p:spPr bwMode="auto">
          <a:xfrm>
            <a:off x="7391400" y="32004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4" name="Line 39"/>
          <p:cNvSpPr>
            <a:spLocks noChangeShapeType="1"/>
          </p:cNvSpPr>
          <p:nvPr/>
        </p:nvSpPr>
        <p:spPr bwMode="auto">
          <a:xfrm>
            <a:off x="8077200" y="54864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91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0" y="1066801"/>
            <a:ext cx="89154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6705600" y="4876800"/>
            <a:ext cx="2895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0033CC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40480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be 23"/>
          <p:cNvSpPr/>
          <p:nvPr/>
        </p:nvSpPr>
        <p:spPr>
          <a:xfrm>
            <a:off x="5000570" y="3139303"/>
            <a:ext cx="1295400" cy="1295400"/>
          </a:xfrm>
          <a:prstGeom prst="cube">
            <a:avLst/>
          </a:prstGeom>
          <a:solidFill>
            <a:srgbClr val="FF0000"/>
          </a:solidFill>
          <a:ln w="38100">
            <a:solidFill>
              <a:srgbClr val="00B0F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xq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" name="Picture 10" descr="Bauernbar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6" y="4937921"/>
            <a:ext cx="7467600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1011494" y="1179093"/>
            <a:ext cx="9273552" cy="1408354"/>
          </a:xfrm>
          <a:prstGeom prst="cloudCallout">
            <a:avLst>
              <a:gd name="adj1" fmla="val -55176"/>
              <a:gd name="adj2" fmla="val 50116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2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quy tắc tính diện tích xung quanh  của hình lập phương.</a:t>
            </a:r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736" y="3860578"/>
            <a:ext cx="2878667" cy="284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96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3" name="Text Box 15"/>
          <p:cNvSpPr txBox="1">
            <a:spLocks noChangeArrowheads="1"/>
          </p:cNvSpPr>
          <p:nvPr/>
        </p:nvSpPr>
        <p:spPr bwMode="auto">
          <a:xfrm>
            <a:off x="1919265" y="1955981"/>
            <a:ext cx="8358075" cy="14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 tích xung quanh của hình lập phương bằng diện tích một mặt nhân với 4</a:t>
            </a:r>
          </a:p>
          <a:p>
            <a:pPr>
              <a:spcBef>
                <a:spcPct val="50000"/>
              </a:spcBef>
            </a:pP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3040926" y="3332035"/>
            <a:ext cx="2448272" cy="52322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>
            <a:prstShdw prst="shdw17" dist="17961" dir="2700000">
              <a:srgbClr val="9900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xq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1mặt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4</a:t>
            </a:r>
          </a:p>
        </p:txBody>
      </p:sp>
      <p:sp>
        <p:nvSpPr>
          <p:cNvPr id="28" name="Text Box 34"/>
          <p:cNvSpPr txBox="1">
            <a:spLocks noChangeArrowheads="1"/>
          </p:cNvSpPr>
          <p:nvPr/>
        </p:nvSpPr>
        <p:spPr bwMode="auto">
          <a:xfrm>
            <a:off x="6796991" y="3332035"/>
            <a:ext cx="2448272" cy="52322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>
            <a:prstShdw prst="shdw17" dist="17961" dir="2700000">
              <a:srgbClr val="9900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xq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x a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76648" y="3436532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994890" y="327163"/>
            <a:ext cx="1600200" cy="1395412"/>
            <a:chOff x="1824" y="2304"/>
            <a:chExt cx="816" cy="780"/>
          </a:xfrm>
        </p:grpSpPr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1824" y="2544"/>
              <a:ext cx="576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Line 11"/>
            <p:cNvSpPr>
              <a:spLocks noChangeShapeType="1"/>
            </p:cNvSpPr>
            <p:nvPr/>
          </p:nvSpPr>
          <p:spPr bwMode="auto">
            <a:xfrm flipV="1">
              <a:off x="1836" y="2832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Line 12"/>
            <p:cNvSpPr>
              <a:spLocks noChangeShapeType="1"/>
            </p:cNvSpPr>
            <p:nvPr/>
          </p:nvSpPr>
          <p:spPr bwMode="auto">
            <a:xfrm flipV="1">
              <a:off x="1824" y="2304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3" name="Group 32"/>
            <p:cNvGrpSpPr>
              <a:grpSpLocks/>
            </p:cNvGrpSpPr>
            <p:nvPr/>
          </p:nvGrpSpPr>
          <p:grpSpPr bwMode="auto">
            <a:xfrm>
              <a:off x="2400" y="2304"/>
              <a:ext cx="240" cy="780"/>
              <a:chOff x="4512" y="2880"/>
              <a:chExt cx="240" cy="780"/>
            </a:xfrm>
          </p:grpSpPr>
          <p:sp>
            <p:nvSpPr>
              <p:cNvPr id="37" name="Line 14"/>
              <p:cNvSpPr>
                <a:spLocks noChangeShapeType="1"/>
              </p:cNvSpPr>
              <p:nvPr/>
            </p:nvSpPr>
            <p:spPr bwMode="auto">
              <a:xfrm flipV="1">
                <a:off x="4512" y="3420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8" name="Group 15"/>
              <p:cNvGrpSpPr>
                <a:grpSpLocks/>
              </p:cNvGrpSpPr>
              <p:nvPr/>
            </p:nvGrpSpPr>
            <p:grpSpPr bwMode="auto">
              <a:xfrm>
                <a:off x="4512" y="2880"/>
                <a:ext cx="240" cy="768"/>
                <a:chOff x="2400" y="2304"/>
                <a:chExt cx="240" cy="768"/>
              </a:xfrm>
            </p:grpSpPr>
            <p:sp>
              <p:nvSpPr>
                <p:cNvPr id="39" name="Line 16"/>
                <p:cNvSpPr>
                  <a:spLocks noChangeShapeType="1"/>
                </p:cNvSpPr>
                <p:nvPr/>
              </p:nvSpPr>
              <p:spPr bwMode="auto">
                <a:xfrm>
                  <a:off x="2400" y="2544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400" y="2304"/>
                  <a:ext cx="24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" name="Line 18"/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34" name="Line 19"/>
            <p:cNvSpPr>
              <a:spLocks noChangeShapeType="1"/>
            </p:cNvSpPr>
            <p:nvPr/>
          </p:nvSpPr>
          <p:spPr bwMode="auto">
            <a:xfrm>
              <a:off x="2064" y="2304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Line 20"/>
            <p:cNvSpPr>
              <a:spLocks noChangeShapeType="1"/>
            </p:cNvSpPr>
            <p:nvPr/>
          </p:nvSpPr>
          <p:spPr bwMode="auto">
            <a:xfrm flipV="1">
              <a:off x="2064" y="2832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Line 21"/>
            <p:cNvSpPr>
              <a:spLocks noChangeShapeType="1"/>
            </p:cNvSpPr>
            <p:nvPr/>
          </p:nvSpPr>
          <p:spPr bwMode="auto">
            <a:xfrm flipV="1">
              <a:off x="2064" y="230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48619" y="1643879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935957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58" name="Picture 22" descr="l;jl;jkljk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820" y="3159736"/>
            <a:ext cx="1406525" cy="1617662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3" name="AutoShape 12"/>
          <p:cNvSpPr>
            <a:spLocks noChangeArrowheads="1"/>
          </p:cNvSpPr>
          <p:nvPr/>
        </p:nvSpPr>
        <p:spPr bwMode="auto">
          <a:xfrm>
            <a:off x="491771" y="1133877"/>
            <a:ext cx="9273552" cy="1408354"/>
          </a:xfrm>
          <a:prstGeom prst="cloudCallout">
            <a:avLst>
              <a:gd name="adj1" fmla="val -55176"/>
              <a:gd name="adj2" fmla="val 50116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2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quy tắc tính diện tích toàn phần của hình lập phương.</a:t>
            </a:r>
          </a:p>
        </p:txBody>
      </p:sp>
      <p:sp>
        <p:nvSpPr>
          <p:cNvPr id="8" name="Cube 7"/>
          <p:cNvSpPr/>
          <p:nvPr/>
        </p:nvSpPr>
        <p:spPr>
          <a:xfrm>
            <a:off x="4442746" y="2982153"/>
            <a:ext cx="2298023" cy="2199447"/>
          </a:xfrm>
          <a:prstGeom prst="cube">
            <a:avLst/>
          </a:prstGeom>
          <a:solidFill>
            <a:srgbClr val="92D050"/>
          </a:solidFill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tp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1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14" name="Text Box 26"/>
          <p:cNvSpPr txBox="1">
            <a:spLocks noChangeArrowheads="1"/>
          </p:cNvSpPr>
          <p:nvPr/>
        </p:nvSpPr>
        <p:spPr bwMode="auto">
          <a:xfrm>
            <a:off x="1087643" y="2000580"/>
            <a:ext cx="8827017" cy="14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 tích toàn phần của hình lập phương bằng diện tích một mặt nhân với 6</a:t>
            </a:r>
          </a:p>
          <a:p>
            <a:pPr algn="just">
              <a:spcBef>
                <a:spcPct val="50000"/>
              </a:spcBef>
            </a:pP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34"/>
          <p:cNvSpPr txBox="1">
            <a:spLocks noChangeArrowheads="1"/>
          </p:cNvSpPr>
          <p:nvPr/>
        </p:nvSpPr>
        <p:spPr bwMode="auto">
          <a:xfrm>
            <a:off x="6606104" y="3602052"/>
            <a:ext cx="2448272" cy="52322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>
            <a:prstShdw prst="shdw17" dist="17961" dir="2700000">
              <a:srgbClr val="9900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tp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x 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8939" y="366201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34"/>
          <p:cNvSpPr txBox="1">
            <a:spLocks noChangeArrowheads="1"/>
          </p:cNvSpPr>
          <p:nvPr/>
        </p:nvSpPr>
        <p:spPr bwMode="auto">
          <a:xfrm>
            <a:off x="1794990" y="3585074"/>
            <a:ext cx="2448272" cy="52322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>
            <a:prstShdw prst="shdw17" dist="17961" dir="2700000">
              <a:srgbClr val="9900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tp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1mặt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6</a:t>
            </a:r>
          </a:p>
        </p:txBody>
      </p: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994890" y="327163"/>
            <a:ext cx="1600200" cy="1395412"/>
            <a:chOff x="1824" y="2304"/>
            <a:chExt cx="816" cy="780"/>
          </a:xfrm>
        </p:grpSpPr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1824" y="2544"/>
              <a:ext cx="576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Line 11"/>
            <p:cNvSpPr>
              <a:spLocks noChangeShapeType="1"/>
            </p:cNvSpPr>
            <p:nvPr/>
          </p:nvSpPr>
          <p:spPr bwMode="auto">
            <a:xfrm flipV="1">
              <a:off x="1836" y="2832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Line 12"/>
            <p:cNvSpPr>
              <a:spLocks noChangeShapeType="1"/>
            </p:cNvSpPr>
            <p:nvPr/>
          </p:nvSpPr>
          <p:spPr bwMode="auto">
            <a:xfrm flipV="1">
              <a:off x="1824" y="2304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3" name="Group 32"/>
            <p:cNvGrpSpPr>
              <a:grpSpLocks/>
            </p:cNvGrpSpPr>
            <p:nvPr/>
          </p:nvGrpSpPr>
          <p:grpSpPr bwMode="auto">
            <a:xfrm>
              <a:off x="2400" y="2304"/>
              <a:ext cx="240" cy="780"/>
              <a:chOff x="4512" y="2880"/>
              <a:chExt cx="240" cy="780"/>
            </a:xfrm>
          </p:grpSpPr>
          <p:sp>
            <p:nvSpPr>
              <p:cNvPr id="37" name="Line 14"/>
              <p:cNvSpPr>
                <a:spLocks noChangeShapeType="1"/>
              </p:cNvSpPr>
              <p:nvPr/>
            </p:nvSpPr>
            <p:spPr bwMode="auto">
              <a:xfrm flipV="1">
                <a:off x="4512" y="3420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8" name="Group 15"/>
              <p:cNvGrpSpPr>
                <a:grpSpLocks/>
              </p:cNvGrpSpPr>
              <p:nvPr/>
            </p:nvGrpSpPr>
            <p:grpSpPr bwMode="auto">
              <a:xfrm>
                <a:off x="4512" y="2880"/>
                <a:ext cx="240" cy="768"/>
                <a:chOff x="2400" y="2304"/>
                <a:chExt cx="240" cy="768"/>
              </a:xfrm>
            </p:grpSpPr>
            <p:sp>
              <p:nvSpPr>
                <p:cNvPr id="39" name="Line 16"/>
                <p:cNvSpPr>
                  <a:spLocks noChangeShapeType="1"/>
                </p:cNvSpPr>
                <p:nvPr/>
              </p:nvSpPr>
              <p:spPr bwMode="auto">
                <a:xfrm>
                  <a:off x="2400" y="2544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400" y="2304"/>
                  <a:ext cx="24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" name="Line 18"/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34" name="Line 19"/>
            <p:cNvSpPr>
              <a:spLocks noChangeShapeType="1"/>
            </p:cNvSpPr>
            <p:nvPr/>
          </p:nvSpPr>
          <p:spPr bwMode="auto">
            <a:xfrm>
              <a:off x="2064" y="2304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Line 20"/>
            <p:cNvSpPr>
              <a:spLocks noChangeShapeType="1"/>
            </p:cNvSpPr>
            <p:nvPr/>
          </p:nvSpPr>
          <p:spPr bwMode="auto">
            <a:xfrm flipV="1">
              <a:off x="2064" y="2832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Line 21"/>
            <p:cNvSpPr>
              <a:spLocks noChangeShapeType="1"/>
            </p:cNvSpPr>
            <p:nvPr/>
          </p:nvSpPr>
          <p:spPr bwMode="auto">
            <a:xfrm flipV="1">
              <a:off x="2064" y="230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 flipH="1">
            <a:off x="1539668" y="1571223"/>
            <a:ext cx="114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473849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>
            <a:extLst>
              <a:ext uri="{FF2B5EF4-FFF2-40B4-BE49-F238E27FC236}">
                <a16:creationId xmlns:a16="http://schemas.microsoft.com/office/drawing/2014/main" id="{015ECBBE-35E4-4042-9E52-CD52487AB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686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06B5C60-952E-B940-A168-865A9D879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4350" y="1428750"/>
            <a:ext cx="3676650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 err="1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600" b="1" dirty="0">
              <a:solidFill>
                <a:srgbClr val="1919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100" dirty="0">
              <a:solidFill>
                <a:srgbClr val="1919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100" dirty="0">
              <a:solidFill>
                <a:srgbClr val="1919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100" dirty="0">
              <a:solidFill>
                <a:srgbClr val="19194D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235F854-9324-458E-BA98-837AB67B7BC4}"/>
              </a:ext>
            </a:extLst>
          </p:cNvPr>
          <p:cNvSpPr txBox="1"/>
          <p:nvPr/>
        </p:nvSpPr>
        <p:spPr>
          <a:xfrm>
            <a:off x="3614329" y="2146514"/>
            <a:ext cx="5096691" cy="60302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 eaLnBrk="1" hangingPunct="1"/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</a:rPr>
              <a:t>Luyện tập ( trang 112)</a:t>
            </a:r>
          </a:p>
        </p:txBody>
      </p:sp>
    </p:spTree>
    <p:extLst>
      <p:ext uri="{BB962C8B-B14F-4D97-AF65-F5344CB8AC3E}">
        <p14:creationId xmlns:p14="http://schemas.microsoft.com/office/powerpoint/2010/main" val="40802004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0" y="1066801"/>
            <a:ext cx="89154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TIÊU</a:t>
            </a: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6705600" y="4876800"/>
            <a:ext cx="2895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0033CC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7456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/>
          <p:nvPr/>
        </p:nvSpPr>
        <p:spPr>
          <a:xfrm>
            <a:off x="3658575" y="1339118"/>
            <a:ext cx="5096691" cy="60302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 eaLnBrk="1" hangingPunct="1"/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</a:rPr>
              <a:t>Luyện tập ( trang 112)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20301" y="2293225"/>
            <a:ext cx="1117806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>
              <a:spcBef>
                <a:spcPct val="50000"/>
              </a:spcBef>
              <a:buAutoNum type="arabicPeriod"/>
            </a:pPr>
            <a:r>
              <a:rPr lang="vi-VN" altLang="en-US" sz="2800" b="1" i="1" dirty="0">
                <a:latin typeface="Times New Roman" charset="0"/>
                <a:ea typeface="Times New Roman" charset="0"/>
                <a:cs typeface="Times New Roman" charset="0"/>
              </a:rPr>
              <a:t>Vận dụng các kiến thức đã học về hình lập phương để làm các bài tập </a:t>
            </a:r>
          </a:p>
          <a:p>
            <a:pPr>
              <a:spcBef>
                <a:spcPct val="50000"/>
              </a:spcBef>
            </a:pPr>
            <a:r>
              <a:rPr lang="vi-VN" altLang="en-US" sz="2800" b="1" i="1" dirty="0">
                <a:latin typeface="Times New Roman" charset="0"/>
                <a:ea typeface="Times New Roman" charset="0"/>
                <a:cs typeface="Times New Roman" charset="0"/>
              </a:rPr>
              <a:t>vận dụng</a:t>
            </a:r>
            <a:endParaRPr lang="en-US" altLang="en-US" sz="2800" b="1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78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</TotalTime>
  <Words>206</Words>
  <Application>Microsoft Office PowerPoint</Application>
  <PresentationFormat>Màn hình rộng</PresentationFormat>
  <Paragraphs>58</Paragraphs>
  <Slides>12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Chủ đề của Office</vt:lpstr>
      <vt:lpstr>1_Chủ đề của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Ha Nguyen</cp:lastModifiedBy>
  <cp:revision>23</cp:revision>
  <dcterms:created xsi:type="dcterms:W3CDTF">2019-02-17T03:09:22Z</dcterms:created>
  <dcterms:modified xsi:type="dcterms:W3CDTF">2022-02-11T04:07:25Z</dcterms:modified>
</cp:coreProperties>
</file>