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302" r:id="rId2"/>
    <p:sldId id="279" r:id="rId3"/>
    <p:sldId id="295" r:id="rId4"/>
    <p:sldId id="260" r:id="rId5"/>
    <p:sldId id="296" r:id="rId6"/>
    <p:sldId id="262" r:id="rId7"/>
    <p:sldId id="297" r:id="rId8"/>
    <p:sldId id="263" r:id="rId9"/>
    <p:sldId id="265" r:id="rId10"/>
    <p:sldId id="298" r:id="rId11"/>
    <p:sldId id="299" r:id="rId12"/>
    <p:sldId id="269" r:id="rId13"/>
    <p:sldId id="301" r:id="rId14"/>
    <p:sldId id="277" r:id="rId15"/>
  </p:sldIdLst>
  <p:sldSz cx="12192000" cy="6858000"/>
  <p:notesSz cx="6858000" cy="9144000"/>
  <p:embeddedFontLst>
    <p:embeddedFont>
      <p:font typeface="Hammersmith One" panose="020B0604020202020204" charset="0"/>
      <p:regular r:id="rId17"/>
    </p:embeddedFont>
    <p:embeddedFont>
      <p:font typeface="iCiel Cadena" panose="020B0604020202020204" charset="0"/>
      <p:bold r:id="rId18"/>
    </p:embeddedFont>
    <p:embeddedFont>
      <p:font typeface="Londrina Solid" panose="020B0604020202020204" charset="0"/>
      <p:regular r:id="rId19"/>
    </p:embeddedFont>
    <p:embeddedFont>
      <p:font typeface="Oi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EpNA7OPfDH1K9a80iyDFdy1AV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41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256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811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28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675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81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306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39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40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2524567" y="1818760"/>
            <a:ext cx="71428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3034233" y="4050440"/>
            <a:ext cx="61236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9871760" y="4381968"/>
            <a:ext cx="1201005" cy="165660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914807" y="547402"/>
            <a:ext cx="1232287" cy="1640092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720415" y="6196649"/>
            <a:ext cx="140875" cy="198223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617107" y="677640"/>
            <a:ext cx="223379" cy="314309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2573519" y="383864"/>
            <a:ext cx="139484" cy="196264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374933" y="5058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7"/>
          <p:cNvSpPr/>
          <p:nvPr/>
        </p:nvSpPr>
        <p:spPr>
          <a:xfrm>
            <a:off x="8364800" y="849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7"/>
          <p:cNvSpPr/>
          <p:nvPr/>
        </p:nvSpPr>
        <p:spPr>
          <a:xfrm>
            <a:off x="7439533" y="6432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7"/>
          <p:cNvSpPr/>
          <p:nvPr/>
        </p:nvSpPr>
        <p:spPr>
          <a:xfrm>
            <a:off x="11277133" y="19186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7"/>
          <p:cNvSpPr/>
          <p:nvPr/>
        </p:nvSpPr>
        <p:spPr>
          <a:xfrm>
            <a:off x="5571500" y="6091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7"/>
          <p:cNvSpPr/>
          <p:nvPr/>
        </p:nvSpPr>
        <p:spPr>
          <a:xfrm>
            <a:off x="2124900" y="2019400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47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b="0" i="0" u="none" strike="noStrike" cap="none">
                <a:solidFill>
                  <a:srgbClr val="CFCFCF"/>
                </a:solidFill>
                <a:latin typeface="Oi"/>
                <a:ea typeface="Oi"/>
                <a:cs typeface="Oi"/>
                <a:sym typeface="Oi"/>
              </a:rPr>
              <a:t>www.9slide.vn</a:t>
            </a:r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i"/>
                <a:ea typeface="Oi"/>
                <a:cs typeface="Oi"/>
                <a:sym typeface="O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  <p:grpSp>
        <p:nvGrpSpPr>
          <p:cNvPr id="12" name="Google Shape;12;p23"/>
          <p:cNvGrpSpPr/>
          <p:nvPr/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3" name="Google Shape;13;p23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7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" name="Google Shape;14;p23"/>
            <p:cNvSpPr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 extrusionOk="0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0" i="0" u="none" strike="noStrike" cap="none">
                <a:solidFill>
                  <a:srgbClr val="BFBFBF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5" name="Google Shape;15;p2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6" name="Google Shape;16;p23"/>
          <p:cNvSpPr/>
          <p:nvPr/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7" name="Google Shape;17;p23"/>
          <p:cNvSpPr/>
          <p:nvPr/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i"/>
              <a:ea typeface="Oi"/>
              <a:cs typeface="Oi"/>
              <a:sym typeface="O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279;p8">
            <a:extLst>
              <a:ext uri="{FF2B5EF4-FFF2-40B4-BE49-F238E27FC236}">
                <a16:creationId xmlns:a16="http://schemas.microsoft.com/office/drawing/2014/main" id="{9014D0F3-ED14-40EC-9E74-3950A7A7C0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6667"/>
          <a:stretch/>
        </p:blipFill>
        <p:spPr>
          <a:xfrm>
            <a:off x="-27709" y="3429000"/>
            <a:ext cx="5895109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280;p8">
            <a:extLst>
              <a:ext uri="{FF2B5EF4-FFF2-40B4-BE49-F238E27FC236}">
                <a16:creationId xmlns:a16="http://schemas.microsoft.com/office/drawing/2014/main" id="{9B4774D7-711E-410E-B267-4EF7B40BE6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6667"/>
          <a:stretch/>
        </p:blipFill>
        <p:spPr>
          <a:xfrm flipH="1">
            <a:off x="5857210" y="3419024"/>
            <a:ext cx="6324601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442;p13">
            <a:extLst>
              <a:ext uri="{FF2B5EF4-FFF2-40B4-BE49-F238E27FC236}">
                <a16:creationId xmlns:a16="http://schemas.microsoft.com/office/drawing/2014/main" id="{8069F618-5189-46E4-83BA-2BE603071B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341190" y="3247142"/>
            <a:ext cx="4119445" cy="3943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2436;p51">
            <a:extLst>
              <a:ext uri="{FF2B5EF4-FFF2-40B4-BE49-F238E27FC236}">
                <a16:creationId xmlns:a16="http://schemas.microsoft.com/office/drawing/2014/main" id="{303FFA1F-07E5-40EF-B39B-2E6F8F757C6D}"/>
              </a:ext>
            </a:extLst>
          </p:cNvPr>
          <p:cNvGrpSpPr/>
          <p:nvPr/>
        </p:nvGrpSpPr>
        <p:grpSpPr>
          <a:xfrm>
            <a:off x="1529376" y="115998"/>
            <a:ext cx="1057839" cy="780768"/>
            <a:chOff x="7757175" y="1399875"/>
            <a:chExt cx="1347450" cy="994525"/>
          </a:xfrm>
        </p:grpSpPr>
        <p:sp>
          <p:nvSpPr>
            <p:cNvPr id="130" name="Google Shape;2437;p51">
              <a:extLst>
                <a:ext uri="{FF2B5EF4-FFF2-40B4-BE49-F238E27FC236}">
                  <a16:creationId xmlns:a16="http://schemas.microsoft.com/office/drawing/2014/main" id="{66898B7E-EA7C-496B-9101-126698E0A802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1" name="Google Shape;2438;p51">
              <a:extLst>
                <a:ext uri="{FF2B5EF4-FFF2-40B4-BE49-F238E27FC236}">
                  <a16:creationId xmlns:a16="http://schemas.microsoft.com/office/drawing/2014/main" id="{CC5D1D76-BAB2-41DA-85C4-016F11FCC1A6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Google Shape;2439;p51">
              <a:extLst>
                <a:ext uri="{FF2B5EF4-FFF2-40B4-BE49-F238E27FC236}">
                  <a16:creationId xmlns:a16="http://schemas.microsoft.com/office/drawing/2014/main" id="{5EC89C69-0EE2-4EC9-A8F6-445CAC3D38DA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3" name="Google Shape;2440;p51">
              <a:extLst>
                <a:ext uri="{FF2B5EF4-FFF2-40B4-BE49-F238E27FC236}">
                  <a16:creationId xmlns:a16="http://schemas.microsoft.com/office/drawing/2014/main" id="{E23D0D1F-599F-44A7-9141-0E60C2E2BF42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4" name="Google Shape;2441;p51">
              <a:extLst>
                <a:ext uri="{FF2B5EF4-FFF2-40B4-BE49-F238E27FC236}">
                  <a16:creationId xmlns:a16="http://schemas.microsoft.com/office/drawing/2014/main" id="{75E7D036-79C6-427B-94FA-DEBBB8637BE6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5" name="Google Shape;2442;p51">
              <a:extLst>
                <a:ext uri="{FF2B5EF4-FFF2-40B4-BE49-F238E27FC236}">
                  <a16:creationId xmlns:a16="http://schemas.microsoft.com/office/drawing/2014/main" id="{0296EF35-1960-42F4-8A05-64F7E66ACF4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6" name="Google Shape;2443;p51">
              <a:extLst>
                <a:ext uri="{FF2B5EF4-FFF2-40B4-BE49-F238E27FC236}">
                  <a16:creationId xmlns:a16="http://schemas.microsoft.com/office/drawing/2014/main" id="{5C2C8E5A-06C8-4E79-8F19-C40510E1D370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7" name="Google Shape;2444;p51">
              <a:extLst>
                <a:ext uri="{FF2B5EF4-FFF2-40B4-BE49-F238E27FC236}">
                  <a16:creationId xmlns:a16="http://schemas.microsoft.com/office/drawing/2014/main" id="{3D3859C9-10EB-4CA7-891D-1EE2D3CDFBD4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8" name="Google Shape;2445;p51">
              <a:extLst>
                <a:ext uri="{FF2B5EF4-FFF2-40B4-BE49-F238E27FC236}">
                  <a16:creationId xmlns:a16="http://schemas.microsoft.com/office/drawing/2014/main" id="{1BAD300B-4CC4-40CA-8141-9A4947007731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19E03E9E-FF50-7343-8852-2DE8B3AE8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2718">
            <a:off x="10442572" y="-49877"/>
            <a:ext cx="1823005" cy="1814939"/>
          </a:xfrm>
          <a:prstGeom prst="rect">
            <a:avLst/>
          </a:prstGeom>
        </p:spPr>
      </p:pic>
      <p:sp>
        <p:nvSpPr>
          <p:cNvPr id="58" name="Google Shape;621;p33">
            <a:extLst>
              <a:ext uri="{FF2B5EF4-FFF2-40B4-BE49-F238E27FC236}">
                <a16:creationId xmlns:a16="http://schemas.microsoft.com/office/drawing/2014/main" id="{D2DC4187-2205-4B80-BC08-3821F181A8B1}"/>
              </a:ext>
            </a:extLst>
          </p:cNvPr>
          <p:cNvSpPr txBox="1">
            <a:spLocks/>
          </p:cNvSpPr>
          <p:nvPr/>
        </p:nvSpPr>
        <p:spPr>
          <a:xfrm>
            <a:off x="1426008" y="1870841"/>
            <a:ext cx="9339984" cy="211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00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800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dirty="0">
              <a:ln w="13462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621;p33">
            <a:extLst>
              <a:ext uri="{FF2B5EF4-FFF2-40B4-BE49-F238E27FC236}">
                <a16:creationId xmlns:a16="http://schemas.microsoft.com/office/drawing/2014/main" id="{13DA2B73-7EBF-4D88-AEB6-11C27D99751C}"/>
              </a:ext>
            </a:extLst>
          </p:cNvPr>
          <p:cNvSpPr txBox="1">
            <a:spLocks/>
          </p:cNvSpPr>
          <p:nvPr/>
        </p:nvSpPr>
        <p:spPr>
          <a:xfrm>
            <a:off x="1329154" y="427392"/>
            <a:ext cx="9922780" cy="7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Hammersmith One"/>
              <a:buNone/>
              <a:defRPr sz="6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GD&amp;ĐT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832523" y="708151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15000" t="51840" r="58689" b="21402"/>
          <a:stretch/>
        </p:blipFill>
        <p:spPr>
          <a:xfrm>
            <a:off x="-149268" y="3008349"/>
            <a:ext cx="4396450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 l="40414" t="51840" r="38029" b="21402"/>
          <a:stretch/>
        </p:blipFill>
        <p:spPr>
          <a:xfrm>
            <a:off x="3982242" y="3075412"/>
            <a:ext cx="3601985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l="64101" t="51840" r="7500" b="21402"/>
          <a:stretch/>
        </p:blipFill>
        <p:spPr>
          <a:xfrm>
            <a:off x="7446854" y="3625021"/>
            <a:ext cx="4745146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t="37954" r="90625" b="31467"/>
          <a:stretch/>
        </p:blipFill>
        <p:spPr>
          <a:xfrm>
            <a:off x="160130" y="2905012"/>
            <a:ext cx="979642" cy="180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7">
            <a:alphaModFix/>
          </a:blip>
          <a:srcRect t="65810" r="26875" b="392"/>
          <a:stretch/>
        </p:blipFill>
        <p:spPr>
          <a:xfrm>
            <a:off x="0" y="4529129"/>
            <a:ext cx="8980582" cy="234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8">
            <a:alphaModFix/>
          </a:blip>
          <a:srcRect l="70819" t="55251" r="-1" b="19293"/>
          <a:stretch/>
        </p:blipFill>
        <p:spPr>
          <a:xfrm>
            <a:off x="8327244" y="3824044"/>
            <a:ext cx="3806580" cy="18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8">
            <a:alphaModFix/>
          </a:blip>
          <a:srcRect l="58533" t="55251" r="31396" b="19293"/>
          <a:stretch/>
        </p:blipFill>
        <p:spPr>
          <a:xfrm>
            <a:off x="7066016" y="3785364"/>
            <a:ext cx="1261228" cy="180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9">
            <a:alphaModFix/>
          </a:blip>
          <a:srcRect r="57657" b="54170"/>
          <a:stretch/>
        </p:blipFill>
        <p:spPr>
          <a:xfrm rot="6872548">
            <a:off x="7511897" y="3464481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9">
            <a:alphaModFix/>
          </a:blip>
          <a:srcRect r="57657" b="54170"/>
          <a:stretch/>
        </p:blipFill>
        <p:spPr>
          <a:xfrm rot="3908138" flipH="1">
            <a:off x="-30599" y="505257"/>
            <a:ext cx="1443745" cy="15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Hình chữ nhật: Góc Tròn 3">
            <a:extLst>
              <a:ext uri="{FF2B5EF4-FFF2-40B4-BE49-F238E27FC236}">
                <a16:creationId xmlns:a16="http://schemas.microsoft.com/office/drawing/2014/main" id="{E85CFDDB-B046-4ECC-953F-84CE5323FC1A}"/>
              </a:ext>
            </a:extLst>
          </p:cNvPr>
          <p:cNvSpPr/>
          <p:nvPr/>
        </p:nvSpPr>
        <p:spPr>
          <a:xfrm>
            <a:off x="2460458" y="1907665"/>
            <a:ext cx="7271084" cy="1421794"/>
          </a:xfrm>
          <a:custGeom>
            <a:avLst/>
            <a:gdLst>
              <a:gd name="connsiteX0" fmla="*/ 0 w 7271084"/>
              <a:gd name="connsiteY0" fmla="*/ 236970 h 1421794"/>
              <a:gd name="connsiteX1" fmla="*/ 236970 w 7271084"/>
              <a:gd name="connsiteY1" fmla="*/ 0 h 1421794"/>
              <a:gd name="connsiteX2" fmla="*/ 803399 w 7271084"/>
              <a:gd name="connsiteY2" fmla="*/ 0 h 1421794"/>
              <a:gd name="connsiteX3" fmla="*/ 1301856 w 7271084"/>
              <a:gd name="connsiteY3" fmla="*/ 0 h 1421794"/>
              <a:gd name="connsiteX4" fmla="*/ 1800313 w 7271084"/>
              <a:gd name="connsiteY4" fmla="*/ 0 h 1421794"/>
              <a:gd name="connsiteX5" fmla="*/ 2502685 w 7271084"/>
              <a:gd name="connsiteY5" fmla="*/ 0 h 1421794"/>
              <a:gd name="connsiteX6" fmla="*/ 2865199 w 7271084"/>
              <a:gd name="connsiteY6" fmla="*/ 0 h 1421794"/>
              <a:gd name="connsiteX7" fmla="*/ 3363656 w 7271084"/>
              <a:gd name="connsiteY7" fmla="*/ 0 h 1421794"/>
              <a:gd name="connsiteX8" fmla="*/ 3862113 w 7271084"/>
              <a:gd name="connsiteY8" fmla="*/ 0 h 1421794"/>
              <a:gd name="connsiteX9" fmla="*/ 4428542 w 7271084"/>
              <a:gd name="connsiteY9" fmla="*/ 0 h 1421794"/>
              <a:gd name="connsiteX10" fmla="*/ 4926999 w 7271084"/>
              <a:gd name="connsiteY10" fmla="*/ 0 h 1421794"/>
              <a:gd name="connsiteX11" fmla="*/ 5629371 w 7271084"/>
              <a:gd name="connsiteY11" fmla="*/ 0 h 1421794"/>
              <a:gd name="connsiteX12" fmla="*/ 6263771 w 7271084"/>
              <a:gd name="connsiteY12" fmla="*/ 0 h 1421794"/>
              <a:gd name="connsiteX13" fmla="*/ 7034114 w 7271084"/>
              <a:gd name="connsiteY13" fmla="*/ 0 h 1421794"/>
              <a:gd name="connsiteX14" fmla="*/ 7271084 w 7271084"/>
              <a:gd name="connsiteY14" fmla="*/ 236970 h 1421794"/>
              <a:gd name="connsiteX15" fmla="*/ 7271084 w 7271084"/>
              <a:gd name="connsiteY15" fmla="*/ 729854 h 1421794"/>
              <a:gd name="connsiteX16" fmla="*/ 7271084 w 7271084"/>
              <a:gd name="connsiteY16" fmla="*/ 1184824 h 1421794"/>
              <a:gd name="connsiteX17" fmla="*/ 7034114 w 7271084"/>
              <a:gd name="connsiteY17" fmla="*/ 1421794 h 1421794"/>
              <a:gd name="connsiteX18" fmla="*/ 6331742 w 7271084"/>
              <a:gd name="connsiteY18" fmla="*/ 1421794 h 1421794"/>
              <a:gd name="connsiteX19" fmla="*/ 5901257 w 7271084"/>
              <a:gd name="connsiteY19" fmla="*/ 1421794 h 1421794"/>
              <a:gd name="connsiteX20" fmla="*/ 5198885 w 7271084"/>
              <a:gd name="connsiteY20" fmla="*/ 1421794 h 1421794"/>
              <a:gd name="connsiteX21" fmla="*/ 4496514 w 7271084"/>
              <a:gd name="connsiteY21" fmla="*/ 1421794 h 1421794"/>
              <a:gd name="connsiteX22" fmla="*/ 3930085 w 7271084"/>
              <a:gd name="connsiteY22" fmla="*/ 1421794 h 1421794"/>
              <a:gd name="connsiteX23" fmla="*/ 3363656 w 7271084"/>
              <a:gd name="connsiteY23" fmla="*/ 1421794 h 1421794"/>
              <a:gd name="connsiteX24" fmla="*/ 2933170 w 7271084"/>
              <a:gd name="connsiteY24" fmla="*/ 1421794 h 1421794"/>
              <a:gd name="connsiteX25" fmla="*/ 2298770 w 7271084"/>
              <a:gd name="connsiteY25" fmla="*/ 1421794 h 1421794"/>
              <a:gd name="connsiteX26" fmla="*/ 1868285 w 7271084"/>
              <a:gd name="connsiteY26" fmla="*/ 1421794 h 1421794"/>
              <a:gd name="connsiteX27" fmla="*/ 1301856 w 7271084"/>
              <a:gd name="connsiteY27" fmla="*/ 1421794 h 1421794"/>
              <a:gd name="connsiteX28" fmla="*/ 939342 w 7271084"/>
              <a:gd name="connsiteY28" fmla="*/ 1421794 h 1421794"/>
              <a:gd name="connsiteX29" fmla="*/ 236970 w 7271084"/>
              <a:gd name="connsiteY29" fmla="*/ 1421794 h 1421794"/>
              <a:gd name="connsiteX30" fmla="*/ 0 w 7271084"/>
              <a:gd name="connsiteY30" fmla="*/ 1184824 h 1421794"/>
              <a:gd name="connsiteX31" fmla="*/ 0 w 7271084"/>
              <a:gd name="connsiteY31" fmla="*/ 710897 h 1421794"/>
              <a:gd name="connsiteX32" fmla="*/ 0 w 7271084"/>
              <a:gd name="connsiteY32" fmla="*/ 236970 h 14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1084" h="1421794" fill="none" extrusionOk="0">
                <a:moveTo>
                  <a:pt x="0" y="236970"/>
                </a:moveTo>
                <a:cubicBezTo>
                  <a:pt x="-30236" y="109672"/>
                  <a:pt x="98936" y="-6950"/>
                  <a:pt x="236970" y="0"/>
                </a:cubicBezTo>
                <a:cubicBezTo>
                  <a:pt x="375418" y="-27444"/>
                  <a:pt x="673425" y="21116"/>
                  <a:pt x="803399" y="0"/>
                </a:cubicBezTo>
                <a:cubicBezTo>
                  <a:pt x="933373" y="-21116"/>
                  <a:pt x="1114601" y="21962"/>
                  <a:pt x="1301856" y="0"/>
                </a:cubicBezTo>
                <a:cubicBezTo>
                  <a:pt x="1489111" y="-21962"/>
                  <a:pt x="1696742" y="14900"/>
                  <a:pt x="1800313" y="0"/>
                </a:cubicBezTo>
                <a:cubicBezTo>
                  <a:pt x="1903884" y="-14900"/>
                  <a:pt x="2195306" y="54372"/>
                  <a:pt x="2502685" y="0"/>
                </a:cubicBezTo>
                <a:cubicBezTo>
                  <a:pt x="2810064" y="-54372"/>
                  <a:pt x="2745379" y="539"/>
                  <a:pt x="2865199" y="0"/>
                </a:cubicBezTo>
                <a:cubicBezTo>
                  <a:pt x="2985019" y="-539"/>
                  <a:pt x="3259190" y="19589"/>
                  <a:pt x="3363656" y="0"/>
                </a:cubicBezTo>
                <a:cubicBezTo>
                  <a:pt x="3468122" y="-19589"/>
                  <a:pt x="3653806" y="28659"/>
                  <a:pt x="3862113" y="0"/>
                </a:cubicBezTo>
                <a:cubicBezTo>
                  <a:pt x="4070420" y="-28659"/>
                  <a:pt x="4221422" y="66130"/>
                  <a:pt x="4428542" y="0"/>
                </a:cubicBezTo>
                <a:cubicBezTo>
                  <a:pt x="4635662" y="-66130"/>
                  <a:pt x="4769965" y="22131"/>
                  <a:pt x="4926999" y="0"/>
                </a:cubicBezTo>
                <a:cubicBezTo>
                  <a:pt x="5084033" y="-22131"/>
                  <a:pt x="5413863" y="34960"/>
                  <a:pt x="5629371" y="0"/>
                </a:cubicBezTo>
                <a:cubicBezTo>
                  <a:pt x="5844879" y="-34960"/>
                  <a:pt x="6031732" y="50462"/>
                  <a:pt x="6263771" y="0"/>
                </a:cubicBezTo>
                <a:cubicBezTo>
                  <a:pt x="6495810" y="-50462"/>
                  <a:pt x="6816504" y="89814"/>
                  <a:pt x="7034114" y="0"/>
                </a:cubicBezTo>
                <a:cubicBezTo>
                  <a:pt x="7197627" y="-11790"/>
                  <a:pt x="7299164" y="79104"/>
                  <a:pt x="7271084" y="236970"/>
                </a:cubicBezTo>
                <a:cubicBezTo>
                  <a:pt x="7274496" y="371349"/>
                  <a:pt x="7263340" y="533765"/>
                  <a:pt x="7271084" y="729854"/>
                </a:cubicBezTo>
                <a:cubicBezTo>
                  <a:pt x="7278828" y="925943"/>
                  <a:pt x="7232443" y="990263"/>
                  <a:pt x="7271084" y="1184824"/>
                </a:cubicBezTo>
                <a:cubicBezTo>
                  <a:pt x="7276649" y="1312950"/>
                  <a:pt x="7164186" y="1430292"/>
                  <a:pt x="7034114" y="1421794"/>
                </a:cubicBezTo>
                <a:cubicBezTo>
                  <a:pt x="6772463" y="1423239"/>
                  <a:pt x="6484373" y="1415063"/>
                  <a:pt x="6331742" y="1421794"/>
                </a:cubicBezTo>
                <a:cubicBezTo>
                  <a:pt x="6179111" y="1428525"/>
                  <a:pt x="6090560" y="1389735"/>
                  <a:pt x="5901257" y="1421794"/>
                </a:cubicBezTo>
                <a:cubicBezTo>
                  <a:pt x="5711955" y="1453853"/>
                  <a:pt x="5483745" y="1345460"/>
                  <a:pt x="5198885" y="1421794"/>
                </a:cubicBezTo>
                <a:cubicBezTo>
                  <a:pt x="4914025" y="1498128"/>
                  <a:pt x="4642543" y="1347353"/>
                  <a:pt x="4496514" y="1421794"/>
                </a:cubicBezTo>
                <a:cubicBezTo>
                  <a:pt x="4350485" y="1496235"/>
                  <a:pt x="4057910" y="1385256"/>
                  <a:pt x="3930085" y="1421794"/>
                </a:cubicBezTo>
                <a:cubicBezTo>
                  <a:pt x="3802260" y="1458332"/>
                  <a:pt x="3589734" y="1411851"/>
                  <a:pt x="3363656" y="1421794"/>
                </a:cubicBezTo>
                <a:cubicBezTo>
                  <a:pt x="3137578" y="1431737"/>
                  <a:pt x="3069347" y="1371621"/>
                  <a:pt x="2933170" y="1421794"/>
                </a:cubicBezTo>
                <a:cubicBezTo>
                  <a:pt x="2796993" y="1471967"/>
                  <a:pt x="2481645" y="1352109"/>
                  <a:pt x="2298770" y="1421794"/>
                </a:cubicBezTo>
                <a:cubicBezTo>
                  <a:pt x="2115895" y="1491479"/>
                  <a:pt x="2049142" y="1420781"/>
                  <a:pt x="1868285" y="1421794"/>
                </a:cubicBezTo>
                <a:cubicBezTo>
                  <a:pt x="1687428" y="1422807"/>
                  <a:pt x="1562819" y="1387195"/>
                  <a:pt x="1301856" y="1421794"/>
                </a:cubicBezTo>
                <a:cubicBezTo>
                  <a:pt x="1040893" y="1456393"/>
                  <a:pt x="1052562" y="1395741"/>
                  <a:pt x="939342" y="1421794"/>
                </a:cubicBezTo>
                <a:cubicBezTo>
                  <a:pt x="826122" y="1447847"/>
                  <a:pt x="554817" y="1403438"/>
                  <a:pt x="236970" y="1421794"/>
                </a:cubicBezTo>
                <a:cubicBezTo>
                  <a:pt x="101964" y="1416866"/>
                  <a:pt x="-16744" y="1337068"/>
                  <a:pt x="0" y="1184824"/>
                </a:cubicBezTo>
                <a:cubicBezTo>
                  <a:pt x="-35121" y="1081220"/>
                  <a:pt x="47406" y="824822"/>
                  <a:pt x="0" y="710897"/>
                </a:cubicBezTo>
                <a:cubicBezTo>
                  <a:pt x="-47406" y="596972"/>
                  <a:pt x="6535" y="444071"/>
                  <a:pt x="0" y="236970"/>
                </a:cubicBezTo>
                <a:close/>
              </a:path>
              <a:path w="7271084" h="1421794" stroke="0" extrusionOk="0">
                <a:moveTo>
                  <a:pt x="0" y="236970"/>
                </a:moveTo>
                <a:cubicBezTo>
                  <a:pt x="32211" y="100903"/>
                  <a:pt x="111374" y="11663"/>
                  <a:pt x="236970" y="0"/>
                </a:cubicBezTo>
                <a:cubicBezTo>
                  <a:pt x="361890" y="-26595"/>
                  <a:pt x="513625" y="17070"/>
                  <a:pt x="599484" y="0"/>
                </a:cubicBezTo>
                <a:cubicBezTo>
                  <a:pt x="685343" y="-17070"/>
                  <a:pt x="822308" y="9046"/>
                  <a:pt x="1029970" y="0"/>
                </a:cubicBezTo>
                <a:cubicBezTo>
                  <a:pt x="1237632" y="-9046"/>
                  <a:pt x="1395414" y="59583"/>
                  <a:pt x="1596399" y="0"/>
                </a:cubicBezTo>
                <a:cubicBezTo>
                  <a:pt x="1797384" y="-59583"/>
                  <a:pt x="1781046" y="27872"/>
                  <a:pt x="1958913" y="0"/>
                </a:cubicBezTo>
                <a:cubicBezTo>
                  <a:pt x="2136780" y="-27872"/>
                  <a:pt x="2356688" y="2738"/>
                  <a:pt x="2593313" y="0"/>
                </a:cubicBezTo>
                <a:cubicBezTo>
                  <a:pt x="2829938" y="-2738"/>
                  <a:pt x="2853381" y="37253"/>
                  <a:pt x="3023799" y="0"/>
                </a:cubicBezTo>
                <a:cubicBezTo>
                  <a:pt x="3194217" y="-37253"/>
                  <a:pt x="3472599" y="44359"/>
                  <a:pt x="3590228" y="0"/>
                </a:cubicBezTo>
                <a:cubicBezTo>
                  <a:pt x="3707857" y="-44359"/>
                  <a:pt x="4111358" y="76827"/>
                  <a:pt x="4292599" y="0"/>
                </a:cubicBezTo>
                <a:cubicBezTo>
                  <a:pt x="4473840" y="-76827"/>
                  <a:pt x="4766755" y="54011"/>
                  <a:pt x="4994971" y="0"/>
                </a:cubicBezTo>
                <a:cubicBezTo>
                  <a:pt x="5223187" y="-54011"/>
                  <a:pt x="5428712" y="1849"/>
                  <a:pt x="5561399" y="0"/>
                </a:cubicBezTo>
                <a:cubicBezTo>
                  <a:pt x="5694086" y="-1849"/>
                  <a:pt x="5885869" y="58720"/>
                  <a:pt x="6127828" y="0"/>
                </a:cubicBezTo>
                <a:cubicBezTo>
                  <a:pt x="6369787" y="-58720"/>
                  <a:pt x="6327681" y="1135"/>
                  <a:pt x="6490342" y="0"/>
                </a:cubicBezTo>
                <a:cubicBezTo>
                  <a:pt x="6653003" y="-1135"/>
                  <a:pt x="6831284" y="49757"/>
                  <a:pt x="7034114" y="0"/>
                </a:cubicBezTo>
                <a:cubicBezTo>
                  <a:pt x="7168900" y="-8026"/>
                  <a:pt x="7273216" y="84467"/>
                  <a:pt x="7271084" y="236970"/>
                </a:cubicBezTo>
                <a:cubicBezTo>
                  <a:pt x="7317585" y="422200"/>
                  <a:pt x="7244075" y="591472"/>
                  <a:pt x="7271084" y="691940"/>
                </a:cubicBezTo>
                <a:cubicBezTo>
                  <a:pt x="7298093" y="792408"/>
                  <a:pt x="7260567" y="1004478"/>
                  <a:pt x="7271084" y="1184824"/>
                </a:cubicBezTo>
                <a:cubicBezTo>
                  <a:pt x="7240476" y="1291127"/>
                  <a:pt x="7156346" y="1401988"/>
                  <a:pt x="7034114" y="1421794"/>
                </a:cubicBezTo>
                <a:cubicBezTo>
                  <a:pt x="6750675" y="1438249"/>
                  <a:pt x="6615623" y="1370014"/>
                  <a:pt x="6331742" y="1421794"/>
                </a:cubicBezTo>
                <a:cubicBezTo>
                  <a:pt x="6047861" y="1473574"/>
                  <a:pt x="6098065" y="1412754"/>
                  <a:pt x="5969228" y="1421794"/>
                </a:cubicBezTo>
                <a:cubicBezTo>
                  <a:pt x="5840391" y="1430834"/>
                  <a:pt x="5632275" y="1403926"/>
                  <a:pt x="5538742" y="1421794"/>
                </a:cubicBezTo>
                <a:cubicBezTo>
                  <a:pt x="5445209" y="1439662"/>
                  <a:pt x="5238405" y="1388026"/>
                  <a:pt x="5108257" y="1421794"/>
                </a:cubicBezTo>
                <a:cubicBezTo>
                  <a:pt x="4978109" y="1455562"/>
                  <a:pt x="4712154" y="1362050"/>
                  <a:pt x="4405885" y="1421794"/>
                </a:cubicBezTo>
                <a:cubicBezTo>
                  <a:pt x="4099616" y="1481538"/>
                  <a:pt x="4027080" y="1386550"/>
                  <a:pt x="3839456" y="1421794"/>
                </a:cubicBezTo>
                <a:cubicBezTo>
                  <a:pt x="3651832" y="1457038"/>
                  <a:pt x="3513242" y="1371771"/>
                  <a:pt x="3340999" y="1421794"/>
                </a:cubicBezTo>
                <a:cubicBezTo>
                  <a:pt x="3168756" y="1471817"/>
                  <a:pt x="3088588" y="1418816"/>
                  <a:pt x="2910513" y="1421794"/>
                </a:cubicBezTo>
                <a:cubicBezTo>
                  <a:pt x="2732438" y="1424772"/>
                  <a:pt x="2363642" y="1356889"/>
                  <a:pt x="2208142" y="1421794"/>
                </a:cubicBezTo>
                <a:cubicBezTo>
                  <a:pt x="2052642" y="1486699"/>
                  <a:pt x="1835629" y="1405381"/>
                  <a:pt x="1573742" y="1421794"/>
                </a:cubicBezTo>
                <a:cubicBezTo>
                  <a:pt x="1311855" y="1438207"/>
                  <a:pt x="1191456" y="1390346"/>
                  <a:pt x="1075284" y="1421794"/>
                </a:cubicBezTo>
                <a:cubicBezTo>
                  <a:pt x="959112" y="1453242"/>
                  <a:pt x="618240" y="1386709"/>
                  <a:pt x="236970" y="1421794"/>
                </a:cubicBezTo>
                <a:cubicBezTo>
                  <a:pt x="91937" y="1430365"/>
                  <a:pt x="-26265" y="1337277"/>
                  <a:pt x="0" y="1184824"/>
                </a:cubicBezTo>
                <a:cubicBezTo>
                  <a:pt x="-5138" y="1042935"/>
                  <a:pt x="25508" y="839478"/>
                  <a:pt x="0" y="701418"/>
                </a:cubicBezTo>
                <a:cubicBezTo>
                  <a:pt x="-25508" y="563358"/>
                  <a:pt x="27526" y="358528"/>
                  <a:pt x="0" y="236970"/>
                </a:cubicBezTo>
                <a:close/>
              </a:path>
            </a:pathLst>
          </a:custGeom>
          <a:ln w="28575">
            <a:solidFill>
              <a:srgbClr val="835135"/>
            </a:solidFill>
            <a:extLst>
              <a:ext uri="{C807C97D-BFC1-408E-A445-0C87EB9F89A2}">
                <ask:lineSketchStyleProps xmlns:ask="http://schemas.microsoft.com/office/drawing/2018/sketchyshapes" sd="144231306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832523" y="708151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15000" t="51840" r="58689" b="21402"/>
          <a:stretch/>
        </p:blipFill>
        <p:spPr>
          <a:xfrm>
            <a:off x="-149268" y="3008349"/>
            <a:ext cx="4396450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 l="40414" t="51840" r="38029" b="21402"/>
          <a:stretch/>
        </p:blipFill>
        <p:spPr>
          <a:xfrm>
            <a:off x="3982242" y="3075412"/>
            <a:ext cx="3601985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l="64101" t="51840" r="7500" b="21402"/>
          <a:stretch/>
        </p:blipFill>
        <p:spPr>
          <a:xfrm>
            <a:off x="7446854" y="3625021"/>
            <a:ext cx="4745146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t="37954" r="90625" b="31467"/>
          <a:stretch/>
        </p:blipFill>
        <p:spPr>
          <a:xfrm>
            <a:off x="160130" y="2905012"/>
            <a:ext cx="979642" cy="180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7">
            <a:alphaModFix/>
          </a:blip>
          <a:srcRect t="65810" r="26875" b="392"/>
          <a:stretch/>
        </p:blipFill>
        <p:spPr>
          <a:xfrm>
            <a:off x="0" y="4529129"/>
            <a:ext cx="8980582" cy="234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8">
            <a:alphaModFix/>
          </a:blip>
          <a:srcRect l="70819" t="55251" r="-1" b="19293"/>
          <a:stretch/>
        </p:blipFill>
        <p:spPr>
          <a:xfrm>
            <a:off x="8327244" y="3824044"/>
            <a:ext cx="3806580" cy="18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8">
            <a:alphaModFix/>
          </a:blip>
          <a:srcRect l="58533" t="55251" r="31396" b="19293"/>
          <a:stretch/>
        </p:blipFill>
        <p:spPr>
          <a:xfrm>
            <a:off x="7066016" y="3785364"/>
            <a:ext cx="1261228" cy="180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9">
            <a:alphaModFix/>
          </a:blip>
          <a:srcRect r="57657" b="54170"/>
          <a:stretch/>
        </p:blipFill>
        <p:spPr>
          <a:xfrm rot="6872548">
            <a:off x="7511897" y="3464481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9">
            <a:alphaModFix/>
          </a:blip>
          <a:srcRect r="57657" b="54170"/>
          <a:stretch/>
        </p:blipFill>
        <p:spPr>
          <a:xfrm rot="3908138" flipH="1">
            <a:off x="-30599" y="505257"/>
            <a:ext cx="1443745" cy="15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35;p13">
            <a:extLst>
              <a:ext uri="{FF2B5EF4-FFF2-40B4-BE49-F238E27FC236}">
                <a16:creationId xmlns:a16="http://schemas.microsoft.com/office/drawing/2014/main" id="{CEBFF640-C8C9-4714-9D99-608ECA4298F6}"/>
              </a:ext>
            </a:extLst>
          </p:cNvPr>
          <p:cNvSpPr/>
          <p:nvPr/>
        </p:nvSpPr>
        <p:spPr>
          <a:xfrm>
            <a:off x="1295400" y="646677"/>
            <a:ext cx="9601200" cy="1089438"/>
          </a:xfrm>
          <a:custGeom>
            <a:avLst/>
            <a:gdLst/>
            <a:ahLst/>
            <a:cxnLst/>
            <a:rect l="l" t="t" r="r" b="b"/>
            <a:pathLst>
              <a:path w="9601200" h="1089438" fill="none" extrusionOk="0">
                <a:moveTo>
                  <a:pt x="0" y="544719"/>
                </a:moveTo>
                <a:cubicBezTo>
                  <a:pt x="15496" y="280197"/>
                  <a:pt x="264687" y="-64683"/>
                  <a:pt x="544719" y="0"/>
                </a:cubicBezTo>
                <a:cubicBezTo>
                  <a:pt x="739657" y="-14088"/>
                  <a:pt x="950486" y="17433"/>
                  <a:pt x="1112170" y="0"/>
                </a:cubicBezTo>
                <a:cubicBezTo>
                  <a:pt x="1273854" y="-17433"/>
                  <a:pt x="1324620" y="46302"/>
                  <a:pt x="1509385" y="0"/>
                </a:cubicBezTo>
                <a:cubicBezTo>
                  <a:pt x="1694150" y="-46302"/>
                  <a:pt x="1913416" y="25727"/>
                  <a:pt x="2076836" y="0"/>
                </a:cubicBezTo>
                <a:cubicBezTo>
                  <a:pt x="2240256" y="-25727"/>
                  <a:pt x="2301713" y="26075"/>
                  <a:pt x="2388934" y="0"/>
                </a:cubicBezTo>
                <a:cubicBezTo>
                  <a:pt x="2476155" y="-26075"/>
                  <a:pt x="2749727" y="54894"/>
                  <a:pt x="2871267" y="0"/>
                </a:cubicBezTo>
                <a:cubicBezTo>
                  <a:pt x="2992807" y="-54894"/>
                  <a:pt x="3235115" y="61335"/>
                  <a:pt x="3438718" y="0"/>
                </a:cubicBezTo>
                <a:cubicBezTo>
                  <a:pt x="3642321" y="-61335"/>
                  <a:pt x="3775517" y="64065"/>
                  <a:pt x="4091286" y="0"/>
                </a:cubicBezTo>
                <a:cubicBezTo>
                  <a:pt x="4407055" y="-64065"/>
                  <a:pt x="4497241" y="55320"/>
                  <a:pt x="4743855" y="0"/>
                </a:cubicBezTo>
                <a:cubicBezTo>
                  <a:pt x="4990469" y="-55320"/>
                  <a:pt x="5022039" y="131"/>
                  <a:pt x="5226188" y="0"/>
                </a:cubicBezTo>
                <a:cubicBezTo>
                  <a:pt x="5430337" y="-131"/>
                  <a:pt x="5731788" y="39890"/>
                  <a:pt x="5963874" y="0"/>
                </a:cubicBezTo>
                <a:cubicBezTo>
                  <a:pt x="6195960" y="-39890"/>
                  <a:pt x="6262104" y="42333"/>
                  <a:pt x="6446207" y="0"/>
                </a:cubicBezTo>
                <a:cubicBezTo>
                  <a:pt x="6630310" y="-42333"/>
                  <a:pt x="6895066" y="51339"/>
                  <a:pt x="7183893" y="0"/>
                </a:cubicBezTo>
                <a:cubicBezTo>
                  <a:pt x="7472720" y="-51339"/>
                  <a:pt x="7555595" y="48093"/>
                  <a:pt x="7751344" y="0"/>
                </a:cubicBezTo>
                <a:cubicBezTo>
                  <a:pt x="7947093" y="-48093"/>
                  <a:pt x="8119744" y="15053"/>
                  <a:pt x="8403913" y="0"/>
                </a:cubicBezTo>
                <a:cubicBezTo>
                  <a:pt x="8688082" y="-15053"/>
                  <a:pt x="8873263" y="62335"/>
                  <a:pt x="9056481" y="0"/>
                </a:cubicBezTo>
                <a:cubicBezTo>
                  <a:pt x="9275644" y="-33972"/>
                  <a:pt x="9592510" y="246461"/>
                  <a:pt x="9601200" y="544719"/>
                </a:cubicBezTo>
                <a:lnTo>
                  <a:pt x="9601200" y="544719"/>
                </a:lnTo>
                <a:cubicBezTo>
                  <a:pt x="9559951" y="872819"/>
                  <a:pt x="9385849" y="1066056"/>
                  <a:pt x="9056481" y="1089438"/>
                </a:cubicBezTo>
                <a:cubicBezTo>
                  <a:pt x="8905446" y="1102571"/>
                  <a:pt x="8631403" y="1048279"/>
                  <a:pt x="8403913" y="1089438"/>
                </a:cubicBezTo>
                <a:cubicBezTo>
                  <a:pt x="8176423" y="1130597"/>
                  <a:pt x="8005882" y="1085824"/>
                  <a:pt x="7666227" y="1089438"/>
                </a:cubicBezTo>
                <a:cubicBezTo>
                  <a:pt x="7326572" y="1093052"/>
                  <a:pt x="7291218" y="1034616"/>
                  <a:pt x="6928541" y="1089438"/>
                </a:cubicBezTo>
                <a:cubicBezTo>
                  <a:pt x="6565864" y="1144260"/>
                  <a:pt x="6493482" y="1023909"/>
                  <a:pt x="6275972" y="1089438"/>
                </a:cubicBezTo>
                <a:cubicBezTo>
                  <a:pt x="6058462" y="1154967"/>
                  <a:pt x="5914050" y="1040667"/>
                  <a:pt x="5708521" y="1089438"/>
                </a:cubicBezTo>
                <a:cubicBezTo>
                  <a:pt x="5502992" y="1138209"/>
                  <a:pt x="5436042" y="1054314"/>
                  <a:pt x="5311306" y="1089438"/>
                </a:cubicBezTo>
                <a:cubicBezTo>
                  <a:pt x="5186571" y="1124562"/>
                  <a:pt x="4936588" y="1088905"/>
                  <a:pt x="4658737" y="1089438"/>
                </a:cubicBezTo>
                <a:cubicBezTo>
                  <a:pt x="4380886" y="1089971"/>
                  <a:pt x="4270141" y="1057800"/>
                  <a:pt x="4006169" y="1089438"/>
                </a:cubicBezTo>
                <a:cubicBezTo>
                  <a:pt x="3742197" y="1121076"/>
                  <a:pt x="3761424" y="1071894"/>
                  <a:pt x="3694071" y="1089438"/>
                </a:cubicBezTo>
                <a:cubicBezTo>
                  <a:pt x="3626718" y="1106982"/>
                  <a:pt x="3248459" y="1063299"/>
                  <a:pt x="3126620" y="1089438"/>
                </a:cubicBezTo>
                <a:cubicBezTo>
                  <a:pt x="3004781" y="1115577"/>
                  <a:pt x="2888140" y="1084687"/>
                  <a:pt x="2814522" y="1089438"/>
                </a:cubicBezTo>
                <a:cubicBezTo>
                  <a:pt x="2740904" y="1094189"/>
                  <a:pt x="2472351" y="1022425"/>
                  <a:pt x="2247071" y="1089438"/>
                </a:cubicBezTo>
                <a:cubicBezTo>
                  <a:pt x="2021791" y="1156451"/>
                  <a:pt x="1868513" y="1059806"/>
                  <a:pt x="1764738" y="1089438"/>
                </a:cubicBezTo>
                <a:cubicBezTo>
                  <a:pt x="1660963" y="1119070"/>
                  <a:pt x="1555498" y="1059915"/>
                  <a:pt x="1367523" y="1089438"/>
                </a:cubicBezTo>
                <a:cubicBezTo>
                  <a:pt x="1179548" y="1118961"/>
                  <a:pt x="894007" y="991589"/>
                  <a:pt x="544719" y="1089438"/>
                </a:cubicBezTo>
                <a:cubicBezTo>
                  <a:pt x="272644" y="1016921"/>
                  <a:pt x="-67753" y="903271"/>
                  <a:pt x="0" y="544719"/>
                </a:cubicBezTo>
                <a:close/>
              </a:path>
              <a:path w="9601200" h="1089438" extrusionOk="0">
                <a:moveTo>
                  <a:pt x="0" y="544719"/>
                </a:moveTo>
                <a:cubicBezTo>
                  <a:pt x="23174" y="218099"/>
                  <a:pt x="189536" y="-20504"/>
                  <a:pt x="544719" y="0"/>
                </a:cubicBezTo>
                <a:cubicBezTo>
                  <a:pt x="689685" y="-31361"/>
                  <a:pt x="766304" y="47175"/>
                  <a:pt x="941935" y="0"/>
                </a:cubicBezTo>
                <a:cubicBezTo>
                  <a:pt x="1117566" y="-47175"/>
                  <a:pt x="1384208" y="51685"/>
                  <a:pt x="1509385" y="0"/>
                </a:cubicBezTo>
                <a:cubicBezTo>
                  <a:pt x="1634562" y="-51685"/>
                  <a:pt x="1950319" y="48405"/>
                  <a:pt x="2161954" y="0"/>
                </a:cubicBezTo>
                <a:cubicBezTo>
                  <a:pt x="2373589" y="-48405"/>
                  <a:pt x="2416750" y="29451"/>
                  <a:pt x="2559169" y="0"/>
                </a:cubicBezTo>
                <a:cubicBezTo>
                  <a:pt x="2701589" y="-29451"/>
                  <a:pt x="2763382" y="36936"/>
                  <a:pt x="2956385" y="0"/>
                </a:cubicBezTo>
                <a:cubicBezTo>
                  <a:pt x="3149388" y="-36936"/>
                  <a:pt x="3290104" y="44985"/>
                  <a:pt x="3438718" y="0"/>
                </a:cubicBezTo>
                <a:cubicBezTo>
                  <a:pt x="3587332" y="-44985"/>
                  <a:pt x="3686797" y="31931"/>
                  <a:pt x="3750816" y="0"/>
                </a:cubicBezTo>
                <a:cubicBezTo>
                  <a:pt x="3814835" y="-31931"/>
                  <a:pt x="4188890" y="19924"/>
                  <a:pt x="4488502" y="0"/>
                </a:cubicBezTo>
                <a:cubicBezTo>
                  <a:pt x="4788114" y="-19924"/>
                  <a:pt x="4743100" y="13492"/>
                  <a:pt x="4970835" y="0"/>
                </a:cubicBezTo>
                <a:cubicBezTo>
                  <a:pt x="5198570" y="-13492"/>
                  <a:pt x="5424507" y="45882"/>
                  <a:pt x="5538286" y="0"/>
                </a:cubicBezTo>
                <a:cubicBezTo>
                  <a:pt x="5652065" y="-45882"/>
                  <a:pt x="5737655" y="28877"/>
                  <a:pt x="5850384" y="0"/>
                </a:cubicBezTo>
                <a:cubicBezTo>
                  <a:pt x="5963113" y="-28877"/>
                  <a:pt x="6017913" y="8070"/>
                  <a:pt x="6162482" y="0"/>
                </a:cubicBezTo>
                <a:cubicBezTo>
                  <a:pt x="6307051" y="-8070"/>
                  <a:pt x="6499103" y="61076"/>
                  <a:pt x="6815050" y="0"/>
                </a:cubicBezTo>
                <a:cubicBezTo>
                  <a:pt x="7130997" y="-61076"/>
                  <a:pt x="7391438" y="19524"/>
                  <a:pt x="7552736" y="0"/>
                </a:cubicBezTo>
                <a:cubicBezTo>
                  <a:pt x="7714034" y="-19524"/>
                  <a:pt x="7933593" y="10863"/>
                  <a:pt x="8035070" y="0"/>
                </a:cubicBezTo>
                <a:cubicBezTo>
                  <a:pt x="8136547" y="-10863"/>
                  <a:pt x="8771135" y="115195"/>
                  <a:pt x="9056481" y="0"/>
                </a:cubicBezTo>
                <a:cubicBezTo>
                  <a:pt x="9329593" y="34808"/>
                  <a:pt x="9602546" y="285726"/>
                  <a:pt x="9601200" y="544719"/>
                </a:cubicBezTo>
                <a:lnTo>
                  <a:pt x="9601200" y="544719"/>
                </a:lnTo>
                <a:cubicBezTo>
                  <a:pt x="9602848" y="837417"/>
                  <a:pt x="9350081" y="1113230"/>
                  <a:pt x="9056481" y="1089438"/>
                </a:cubicBezTo>
                <a:cubicBezTo>
                  <a:pt x="8897112" y="1113522"/>
                  <a:pt x="8620300" y="1083469"/>
                  <a:pt x="8403913" y="1089438"/>
                </a:cubicBezTo>
                <a:cubicBezTo>
                  <a:pt x="8187526" y="1095407"/>
                  <a:pt x="7976252" y="1048215"/>
                  <a:pt x="7751344" y="1089438"/>
                </a:cubicBezTo>
                <a:cubicBezTo>
                  <a:pt x="7526436" y="1130661"/>
                  <a:pt x="7247134" y="1060505"/>
                  <a:pt x="7013658" y="1089438"/>
                </a:cubicBezTo>
                <a:cubicBezTo>
                  <a:pt x="6780182" y="1118371"/>
                  <a:pt x="6583500" y="1084782"/>
                  <a:pt x="6446207" y="1089438"/>
                </a:cubicBezTo>
                <a:cubicBezTo>
                  <a:pt x="6308914" y="1094094"/>
                  <a:pt x="6014994" y="1048140"/>
                  <a:pt x="5878757" y="1089438"/>
                </a:cubicBezTo>
                <a:cubicBezTo>
                  <a:pt x="5742520" y="1130736"/>
                  <a:pt x="5648440" y="1073080"/>
                  <a:pt x="5566659" y="1089438"/>
                </a:cubicBezTo>
                <a:cubicBezTo>
                  <a:pt x="5484878" y="1105796"/>
                  <a:pt x="5028379" y="1046419"/>
                  <a:pt x="4828973" y="1089438"/>
                </a:cubicBezTo>
                <a:cubicBezTo>
                  <a:pt x="4629567" y="1132457"/>
                  <a:pt x="4562711" y="1036988"/>
                  <a:pt x="4346639" y="1089438"/>
                </a:cubicBezTo>
                <a:cubicBezTo>
                  <a:pt x="4130567" y="1141888"/>
                  <a:pt x="3911271" y="1076715"/>
                  <a:pt x="3779189" y="1089438"/>
                </a:cubicBezTo>
                <a:cubicBezTo>
                  <a:pt x="3647107" y="1102161"/>
                  <a:pt x="3389288" y="1030246"/>
                  <a:pt x="3211738" y="1089438"/>
                </a:cubicBezTo>
                <a:cubicBezTo>
                  <a:pt x="3034188" y="1148630"/>
                  <a:pt x="2816598" y="1057672"/>
                  <a:pt x="2644287" y="1089438"/>
                </a:cubicBezTo>
                <a:cubicBezTo>
                  <a:pt x="2471976" y="1121204"/>
                  <a:pt x="2190640" y="1037408"/>
                  <a:pt x="2076836" y="1089438"/>
                </a:cubicBezTo>
                <a:cubicBezTo>
                  <a:pt x="1963032" y="1141468"/>
                  <a:pt x="1559263" y="1047510"/>
                  <a:pt x="1339150" y="1089438"/>
                </a:cubicBezTo>
                <a:cubicBezTo>
                  <a:pt x="1119037" y="1131366"/>
                  <a:pt x="762861" y="1065437"/>
                  <a:pt x="544719" y="1089438"/>
                </a:cubicBezTo>
                <a:cubicBezTo>
                  <a:pt x="239404" y="1008255"/>
                  <a:pt x="-59884" y="858926"/>
                  <a:pt x="0" y="544719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rgbClr val="F39C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F7764226-1907-4864-9013-1693BDB9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722" y="821490"/>
            <a:ext cx="915568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dirty="0">
                <a:solidFill>
                  <a:srgbClr val="00B050"/>
                </a:solidFill>
              </a:rPr>
              <a:t>2. </a:t>
            </a:r>
            <a:r>
              <a:rPr lang="en-US" altLang="en-US" sz="2800" dirty="0" err="1">
                <a:solidFill>
                  <a:srgbClr val="00B050"/>
                </a:solidFill>
              </a:rPr>
              <a:t>Phân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tích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tên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mỗi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cơ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quan</a:t>
            </a:r>
            <a:r>
              <a:rPr lang="en-US" altLang="en-US" sz="2800" dirty="0">
                <a:solidFill>
                  <a:srgbClr val="00B050"/>
                </a:solidFill>
              </a:rPr>
              <a:t>, </a:t>
            </a:r>
            <a:r>
              <a:rPr lang="en-US" altLang="en-US" sz="2800" dirty="0" err="1">
                <a:solidFill>
                  <a:srgbClr val="00B050"/>
                </a:solidFill>
              </a:rPr>
              <a:t>đơn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vị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dưới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đây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thành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các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bộ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phận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cấu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tạo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ứng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với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các</a:t>
            </a:r>
            <a:r>
              <a:rPr lang="en-US" altLang="en-US" sz="2800" dirty="0">
                <a:solidFill>
                  <a:srgbClr val="00B050"/>
                </a:solidFill>
              </a:rPr>
              <a:t> ô </a:t>
            </a:r>
            <a:r>
              <a:rPr lang="en-US" altLang="en-US" sz="2800" dirty="0" err="1">
                <a:solidFill>
                  <a:srgbClr val="00B050"/>
                </a:solidFill>
              </a:rPr>
              <a:t>trong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bảng</a:t>
            </a:r>
            <a:r>
              <a:rPr lang="en-US" altLang="en-US" sz="2800" dirty="0">
                <a:solidFill>
                  <a:srgbClr val="00B050"/>
                </a:solidFill>
              </a:rPr>
              <a:t>:</a:t>
            </a:r>
          </a:p>
        </p:txBody>
      </p:sp>
      <p:graphicFrame>
        <p:nvGraphicFramePr>
          <p:cNvPr id="18" name="Group 146">
            <a:extLst>
              <a:ext uri="{FF2B5EF4-FFF2-40B4-BE49-F238E27FC236}">
                <a16:creationId xmlns:a16="http://schemas.microsoft.com/office/drawing/2014/main" id="{6AE83451-F6F0-4551-8B9B-3D7ECAE8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49194"/>
              </p:ext>
            </p:extLst>
          </p:nvPr>
        </p:nvGraphicFramePr>
        <p:xfrm>
          <a:off x="602673" y="2298815"/>
          <a:ext cx="10775374" cy="391250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92782">
                  <a:extLst>
                    <a:ext uri="{9D8B030D-6E8A-4147-A177-3AD203B41FA5}">
                      <a16:colId xmlns:a16="http://schemas.microsoft.com/office/drawing/2014/main" val="311541029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87817372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623410405"/>
                    </a:ext>
                  </a:extLst>
                </a:gridCol>
                <a:gridCol w="2140528">
                  <a:extLst>
                    <a:ext uri="{9D8B030D-6E8A-4147-A177-3AD203B41FA5}">
                      <a16:colId xmlns:a16="http://schemas.microsoft.com/office/drawing/2014/main" val="1444970771"/>
                    </a:ext>
                  </a:extLst>
                </a:gridCol>
              </a:tblGrid>
              <a:tr h="978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11174649"/>
                  </a:ext>
                </a:extLst>
              </a:tr>
              <a:tr h="978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28928696"/>
                  </a:ext>
                </a:extLst>
              </a:tr>
              <a:tr h="978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58610832"/>
                  </a:ext>
                </a:extLst>
              </a:tr>
              <a:tr h="978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iCiel Cadena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791224060"/>
                  </a:ext>
                </a:extLst>
              </a:tr>
            </a:tbl>
          </a:graphicData>
        </a:graphic>
      </p:graphicFrame>
      <p:sp>
        <p:nvSpPr>
          <p:cNvPr id="19" name="Rectangle 147">
            <a:extLst>
              <a:ext uri="{FF2B5EF4-FFF2-40B4-BE49-F238E27FC236}">
                <a16:creationId xmlns:a16="http://schemas.microsoft.com/office/drawing/2014/main" id="{C79A74FA-6096-4894-80DF-2FAD4036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60618"/>
            <a:ext cx="13716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Trường</a:t>
            </a:r>
            <a:endParaRPr lang="en-US" altLang="en-US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48">
            <a:extLst>
              <a:ext uri="{FF2B5EF4-FFF2-40B4-BE49-F238E27FC236}">
                <a16:creationId xmlns:a16="http://schemas.microsoft.com/office/drawing/2014/main" id="{22513027-3D6E-42BA-AF37-C708B0A1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1518"/>
            <a:ext cx="13716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b="1">
                <a:solidFill>
                  <a:schemeClr val="accent5">
                    <a:lumMod val="75000"/>
                  </a:schemeClr>
                </a:solidFill>
              </a:rPr>
              <a:t>Trường</a:t>
            </a:r>
          </a:p>
        </p:txBody>
      </p:sp>
      <p:sp>
        <p:nvSpPr>
          <p:cNvPr id="21" name="Rectangle 149">
            <a:extLst>
              <a:ext uri="{FF2B5EF4-FFF2-40B4-BE49-F238E27FC236}">
                <a16:creationId xmlns:a16="http://schemas.microsoft.com/office/drawing/2014/main" id="{9560048E-1674-40D2-9627-1A790CDA9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94037"/>
            <a:ext cx="13716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alt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ti</a:t>
            </a:r>
            <a:endParaRPr lang="en-US" altLang="en-US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150">
            <a:extLst>
              <a:ext uri="{FF2B5EF4-FFF2-40B4-BE49-F238E27FC236}">
                <a16:creationId xmlns:a16="http://schemas.microsoft.com/office/drawing/2014/main" id="{1BBEB51C-E951-420B-BD67-411635646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22518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600" b="1">
                <a:solidFill>
                  <a:schemeClr val="accent5">
                    <a:lumMod val="75000"/>
                  </a:schemeClr>
                </a:solidFill>
              </a:rPr>
              <a:t>Tiểu học</a:t>
            </a:r>
          </a:p>
        </p:txBody>
      </p:sp>
      <p:sp>
        <p:nvSpPr>
          <p:cNvPr id="23" name="Rectangle 151">
            <a:extLst>
              <a:ext uri="{FF2B5EF4-FFF2-40B4-BE49-F238E27FC236}">
                <a16:creationId xmlns:a16="http://schemas.microsoft.com/office/drawing/2014/main" id="{EB364D94-512E-4BD9-BC2C-598981045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24218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Trung</a:t>
            </a:r>
            <a:r>
              <a:rPr lang="en-US" alt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học</a:t>
            </a:r>
            <a:r>
              <a:rPr lang="en-US" alt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altLang="en-US" sz="2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cơ</a:t>
            </a:r>
            <a:r>
              <a:rPr lang="en-US" alt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sở</a:t>
            </a:r>
            <a:endParaRPr lang="en-US" altLang="en-US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152">
            <a:extLst>
              <a:ext uri="{FF2B5EF4-FFF2-40B4-BE49-F238E27FC236}">
                <a16:creationId xmlns:a16="http://schemas.microsoft.com/office/drawing/2014/main" id="{A6DAB85B-E93D-4249-B920-35B78083C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27519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Dầu</a:t>
            </a:r>
            <a:r>
              <a:rPr lang="en-US" alt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khí</a:t>
            </a:r>
            <a:endParaRPr lang="en-US" altLang="en-US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Rectangle 153">
            <a:extLst>
              <a:ext uri="{FF2B5EF4-FFF2-40B4-BE49-F238E27FC236}">
                <a16:creationId xmlns:a16="http://schemas.microsoft.com/office/drawing/2014/main" id="{0E2E0B32-241B-43EF-8A52-E111AF08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509818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600" b="1">
                <a:solidFill>
                  <a:schemeClr val="accent5">
                    <a:lumMod val="75000"/>
                  </a:schemeClr>
                </a:solidFill>
              </a:rPr>
              <a:t>Bế Văn Đàn</a:t>
            </a:r>
          </a:p>
        </p:txBody>
      </p:sp>
      <p:sp>
        <p:nvSpPr>
          <p:cNvPr id="27" name="Rectangle 154">
            <a:extLst>
              <a:ext uri="{FF2B5EF4-FFF2-40B4-BE49-F238E27FC236}">
                <a16:creationId xmlns:a16="http://schemas.microsoft.com/office/drawing/2014/main" id="{B9C74AC4-2CCC-479F-8402-3EC4FFCA4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300" y="4487719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Đoàn</a:t>
            </a:r>
            <a:r>
              <a:rPr lang="en-US" alt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Kết</a:t>
            </a:r>
            <a:endParaRPr lang="en-US" altLang="en-US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155">
            <a:extLst>
              <a:ext uri="{FF2B5EF4-FFF2-40B4-BE49-F238E27FC236}">
                <a16:creationId xmlns:a16="http://schemas.microsoft.com/office/drawing/2014/main" id="{1FBFF81D-993D-43B4-9D7E-40103DD22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18283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Biển</a:t>
            </a:r>
            <a:r>
              <a:rPr lang="en-US" alt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600" b="1" dirty="0" err="1">
                <a:solidFill>
                  <a:schemeClr val="accent5">
                    <a:lumMod val="75000"/>
                  </a:schemeClr>
                </a:solidFill>
              </a:rPr>
              <a:t>Đông</a:t>
            </a:r>
            <a:endParaRPr lang="en-US" altLang="en-US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452" name="Google Shape;452;p14"/>
          <p:cNvSpPr/>
          <p:nvPr/>
        </p:nvSpPr>
        <p:spPr>
          <a:xfrm>
            <a:off x="1696599" y="635551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6148818" y="3525845"/>
            <a:ext cx="2680841" cy="141182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454" name="Google Shape;454;p14"/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455" name="Google Shape;455;p14"/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456" name="Google Shape;456;p14"/>
          <p:cNvPicPr preferRelativeResize="0"/>
          <p:nvPr/>
        </p:nvPicPr>
        <p:blipFill rotWithShape="1">
          <a:blip r:embed="rId3">
            <a:alphaModFix/>
          </a:blip>
          <a:srcRect l="15000" t="51840" r="58689" b="21402"/>
          <a:stretch/>
        </p:blipFill>
        <p:spPr>
          <a:xfrm>
            <a:off x="-149268" y="3008349"/>
            <a:ext cx="4396450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4"/>
          <p:cNvPicPr preferRelativeResize="0"/>
          <p:nvPr/>
        </p:nvPicPr>
        <p:blipFill rotWithShape="1">
          <a:blip r:embed="rId4">
            <a:alphaModFix/>
          </a:blip>
          <a:srcRect l="40414" t="51840" r="38029" b="21402"/>
          <a:stretch/>
        </p:blipFill>
        <p:spPr>
          <a:xfrm>
            <a:off x="4008474" y="3000795"/>
            <a:ext cx="3601985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4"/>
          <p:cNvPicPr preferRelativeResize="0"/>
          <p:nvPr/>
        </p:nvPicPr>
        <p:blipFill rotWithShape="1">
          <a:blip r:embed="rId3">
            <a:alphaModFix/>
          </a:blip>
          <a:srcRect l="64101" t="51840" r="7500" b="21402"/>
          <a:stretch/>
        </p:blipFill>
        <p:spPr>
          <a:xfrm>
            <a:off x="7446854" y="3625021"/>
            <a:ext cx="4745146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4"/>
          <p:cNvPicPr preferRelativeResize="0"/>
          <p:nvPr/>
        </p:nvPicPr>
        <p:blipFill rotWithShape="1">
          <a:blip r:embed="rId5">
            <a:alphaModFix/>
          </a:blip>
          <a:srcRect t="37954" r="90625" b="31467"/>
          <a:stretch/>
        </p:blipFill>
        <p:spPr>
          <a:xfrm>
            <a:off x="160130" y="2905012"/>
            <a:ext cx="979642" cy="180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4"/>
          <p:cNvPicPr preferRelativeResize="0"/>
          <p:nvPr/>
        </p:nvPicPr>
        <p:blipFill rotWithShape="1">
          <a:blip r:embed="rId6">
            <a:alphaModFix/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4"/>
          <p:cNvPicPr preferRelativeResize="0"/>
          <p:nvPr/>
        </p:nvPicPr>
        <p:blipFill rotWithShape="1">
          <a:blip r:embed="rId7">
            <a:alphaModFix/>
          </a:blip>
          <a:srcRect t="65810" r="26875" b="392"/>
          <a:stretch/>
        </p:blipFill>
        <p:spPr>
          <a:xfrm>
            <a:off x="0" y="4529129"/>
            <a:ext cx="8980582" cy="234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4"/>
          <p:cNvPicPr preferRelativeResize="0"/>
          <p:nvPr/>
        </p:nvPicPr>
        <p:blipFill rotWithShape="1">
          <a:blip r:embed="rId8">
            <a:alphaModFix/>
          </a:blip>
          <a:srcRect l="70819" t="55251" r="-1" b="19293"/>
          <a:stretch/>
        </p:blipFill>
        <p:spPr>
          <a:xfrm>
            <a:off x="8327244" y="3824044"/>
            <a:ext cx="3806580" cy="18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4"/>
          <p:cNvPicPr preferRelativeResize="0"/>
          <p:nvPr/>
        </p:nvPicPr>
        <p:blipFill rotWithShape="1">
          <a:blip r:embed="rId8">
            <a:alphaModFix/>
          </a:blip>
          <a:srcRect l="58533" t="55251" r="31396" b="19293"/>
          <a:stretch/>
        </p:blipFill>
        <p:spPr>
          <a:xfrm>
            <a:off x="7066016" y="3785364"/>
            <a:ext cx="1261228" cy="180043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4"/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grpSp>
        <p:nvGrpSpPr>
          <p:cNvPr id="466" name="Google Shape;466;p14"/>
          <p:cNvGrpSpPr/>
          <p:nvPr/>
        </p:nvGrpSpPr>
        <p:grpSpPr>
          <a:xfrm>
            <a:off x="-485262" y="4831917"/>
            <a:ext cx="13654110" cy="3408355"/>
            <a:chOff x="-29140" y="3368913"/>
            <a:chExt cx="13654110" cy="3545778"/>
          </a:xfrm>
        </p:grpSpPr>
        <p:pic>
          <p:nvPicPr>
            <p:cNvPr id="467" name="Google Shape;467;p14"/>
            <p:cNvPicPr preferRelativeResize="0"/>
            <p:nvPr/>
          </p:nvPicPr>
          <p:blipFill rotWithShape="1">
            <a:blip r:embed="rId9">
              <a:alphaModFix/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14"/>
            <p:cNvPicPr preferRelativeResize="0"/>
            <p:nvPr/>
          </p:nvPicPr>
          <p:blipFill rotWithShape="1">
            <a:blip r:embed="rId9">
              <a:alphaModFix/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4"/>
            <p:cNvPicPr preferRelativeResize="0"/>
            <p:nvPr/>
          </p:nvPicPr>
          <p:blipFill rotWithShape="1">
            <a:blip r:embed="rId9">
              <a:alphaModFix/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0" name="Google Shape;470;p14"/>
          <p:cNvPicPr preferRelativeResize="0"/>
          <p:nvPr/>
        </p:nvPicPr>
        <p:blipFill rotWithShape="1">
          <a:blip r:embed="rId10">
            <a:alphaModFix/>
          </a:blip>
          <a:srcRect l="35184" t="55183" r="22473" b="-1013"/>
          <a:stretch/>
        </p:blipFill>
        <p:spPr>
          <a:xfrm>
            <a:off x="6553002" y="218722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4"/>
          <p:cNvPicPr preferRelativeResize="0"/>
          <p:nvPr/>
        </p:nvPicPr>
        <p:blipFill rotWithShape="1">
          <a:blip r:embed="rId10">
            <a:alphaModFix/>
          </a:blip>
          <a:srcRect r="57657" b="54170"/>
          <a:stretch/>
        </p:blipFill>
        <p:spPr>
          <a:xfrm rot="6872548">
            <a:off x="7480640" y="3526826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4"/>
          <p:cNvPicPr preferRelativeResize="0"/>
          <p:nvPr/>
        </p:nvPicPr>
        <p:blipFill rotWithShape="1">
          <a:blip r:embed="rId10">
            <a:alphaModFix/>
          </a:blip>
          <a:srcRect r="57657" b="54170"/>
          <a:stretch/>
        </p:blipFill>
        <p:spPr>
          <a:xfrm rot="3908138" flipH="1">
            <a:off x="126426" y="304327"/>
            <a:ext cx="1443745" cy="15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4"/>
          <p:cNvSpPr/>
          <p:nvPr/>
        </p:nvSpPr>
        <p:spPr>
          <a:xfrm>
            <a:off x="0" y="-81235"/>
            <a:ext cx="13258800" cy="7290109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29" name="Google Shape;163;p5">
            <a:extLst>
              <a:ext uri="{FF2B5EF4-FFF2-40B4-BE49-F238E27FC236}">
                <a16:creationId xmlns:a16="http://schemas.microsoft.com/office/drawing/2014/main" id="{5911D650-CE3A-480B-B279-0E971C88C5D5}"/>
              </a:ext>
            </a:extLst>
          </p:cNvPr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30" name="Google Shape;164;p5">
            <a:extLst>
              <a:ext uri="{FF2B5EF4-FFF2-40B4-BE49-F238E27FC236}">
                <a16:creationId xmlns:a16="http://schemas.microsoft.com/office/drawing/2014/main" id="{28FDE88D-23FA-4793-9010-94B9C2949356}"/>
              </a:ext>
            </a:extLst>
          </p:cNvPr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31" name="Google Shape;165;p5">
            <a:extLst>
              <a:ext uri="{FF2B5EF4-FFF2-40B4-BE49-F238E27FC236}">
                <a16:creationId xmlns:a16="http://schemas.microsoft.com/office/drawing/2014/main" id="{FA17F585-2F53-4FCC-9CD3-0C5CCE271BC3}"/>
              </a:ext>
            </a:extLst>
          </p:cNvPr>
          <p:cNvSpPr/>
          <p:nvPr/>
        </p:nvSpPr>
        <p:spPr>
          <a:xfrm>
            <a:off x="2832523" y="708151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32" name="Google Shape;187;p5">
            <a:extLst>
              <a:ext uri="{FF2B5EF4-FFF2-40B4-BE49-F238E27FC236}">
                <a16:creationId xmlns:a16="http://schemas.microsoft.com/office/drawing/2014/main" id="{21796520-0D9A-4C5A-8480-3CFED9BB53F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r="57657" b="54170"/>
          <a:stretch/>
        </p:blipFill>
        <p:spPr>
          <a:xfrm rot="6872548">
            <a:off x="7203541" y="3464481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88;p5">
            <a:extLst>
              <a:ext uri="{FF2B5EF4-FFF2-40B4-BE49-F238E27FC236}">
                <a16:creationId xmlns:a16="http://schemas.microsoft.com/office/drawing/2014/main" id="{5C18883B-D6EC-4287-BFB8-8186450FC6B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r="57657" b="54170"/>
          <a:stretch/>
        </p:blipFill>
        <p:spPr>
          <a:xfrm rot="3908138" flipH="1">
            <a:off x="-30599" y="505257"/>
            <a:ext cx="1443745" cy="15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35;p13">
            <a:extLst>
              <a:ext uri="{FF2B5EF4-FFF2-40B4-BE49-F238E27FC236}">
                <a16:creationId xmlns:a16="http://schemas.microsoft.com/office/drawing/2014/main" id="{25990588-BE7D-4B42-8320-972400A13ED6}"/>
              </a:ext>
            </a:extLst>
          </p:cNvPr>
          <p:cNvSpPr/>
          <p:nvPr/>
        </p:nvSpPr>
        <p:spPr>
          <a:xfrm>
            <a:off x="1295400" y="230354"/>
            <a:ext cx="9601200" cy="1089438"/>
          </a:xfrm>
          <a:custGeom>
            <a:avLst/>
            <a:gdLst/>
            <a:ahLst/>
            <a:cxnLst/>
            <a:rect l="l" t="t" r="r" b="b"/>
            <a:pathLst>
              <a:path w="9601200" h="1089438" fill="none" extrusionOk="0">
                <a:moveTo>
                  <a:pt x="0" y="544719"/>
                </a:moveTo>
                <a:cubicBezTo>
                  <a:pt x="15496" y="280197"/>
                  <a:pt x="264687" y="-64683"/>
                  <a:pt x="544719" y="0"/>
                </a:cubicBezTo>
                <a:cubicBezTo>
                  <a:pt x="739657" y="-14088"/>
                  <a:pt x="950486" y="17433"/>
                  <a:pt x="1112170" y="0"/>
                </a:cubicBezTo>
                <a:cubicBezTo>
                  <a:pt x="1273854" y="-17433"/>
                  <a:pt x="1324620" y="46302"/>
                  <a:pt x="1509385" y="0"/>
                </a:cubicBezTo>
                <a:cubicBezTo>
                  <a:pt x="1694150" y="-46302"/>
                  <a:pt x="1913416" y="25727"/>
                  <a:pt x="2076836" y="0"/>
                </a:cubicBezTo>
                <a:cubicBezTo>
                  <a:pt x="2240256" y="-25727"/>
                  <a:pt x="2301713" y="26075"/>
                  <a:pt x="2388934" y="0"/>
                </a:cubicBezTo>
                <a:cubicBezTo>
                  <a:pt x="2476155" y="-26075"/>
                  <a:pt x="2749727" y="54894"/>
                  <a:pt x="2871267" y="0"/>
                </a:cubicBezTo>
                <a:cubicBezTo>
                  <a:pt x="2992807" y="-54894"/>
                  <a:pt x="3235115" y="61335"/>
                  <a:pt x="3438718" y="0"/>
                </a:cubicBezTo>
                <a:cubicBezTo>
                  <a:pt x="3642321" y="-61335"/>
                  <a:pt x="3775517" y="64065"/>
                  <a:pt x="4091286" y="0"/>
                </a:cubicBezTo>
                <a:cubicBezTo>
                  <a:pt x="4407055" y="-64065"/>
                  <a:pt x="4497241" y="55320"/>
                  <a:pt x="4743855" y="0"/>
                </a:cubicBezTo>
                <a:cubicBezTo>
                  <a:pt x="4990469" y="-55320"/>
                  <a:pt x="5022039" y="131"/>
                  <a:pt x="5226188" y="0"/>
                </a:cubicBezTo>
                <a:cubicBezTo>
                  <a:pt x="5430337" y="-131"/>
                  <a:pt x="5731788" y="39890"/>
                  <a:pt x="5963874" y="0"/>
                </a:cubicBezTo>
                <a:cubicBezTo>
                  <a:pt x="6195960" y="-39890"/>
                  <a:pt x="6262104" y="42333"/>
                  <a:pt x="6446207" y="0"/>
                </a:cubicBezTo>
                <a:cubicBezTo>
                  <a:pt x="6630310" y="-42333"/>
                  <a:pt x="6895066" y="51339"/>
                  <a:pt x="7183893" y="0"/>
                </a:cubicBezTo>
                <a:cubicBezTo>
                  <a:pt x="7472720" y="-51339"/>
                  <a:pt x="7555595" y="48093"/>
                  <a:pt x="7751344" y="0"/>
                </a:cubicBezTo>
                <a:cubicBezTo>
                  <a:pt x="7947093" y="-48093"/>
                  <a:pt x="8119744" y="15053"/>
                  <a:pt x="8403913" y="0"/>
                </a:cubicBezTo>
                <a:cubicBezTo>
                  <a:pt x="8688082" y="-15053"/>
                  <a:pt x="8873263" y="62335"/>
                  <a:pt x="9056481" y="0"/>
                </a:cubicBezTo>
                <a:cubicBezTo>
                  <a:pt x="9275644" y="-33972"/>
                  <a:pt x="9592510" y="246461"/>
                  <a:pt x="9601200" y="544719"/>
                </a:cubicBezTo>
                <a:lnTo>
                  <a:pt x="9601200" y="544719"/>
                </a:lnTo>
                <a:cubicBezTo>
                  <a:pt x="9559951" y="872819"/>
                  <a:pt x="9385849" y="1066056"/>
                  <a:pt x="9056481" y="1089438"/>
                </a:cubicBezTo>
                <a:cubicBezTo>
                  <a:pt x="8905446" y="1102571"/>
                  <a:pt x="8631403" y="1048279"/>
                  <a:pt x="8403913" y="1089438"/>
                </a:cubicBezTo>
                <a:cubicBezTo>
                  <a:pt x="8176423" y="1130597"/>
                  <a:pt x="8005882" y="1085824"/>
                  <a:pt x="7666227" y="1089438"/>
                </a:cubicBezTo>
                <a:cubicBezTo>
                  <a:pt x="7326572" y="1093052"/>
                  <a:pt x="7291218" y="1034616"/>
                  <a:pt x="6928541" y="1089438"/>
                </a:cubicBezTo>
                <a:cubicBezTo>
                  <a:pt x="6565864" y="1144260"/>
                  <a:pt x="6493482" y="1023909"/>
                  <a:pt x="6275972" y="1089438"/>
                </a:cubicBezTo>
                <a:cubicBezTo>
                  <a:pt x="6058462" y="1154967"/>
                  <a:pt x="5914050" y="1040667"/>
                  <a:pt x="5708521" y="1089438"/>
                </a:cubicBezTo>
                <a:cubicBezTo>
                  <a:pt x="5502992" y="1138209"/>
                  <a:pt x="5436042" y="1054314"/>
                  <a:pt x="5311306" y="1089438"/>
                </a:cubicBezTo>
                <a:cubicBezTo>
                  <a:pt x="5186571" y="1124562"/>
                  <a:pt x="4936588" y="1088905"/>
                  <a:pt x="4658737" y="1089438"/>
                </a:cubicBezTo>
                <a:cubicBezTo>
                  <a:pt x="4380886" y="1089971"/>
                  <a:pt x="4270141" y="1057800"/>
                  <a:pt x="4006169" y="1089438"/>
                </a:cubicBezTo>
                <a:cubicBezTo>
                  <a:pt x="3742197" y="1121076"/>
                  <a:pt x="3761424" y="1071894"/>
                  <a:pt x="3694071" y="1089438"/>
                </a:cubicBezTo>
                <a:cubicBezTo>
                  <a:pt x="3626718" y="1106982"/>
                  <a:pt x="3248459" y="1063299"/>
                  <a:pt x="3126620" y="1089438"/>
                </a:cubicBezTo>
                <a:cubicBezTo>
                  <a:pt x="3004781" y="1115577"/>
                  <a:pt x="2888140" y="1084687"/>
                  <a:pt x="2814522" y="1089438"/>
                </a:cubicBezTo>
                <a:cubicBezTo>
                  <a:pt x="2740904" y="1094189"/>
                  <a:pt x="2472351" y="1022425"/>
                  <a:pt x="2247071" y="1089438"/>
                </a:cubicBezTo>
                <a:cubicBezTo>
                  <a:pt x="2021791" y="1156451"/>
                  <a:pt x="1868513" y="1059806"/>
                  <a:pt x="1764738" y="1089438"/>
                </a:cubicBezTo>
                <a:cubicBezTo>
                  <a:pt x="1660963" y="1119070"/>
                  <a:pt x="1555498" y="1059915"/>
                  <a:pt x="1367523" y="1089438"/>
                </a:cubicBezTo>
                <a:cubicBezTo>
                  <a:pt x="1179548" y="1118961"/>
                  <a:pt x="894007" y="991589"/>
                  <a:pt x="544719" y="1089438"/>
                </a:cubicBezTo>
                <a:cubicBezTo>
                  <a:pt x="272644" y="1016921"/>
                  <a:pt x="-67753" y="903271"/>
                  <a:pt x="0" y="544719"/>
                </a:cubicBezTo>
                <a:close/>
              </a:path>
              <a:path w="9601200" h="1089438" extrusionOk="0">
                <a:moveTo>
                  <a:pt x="0" y="544719"/>
                </a:moveTo>
                <a:cubicBezTo>
                  <a:pt x="23174" y="218099"/>
                  <a:pt x="189536" y="-20504"/>
                  <a:pt x="544719" y="0"/>
                </a:cubicBezTo>
                <a:cubicBezTo>
                  <a:pt x="689685" y="-31361"/>
                  <a:pt x="766304" y="47175"/>
                  <a:pt x="941935" y="0"/>
                </a:cubicBezTo>
                <a:cubicBezTo>
                  <a:pt x="1117566" y="-47175"/>
                  <a:pt x="1384208" y="51685"/>
                  <a:pt x="1509385" y="0"/>
                </a:cubicBezTo>
                <a:cubicBezTo>
                  <a:pt x="1634562" y="-51685"/>
                  <a:pt x="1950319" y="48405"/>
                  <a:pt x="2161954" y="0"/>
                </a:cubicBezTo>
                <a:cubicBezTo>
                  <a:pt x="2373589" y="-48405"/>
                  <a:pt x="2416750" y="29451"/>
                  <a:pt x="2559169" y="0"/>
                </a:cubicBezTo>
                <a:cubicBezTo>
                  <a:pt x="2701589" y="-29451"/>
                  <a:pt x="2763382" y="36936"/>
                  <a:pt x="2956385" y="0"/>
                </a:cubicBezTo>
                <a:cubicBezTo>
                  <a:pt x="3149388" y="-36936"/>
                  <a:pt x="3290104" y="44985"/>
                  <a:pt x="3438718" y="0"/>
                </a:cubicBezTo>
                <a:cubicBezTo>
                  <a:pt x="3587332" y="-44985"/>
                  <a:pt x="3686797" y="31931"/>
                  <a:pt x="3750816" y="0"/>
                </a:cubicBezTo>
                <a:cubicBezTo>
                  <a:pt x="3814835" y="-31931"/>
                  <a:pt x="4188890" y="19924"/>
                  <a:pt x="4488502" y="0"/>
                </a:cubicBezTo>
                <a:cubicBezTo>
                  <a:pt x="4788114" y="-19924"/>
                  <a:pt x="4743100" y="13492"/>
                  <a:pt x="4970835" y="0"/>
                </a:cubicBezTo>
                <a:cubicBezTo>
                  <a:pt x="5198570" y="-13492"/>
                  <a:pt x="5424507" y="45882"/>
                  <a:pt x="5538286" y="0"/>
                </a:cubicBezTo>
                <a:cubicBezTo>
                  <a:pt x="5652065" y="-45882"/>
                  <a:pt x="5737655" y="28877"/>
                  <a:pt x="5850384" y="0"/>
                </a:cubicBezTo>
                <a:cubicBezTo>
                  <a:pt x="5963113" y="-28877"/>
                  <a:pt x="6017913" y="8070"/>
                  <a:pt x="6162482" y="0"/>
                </a:cubicBezTo>
                <a:cubicBezTo>
                  <a:pt x="6307051" y="-8070"/>
                  <a:pt x="6499103" y="61076"/>
                  <a:pt x="6815050" y="0"/>
                </a:cubicBezTo>
                <a:cubicBezTo>
                  <a:pt x="7130997" y="-61076"/>
                  <a:pt x="7391438" y="19524"/>
                  <a:pt x="7552736" y="0"/>
                </a:cubicBezTo>
                <a:cubicBezTo>
                  <a:pt x="7714034" y="-19524"/>
                  <a:pt x="7933593" y="10863"/>
                  <a:pt x="8035070" y="0"/>
                </a:cubicBezTo>
                <a:cubicBezTo>
                  <a:pt x="8136547" y="-10863"/>
                  <a:pt x="8771135" y="115195"/>
                  <a:pt x="9056481" y="0"/>
                </a:cubicBezTo>
                <a:cubicBezTo>
                  <a:pt x="9329593" y="34808"/>
                  <a:pt x="9602546" y="285726"/>
                  <a:pt x="9601200" y="544719"/>
                </a:cubicBezTo>
                <a:lnTo>
                  <a:pt x="9601200" y="544719"/>
                </a:lnTo>
                <a:cubicBezTo>
                  <a:pt x="9602848" y="837417"/>
                  <a:pt x="9350081" y="1113230"/>
                  <a:pt x="9056481" y="1089438"/>
                </a:cubicBezTo>
                <a:cubicBezTo>
                  <a:pt x="8897112" y="1113522"/>
                  <a:pt x="8620300" y="1083469"/>
                  <a:pt x="8403913" y="1089438"/>
                </a:cubicBezTo>
                <a:cubicBezTo>
                  <a:pt x="8187526" y="1095407"/>
                  <a:pt x="7976252" y="1048215"/>
                  <a:pt x="7751344" y="1089438"/>
                </a:cubicBezTo>
                <a:cubicBezTo>
                  <a:pt x="7526436" y="1130661"/>
                  <a:pt x="7247134" y="1060505"/>
                  <a:pt x="7013658" y="1089438"/>
                </a:cubicBezTo>
                <a:cubicBezTo>
                  <a:pt x="6780182" y="1118371"/>
                  <a:pt x="6583500" y="1084782"/>
                  <a:pt x="6446207" y="1089438"/>
                </a:cubicBezTo>
                <a:cubicBezTo>
                  <a:pt x="6308914" y="1094094"/>
                  <a:pt x="6014994" y="1048140"/>
                  <a:pt x="5878757" y="1089438"/>
                </a:cubicBezTo>
                <a:cubicBezTo>
                  <a:pt x="5742520" y="1130736"/>
                  <a:pt x="5648440" y="1073080"/>
                  <a:pt x="5566659" y="1089438"/>
                </a:cubicBezTo>
                <a:cubicBezTo>
                  <a:pt x="5484878" y="1105796"/>
                  <a:pt x="5028379" y="1046419"/>
                  <a:pt x="4828973" y="1089438"/>
                </a:cubicBezTo>
                <a:cubicBezTo>
                  <a:pt x="4629567" y="1132457"/>
                  <a:pt x="4562711" y="1036988"/>
                  <a:pt x="4346639" y="1089438"/>
                </a:cubicBezTo>
                <a:cubicBezTo>
                  <a:pt x="4130567" y="1141888"/>
                  <a:pt x="3911271" y="1076715"/>
                  <a:pt x="3779189" y="1089438"/>
                </a:cubicBezTo>
                <a:cubicBezTo>
                  <a:pt x="3647107" y="1102161"/>
                  <a:pt x="3389288" y="1030246"/>
                  <a:pt x="3211738" y="1089438"/>
                </a:cubicBezTo>
                <a:cubicBezTo>
                  <a:pt x="3034188" y="1148630"/>
                  <a:pt x="2816598" y="1057672"/>
                  <a:pt x="2644287" y="1089438"/>
                </a:cubicBezTo>
                <a:cubicBezTo>
                  <a:pt x="2471976" y="1121204"/>
                  <a:pt x="2190640" y="1037408"/>
                  <a:pt x="2076836" y="1089438"/>
                </a:cubicBezTo>
                <a:cubicBezTo>
                  <a:pt x="1963032" y="1141468"/>
                  <a:pt x="1559263" y="1047510"/>
                  <a:pt x="1339150" y="1089438"/>
                </a:cubicBezTo>
                <a:cubicBezTo>
                  <a:pt x="1119037" y="1131366"/>
                  <a:pt x="762861" y="1065437"/>
                  <a:pt x="544719" y="1089438"/>
                </a:cubicBezTo>
                <a:cubicBezTo>
                  <a:pt x="239404" y="1008255"/>
                  <a:pt x="-59884" y="858926"/>
                  <a:pt x="0" y="544719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rgbClr val="F39C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5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150DC0B6-9160-4172-96C6-2C111BC5C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160" y="404415"/>
            <a:ext cx="915568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rgbClr val="00B050"/>
                </a:solidFill>
              </a:rPr>
              <a:t>3. </a:t>
            </a:r>
            <a:r>
              <a:rPr lang="vi-VN" altLang="en-US" sz="2800" dirty="0">
                <a:solidFill>
                  <a:srgbClr val="00B050"/>
                </a:solidFill>
              </a:rPr>
              <a:t>Viết tên các cơ quan, đơn vị sau đây cho </a:t>
            </a:r>
            <a:r>
              <a:rPr lang="vi-VN" altLang="en-US" sz="2800" dirty="0" err="1">
                <a:solidFill>
                  <a:srgbClr val="00B050"/>
                </a:solidFill>
              </a:rPr>
              <a:t>đúng</a:t>
            </a:r>
            <a:r>
              <a:rPr lang="en-US" altLang="en-US" sz="2800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36" name="Picture 2" descr="Nâng cấp cải tạo Nhà hát Tuổi trẻ và khánh thành tượng 2 nghệ sĩ sáng lập">
            <a:extLst>
              <a:ext uri="{FF2B5EF4-FFF2-40B4-BE49-F238E27FC236}">
                <a16:creationId xmlns:a16="http://schemas.microsoft.com/office/drawing/2014/main" id="{D712D4DF-F3FA-4C2A-9DD5-1991FA0B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" y="1623528"/>
            <a:ext cx="3387919" cy="2586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4" descr="11">
            <a:extLst>
              <a:ext uri="{FF2B5EF4-FFF2-40B4-BE49-F238E27FC236}">
                <a16:creationId xmlns:a16="http://schemas.microsoft.com/office/drawing/2014/main" id="{0E2C1ADE-F7C9-4EF0-89B3-1A8FF086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71" y="1618430"/>
            <a:ext cx="3747322" cy="2627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B0C94755-2EEB-43AC-BF32-A08B02D1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13" y="1618100"/>
            <a:ext cx="3648406" cy="2655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Rectangle 49">
            <a:extLst>
              <a:ext uri="{FF2B5EF4-FFF2-40B4-BE49-F238E27FC236}">
                <a16:creationId xmlns:a16="http://schemas.microsoft.com/office/drawing/2014/main" id="{75353E28-BB26-488C-AEE8-D3E5C3A8C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1238" y="4415442"/>
            <a:ext cx="91440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</a:rPr>
              <a:t>	a) </a:t>
            </a:r>
            <a:r>
              <a:rPr lang="en-US" altLang="en-US" sz="2800" dirty="0" err="1">
                <a:solidFill>
                  <a:schemeClr val="tx1"/>
                </a:solidFill>
              </a:rPr>
              <a:t>Nhà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hát</a:t>
            </a:r>
            <a:r>
              <a:rPr lang="en-US" altLang="en-US" sz="2800" dirty="0">
                <a:solidFill>
                  <a:schemeClr val="tx1"/>
                </a:solidFill>
              </a:rPr>
              <a:t>   </a:t>
            </a:r>
            <a:r>
              <a:rPr lang="en-US" altLang="en-US" sz="2800" dirty="0" err="1">
                <a:solidFill>
                  <a:schemeClr val="tx1"/>
                </a:solidFill>
              </a:rPr>
              <a:t>uổi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trẻ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0" name="Rectangle 53">
            <a:extLst>
              <a:ext uri="{FF2B5EF4-FFF2-40B4-BE49-F238E27FC236}">
                <a16:creationId xmlns:a16="http://schemas.microsoft.com/office/drawing/2014/main" id="{3E67AB10-FBD9-4C35-8ACC-A6B948B30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236" y="4415442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1" name="Rectangle 52">
            <a:extLst>
              <a:ext uri="{FF2B5EF4-FFF2-40B4-BE49-F238E27FC236}">
                <a16:creationId xmlns:a16="http://schemas.microsoft.com/office/drawing/2014/main" id="{8ACC7CE8-CDC4-4FC3-A48F-F2636CA6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950" y="4384833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2" name="Rectangle 50">
            <a:extLst>
              <a:ext uri="{FF2B5EF4-FFF2-40B4-BE49-F238E27FC236}">
                <a16:creationId xmlns:a16="http://schemas.microsoft.com/office/drawing/2014/main" id="{65270C68-9F9F-4145-8230-4939AD61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211" y="4420609"/>
            <a:ext cx="650108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</a:rPr>
              <a:t>	b) </a:t>
            </a:r>
            <a:r>
              <a:rPr lang="en-US" altLang="en-US" sz="2800" dirty="0" err="1">
                <a:solidFill>
                  <a:schemeClr val="tx1"/>
                </a:solidFill>
              </a:rPr>
              <a:t>Nhà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xuất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bản</a:t>
            </a:r>
            <a:r>
              <a:rPr lang="en-US" altLang="en-US" sz="2800" dirty="0">
                <a:solidFill>
                  <a:schemeClr val="tx1"/>
                </a:solidFill>
              </a:rPr>
              <a:t>    </a:t>
            </a:r>
            <a:r>
              <a:rPr lang="en-US" altLang="en-US" sz="2800" dirty="0" err="1">
                <a:solidFill>
                  <a:schemeClr val="tx1"/>
                </a:solidFill>
              </a:rPr>
              <a:t>iáo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dục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3" name="Rectangle 55">
            <a:extLst>
              <a:ext uri="{FF2B5EF4-FFF2-40B4-BE49-F238E27FC236}">
                <a16:creationId xmlns:a16="http://schemas.microsoft.com/office/drawing/2014/main" id="{BAF38F44-2D23-43FF-82C7-984F11BD8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135" y="4407163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669B71D5-8170-4BD0-BD48-6C4B3D8D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856" y="4422065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5AA4A51C-E2A5-454F-B63C-63D8F9C4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0" y="4426959"/>
            <a:ext cx="6365856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</a:rPr>
              <a:t>	c) </a:t>
            </a:r>
            <a:r>
              <a:rPr lang="en-US" altLang="en-US" sz="2800" dirty="0" err="1">
                <a:solidFill>
                  <a:schemeClr val="tx1"/>
                </a:solidFill>
              </a:rPr>
              <a:t>Trường</a:t>
            </a:r>
            <a:r>
              <a:rPr lang="en-US" altLang="en-US" sz="2800" dirty="0">
                <a:solidFill>
                  <a:schemeClr val="tx1"/>
                </a:solidFill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</a:rPr>
              <a:t>ầm</a:t>
            </a:r>
            <a:r>
              <a:rPr lang="en-US" altLang="en-US" sz="2800" dirty="0">
                <a:solidFill>
                  <a:schemeClr val="tx1"/>
                </a:solidFill>
              </a:rPr>
              <a:t> non    </a:t>
            </a:r>
            <a:r>
              <a:rPr lang="en-US" altLang="en-US" sz="2800" dirty="0" err="1">
                <a:solidFill>
                  <a:schemeClr val="tx1"/>
                </a:solidFill>
              </a:rPr>
              <a:t>ao</a:t>
            </a:r>
            <a:r>
              <a:rPr lang="en-US" altLang="en-US" sz="2800" dirty="0">
                <a:solidFill>
                  <a:schemeClr val="tx1"/>
                </a:solidFill>
              </a:rPr>
              <a:t>     ai</a:t>
            </a:r>
          </a:p>
        </p:txBody>
      </p:sp>
      <p:sp>
        <p:nvSpPr>
          <p:cNvPr id="46" name="Rectangle 56">
            <a:extLst>
              <a:ext uri="{FF2B5EF4-FFF2-40B4-BE49-F238E27FC236}">
                <a16:creationId xmlns:a16="http://schemas.microsoft.com/office/drawing/2014/main" id="{4B43C51F-264F-4F44-B581-A67E96BB8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893" y="4428883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47" name="Rectangle 57">
            <a:extLst>
              <a:ext uri="{FF2B5EF4-FFF2-40B4-BE49-F238E27FC236}">
                <a16:creationId xmlns:a16="http://schemas.microsoft.com/office/drawing/2014/main" id="{98A3C4F6-3D0A-4417-A4AE-D7C069D8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93" y="4426816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8" name="Rectangle 58">
            <a:extLst>
              <a:ext uri="{FF2B5EF4-FFF2-40B4-BE49-F238E27FC236}">
                <a16:creationId xmlns:a16="http://schemas.microsoft.com/office/drawing/2014/main" id="{F0F8011A-57C0-493B-8052-2A321A0B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93" y="4428883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Rectangle 60">
            <a:extLst>
              <a:ext uri="{FF2B5EF4-FFF2-40B4-BE49-F238E27FC236}">
                <a16:creationId xmlns:a16="http://schemas.microsoft.com/office/drawing/2014/main" id="{E24565AD-3B5D-4F60-83B7-2F9507B5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3993" y="4428883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0" name="Rectangle 61">
            <a:extLst>
              <a:ext uri="{FF2B5EF4-FFF2-40B4-BE49-F238E27FC236}">
                <a16:creationId xmlns:a16="http://schemas.microsoft.com/office/drawing/2014/main" id="{8BD0E15D-8844-4D93-B4A0-2031036A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4160" y="4418250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1" name="Rectangle 59">
            <a:extLst>
              <a:ext uri="{FF2B5EF4-FFF2-40B4-BE49-F238E27FC236}">
                <a16:creationId xmlns:a16="http://schemas.microsoft.com/office/drawing/2014/main" id="{A80C21AC-ABF0-458D-8832-3429D1F1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4393" y="4426816"/>
            <a:ext cx="457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832523" y="708151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15000" t="51840" r="58689" b="21402"/>
          <a:stretch/>
        </p:blipFill>
        <p:spPr>
          <a:xfrm>
            <a:off x="-149268" y="3008349"/>
            <a:ext cx="4396450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 l="40414" t="51840" r="38029" b="21402"/>
          <a:stretch/>
        </p:blipFill>
        <p:spPr>
          <a:xfrm>
            <a:off x="3982242" y="3075412"/>
            <a:ext cx="3601985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l="64101" t="51840" r="7500" b="21402"/>
          <a:stretch/>
        </p:blipFill>
        <p:spPr>
          <a:xfrm>
            <a:off x="7446854" y="3625021"/>
            <a:ext cx="4745146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t="37954" r="90625" b="31467"/>
          <a:stretch/>
        </p:blipFill>
        <p:spPr>
          <a:xfrm>
            <a:off x="160130" y="2905012"/>
            <a:ext cx="979642" cy="180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7">
            <a:alphaModFix/>
          </a:blip>
          <a:srcRect t="65810" r="26875" b="392"/>
          <a:stretch/>
        </p:blipFill>
        <p:spPr>
          <a:xfrm>
            <a:off x="0" y="4529129"/>
            <a:ext cx="8980582" cy="234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8">
            <a:alphaModFix/>
          </a:blip>
          <a:srcRect l="70819" t="55251" r="-1" b="19293"/>
          <a:stretch/>
        </p:blipFill>
        <p:spPr>
          <a:xfrm>
            <a:off x="8327244" y="3824044"/>
            <a:ext cx="3806580" cy="18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8">
            <a:alphaModFix/>
          </a:blip>
          <a:srcRect l="58533" t="55251" r="31396" b="19293"/>
          <a:stretch/>
        </p:blipFill>
        <p:spPr>
          <a:xfrm>
            <a:off x="7066016" y="3785364"/>
            <a:ext cx="1261228" cy="180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9">
            <a:alphaModFix/>
          </a:blip>
          <a:srcRect r="57657" b="54170"/>
          <a:stretch/>
        </p:blipFill>
        <p:spPr>
          <a:xfrm rot="6872548">
            <a:off x="7511897" y="3464481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9">
            <a:alphaModFix/>
          </a:blip>
          <a:srcRect r="57657" b="54170"/>
          <a:stretch/>
        </p:blipFill>
        <p:spPr>
          <a:xfrm rot="3908138" flipH="1">
            <a:off x="-30599" y="505257"/>
            <a:ext cx="1443745" cy="15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Hình chữ nhật: Góc Tròn 3">
            <a:extLst>
              <a:ext uri="{FF2B5EF4-FFF2-40B4-BE49-F238E27FC236}">
                <a16:creationId xmlns:a16="http://schemas.microsoft.com/office/drawing/2014/main" id="{E85CFDDB-B046-4ECC-953F-84CE5323FC1A}"/>
              </a:ext>
            </a:extLst>
          </p:cNvPr>
          <p:cNvSpPr/>
          <p:nvPr/>
        </p:nvSpPr>
        <p:spPr>
          <a:xfrm>
            <a:off x="2083539" y="342604"/>
            <a:ext cx="8967337" cy="3197186"/>
          </a:xfrm>
          <a:custGeom>
            <a:avLst/>
            <a:gdLst>
              <a:gd name="connsiteX0" fmla="*/ 0 w 8967337"/>
              <a:gd name="connsiteY0" fmla="*/ 532874 h 3197186"/>
              <a:gd name="connsiteX1" fmla="*/ 292252 w 8967337"/>
              <a:gd name="connsiteY1" fmla="*/ 0 h 3197186"/>
              <a:gd name="connsiteX2" fmla="*/ 990821 w 8967337"/>
              <a:gd name="connsiteY2" fmla="*/ 0 h 3197186"/>
              <a:gd name="connsiteX3" fmla="*/ 1605562 w 8967337"/>
              <a:gd name="connsiteY3" fmla="*/ 0 h 3197186"/>
              <a:gd name="connsiteX4" fmla="*/ 2220303 w 8967337"/>
              <a:gd name="connsiteY4" fmla="*/ 0 h 3197186"/>
              <a:gd name="connsiteX5" fmla="*/ 3086530 w 8967337"/>
              <a:gd name="connsiteY5" fmla="*/ 0 h 3197186"/>
              <a:gd name="connsiteX6" fmla="*/ 3533614 w 8967337"/>
              <a:gd name="connsiteY6" fmla="*/ 0 h 3197186"/>
              <a:gd name="connsiteX7" fmla="*/ 4148354 w 8967337"/>
              <a:gd name="connsiteY7" fmla="*/ 0 h 3197186"/>
              <a:gd name="connsiteX8" fmla="*/ 4763095 w 8967337"/>
              <a:gd name="connsiteY8" fmla="*/ 0 h 3197186"/>
              <a:gd name="connsiteX9" fmla="*/ 5461665 w 8967337"/>
              <a:gd name="connsiteY9" fmla="*/ 0 h 3197186"/>
              <a:gd name="connsiteX10" fmla="*/ 6076406 w 8967337"/>
              <a:gd name="connsiteY10" fmla="*/ 0 h 3197186"/>
              <a:gd name="connsiteX11" fmla="*/ 6942632 w 8967337"/>
              <a:gd name="connsiteY11" fmla="*/ 0 h 3197186"/>
              <a:gd name="connsiteX12" fmla="*/ 7725030 w 8967337"/>
              <a:gd name="connsiteY12" fmla="*/ 0 h 3197186"/>
              <a:gd name="connsiteX13" fmla="*/ 8675084 w 8967337"/>
              <a:gd name="connsiteY13" fmla="*/ 0 h 3197186"/>
              <a:gd name="connsiteX14" fmla="*/ 8967337 w 8967337"/>
              <a:gd name="connsiteY14" fmla="*/ 532874 h 3197186"/>
              <a:gd name="connsiteX15" fmla="*/ 8967337 w 8967337"/>
              <a:gd name="connsiteY15" fmla="*/ 1641221 h 3197186"/>
              <a:gd name="connsiteX16" fmla="*/ 8967337 w 8967337"/>
              <a:gd name="connsiteY16" fmla="*/ 2664311 h 3197186"/>
              <a:gd name="connsiteX17" fmla="*/ 8675084 w 8967337"/>
              <a:gd name="connsiteY17" fmla="*/ 3197186 h 3197186"/>
              <a:gd name="connsiteX18" fmla="*/ 7808858 w 8967337"/>
              <a:gd name="connsiteY18" fmla="*/ 3197186 h 3197186"/>
              <a:gd name="connsiteX19" fmla="*/ 7277946 w 8967337"/>
              <a:gd name="connsiteY19" fmla="*/ 3197186 h 3197186"/>
              <a:gd name="connsiteX20" fmla="*/ 6411719 w 8967337"/>
              <a:gd name="connsiteY20" fmla="*/ 3197186 h 3197186"/>
              <a:gd name="connsiteX21" fmla="*/ 5545494 w 8967337"/>
              <a:gd name="connsiteY21" fmla="*/ 3197186 h 3197186"/>
              <a:gd name="connsiteX22" fmla="*/ 4846924 w 8967337"/>
              <a:gd name="connsiteY22" fmla="*/ 3197186 h 3197186"/>
              <a:gd name="connsiteX23" fmla="*/ 4148354 w 8967337"/>
              <a:gd name="connsiteY23" fmla="*/ 3197186 h 3197186"/>
              <a:gd name="connsiteX24" fmla="*/ 3617441 w 8967337"/>
              <a:gd name="connsiteY24" fmla="*/ 3197186 h 3197186"/>
              <a:gd name="connsiteX25" fmla="*/ 2835044 w 8967337"/>
              <a:gd name="connsiteY25" fmla="*/ 3197186 h 3197186"/>
              <a:gd name="connsiteX26" fmla="*/ 2304132 w 8967337"/>
              <a:gd name="connsiteY26" fmla="*/ 3197186 h 3197186"/>
              <a:gd name="connsiteX27" fmla="*/ 1605562 w 8967337"/>
              <a:gd name="connsiteY27" fmla="*/ 3197186 h 3197186"/>
              <a:gd name="connsiteX28" fmla="*/ 1158478 w 8967337"/>
              <a:gd name="connsiteY28" fmla="*/ 3197186 h 3197186"/>
              <a:gd name="connsiteX29" fmla="*/ 292252 w 8967337"/>
              <a:gd name="connsiteY29" fmla="*/ 3197186 h 3197186"/>
              <a:gd name="connsiteX30" fmla="*/ 0 w 8967337"/>
              <a:gd name="connsiteY30" fmla="*/ 2664311 h 3197186"/>
              <a:gd name="connsiteX31" fmla="*/ 0 w 8967337"/>
              <a:gd name="connsiteY31" fmla="*/ 1598593 h 3197186"/>
              <a:gd name="connsiteX32" fmla="*/ 0 w 8967337"/>
              <a:gd name="connsiteY32" fmla="*/ 532874 h 3197186"/>
              <a:gd name="connsiteX0" fmla="*/ 0 w 8967337"/>
              <a:gd name="connsiteY0" fmla="*/ 532874 h 3197186"/>
              <a:gd name="connsiteX1" fmla="*/ 292252 w 8967337"/>
              <a:gd name="connsiteY1" fmla="*/ 0 h 3197186"/>
              <a:gd name="connsiteX2" fmla="*/ 739336 w 8967337"/>
              <a:gd name="connsiteY2" fmla="*/ 0 h 3197186"/>
              <a:gd name="connsiteX3" fmla="*/ 1270249 w 8967337"/>
              <a:gd name="connsiteY3" fmla="*/ 0 h 3197186"/>
              <a:gd name="connsiteX4" fmla="*/ 1968818 w 8967337"/>
              <a:gd name="connsiteY4" fmla="*/ 0 h 3197186"/>
              <a:gd name="connsiteX5" fmla="*/ 2415902 w 8967337"/>
              <a:gd name="connsiteY5" fmla="*/ 0 h 3197186"/>
              <a:gd name="connsiteX6" fmla="*/ 3198300 w 8967337"/>
              <a:gd name="connsiteY6" fmla="*/ 0 h 3197186"/>
              <a:gd name="connsiteX7" fmla="*/ 3729213 w 8967337"/>
              <a:gd name="connsiteY7" fmla="*/ 0 h 3197186"/>
              <a:gd name="connsiteX8" fmla="*/ 4427783 w 8967337"/>
              <a:gd name="connsiteY8" fmla="*/ 0 h 3197186"/>
              <a:gd name="connsiteX9" fmla="*/ 5294008 w 8967337"/>
              <a:gd name="connsiteY9" fmla="*/ 0 h 3197186"/>
              <a:gd name="connsiteX10" fmla="*/ 6160235 w 8967337"/>
              <a:gd name="connsiteY10" fmla="*/ 0 h 3197186"/>
              <a:gd name="connsiteX11" fmla="*/ 6858803 w 8967337"/>
              <a:gd name="connsiteY11" fmla="*/ 0 h 3197186"/>
              <a:gd name="connsiteX12" fmla="*/ 7557373 w 8967337"/>
              <a:gd name="connsiteY12" fmla="*/ 0 h 3197186"/>
              <a:gd name="connsiteX13" fmla="*/ 8004457 w 8967337"/>
              <a:gd name="connsiteY13" fmla="*/ 0 h 3197186"/>
              <a:gd name="connsiteX14" fmla="*/ 8675084 w 8967337"/>
              <a:gd name="connsiteY14" fmla="*/ 0 h 3197186"/>
              <a:gd name="connsiteX15" fmla="*/ 8967337 w 8967337"/>
              <a:gd name="connsiteY15" fmla="*/ 532874 h 3197186"/>
              <a:gd name="connsiteX16" fmla="*/ 8967337 w 8967337"/>
              <a:gd name="connsiteY16" fmla="*/ 1555964 h 3197186"/>
              <a:gd name="connsiteX17" fmla="*/ 8967337 w 8967337"/>
              <a:gd name="connsiteY17" fmla="*/ 2664311 h 3197186"/>
              <a:gd name="connsiteX18" fmla="*/ 8675084 w 8967337"/>
              <a:gd name="connsiteY18" fmla="*/ 3197186 h 3197186"/>
              <a:gd name="connsiteX19" fmla="*/ 7808858 w 8967337"/>
              <a:gd name="connsiteY19" fmla="*/ 3197186 h 3197186"/>
              <a:gd name="connsiteX20" fmla="*/ 7361774 w 8967337"/>
              <a:gd name="connsiteY20" fmla="*/ 3197186 h 3197186"/>
              <a:gd name="connsiteX21" fmla="*/ 6830861 w 8967337"/>
              <a:gd name="connsiteY21" fmla="*/ 3197186 h 3197186"/>
              <a:gd name="connsiteX22" fmla="*/ 6299949 w 8967337"/>
              <a:gd name="connsiteY22" fmla="*/ 3197186 h 3197186"/>
              <a:gd name="connsiteX23" fmla="*/ 5433722 w 8967337"/>
              <a:gd name="connsiteY23" fmla="*/ 3197186 h 3197186"/>
              <a:gd name="connsiteX24" fmla="*/ 4735153 w 8967337"/>
              <a:gd name="connsiteY24" fmla="*/ 3197186 h 3197186"/>
              <a:gd name="connsiteX25" fmla="*/ 4120412 w 8967337"/>
              <a:gd name="connsiteY25" fmla="*/ 3197186 h 3197186"/>
              <a:gd name="connsiteX26" fmla="*/ 3589499 w 8967337"/>
              <a:gd name="connsiteY26" fmla="*/ 3197186 h 3197186"/>
              <a:gd name="connsiteX27" fmla="*/ 2723273 w 8967337"/>
              <a:gd name="connsiteY27" fmla="*/ 3197186 h 3197186"/>
              <a:gd name="connsiteX28" fmla="*/ 1940876 w 8967337"/>
              <a:gd name="connsiteY28" fmla="*/ 3197186 h 3197186"/>
              <a:gd name="connsiteX29" fmla="*/ 1326134 w 8967337"/>
              <a:gd name="connsiteY29" fmla="*/ 3197186 h 3197186"/>
              <a:gd name="connsiteX30" fmla="*/ 292252 w 8967337"/>
              <a:gd name="connsiteY30" fmla="*/ 3197186 h 3197186"/>
              <a:gd name="connsiteX31" fmla="*/ 0 w 8967337"/>
              <a:gd name="connsiteY31" fmla="*/ 2664311 h 3197186"/>
              <a:gd name="connsiteX32" fmla="*/ 0 w 8967337"/>
              <a:gd name="connsiteY32" fmla="*/ 1577277 h 3197186"/>
              <a:gd name="connsiteX33" fmla="*/ 0 w 8967337"/>
              <a:gd name="connsiteY33" fmla="*/ 532874 h 3197186"/>
              <a:gd name="connsiteX0" fmla="*/ 0 w 8967337"/>
              <a:gd name="connsiteY0" fmla="*/ 532874 h 3197186"/>
              <a:gd name="connsiteX1" fmla="*/ 292252 w 8967337"/>
              <a:gd name="connsiteY1" fmla="*/ 0 h 3197186"/>
              <a:gd name="connsiteX2" fmla="*/ 990821 w 8967337"/>
              <a:gd name="connsiteY2" fmla="*/ 0 h 3197186"/>
              <a:gd name="connsiteX3" fmla="*/ 1605562 w 8967337"/>
              <a:gd name="connsiteY3" fmla="*/ 0 h 3197186"/>
              <a:gd name="connsiteX4" fmla="*/ 2220303 w 8967337"/>
              <a:gd name="connsiteY4" fmla="*/ 0 h 3197186"/>
              <a:gd name="connsiteX5" fmla="*/ 3086530 w 8967337"/>
              <a:gd name="connsiteY5" fmla="*/ 0 h 3197186"/>
              <a:gd name="connsiteX6" fmla="*/ 3533614 w 8967337"/>
              <a:gd name="connsiteY6" fmla="*/ 0 h 3197186"/>
              <a:gd name="connsiteX7" fmla="*/ 4148354 w 8967337"/>
              <a:gd name="connsiteY7" fmla="*/ 0 h 3197186"/>
              <a:gd name="connsiteX8" fmla="*/ 4763095 w 8967337"/>
              <a:gd name="connsiteY8" fmla="*/ 0 h 3197186"/>
              <a:gd name="connsiteX9" fmla="*/ 5461665 w 8967337"/>
              <a:gd name="connsiteY9" fmla="*/ 0 h 3197186"/>
              <a:gd name="connsiteX10" fmla="*/ 6076406 w 8967337"/>
              <a:gd name="connsiteY10" fmla="*/ 0 h 3197186"/>
              <a:gd name="connsiteX11" fmla="*/ 6942632 w 8967337"/>
              <a:gd name="connsiteY11" fmla="*/ 0 h 3197186"/>
              <a:gd name="connsiteX12" fmla="*/ 7725030 w 8967337"/>
              <a:gd name="connsiteY12" fmla="*/ 0 h 3197186"/>
              <a:gd name="connsiteX13" fmla="*/ 8675084 w 8967337"/>
              <a:gd name="connsiteY13" fmla="*/ 0 h 3197186"/>
              <a:gd name="connsiteX14" fmla="*/ 8967337 w 8967337"/>
              <a:gd name="connsiteY14" fmla="*/ 532874 h 3197186"/>
              <a:gd name="connsiteX15" fmla="*/ 8967337 w 8967337"/>
              <a:gd name="connsiteY15" fmla="*/ 1641221 h 3197186"/>
              <a:gd name="connsiteX16" fmla="*/ 8967337 w 8967337"/>
              <a:gd name="connsiteY16" fmla="*/ 2664311 h 3197186"/>
              <a:gd name="connsiteX17" fmla="*/ 8675084 w 8967337"/>
              <a:gd name="connsiteY17" fmla="*/ 3197186 h 3197186"/>
              <a:gd name="connsiteX18" fmla="*/ 7808858 w 8967337"/>
              <a:gd name="connsiteY18" fmla="*/ 3197186 h 3197186"/>
              <a:gd name="connsiteX19" fmla="*/ 7277946 w 8967337"/>
              <a:gd name="connsiteY19" fmla="*/ 3197186 h 3197186"/>
              <a:gd name="connsiteX20" fmla="*/ 6411719 w 8967337"/>
              <a:gd name="connsiteY20" fmla="*/ 3197186 h 3197186"/>
              <a:gd name="connsiteX21" fmla="*/ 5545494 w 8967337"/>
              <a:gd name="connsiteY21" fmla="*/ 3197186 h 3197186"/>
              <a:gd name="connsiteX22" fmla="*/ 4846924 w 8967337"/>
              <a:gd name="connsiteY22" fmla="*/ 3197186 h 3197186"/>
              <a:gd name="connsiteX23" fmla="*/ 4148354 w 8967337"/>
              <a:gd name="connsiteY23" fmla="*/ 3197186 h 3197186"/>
              <a:gd name="connsiteX24" fmla="*/ 3617441 w 8967337"/>
              <a:gd name="connsiteY24" fmla="*/ 3197186 h 3197186"/>
              <a:gd name="connsiteX25" fmla="*/ 2835044 w 8967337"/>
              <a:gd name="connsiteY25" fmla="*/ 3197186 h 3197186"/>
              <a:gd name="connsiteX26" fmla="*/ 2304132 w 8967337"/>
              <a:gd name="connsiteY26" fmla="*/ 3197186 h 3197186"/>
              <a:gd name="connsiteX27" fmla="*/ 1605562 w 8967337"/>
              <a:gd name="connsiteY27" fmla="*/ 3197186 h 3197186"/>
              <a:gd name="connsiteX28" fmla="*/ 1158478 w 8967337"/>
              <a:gd name="connsiteY28" fmla="*/ 3197186 h 3197186"/>
              <a:gd name="connsiteX29" fmla="*/ 292252 w 8967337"/>
              <a:gd name="connsiteY29" fmla="*/ 3197186 h 3197186"/>
              <a:gd name="connsiteX30" fmla="*/ 0 w 8967337"/>
              <a:gd name="connsiteY30" fmla="*/ 2664311 h 3197186"/>
              <a:gd name="connsiteX31" fmla="*/ 0 w 8967337"/>
              <a:gd name="connsiteY31" fmla="*/ 1598593 h 3197186"/>
              <a:gd name="connsiteX32" fmla="*/ 0 w 8967337"/>
              <a:gd name="connsiteY32" fmla="*/ 532874 h 31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67337" h="3197186" fill="none" extrusionOk="0">
                <a:moveTo>
                  <a:pt x="0" y="532874"/>
                </a:moveTo>
                <a:cubicBezTo>
                  <a:pt x="-53078" y="232379"/>
                  <a:pt x="159856" y="-76504"/>
                  <a:pt x="292252" y="0"/>
                </a:cubicBezTo>
                <a:cubicBezTo>
                  <a:pt x="456680" y="-83724"/>
                  <a:pt x="886666" y="-305"/>
                  <a:pt x="990821" y="0"/>
                </a:cubicBezTo>
                <a:cubicBezTo>
                  <a:pt x="1155635" y="-6436"/>
                  <a:pt x="1387571" y="9560"/>
                  <a:pt x="1605562" y="0"/>
                </a:cubicBezTo>
                <a:cubicBezTo>
                  <a:pt x="1879458" y="-63933"/>
                  <a:pt x="2057447" y="26671"/>
                  <a:pt x="2220303" y="0"/>
                </a:cubicBezTo>
                <a:cubicBezTo>
                  <a:pt x="2304200" y="-81527"/>
                  <a:pt x="2744977" y="212287"/>
                  <a:pt x="3086530" y="0"/>
                </a:cubicBezTo>
                <a:cubicBezTo>
                  <a:pt x="3441940" y="-168040"/>
                  <a:pt x="3366587" y="-12245"/>
                  <a:pt x="3533614" y="0"/>
                </a:cubicBezTo>
                <a:cubicBezTo>
                  <a:pt x="3695981" y="14806"/>
                  <a:pt x="4049998" y="70897"/>
                  <a:pt x="4148354" y="0"/>
                </a:cubicBezTo>
                <a:cubicBezTo>
                  <a:pt x="4261005" y="-90065"/>
                  <a:pt x="4472673" y="73675"/>
                  <a:pt x="4763095" y="0"/>
                </a:cubicBezTo>
                <a:cubicBezTo>
                  <a:pt x="4923508" y="11197"/>
                  <a:pt x="5186303" y="179205"/>
                  <a:pt x="5461665" y="0"/>
                </a:cubicBezTo>
                <a:cubicBezTo>
                  <a:pt x="5771479" y="-71923"/>
                  <a:pt x="5900565" y="24596"/>
                  <a:pt x="6076406" y="0"/>
                </a:cubicBezTo>
                <a:cubicBezTo>
                  <a:pt x="6155891" y="40798"/>
                  <a:pt x="6744723" y="87348"/>
                  <a:pt x="6942632" y="0"/>
                </a:cubicBezTo>
                <a:cubicBezTo>
                  <a:pt x="7172831" y="-51994"/>
                  <a:pt x="7530932" y="90173"/>
                  <a:pt x="7725030" y="0"/>
                </a:cubicBezTo>
                <a:cubicBezTo>
                  <a:pt x="8104722" y="-4526"/>
                  <a:pt x="8366619" y="164879"/>
                  <a:pt x="8675084" y="0"/>
                </a:cubicBezTo>
                <a:cubicBezTo>
                  <a:pt x="8818073" y="-47447"/>
                  <a:pt x="8982641" y="291065"/>
                  <a:pt x="8967337" y="532874"/>
                </a:cubicBezTo>
                <a:cubicBezTo>
                  <a:pt x="8923677" y="869979"/>
                  <a:pt x="8908361" y="1140569"/>
                  <a:pt x="8967337" y="1641221"/>
                </a:cubicBezTo>
                <a:cubicBezTo>
                  <a:pt x="9005396" y="2087743"/>
                  <a:pt x="8949661" y="2276750"/>
                  <a:pt x="8967337" y="2664311"/>
                </a:cubicBezTo>
                <a:cubicBezTo>
                  <a:pt x="8936857" y="2915112"/>
                  <a:pt x="8854140" y="3149884"/>
                  <a:pt x="8675084" y="3197186"/>
                </a:cubicBezTo>
                <a:cubicBezTo>
                  <a:pt x="8399388" y="3157877"/>
                  <a:pt x="7967200" y="3196499"/>
                  <a:pt x="7808858" y="3197186"/>
                </a:cubicBezTo>
                <a:cubicBezTo>
                  <a:pt x="7581145" y="3179714"/>
                  <a:pt x="7559760" y="3099644"/>
                  <a:pt x="7277946" y="3197186"/>
                </a:cubicBezTo>
                <a:cubicBezTo>
                  <a:pt x="7024342" y="3120169"/>
                  <a:pt x="6744368" y="2882873"/>
                  <a:pt x="6411719" y="3197186"/>
                </a:cubicBezTo>
                <a:cubicBezTo>
                  <a:pt x="5977418" y="3299953"/>
                  <a:pt x="5765040" y="2981901"/>
                  <a:pt x="5545494" y="3197186"/>
                </a:cubicBezTo>
                <a:cubicBezTo>
                  <a:pt x="5401378" y="3309212"/>
                  <a:pt x="5014071" y="3158054"/>
                  <a:pt x="4846924" y="3197186"/>
                </a:cubicBezTo>
                <a:cubicBezTo>
                  <a:pt x="4629218" y="3198978"/>
                  <a:pt x="4425425" y="3280523"/>
                  <a:pt x="4148354" y="3197186"/>
                </a:cubicBezTo>
                <a:cubicBezTo>
                  <a:pt x="3854141" y="3239135"/>
                  <a:pt x="3744671" y="3090016"/>
                  <a:pt x="3617441" y="3197186"/>
                </a:cubicBezTo>
                <a:cubicBezTo>
                  <a:pt x="3370040" y="3254795"/>
                  <a:pt x="3149508" y="3019231"/>
                  <a:pt x="2835044" y="3197186"/>
                </a:cubicBezTo>
                <a:cubicBezTo>
                  <a:pt x="2559125" y="3330446"/>
                  <a:pt x="2456275" y="3203262"/>
                  <a:pt x="2304132" y="3197186"/>
                </a:cubicBezTo>
                <a:cubicBezTo>
                  <a:pt x="2045333" y="3217085"/>
                  <a:pt x="1961696" y="3132663"/>
                  <a:pt x="1605562" y="3197186"/>
                </a:cubicBezTo>
                <a:cubicBezTo>
                  <a:pt x="1292472" y="3235263"/>
                  <a:pt x="1258019" y="3167834"/>
                  <a:pt x="1158478" y="3197186"/>
                </a:cubicBezTo>
                <a:cubicBezTo>
                  <a:pt x="956269" y="3286311"/>
                  <a:pt x="561001" y="3175280"/>
                  <a:pt x="292252" y="3197186"/>
                </a:cubicBezTo>
                <a:cubicBezTo>
                  <a:pt x="41782" y="3180868"/>
                  <a:pt x="-54628" y="2979898"/>
                  <a:pt x="0" y="2664311"/>
                </a:cubicBezTo>
                <a:cubicBezTo>
                  <a:pt x="-54815" y="2485135"/>
                  <a:pt x="-10766" y="1871227"/>
                  <a:pt x="0" y="1598593"/>
                </a:cubicBezTo>
                <a:cubicBezTo>
                  <a:pt x="-109745" y="1379650"/>
                  <a:pt x="-67020" y="957514"/>
                  <a:pt x="0" y="532874"/>
                </a:cubicBezTo>
                <a:close/>
              </a:path>
              <a:path w="8967337" h="3197186" stroke="0" extrusionOk="0">
                <a:moveTo>
                  <a:pt x="0" y="532874"/>
                </a:moveTo>
                <a:cubicBezTo>
                  <a:pt x="-3771" y="231927"/>
                  <a:pt x="131377" y="52011"/>
                  <a:pt x="292252" y="0"/>
                </a:cubicBezTo>
                <a:cubicBezTo>
                  <a:pt x="410676" y="-75595"/>
                  <a:pt x="676672" y="71378"/>
                  <a:pt x="739336" y="0"/>
                </a:cubicBezTo>
                <a:cubicBezTo>
                  <a:pt x="800448" y="-76719"/>
                  <a:pt x="936586" y="-15423"/>
                  <a:pt x="1270249" y="0"/>
                </a:cubicBezTo>
                <a:cubicBezTo>
                  <a:pt x="1590660" y="-128818"/>
                  <a:pt x="1714135" y="33259"/>
                  <a:pt x="1968818" y="0"/>
                </a:cubicBezTo>
                <a:cubicBezTo>
                  <a:pt x="2139649" y="-121318"/>
                  <a:pt x="2171400" y="131305"/>
                  <a:pt x="2415902" y="0"/>
                </a:cubicBezTo>
                <a:cubicBezTo>
                  <a:pt x="2594496" y="-86062"/>
                  <a:pt x="2966440" y="-53867"/>
                  <a:pt x="3198300" y="0"/>
                </a:cubicBezTo>
                <a:cubicBezTo>
                  <a:pt x="3492963" y="15427"/>
                  <a:pt x="3484694" y="130142"/>
                  <a:pt x="3729213" y="0"/>
                </a:cubicBezTo>
                <a:cubicBezTo>
                  <a:pt x="3967545" y="-75463"/>
                  <a:pt x="4325019" y="24051"/>
                  <a:pt x="4427783" y="0"/>
                </a:cubicBezTo>
                <a:cubicBezTo>
                  <a:pt x="4629703" y="-34736"/>
                  <a:pt x="5035142" y="148868"/>
                  <a:pt x="5294008" y="0"/>
                </a:cubicBezTo>
                <a:cubicBezTo>
                  <a:pt x="5486897" y="-96571"/>
                  <a:pt x="5885770" y="-51273"/>
                  <a:pt x="6160235" y="0"/>
                </a:cubicBezTo>
                <a:cubicBezTo>
                  <a:pt x="6396514" y="-129572"/>
                  <a:pt x="6739710" y="28409"/>
                  <a:pt x="6858803" y="0"/>
                </a:cubicBezTo>
                <a:cubicBezTo>
                  <a:pt x="7033718" y="-94686"/>
                  <a:pt x="7234385" y="35886"/>
                  <a:pt x="7557373" y="0"/>
                </a:cubicBezTo>
                <a:cubicBezTo>
                  <a:pt x="7871141" y="-127910"/>
                  <a:pt x="7796260" y="-44600"/>
                  <a:pt x="8004457" y="0"/>
                </a:cubicBezTo>
                <a:cubicBezTo>
                  <a:pt x="8132082" y="-58180"/>
                  <a:pt x="8477554" y="133375"/>
                  <a:pt x="8675084" y="0"/>
                </a:cubicBezTo>
                <a:cubicBezTo>
                  <a:pt x="8791409" y="6729"/>
                  <a:pt x="8926246" y="220245"/>
                  <a:pt x="8967337" y="532874"/>
                </a:cubicBezTo>
                <a:cubicBezTo>
                  <a:pt x="8975377" y="1046372"/>
                  <a:pt x="8986932" y="1332758"/>
                  <a:pt x="8967337" y="1555964"/>
                </a:cubicBezTo>
                <a:cubicBezTo>
                  <a:pt x="8844464" y="1797058"/>
                  <a:pt x="9098399" y="2236646"/>
                  <a:pt x="8967337" y="2664311"/>
                </a:cubicBezTo>
                <a:cubicBezTo>
                  <a:pt x="8965327" y="2833380"/>
                  <a:pt x="8882879" y="3134949"/>
                  <a:pt x="8675084" y="3197186"/>
                </a:cubicBezTo>
                <a:cubicBezTo>
                  <a:pt x="8422992" y="3207400"/>
                  <a:pt x="8087249" y="2971207"/>
                  <a:pt x="7808858" y="3197186"/>
                </a:cubicBezTo>
                <a:cubicBezTo>
                  <a:pt x="7490612" y="3292680"/>
                  <a:pt x="7586549" y="3194447"/>
                  <a:pt x="7361774" y="3197186"/>
                </a:cubicBezTo>
                <a:cubicBezTo>
                  <a:pt x="7174334" y="3235377"/>
                  <a:pt x="6907711" y="3157068"/>
                  <a:pt x="6830861" y="3197186"/>
                </a:cubicBezTo>
                <a:cubicBezTo>
                  <a:pt x="6661610" y="3251332"/>
                  <a:pt x="6410790" y="3154848"/>
                  <a:pt x="6299949" y="3197186"/>
                </a:cubicBezTo>
                <a:cubicBezTo>
                  <a:pt x="6016189" y="3248967"/>
                  <a:pt x="5880988" y="2979174"/>
                  <a:pt x="5433722" y="3197186"/>
                </a:cubicBezTo>
                <a:cubicBezTo>
                  <a:pt x="5119432" y="3306608"/>
                  <a:pt x="4923955" y="3121525"/>
                  <a:pt x="4735153" y="3197186"/>
                </a:cubicBezTo>
                <a:cubicBezTo>
                  <a:pt x="4432625" y="3235806"/>
                  <a:pt x="4374113" y="3052921"/>
                  <a:pt x="4120412" y="3197186"/>
                </a:cubicBezTo>
                <a:cubicBezTo>
                  <a:pt x="3939436" y="3355083"/>
                  <a:pt x="3862393" y="3179563"/>
                  <a:pt x="3589499" y="3197186"/>
                </a:cubicBezTo>
                <a:cubicBezTo>
                  <a:pt x="3432276" y="3256821"/>
                  <a:pt x="3009797" y="3099069"/>
                  <a:pt x="2723273" y="3197186"/>
                </a:cubicBezTo>
                <a:cubicBezTo>
                  <a:pt x="2542420" y="3318434"/>
                  <a:pt x="2175503" y="3192731"/>
                  <a:pt x="1940876" y="3197186"/>
                </a:cubicBezTo>
                <a:cubicBezTo>
                  <a:pt x="1617119" y="3223766"/>
                  <a:pt x="1461328" y="3202764"/>
                  <a:pt x="1326134" y="3197186"/>
                </a:cubicBezTo>
                <a:cubicBezTo>
                  <a:pt x="1272166" y="3044748"/>
                  <a:pt x="754344" y="3256335"/>
                  <a:pt x="292252" y="3197186"/>
                </a:cubicBezTo>
                <a:cubicBezTo>
                  <a:pt x="180416" y="3316622"/>
                  <a:pt x="-75893" y="3075122"/>
                  <a:pt x="0" y="2664311"/>
                </a:cubicBezTo>
                <a:cubicBezTo>
                  <a:pt x="42666" y="2448379"/>
                  <a:pt x="104790" y="1952068"/>
                  <a:pt x="0" y="1577277"/>
                </a:cubicBezTo>
                <a:cubicBezTo>
                  <a:pt x="103864" y="1229259"/>
                  <a:pt x="-40676" y="850565"/>
                  <a:pt x="0" y="532874"/>
                </a:cubicBezTo>
                <a:close/>
              </a:path>
              <a:path w="8967337" h="3197186" fill="none" stroke="0" extrusionOk="0">
                <a:moveTo>
                  <a:pt x="0" y="532874"/>
                </a:moveTo>
                <a:cubicBezTo>
                  <a:pt x="5066" y="243592"/>
                  <a:pt x="151146" y="32258"/>
                  <a:pt x="292252" y="0"/>
                </a:cubicBezTo>
                <a:cubicBezTo>
                  <a:pt x="499298" y="-94997"/>
                  <a:pt x="788540" y="49564"/>
                  <a:pt x="990821" y="0"/>
                </a:cubicBezTo>
                <a:cubicBezTo>
                  <a:pt x="1158449" y="-11582"/>
                  <a:pt x="1415497" y="36699"/>
                  <a:pt x="1605562" y="0"/>
                </a:cubicBezTo>
                <a:cubicBezTo>
                  <a:pt x="1835253" y="-47926"/>
                  <a:pt x="2103668" y="25410"/>
                  <a:pt x="2220303" y="0"/>
                </a:cubicBezTo>
                <a:cubicBezTo>
                  <a:pt x="2367515" y="-104975"/>
                  <a:pt x="2652104" y="113959"/>
                  <a:pt x="3086530" y="0"/>
                </a:cubicBezTo>
                <a:cubicBezTo>
                  <a:pt x="3424851" y="-142051"/>
                  <a:pt x="3383384" y="-20163"/>
                  <a:pt x="3533614" y="0"/>
                </a:cubicBezTo>
                <a:cubicBezTo>
                  <a:pt x="3660397" y="-28376"/>
                  <a:pt x="4033540" y="33008"/>
                  <a:pt x="4148354" y="0"/>
                </a:cubicBezTo>
                <a:cubicBezTo>
                  <a:pt x="4246662" y="-20373"/>
                  <a:pt x="4479992" y="116006"/>
                  <a:pt x="4763095" y="0"/>
                </a:cubicBezTo>
                <a:cubicBezTo>
                  <a:pt x="5064938" y="-94936"/>
                  <a:pt x="5171535" y="201308"/>
                  <a:pt x="5461665" y="0"/>
                </a:cubicBezTo>
                <a:cubicBezTo>
                  <a:pt x="5771362" y="-126392"/>
                  <a:pt x="5858419" y="44914"/>
                  <a:pt x="6076406" y="0"/>
                </a:cubicBezTo>
                <a:cubicBezTo>
                  <a:pt x="6301511" y="-130369"/>
                  <a:pt x="6645134" y="85234"/>
                  <a:pt x="6942632" y="0"/>
                </a:cubicBezTo>
                <a:cubicBezTo>
                  <a:pt x="7286463" y="-39167"/>
                  <a:pt x="7421805" y="81643"/>
                  <a:pt x="7725030" y="0"/>
                </a:cubicBezTo>
                <a:cubicBezTo>
                  <a:pt x="8058851" y="-148908"/>
                  <a:pt x="8399524" y="226680"/>
                  <a:pt x="8675084" y="0"/>
                </a:cubicBezTo>
                <a:cubicBezTo>
                  <a:pt x="8900445" y="-38306"/>
                  <a:pt x="8975244" y="171936"/>
                  <a:pt x="8967337" y="532874"/>
                </a:cubicBezTo>
                <a:cubicBezTo>
                  <a:pt x="8939080" y="952810"/>
                  <a:pt x="8962020" y="1230093"/>
                  <a:pt x="8967337" y="1641221"/>
                </a:cubicBezTo>
                <a:cubicBezTo>
                  <a:pt x="9024509" y="2081106"/>
                  <a:pt x="8927994" y="2244046"/>
                  <a:pt x="8967337" y="2664311"/>
                </a:cubicBezTo>
                <a:cubicBezTo>
                  <a:pt x="9014251" y="2898177"/>
                  <a:pt x="8871711" y="3240428"/>
                  <a:pt x="8675084" y="3197186"/>
                </a:cubicBezTo>
                <a:cubicBezTo>
                  <a:pt x="8358795" y="3204878"/>
                  <a:pt x="7993866" y="3197419"/>
                  <a:pt x="7808858" y="3197186"/>
                </a:cubicBezTo>
                <a:cubicBezTo>
                  <a:pt x="7613703" y="3215189"/>
                  <a:pt x="7490725" y="3147753"/>
                  <a:pt x="7277946" y="3197186"/>
                </a:cubicBezTo>
                <a:cubicBezTo>
                  <a:pt x="7047263" y="3260277"/>
                  <a:pt x="6799458" y="3141786"/>
                  <a:pt x="6411719" y="3197186"/>
                </a:cubicBezTo>
                <a:cubicBezTo>
                  <a:pt x="5947795" y="3430398"/>
                  <a:pt x="5803880" y="2968417"/>
                  <a:pt x="5545494" y="3197186"/>
                </a:cubicBezTo>
                <a:cubicBezTo>
                  <a:pt x="5351587" y="3331467"/>
                  <a:pt x="5076922" y="3044475"/>
                  <a:pt x="4846924" y="3197186"/>
                </a:cubicBezTo>
                <a:cubicBezTo>
                  <a:pt x="4705712" y="3293879"/>
                  <a:pt x="4500972" y="3197124"/>
                  <a:pt x="4148354" y="3197186"/>
                </a:cubicBezTo>
                <a:cubicBezTo>
                  <a:pt x="3892621" y="3196305"/>
                  <a:pt x="3769210" y="3103834"/>
                  <a:pt x="3617441" y="3197186"/>
                </a:cubicBezTo>
                <a:cubicBezTo>
                  <a:pt x="3443590" y="3310018"/>
                  <a:pt x="3026634" y="3076873"/>
                  <a:pt x="2835044" y="3197186"/>
                </a:cubicBezTo>
                <a:cubicBezTo>
                  <a:pt x="2589059" y="3302362"/>
                  <a:pt x="2501974" y="3208916"/>
                  <a:pt x="2304132" y="3197186"/>
                </a:cubicBezTo>
                <a:cubicBezTo>
                  <a:pt x="2082095" y="3177342"/>
                  <a:pt x="1924485" y="3158490"/>
                  <a:pt x="1605562" y="3197186"/>
                </a:cubicBezTo>
                <a:cubicBezTo>
                  <a:pt x="1242821" y="3269818"/>
                  <a:pt x="1320024" y="3129293"/>
                  <a:pt x="1158478" y="3197186"/>
                </a:cubicBezTo>
                <a:cubicBezTo>
                  <a:pt x="1151744" y="3243023"/>
                  <a:pt x="633574" y="3169956"/>
                  <a:pt x="292252" y="3197186"/>
                </a:cubicBezTo>
                <a:cubicBezTo>
                  <a:pt x="176630" y="3157275"/>
                  <a:pt x="-11834" y="3027572"/>
                  <a:pt x="0" y="2664311"/>
                </a:cubicBezTo>
                <a:cubicBezTo>
                  <a:pt x="-112283" y="2455411"/>
                  <a:pt x="5122" y="1921462"/>
                  <a:pt x="0" y="1598593"/>
                </a:cubicBezTo>
                <a:cubicBezTo>
                  <a:pt x="-51790" y="1235894"/>
                  <a:pt x="36969" y="1037936"/>
                  <a:pt x="0" y="532874"/>
                </a:cubicBezTo>
                <a:close/>
              </a:path>
              <a:path w="8967337" h="3197186" fill="none" stroke="0" extrusionOk="0">
                <a:moveTo>
                  <a:pt x="0" y="532874"/>
                </a:moveTo>
                <a:cubicBezTo>
                  <a:pt x="-11992" y="232108"/>
                  <a:pt x="150702" y="-44866"/>
                  <a:pt x="292252" y="0"/>
                </a:cubicBezTo>
                <a:cubicBezTo>
                  <a:pt x="485009" y="-81514"/>
                  <a:pt x="875757" y="2633"/>
                  <a:pt x="990821" y="0"/>
                </a:cubicBezTo>
                <a:cubicBezTo>
                  <a:pt x="1173191" y="-3373"/>
                  <a:pt x="1398988" y="25274"/>
                  <a:pt x="1605562" y="0"/>
                </a:cubicBezTo>
                <a:cubicBezTo>
                  <a:pt x="1860974" y="-61754"/>
                  <a:pt x="2033952" y="41992"/>
                  <a:pt x="2220303" y="0"/>
                </a:cubicBezTo>
                <a:cubicBezTo>
                  <a:pt x="2309633" y="-90426"/>
                  <a:pt x="2642415" y="65381"/>
                  <a:pt x="3086530" y="0"/>
                </a:cubicBezTo>
                <a:cubicBezTo>
                  <a:pt x="3433910" y="-161876"/>
                  <a:pt x="3362956" y="-41889"/>
                  <a:pt x="3533614" y="0"/>
                </a:cubicBezTo>
                <a:cubicBezTo>
                  <a:pt x="3696926" y="3963"/>
                  <a:pt x="4041533" y="35309"/>
                  <a:pt x="4148354" y="0"/>
                </a:cubicBezTo>
                <a:cubicBezTo>
                  <a:pt x="4243146" y="-60463"/>
                  <a:pt x="4462737" y="109095"/>
                  <a:pt x="4763095" y="0"/>
                </a:cubicBezTo>
                <a:cubicBezTo>
                  <a:pt x="5037637" y="-18278"/>
                  <a:pt x="5220381" y="207166"/>
                  <a:pt x="5461665" y="0"/>
                </a:cubicBezTo>
                <a:cubicBezTo>
                  <a:pt x="5779816" y="-113932"/>
                  <a:pt x="5903256" y="8422"/>
                  <a:pt x="6076406" y="0"/>
                </a:cubicBezTo>
                <a:cubicBezTo>
                  <a:pt x="6202439" y="-20744"/>
                  <a:pt x="6651894" y="120386"/>
                  <a:pt x="6942632" y="0"/>
                </a:cubicBezTo>
                <a:cubicBezTo>
                  <a:pt x="7192385" y="-57778"/>
                  <a:pt x="7518137" y="96537"/>
                  <a:pt x="7725030" y="0"/>
                </a:cubicBezTo>
                <a:cubicBezTo>
                  <a:pt x="8078919" y="-152091"/>
                  <a:pt x="8452730" y="151379"/>
                  <a:pt x="8675084" y="0"/>
                </a:cubicBezTo>
                <a:cubicBezTo>
                  <a:pt x="8820763" y="-55646"/>
                  <a:pt x="8982795" y="209097"/>
                  <a:pt x="8967337" y="532874"/>
                </a:cubicBezTo>
                <a:cubicBezTo>
                  <a:pt x="8891595" y="894570"/>
                  <a:pt x="8924177" y="1261437"/>
                  <a:pt x="8967337" y="1641221"/>
                </a:cubicBezTo>
                <a:cubicBezTo>
                  <a:pt x="9028353" y="2072881"/>
                  <a:pt x="8953466" y="2259211"/>
                  <a:pt x="8967337" y="2664311"/>
                </a:cubicBezTo>
                <a:cubicBezTo>
                  <a:pt x="8959072" y="2926705"/>
                  <a:pt x="8880405" y="3185230"/>
                  <a:pt x="8675084" y="3197186"/>
                </a:cubicBezTo>
                <a:cubicBezTo>
                  <a:pt x="8404084" y="3178245"/>
                  <a:pt x="7998991" y="3180564"/>
                  <a:pt x="7808858" y="3197186"/>
                </a:cubicBezTo>
                <a:cubicBezTo>
                  <a:pt x="7590811" y="3187936"/>
                  <a:pt x="7539919" y="3111745"/>
                  <a:pt x="7277946" y="3197186"/>
                </a:cubicBezTo>
                <a:cubicBezTo>
                  <a:pt x="6975338" y="3097897"/>
                  <a:pt x="6777173" y="3014989"/>
                  <a:pt x="6411719" y="3197186"/>
                </a:cubicBezTo>
                <a:cubicBezTo>
                  <a:pt x="5992292" y="3331002"/>
                  <a:pt x="5810130" y="3015801"/>
                  <a:pt x="5545494" y="3197186"/>
                </a:cubicBezTo>
                <a:cubicBezTo>
                  <a:pt x="5390579" y="3329794"/>
                  <a:pt x="5024998" y="3111532"/>
                  <a:pt x="4846924" y="3197186"/>
                </a:cubicBezTo>
                <a:cubicBezTo>
                  <a:pt x="4626817" y="3220181"/>
                  <a:pt x="4477585" y="3265728"/>
                  <a:pt x="4148354" y="3197186"/>
                </a:cubicBezTo>
                <a:cubicBezTo>
                  <a:pt x="3863482" y="3213742"/>
                  <a:pt x="3770122" y="3131486"/>
                  <a:pt x="3617441" y="3197186"/>
                </a:cubicBezTo>
                <a:cubicBezTo>
                  <a:pt x="3430778" y="3304255"/>
                  <a:pt x="3057685" y="3026226"/>
                  <a:pt x="2835044" y="3197186"/>
                </a:cubicBezTo>
                <a:cubicBezTo>
                  <a:pt x="2581340" y="3304813"/>
                  <a:pt x="2517646" y="3236355"/>
                  <a:pt x="2304132" y="3197186"/>
                </a:cubicBezTo>
                <a:cubicBezTo>
                  <a:pt x="2078893" y="3227736"/>
                  <a:pt x="1964336" y="3159124"/>
                  <a:pt x="1605562" y="3197186"/>
                </a:cubicBezTo>
                <a:cubicBezTo>
                  <a:pt x="1284691" y="3225781"/>
                  <a:pt x="1274236" y="3158183"/>
                  <a:pt x="1158478" y="3197186"/>
                </a:cubicBezTo>
                <a:cubicBezTo>
                  <a:pt x="995101" y="3303493"/>
                  <a:pt x="602006" y="3144815"/>
                  <a:pt x="292252" y="3197186"/>
                </a:cubicBezTo>
                <a:cubicBezTo>
                  <a:pt x="62556" y="3125040"/>
                  <a:pt x="-54697" y="3034909"/>
                  <a:pt x="0" y="2664311"/>
                </a:cubicBezTo>
                <a:cubicBezTo>
                  <a:pt x="-86617" y="2518015"/>
                  <a:pt x="-14480" y="1880570"/>
                  <a:pt x="0" y="1598593"/>
                </a:cubicBezTo>
                <a:cubicBezTo>
                  <a:pt x="-90460" y="1311725"/>
                  <a:pt x="35290" y="1031229"/>
                  <a:pt x="0" y="532874"/>
                </a:cubicBezTo>
                <a:close/>
              </a:path>
            </a:pathLst>
          </a:custGeom>
          <a:ln w="28575">
            <a:solidFill>
              <a:srgbClr val="835135"/>
            </a:solidFill>
            <a:extLst>
              <a:ext uri="{C807C97D-BFC1-408E-A445-0C87EB9F89A2}">
                <ask:lineSketchStyleProps xmlns:ask="http://schemas.microsoft.com/office/drawing/2018/sketchyshapes" sd="1442313060">
                  <a:custGeom>
                    <a:avLst/>
                    <a:gdLst>
                      <a:gd name="connsiteX0" fmla="*/ 0 w 8967337"/>
                      <a:gd name="connsiteY0" fmla="*/ 532874 h 3197186"/>
                      <a:gd name="connsiteX1" fmla="*/ 292252 w 8967337"/>
                      <a:gd name="connsiteY1" fmla="*/ 0 h 3197186"/>
                      <a:gd name="connsiteX2" fmla="*/ 990821 w 8967337"/>
                      <a:gd name="connsiteY2" fmla="*/ 0 h 3197186"/>
                      <a:gd name="connsiteX3" fmla="*/ 1605562 w 8967337"/>
                      <a:gd name="connsiteY3" fmla="*/ 0 h 3197186"/>
                      <a:gd name="connsiteX4" fmla="*/ 2220303 w 8967337"/>
                      <a:gd name="connsiteY4" fmla="*/ 0 h 3197186"/>
                      <a:gd name="connsiteX5" fmla="*/ 3086530 w 8967337"/>
                      <a:gd name="connsiteY5" fmla="*/ 0 h 3197186"/>
                      <a:gd name="connsiteX6" fmla="*/ 3533614 w 8967337"/>
                      <a:gd name="connsiteY6" fmla="*/ 0 h 3197186"/>
                      <a:gd name="connsiteX7" fmla="*/ 4148354 w 8967337"/>
                      <a:gd name="connsiteY7" fmla="*/ 0 h 3197186"/>
                      <a:gd name="connsiteX8" fmla="*/ 4763095 w 8967337"/>
                      <a:gd name="connsiteY8" fmla="*/ 0 h 3197186"/>
                      <a:gd name="connsiteX9" fmla="*/ 5461665 w 8967337"/>
                      <a:gd name="connsiteY9" fmla="*/ 0 h 3197186"/>
                      <a:gd name="connsiteX10" fmla="*/ 6076406 w 8967337"/>
                      <a:gd name="connsiteY10" fmla="*/ 0 h 3197186"/>
                      <a:gd name="connsiteX11" fmla="*/ 6942632 w 8967337"/>
                      <a:gd name="connsiteY11" fmla="*/ 0 h 3197186"/>
                      <a:gd name="connsiteX12" fmla="*/ 7725030 w 8967337"/>
                      <a:gd name="connsiteY12" fmla="*/ 0 h 3197186"/>
                      <a:gd name="connsiteX13" fmla="*/ 8675084 w 8967337"/>
                      <a:gd name="connsiteY13" fmla="*/ 0 h 3197186"/>
                      <a:gd name="connsiteX14" fmla="*/ 8967337 w 8967337"/>
                      <a:gd name="connsiteY14" fmla="*/ 532874 h 3197186"/>
                      <a:gd name="connsiteX15" fmla="*/ 8967337 w 8967337"/>
                      <a:gd name="connsiteY15" fmla="*/ 1641221 h 3197186"/>
                      <a:gd name="connsiteX16" fmla="*/ 8967337 w 8967337"/>
                      <a:gd name="connsiteY16" fmla="*/ 2664311 h 3197186"/>
                      <a:gd name="connsiteX17" fmla="*/ 8675084 w 8967337"/>
                      <a:gd name="connsiteY17" fmla="*/ 3197186 h 3197186"/>
                      <a:gd name="connsiteX18" fmla="*/ 7808858 w 8967337"/>
                      <a:gd name="connsiteY18" fmla="*/ 3197186 h 3197186"/>
                      <a:gd name="connsiteX19" fmla="*/ 7277946 w 8967337"/>
                      <a:gd name="connsiteY19" fmla="*/ 3197186 h 3197186"/>
                      <a:gd name="connsiteX20" fmla="*/ 6411719 w 8967337"/>
                      <a:gd name="connsiteY20" fmla="*/ 3197186 h 3197186"/>
                      <a:gd name="connsiteX21" fmla="*/ 5545494 w 8967337"/>
                      <a:gd name="connsiteY21" fmla="*/ 3197186 h 3197186"/>
                      <a:gd name="connsiteX22" fmla="*/ 4846924 w 8967337"/>
                      <a:gd name="connsiteY22" fmla="*/ 3197186 h 3197186"/>
                      <a:gd name="connsiteX23" fmla="*/ 4148354 w 8967337"/>
                      <a:gd name="connsiteY23" fmla="*/ 3197186 h 3197186"/>
                      <a:gd name="connsiteX24" fmla="*/ 3617441 w 8967337"/>
                      <a:gd name="connsiteY24" fmla="*/ 3197186 h 3197186"/>
                      <a:gd name="connsiteX25" fmla="*/ 2835044 w 8967337"/>
                      <a:gd name="connsiteY25" fmla="*/ 3197186 h 3197186"/>
                      <a:gd name="connsiteX26" fmla="*/ 2304132 w 8967337"/>
                      <a:gd name="connsiteY26" fmla="*/ 3197186 h 3197186"/>
                      <a:gd name="connsiteX27" fmla="*/ 1605562 w 8967337"/>
                      <a:gd name="connsiteY27" fmla="*/ 3197186 h 3197186"/>
                      <a:gd name="connsiteX28" fmla="*/ 1158478 w 8967337"/>
                      <a:gd name="connsiteY28" fmla="*/ 3197186 h 3197186"/>
                      <a:gd name="connsiteX29" fmla="*/ 292252 w 8967337"/>
                      <a:gd name="connsiteY29" fmla="*/ 3197186 h 3197186"/>
                      <a:gd name="connsiteX30" fmla="*/ 0 w 8967337"/>
                      <a:gd name="connsiteY30" fmla="*/ 2664311 h 3197186"/>
                      <a:gd name="connsiteX31" fmla="*/ 0 w 8967337"/>
                      <a:gd name="connsiteY31" fmla="*/ 1598593 h 3197186"/>
                      <a:gd name="connsiteX32" fmla="*/ 0 w 8967337"/>
                      <a:gd name="connsiteY32" fmla="*/ 532874 h 3197186"/>
                      <a:gd name="connsiteX0" fmla="*/ 0 w 8967337"/>
                      <a:gd name="connsiteY0" fmla="*/ 532874 h 3197186"/>
                      <a:gd name="connsiteX1" fmla="*/ 292252 w 8967337"/>
                      <a:gd name="connsiteY1" fmla="*/ 0 h 3197186"/>
                      <a:gd name="connsiteX2" fmla="*/ 739336 w 8967337"/>
                      <a:gd name="connsiteY2" fmla="*/ 0 h 3197186"/>
                      <a:gd name="connsiteX3" fmla="*/ 1270249 w 8967337"/>
                      <a:gd name="connsiteY3" fmla="*/ 0 h 3197186"/>
                      <a:gd name="connsiteX4" fmla="*/ 1968818 w 8967337"/>
                      <a:gd name="connsiteY4" fmla="*/ 0 h 3197186"/>
                      <a:gd name="connsiteX5" fmla="*/ 2415902 w 8967337"/>
                      <a:gd name="connsiteY5" fmla="*/ 0 h 3197186"/>
                      <a:gd name="connsiteX6" fmla="*/ 3198300 w 8967337"/>
                      <a:gd name="connsiteY6" fmla="*/ 0 h 3197186"/>
                      <a:gd name="connsiteX7" fmla="*/ 3729213 w 8967337"/>
                      <a:gd name="connsiteY7" fmla="*/ 0 h 3197186"/>
                      <a:gd name="connsiteX8" fmla="*/ 4427783 w 8967337"/>
                      <a:gd name="connsiteY8" fmla="*/ 0 h 3197186"/>
                      <a:gd name="connsiteX9" fmla="*/ 5294008 w 8967337"/>
                      <a:gd name="connsiteY9" fmla="*/ 0 h 3197186"/>
                      <a:gd name="connsiteX10" fmla="*/ 6160235 w 8967337"/>
                      <a:gd name="connsiteY10" fmla="*/ 0 h 3197186"/>
                      <a:gd name="connsiteX11" fmla="*/ 6858803 w 8967337"/>
                      <a:gd name="connsiteY11" fmla="*/ 0 h 3197186"/>
                      <a:gd name="connsiteX12" fmla="*/ 7557373 w 8967337"/>
                      <a:gd name="connsiteY12" fmla="*/ 0 h 3197186"/>
                      <a:gd name="connsiteX13" fmla="*/ 8004457 w 8967337"/>
                      <a:gd name="connsiteY13" fmla="*/ 0 h 3197186"/>
                      <a:gd name="connsiteX14" fmla="*/ 8675084 w 8967337"/>
                      <a:gd name="connsiteY14" fmla="*/ 0 h 3197186"/>
                      <a:gd name="connsiteX15" fmla="*/ 8967337 w 8967337"/>
                      <a:gd name="connsiteY15" fmla="*/ 532874 h 3197186"/>
                      <a:gd name="connsiteX16" fmla="*/ 8967337 w 8967337"/>
                      <a:gd name="connsiteY16" fmla="*/ 1555964 h 3197186"/>
                      <a:gd name="connsiteX17" fmla="*/ 8967337 w 8967337"/>
                      <a:gd name="connsiteY17" fmla="*/ 2664311 h 3197186"/>
                      <a:gd name="connsiteX18" fmla="*/ 8675084 w 8967337"/>
                      <a:gd name="connsiteY18" fmla="*/ 3197186 h 3197186"/>
                      <a:gd name="connsiteX19" fmla="*/ 7808858 w 8967337"/>
                      <a:gd name="connsiteY19" fmla="*/ 3197186 h 3197186"/>
                      <a:gd name="connsiteX20" fmla="*/ 7361774 w 8967337"/>
                      <a:gd name="connsiteY20" fmla="*/ 3197186 h 3197186"/>
                      <a:gd name="connsiteX21" fmla="*/ 6830861 w 8967337"/>
                      <a:gd name="connsiteY21" fmla="*/ 3197186 h 3197186"/>
                      <a:gd name="connsiteX22" fmla="*/ 6299949 w 8967337"/>
                      <a:gd name="connsiteY22" fmla="*/ 3197186 h 3197186"/>
                      <a:gd name="connsiteX23" fmla="*/ 5433722 w 8967337"/>
                      <a:gd name="connsiteY23" fmla="*/ 3197186 h 3197186"/>
                      <a:gd name="connsiteX24" fmla="*/ 4735153 w 8967337"/>
                      <a:gd name="connsiteY24" fmla="*/ 3197186 h 3197186"/>
                      <a:gd name="connsiteX25" fmla="*/ 4120412 w 8967337"/>
                      <a:gd name="connsiteY25" fmla="*/ 3197186 h 3197186"/>
                      <a:gd name="connsiteX26" fmla="*/ 3589499 w 8967337"/>
                      <a:gd name="connsiteY26" fmla="*/ 3197186 h 3197186"/>
                      <a:gd name="connsiteX27" fmla="*/ 2723273 w 8967337"/>
                      <a:gd name="connsiteY27" fmla="*/ 3197186 h 3197186"/>
                      <a:gd name="connsiteX28" fmla="*/ 1940876 w 8967337"/>
                      <a:gd name="connsiteY28" fmla="*/ 3197186 h 3197186"/>
                      <a:gd name="connsiteX29" fmla="*/ 1326134 w 8967337"/>
                      <a:gd name="connsiteY29" fmla="*/ 3197186 h 3197186"/>
                      <a:gd name="connsiteX30" fmla="*/ 292252 w 8967337"/>
                      <a:gd name="connsiteY30" fmla="*/ 3197186 h 3197186"/>
                      <a:gd name="connsiteX31" fmla="*/ 0 w 8967337"/>
                      <a:gd name="connsiteY31" fmla="*/ 2664311 h 3197186"/>
                      <a:gd name="connsiteX32" fmla="*/ 0 w 8967337"/>
                      <a:gd name="connsiteY32" fmla="*/ 1577277 h 3197186"/>
                      <a:gd name="connsiteX33" fmla="*/ 0 w 8967337"/>
                      <a:gd name="connsiteY33" fmla="*/ 532874 h 3197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8967337" h="3197186" fill="none" extrusionOk="0">
                        <a:moveTo>
                          <a:pt x="0" y="532874"/>
                        </a:moveTo>
                        <a:cubicBezTo>
                          <a:pt x="-47104" y="237767"/>
                          <a:pt x="146273" y="-54652"/>
                          <a:pt x="292252" y="0"/>
                        </a:cubicBezTo>
                        <a:cubicBezTo>
                          <a:pt x="459793" y="-72879"/>
                          <a:pt x="861171" y="21397"/>
                          <a:pt x="990821" y="0"/>
                        </a:cubicBezTo>
                        <a:cubicBezTo>
                          <a:pt x="1154010" y="-21198"/>
                          <a:pt x="1382102" y="26380"/>
                          <a:pt x="1605562" y="0"/>
                        </a:cubicBezTo>
                        <a:cubicBezTo>
                          <a:pt x="1851068" y="-54319"/>
                          <a:pt x="2069005" y="28920"/>
                          <a:pt x="2220303" y="0"/>
                        </a:cubicBezTo>
                        <a:cubicBezTo>
                          <a:pt x="2310343" y="-74798"/>
                          <a:pt x="2713585" y="136997"/>
                          <a:pt x="3086530" y="0"/>
                        </a:cubicBezTo>
                        <a:cubicBezTo>
                          <a:pt x="3448861" y="-154660"/>
                          <a:pt x="3374459" y="-6743"/>
                          <a:pt x="3533614" y="0"/>
                        </a:cubicBezTo>
                        <a:cubicBezTo>
                          <a:pt x="3693097" y="11640"/>
                          <a:pt x="4022852" y="46986"/>
                          <a:pt x="4148354" y="0"/>
                        </a:cubicBezTo>
                        <a:cubicBezTo>
                          <a:pt x="4264792" y="-79300"/>
                          <a:pt x="4496413" y="67138"/>
                          <a:pt x="4763095" y="0"/>
                        </a:cubicBezTo>
                        <a:cubicBezTo>
                          <a:pt x="4977399" y="-31051"/>
                          <a:pt x="5199534" y="158950"/>
                          <a:pt x="5461665" y="0"/>
                        </a:cubicBezTo>
                        <a:cubicBezTo>
                          <a:pt x="5747549" y="-105714"/>
                          <a:pt x="5896589" y="30209"/>
                          <a:pt x="6076406" y="0"/>
                        </a:cubicBezTo>
                        <a:cubicBezTo>
                          <a:pt x="6204949" y="1888"/>
                          <a:pt x="6705657" y="82321"/>
                          <a:pt x="6942632" y="0"/>
                        </a:cubicBezTo>
                        <a:cubicBezTo>
                          <a:pt x="7183490" y="-59968"/>
                          <a:pt x="7521325" y="92604"/>
                          <a:pt x="7725030" y="0"/>
                        </a:cubicBezTo>
                        <a:cubicBezTo>
                          <a:pt x="8045647" y="-73346"/>
                          <a:pt x="8387325" y="184033"/>
                          <a:pt x="8675084" y="0"/>
                        </a:cubicBezTo>
                        <a:cubicBezTo>
                          <a:pt x="8826812" y="-44329"/>
                          <a:pt x="8997631" y="203276"/>
                          <a:pt x="8967337" y="532874"/>
                        </a:cubicBezTo>
                        <a:cubicBezTo>
                          <a:pt x="8959495" y="843843"/>
                          <a:pt x="8952159" y="1193479"/>
                          <a:pt x="8967337" y="1641221"/>
                        </a:cubicBezTo>
                        <a:cubicBezTo>
                          <a:pt x="8994918" y="2085693"/>
                          <a:pt x="8942892" y="2265473"/>
                          <a:pt x="8967337" y="2664311"/>
                        </a:cubicBezTo>
                        <a:cubicBezTo>
                          <a:pt x="8950354" y="2928599"/>
                          <a:pt x="8843634" y="3187318"/>
                          <a:pt x="8675084" y="3197186"/>
                        </a:cubicBezTo>
                        <a:cubicBezTo>
                          <a:pt x="8366992" y="3187214"/>
                          <a:pt x="7988857" y="3186032"/>
                          <a:pt x="7808858" y="3197186"/>
                        </a:cubicBezTo>
                        <a:cubicBezTo>
                          <a:pt x="7592495" y="3189089"/>
                          <a:pt x="7540751" y="3109650"/>
                          <a:pt x="7277946" y="3197186"/>
                        </a:cubicBezTo>
                        <a:cubicBezTo>
                          <a:pt x="7034776" y="3197416"/>
                          <a:pt x="6749024" y="2918458"/>
                          <a:pt x="6411719" y="3197186"/>
                        </a:cubicBezTo>
                        <a:cubicBezTo>
                          <a:pt x="6016663" y="3332529"/>
                          <a:pt x="5738251" y="3014420"/>
                          <a:pt x="5545494" y="3197186"/>
                        </a:cubicBezTo>
                        <a:cubicBezTo>
                          <a:pt x="5376483" y="3347523"/>
                          <a:pt x="5008749" y="3133953"/>
                          <a:pt x="4846924" y="3197186"/>
                        </a:cubicBezTo>
                        <a:cubicBezTo>
                          <a:pt x="4668479" y="3251515"/>
                          <a:pt x="4426389" y="3222274"/>
                          <a:pt x="4148354" y="3197186"/>
                        </a:cubicBezTo>
                        <a:cubicBezTo>
                          <a:pt x="3866862" y="3222946"/>
                          <a:pt x="3778192" y="3085361"/>
                          <a:pt x="3617441" y="3197186"/>
                        </a:cubicBezTo>
                        <a:cubicBezTo>
                          <a:pt x="3443250" y="3305668"/>
                          <a:pt x="3085050" y="3034637"/>
                          <a:pt x="2835044" y="3197186"/>
                        </a:cubicBezTo>
                        <a:cubicBezTo>
                          <a:pt x="2603369" y="3351031"/>
                          <a:pt x="2494468" y="3198762"/>
                          <a:pt x="2304132" y="3197186"/>
                        </a:cubicBezTo>
                        <a:cubicBezTo>
                          <a:pt x="2068920" y="3205458"/>
                          <a:pt x="1955971" y="3130446"/>
                          <a:pt x="1605562" y="3197186"/>
                        </a:cubicBezTo>
                        <a:cubicBezTo>
                          <a:pt x="1291271" y="3240715"/>
                          <a:pt x="1266703" y="3161502"/>
                          <a:pt x="1158478" y="3197186"/>
                        </a:cubicBezTo>
                        <a:cubicBezTo>
                          <a:pt x="965429" y="3281841"/>
                          <a:pt x="640509" y="3162783"/>
                          <a:pt x="292252" y="3197186"/>
                        </a:cubicBezTo>
                        <a:cubicBezTo>
                          <a:pt x="57160" y="3181827"/>
                          <a:pt x="-38393" y="2992686"/>
                          <a:pt x="0" y="2664311"/>
                        </a:cubicBezTo>
                        <a:cubicBezTo>
                          <a:pt x="-52618" y="2474858"/>
                          <a:pt x="15821" y="1864909"/>
                          <a:pt x="0" y="1598593"/>
                        </a:cubicBezTo>
                        <a:cubicBezTo>
                          <a:pt x="-68707" y="1349847"/>
                          <a:pt x="-15717" y="985576"/>
                          <a:pt x="0" y="532874"/>
                        </a:cubicBezTo>
                        <a:close/>
                      </a:path>
                      <a:path w="8967337" h="3197186" stroke="0" extrusionOk="0">
                        <a:moveTo>
                          <a:pt x="0" y="532874"/>
                        </a:moveTo>
                        <a:cubicBezTo>
                          <a:pt x="20147" y="229163"/>
                          <a:pt x="134199" y="39841"/>
                          <a:pt x="292252" y="0"/>
                        </a:cubicBezTo>
                        <a:cubicBezTo>
                          <a:pt x="435372" y="-64653"/>
                          <a:pt x="656188" y="55743"/>
                          <a:pt x="739336" y="0"/>
                        </a:cubicBezTo>
                        <a:cubicBezTo>
                          <a:pt x="825125" y="-55593"/>
                          <a:pt x="969802" y="-106"/>
                          <a:pt x="1270249" y="0"/>
                        </a:cubicBezTo>
                        <a:cubicBezTo>
                          <a:pt x="1560681" y="-78246"/>
                          <a:pt x="1716717" y="71446"/>
                          <a:pt x="1968818" y="0"/>
                        </a:cubicBezTo>
                        <a:cubicBezTo>
                          <a:pt x="2158386" y="-124399"/>
                          <a:pt x="2177262" y="115303"/>
                          <a:pt x="2415902" y="0"/>
                        </a:cubicBezTo>
                        <a:cubicBezTo>
                          <a:pt x="2621917" y="-70332"/>
                          <a:pt x="2911055" y="1570"/>
                          <a:pt x="3198300" y="0"/>
                        </a:cubicBezTo>
                        <a:cubicBezTo>
                          <a:pt x="3490826" y="-837"/>
                          <a:pt x="3503426" y="104851"/>
                          <a:pt x="3729213" y="0"/>
                        </a:cubicBezTo>
                        <a:cubicBezTo>
                          <a:pt x="3945901" y="-81849"/>
                          <a:pt x="4307283" y="55786"/>
                          <a:pt x="4427783" y="0"/>
                        </a:cubicBezTo>
                        <a:cubicBezTo>
                          <a:pt x="4598370" y="-70569"/>
                          <a:pt x="5050462" y="159224"/>
                          <a:pt x="5294008" y="0"/>
                        </a:cubicBezTo>
                        <a:cubicBezTo>
                          <a:pt x="5501885" y="-133849"/>
                          <a:pt x="5882439" y="31027"/>
                          <a:pt x="6160235" y="0"/>
                        </a:cubicBezTo>
                        <a:cubicBezTo>
                          <a:pt x="6400706" y="-128819"/>
                          <a:pt x="6731143" y="23745"/>
                          <a:pt x="6858803" y="0"/>
                        </a:cubicBezTo>
                        <a:cubicBezTo>
                          <a:pt x="7029432" y="-60270"/>
                          <a:pt x="7255096" y="116898"/>
                          <a:pt x="7557373" y="0"/>
                        </a:cubicBezTo>
                        <a:cubicBezTo>
                          <a:pt x="7868301" y="-128674"/>
                          <a:pt x="7802591" y="-5263"/>
                          <a:pt x="8004457" y="0"/>
                        </a:cubicBezTo>
                        <a:cubicBezTo>
                          <a:pt x="8147330" y="-46558"/>
                          <a:pt x="8463371" y="127583"/>
                          <a:pt x="8675084" y="0"/>
                        </a:cubicBezTo>
                        <a:cubicBezTo>
                          <a:pt x="8804088" y="434"/>
                          <a:pt x="8959730" y="197035"/>
                          <a:pt x="8967337" y="532874"/>
                        </a:cubicBezTo>
                        <a:cubicBezTo>
                          <a:pt x="9004198" y="989692"/>
                          <a:pt x="8970709" y="1331925"/>
                          <a:pt x="8967337" y="1555964"/>
                        </a:cubicBezTo>
                        <a:cubicBezTo>
                          <a:pt x="8968240" y="1785034"/>
                          <a:pt x="9054034" y="2243460"/>
                          <a:pt x="8967337" y="2664311"/>
                        </a:cubicBezTo>
                        <a:cubicBezTo>
                          <a:pt x="8948036" y="2867235"/>
                          <a:pt x="8858213" y="3142602"/>
                          <a:pt x="8675084" y="3197186"/>
                        </a:cubicBezTo>
                        <a:cubicBezTo>
                          <a:pt x="8374677" y="3220679"/>
                          <a:pt x="8129624" y="3035932"/>
                          <a:pt x="7808858" y="3197186"/>
                        </a:cubicBezTo>
                        <a:cubicBezTo>
                          <a:pt x="7477527" y="3301281"/>
                          <a:pt x="7555402" y="3186131"/>
                          <a:pt x="7361774" y="3197186"/>
                        </a:cubicBezTo>
                        <a:cubicBezTo>
                          <a:pt x="7195786" y="3221954"/>
                          <a:pt x="6916581" y="3157054"/>
                          <a:pt x="6830861" y="3197186"/>
                        </a:cubicBezTo>
                        <a:cubicBezTo>
                          <a:pt x="6678335" y="3246998"/>
                          <a:pt x="6420316" y="3148405"/>
                          <a:pt x="6299949" y="3197186"/>
                        </a:cubicBezTo>
                        <a:cubicBezTo>
                          <a:pt x="6093829" y="3264182"/>
                          <a:pt x="5861174" y="3003010"/>
                          <a:pt x="5433722" y="3197186"/>
                        </a:cubicBezTo>
                        <a:cubicBezTo>
                          <a:pt x="5100705" y="3313967"/>
                          <a:pt x="4940955" y="3120091"/>
                          <a:pt x="4735153" y="3197186"/>
                        </a:cubicBezTo>
                        <a:cubicBezTo>
                          <a:pt x="4442424" y="3241404"/>
                          <a:pt x="4360846" y="3063135"/>
                          <a:pt x="4120412" y="3197186"/>
                        </a:cubicBezTo>
                        <a:cubicBezTo>
                          <a:pt x="3923970" y="3332751"/>
                          <a:pt x="3819726" y="3188313"/>
                          <a:pt x="3589499" y="3197186"/>
                        </a:cubicBezTo>
                        <a:cubicBezTo>
                          <a:pt x="3407191" y="3235538"/>
                          <a:pt x="2954102" y="3070950"/>
                          <a:pt x="2723273" y="3197186"/>
                        </a:cubicBezTo>
                        <a:cubicBezTo>
                          <a:pt x="2538623" y="3327021"/>
                          <a:pt x="2255356" y="3163401"/>
                          <a:pt x="1940876" y="3197186"/>
                        </a:cubicBezTo>
                        <a:cubicBezTo>
                          <a:pt x="1617593" y="3230084"/>
                          <a:pt x="1464541" y="3172423"/>
                          <a:pt x="1326134" y="3197186"/>
                        </a:cubicBezTo>
                        <a:cubicBezTo>
                          <a:pt x="1228907" y="3152842"/>
                          <a:pt x="759336" y="3171497"/>
                          <a:pt x="292252" y="3197186"/>
                        </a:cubicBezTo>
                        <a:cubicBezTo>
                          <a:pt x="146564" y="3266039"/>
                          <a:pt x="-56493" y="3044800"/>
                          <a:pt x="0" y="2664311"/>
                        </a:cubicBezTo>
                        <a:cubicBezTo>
                          <a:pt x="29530" y="2420733"/>
                          <a:pt x="61008" y="1913657"/>
                          <a:pt x="0" y="1577277"/>
                        </a:cubicBezTo>
                        <a:cubicBezTo>
                          <a:pt x="30927" y="1249505"/>
                          <a:pt x="13999" y="818075"/>
                          <a:pt x="0" y="532874"/>
                        </a:cubicBezTo>
                        <a:close/>
                      </a:path>
                      <a:path w="8967337" h="3197186" fill="none" stroke="0" extrusionOk="0">
                        <a:moveTo>
                          <a:pt x="0" y="532874"/>
                        </a:moveTo>
                        <a:cubicBezTo>
                          <a:pt x="2327" y="240234"/>
                          <a:pt x="129043" y="-104"/>
                          <a:pt x="292252" y="0"/>
                        </a:cubicBezTo>
                        <a:cubicBezTo>
                          <a:pt x="482707" y="-68463"/>
                          <a:pt x="835141" y="41547"/>
                          <a:pt x="990821" y="0"/>
                        </a:cubicBezTo>
                        <a:cubicBezTo>
                          <a:pt x="1192675" y="-8865"/>
                          <a:pt x="1403190" y="47515"/>
                          <a:pt x="1605562" y="0"/>
                        </a:cubicBezTo>
                        <a:cubicBezTo>
                          <a:pt x="1867209" y="-72436"/>
                          <a:pt x="2084625" y="36468"/>
                          <a:pt x="2220303" y="0"/>
                        </a:cubicBezTo>
                        <a:cubicBezTo>
                          <a:pt x="2344596" y="-109253"/>
                          <a:pt x="2699695" y="114469"/>
                          <a:pt x="3086530" y="0"/>
                        </a:cubicBezTo>
                        <a:cubicBezTo>
                          <a:pt x="3430393" y="-139266"/>
                          <a:pt x="3382405" y="-9287"/>
                          <a:pt x="3533614" y="0"/>
                        </a:cubicBezTo>
                        <a:cubicBezTo>
                          <a:pt x="3694517" y="-27541"/>
                          <a:pt x="4027421" y="39109"/>
                          <a:pt x="4148354" y="0"/>
                        </a:cubicBezTo>
                        <a:cubicBezTo>
                          <a:pt x="4263256" y="-31923"/>
                          <a:pt x="4470416" y="109020"/>
                          <a:pt x="4763095" y="0"/>
                        </a:cubicBezTo>
                        <a:cubicBezTo>
                          <a:pt x="5046872" y="-58748"/>
                          <a:pt x="5227817" y="198644"/>
                          <a:pt x="5461665" y="0"/>
                        </a:cubicBezTo>
                        <a:cubicBezTo>
                          <a:pt x="5768315" y="-161750"/>
                          <a:pt x="5890052" y="25863"/>
                          <a:pt x="6076406" y="0"/>
                        </a:cubicBezTo>
                        <a:cubicBezTo>
                          <a:pt x="6266373" y="-83140"/>
                          <a:pt x="6619347" y="119326"/>
                          <a:pt x="6942632" y="0"/>
                        </a:cubicBezTo>
                        <a:cubicBezTo>
                          <a:pt x="7279243" y="-61180"/>
                          <a:pt x="7406814" y="153016"/>
                          <a:pt x="7725030" y="0"/>
                        </a:cubicBezTo>
                        <a:cubicBezTo>
                          <a:pt x="8019510" y="-133139"/>
                          <a:pt x="8422428" y="194116"/>
                          <a:pt x="8675084" y="0"/>
                        </a:cubicBezTo>
                        <a:cubicBezTo>
                          <a:pt x="8873788" y="-32042"/>
                          <a:pt x="8969214" y="190732"/>
                          <a:pt x="8967337" y="532874"/>
                        </a:cubicBezTo>
                        <a:cubicBezTo>
                          <a:pt x="8925678" y="869317"/>
                          <a:pt x="8952877" y="1212198"/>
                          <a:pt x="8967337" y="1641221"/>
                        </a:cubicBezTo>
                        <a:cubicBezTo>
                          <a:pt x="8984310" y="2079322"/>
                          <a:pt x="8935588" y="2217382"/>
                          <a:pt x="8967337" y="2664311"/>
                        </a:cubicBezTo>
                        <a:cubicBezTo>
                          <a:pt x="9019887" y="2942503"/>
                          <a:pt x="8847281" y="3215626"/>
                          <a:pt x="8675084" y="3197186"/>
                        </a:cubicBezTo>
                        <a:cubicBezTo>
                          <a:pt x="8361118" y="3198325"/>
                          <a:pt x="8046696" y="3155287"/>
                          <a:pt x="7808858" y="3197186"/>
                        </a:cubicBezTo>
                        <a:cubicBezTo>
                          <a:pt x="7613924" y="3207735"/>
                          <a:pt x="7501300" y="3150567"/>
                          <a:pt x="7277946" y="3197186"/>
                        </a:cubicBezTo>
                        <a:cubicBezTo>
                          <a:pt x="7015206" y="3220259"/>
                          <a:pt x="6788214" y="3111885"/>
                          <a:pt x="6411719" y="3197186"/>
                        </a:cubicBezTo>
                        <a:cubicBezTo>
                          <a:pt x="5988891" y="3364358"/>
                          <a:pt x="5791047" y="3031048"/>
                          <a:pt x="5545494" y="3197186"/>
                        </a:cubicBezTo>
                        <a:cubicBezTo>
                          <a:pt x="5390923" y="3332478"/>
                          <a:pt x="5034841" y="3073251"/>
                          <a:pt x="4846924" y="3197186"/>
                        </a:cubicBezTo>
                        <a:cubicBezTo>
                          <a:pt x="4681528" y="3273518"/>
                          <a:pt x="4477215" y="3217301"/>
                          <a:pt x="4148354" y="3197186"/>
                        </a:cubicBezTo>
                        <a:cubicBezTo>
                          <a:pt x="3861355" y="3197268"/>
                          <a:pt x="3779785" y="3116382"/>
                          <a:pt x="3617441" y="3197186"/>
                        </a:cubicBezTo>
                        <a:cubicBezTo>
                          <a:pt x="3407856" y="3305291"/>
                          <a:pt x="3047605" y="3036496"/>
                          <a:pt x="2835044" y="3197186"/>
                        </a:cubicBezTo>
                        <a:cubicBezTo>
                          <a:pt x="2588905" y="3310663"/>
                          <a:pt x="2532257" y="3203141"/>
                          <a:pt x="2304132" y="3197186"/>
                        </a:cubicBezTo>
                        <a:cubicBezTo>
                          <a:pt x="2088360" y="3215719"/>
                          <a:pt x="1937514" y="3154036"/>
                          <a:pt x="1605562" y="3197186"/>
                        </a:cubicBezTo>
                        <a:cubicBezTo>
                          <a:pt x="1280583" y="3267868"/>
                          <a:pt x="1330080" y="3124513"/>
                          <a:pt x="1158478" y="3197186"/>
                        </a:cubicBezTo>
                        <a:cubicBezTo>
                          <a:pt x="1055738" y="3282692"/>
                          <a:pt x="673167" y="3150737"/>
                          <a:pt x="292252" y="3197186"/>
                        </a:cubicBezTo>
                        <a:cubicBezTo>
                          <a:pt x="131245" y="3128274"/>
                          <a:pt x="-25362" y="3018861"/>
                          <a:pt x="0" y="2664311"/>
                        </a:cubicBezTo>
                        <a:cubicBezTo>
                          <a:pt x="-68055" y="2462740"/>
                          <a:pt x="47671" y="1860354"/>
                          <a:pt x="0" y="1598593"/>
                        </a:cubicBezTo>
                        <a:cubicBezTo>
                          <a:pt x="-100533" y="1268689"/>
                          <a:pt x="50647" y="1036699"/>
                          <a:pt x="0" y="53287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indent="-1143000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indent="-1143000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4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697" name="Google Shape;697;p22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698" name="Google Shape;698;p22"/>
          <p:cNvSpPr/>
          <p:nvPr/>
        </p:nvSpPr>
        <p:spPr>
          <a:xfrm>
            <a:off x="2236342" y="102152"/>
            <a:ext cx="2010839" cy="126438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701" name="Google Shape;701;p22"/>
          <p:cNvSpPr txBox="1"/>
          <p:nvPr/>
        </p:nvSpPr>
        <p:spPr>
          <a:xfrm>
            <a:off x="160130" y="1488697"/>
            <a:ext cx="1198138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9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Tạm</a:t>
            </a:r>
            <a:r>
              <a:rPr lang="en-SG" sz="9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SG" sz="9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biệt</a:t>
            </a:r>
            <a:r>
              <a:rPr lang="en-SG" sz="9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SG" sz="9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</a:t>
            </a:r>
            <a:r>
              <a:rPr lang="en-SG" sz="9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SG" sz="9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em</a:t>
            </a:r>
            <a:r>
              <a:rPr lang="en-SG" sz="9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sz="9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02" name="Google Shape;702;p22"/>
          <p:cNvSpPr/>
          <p:nvPr/>
        </p:nvSpPr>
        <p:spPr>
          <a:xfrm>
            <a:off x="11274975" y="2244453"/>
            <a:ext cx="1261228" cy="61106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703" name="Google Shape;703;p22"/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709" name="Google Shape;709;p22"/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710" name="Google Shape;710;p22"/>
          <p:cNvPicPr preferRelativeResize="0"/>
          <p:nvPr/>
        </p:nvPicPr>
        <p:blipFill rotWithShape="1">
          <a:blip r:embed="rId3">
            <a:alphaModFix/>
          </a:blip>
          <a:srcRect l="15000" t="51840" r="58689" b="21402"/>
          <a:stretch/>
        </p:blipFill>
        <p:spPr>
          <a:xfrm>
            <a:off x="-149268" y="3008349"/>
            <a:ext cx="4396450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2"/>
          <p:cNvPicPr preferRelativeResize="0"/>
          <p:nvPr/>
        </p:nvPicPr>
        <p:blipFill rotWithShape="1">
          <a:blip r:embed="rId4">
            <a:alphaModFix/>
          </a:blip>
          <a:srcRect l="40414" t="51840" r="38029" b="21402"/>
          <a:stretch/>
        </p:blipFill>
        <p:spPr>
          <a:xfrm>
            <a:off x="4008474" y="3000795"/>
            <a:ext cx="3601985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2"/>
          <p:cNvPicPr preferRelativeResize="0"/>
          <p:nvPr/>
        </p:nvPicPr>
        <p:blipFill rotWithShape="1">
          <a:blip r:embed="rId3">
            <a:alphaModFix/>
          </a:blip>
          <a:srcRect l="64101" t="51840" r="7500" b="21402"/>
          <a:stretch/>
        </p:blipFill>
        <p:spPr>
          <a:xfrm>
            <a:off x="7446854" y="3625021"/>
            <a:ext cx="4745146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2"/>
          <p:cNvPicPr preferRelativeResize="0"/>
          <p:nvPr/>
        </p:nvPicPr>
        <p:blipFill rotWithShape="1">
          <a:blip r:embed="rId5">
            <a:alphaModFix/>
          </a:blip>
          <a:srcRect t="37954" r="90625" b="31467"/>
          <a:stretch/>
        </p:blipFill>
        <p:spPr>
          <a:xfrm>
            <a:off x="160130" y="2905012"/>
            <a:ext cx="979642" cy="180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2"/>
          <p:cNvPicPr preferRelativeResize="0"/>
          <p:nvPr/>
        </p:nvPicPr>
        <p:blipFill rotWithShape="1">
          <a:blip r:embed="rId6">
            <a:alphaModFix/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2"/>
          <p:cNvPicPr preferRelativeResize="0"/>
          <p:nvPr/>
        </p:nvPicPr>
        <p:blipFill rotWithShape="1">
          <a:blip r:embed="rId7">
            <a:alphaModFix/>
          </a:blip>
          <a:srcRect t="65810" r="26875" b="392"/>
          <a:stretch/>
        </p:blipFill>
        <p:spPr>
          <a:xfrm>
            <a:off x="0" y="4529129"/>
            <a:ext cx="8980582" cy="234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22"/>
          <p:cNvPicPr preferRelativeResize="0"/>
          <p:nvPr/>
        </p:nvPicPr>
        <p:blipFill rotWithShape="1">
          <a:blip r:embed="rId8">
            <a:alphaModFix/>
          </a:blip>
          <a:srcRect l="70819" t="55251" r="-1" b="19293"/>
          <a:stretch/>
        </p:blipFill>
        <p:spPr>
          <a:xfrm>
            <a:off x="8327244" y="3824044"/>
            <a:ext cx="3806580" cy="18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2"/>
          <p:cNvPicPr preferRelativeResize="0"/>
          <p:nvPr/>
        </p:nvPicPr>
        <p:blipFill rotWithShape="1">
          <a:blip r:embed="rId8">
            <a:alphaModFix/>
          </a:blip>
          <a:srcRect l="58533" t="55251" r="31396" b="19293"/>
          <a:stretch/>
        </p:blipFill>
        <p:spPr>
          <a:xfrm>
            <a:off x="7066016" y="3785364"/>
            <a:ext cx="1261228" cy="180043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22"/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721" name="Google Shape;721;p22"/>
          <p:cNvSpPr/>
          <p:nvPr/>
        </p:nvSpPr>
        <p:spPr>
          <a:xfrm>
            <a:off x="-759970" y="2048713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grpSp>
        <p:nvGrpSpPr>
          <p:cNvPr id="723" name="Google Shape;723;p22"/>
          <p:cNvGrpSpPr/>
          <p:nvPr/>
        </p:nvGrpSpPr>
        <p:grpSpPr>
          <a:xfrm>
            <a:off x="-228600" y="3525844"/>
            <a:ext cx="13654110" cy="3408355"/>
            <a:chOff x="-29140" y="3368913"/>
            <a:chExt cx="13654110" cy="3545778"/>
          </a:xfrm>
        </p:grpSpPr>
        <p:pic>
          <p:nvPicPr>
            <p:cNvPr id="724" name="Google Shape;724;p22"/>
            <p:cNvPicPr preferRelativeResize="0"/>
            <p:nvPr/>
          </p:nvPicPr>
          <p:blipFill rotWithShape="1">
            <a:blip r:embed="rId9">
              <a:alphaModFix/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2"/>
            <p:cNvPicPr preferRelativeResize="0"/>
            <p:nvPr/>
          </p:nvPicPr>
          <p:blipFill rotWithShape="1">
            <a:blip r:embed="rId9">
              <a:alphaModFix/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2"/>
            <p:cNvPicPr preferRelativeResize="0"/>
            <p:nvPr/>
          </p:nvPicPr>
          <p:blipFill rotWithShape="1">
            <a:blip r:embed="rId9">
              <a:alphaModFix/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8" name="Google Shape;728;p22"/>
          <p:cNvPicPr preferRelativeResize="0"/>
          <p:nvPr/>
        </p:nvPicPr>
        <p:blipFill rotWithShape="1">
          <a:blip r:embed="rId10">
            <a:alphaModFix/>
          </a:blip>
          <a:srcRect l="35184" t="55183" r="22473" b="-1013"/>
          <a:stretch/>
        </p:blipFill>
        <p:spPr>
          <a:xfrm>
            <a:off x="10251883" y="2495533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2"/>
          <p:cNvPicPr preferRelativeResize="0"/>
          <p:nvPr/>
        </p:nvPicPr>
        <p:blipFill rotWithShape="1">
          <a:blip r:embed="rId10">
            <a:alphaModFix/>
          </a:blip>
          <a:srcRect r="57657" b="54170"/>
          <a:stretch/>
        </p:blipFill>
        <p:spPr>
          <a:xfrm rot="6872548">
            <a:off x="2739017" y="3301641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22"/>
          <p:cNvPicPr preferRelativeResize="0"/>
          <p:nvPr/>
        </p:nvPicPr>
        <p:blipFill rotWithShape="1">
          <a:blip r:embed="rId10">
            <a:alphaModFix/>
          </a:blip>
          <a:srcRect r="57657" b="54170"/>
          <a:stretch/>
        </p:blipFill>
        <p:spPr>
          <a:xfrm rot="3908138" flipH="1">
            <a:off x="126426" y="304327"/>
            <a:ext cx="1443745" cy="15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22"/>
          <p:cNvSpPr txBox="1"/>
          <p:nvPr/>
        </p:nvSpPr>
        <p:spPr>
          <a:xfrm>
            <a:off x="1043533" y="3104157"/>
            <a:ext cx="1029373" cy="61555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4000" b="1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279;p8">
            <a:extLst>
              <a:ext uri="{FF2B5EF4-FFF2-40B4-BE49-F238E27FC236}">
                <a16:creationId xmlns:a16="http://schemas.microsoft.com/office/drawing/2014/main" id="{9014D0F3-ED14-40EC-9E74-3950A7A7C0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6667"/>
          <a:stretch/>
        </p:blipFill>
        <p:spPr>
          <a:xfrm>
            <a:off x="-27709" y="3429000"/>
            <a:ext cx="5895109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280;p8">
            <a:extLst>
              <a:ext uri="{FF2B5EF4-FFF2-40B4-BE49-F238E27FC236}">
                <a16:creationId xmlns:a16="http://schemas.microsoft.com/office/drawing/2014/main" id="{9B4774D7-711E-410E-B267-4EF7B40BE6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6667"/>
          <a:stretch/>
        </p:blipFill>
        <p:spPr>
          <a:xfrm flipH="1">
            <a:off x="5857210" y="3419024"/>
            <a:ext cx="6324601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442;p13">
            <a:extLst>
              <a:ext uri="{FF2B5EF4-FFF2-40B4-BE49-F238E27FC236}">
                <a16:creationId xmlns:a16="http://schemas.microsoft.com/office/drawing/2014/main" id="{8069F618-5189-46E4-83BA-2BE603071B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341190" y="3247142"/>
            <a:ext cx="4119445" cy="3943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2436;p51">
            <a:extLst>
              <a:ext uri="{FF2B5EF4-FFF2-40B4-BE49-F238E27FC236}">
                <a16:creationId xmlns:a16="http://schemas.microsoft.com/office/drawing/2014/main" id="{303FFA1F-07E5-40EF-B39B-2E6F8F757C6D}"/>
              </a:ext>
            </a:extLst>
          </p:cNvPr>
          <p:cNvGrpSpPr/>
          <p:nvPr/>
        </p:nvGrpSpPr>
        <p:grpSpPr>
          <a:xfrm>
            <a:off x="1529376" y="115998"/>
            <a:ext cx="1057839" cy="780768"/>
            <a:chOff x="7757175" y="1399875"/>
            <a:chExt cx="1347450" cy="994525"/>
          </a:xfrm>
        </p:grpSpPr>
        <p:sp>
          <p:nvSpPr>
            <p:cNvPr id="130" name="Google Shape;2437;p51">
              <a:extLst>
                <a:ext uri="{FF2B5EF4-FFF2-40B4-BE49-F238E27FC236}">
                  <a16:creationId xmlns:a16="http://schemas.microsoft.com/office/drawing/2014/main" id="{66898B7E-EA7C-496B-9101-126698E0A802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1" name="Google Shape;2438;p51">
              <a:extLst>
                <a:ext uri="{FF2B5EF4-FFF2-40B4-BE49-F238E27FC236}">
                  <a16:creationId xmlns:a16="http://schemas.microsoft.com/office/drawing/2014/main" id="{CC5D1D76-BAB2-41DA-85C4-016F11FCC1A6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Google Shape;2439;p51">
              <a:extLst>
                <a:ext uri="{FF2B5EF4-FFF2-40B4-BE49-F238E27FC236}">
                  <a16:creationId xmlns:a16="http://schemas.microsoft.com/office/drawing/2014/main" id="{5EC89C69-0EE2-4EC9-A8F6-445CAC3D38DA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3" name="Google Shape;2440;p51">
              <a:extLst>
                <a:ext uri="{FF2B5EF4-FFF2-40B4-BE49-F238E27FC236}">
                  <a16:creationId xmlns:a16="http://schemas.microsoft.com/office/drawing/2014/main" id="{E23D0D1F-599F-44A7-9141-0E60C2E2BF42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4" name="Google Shape;2441;p51">
              <a:extLst>
                <a:ext uri="{FF2B5EF4-FFF2-40B4-BE49-F238E27FC236}">
                  <a16:creationId xmlns:a16="http://schemas.microsoft.com/office/drawing/2014/main" id="{75E7D036-79C6-427B-94FA-DEBBB8637BE6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5" name="Google Shape;2442;p51">
              <a:extLst>
                <a:ext uri="{FF2B5EF4-FFF2-40B4-BE49-F238E27FC236}">
                  <a16:creationId xmlns:a16="http://schemas.microsoft.com/office/drawing/2014/main" id="{0296EF35-1960-42F4-8A05-64F7E66ACF4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6" name="Google Shape;2443;p51">
              <a:extLst>
                <a:ext uri="{FF2B5EF4-FFF2-40B4-BE49-F238E27FC236}">
                  <a16:creationId xmlns:a16="http://schemas.microsoft.com/office/drawing/2014/main" id="{5C2C8E5A-06C8-4E79-8F19-C40510E1D370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7" name="Google Shape;2444;p51">
              <a:extLst>
                <a:ext uri="{FF2B5EF4-FFF2-40B4-BE49-F238E27FC236}">
                  <a16:creationId xmlns:a16="http://schemas.microsoft.com/office/drawing/2014/main" id="{3D3859C9-10EB-4CA7-891D-1EE2D3CDFBD4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8" name="Google Shape;2445;p51">
              <a:extLst>
                <a:ext uri="{FF2B5EF4-FFF2-40B4-BE49-F238E27FC236}">
                  <a16:creationId xmlns:a16="http://schemas.microsoft.com/office/drawing/2014/main" id="{1BAD300B-4CC4-40CA-8141-9A4947007731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19E03E9E-FF50-7343-8852-2DE8B3AE8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32718">
            <a:off x="10442572" y="-49877"/>
            <a:ext cx="1823005" cy="1814939"/>
          </a:xfrm>
          <a:prstGeom prst="rect">
            <a:avLst/>
          </a:prstGeom>
        </p:spPr>
      </p:pic>
      <p:sp>
        <p:nvSpPr>
          <p:cNvPr id="58" name="Google Shape;621;p33">
            <a:extLst>
              <a:ext uri="{FF2B5EF4-FFF2-40B4-BE49-F238E27FC236}">
                <a16:creationId xmlns:a16="http://schemas.microsoft.com/office/drawing/2014/main" id="{D2DC4187-2205-4B80-BC08-3821F181A8B1}"/>
              </a:ext>
            </a:extLst>
          </p:cNvPr>
          <p:cNvSpPr txBox="1">
            <a:spLocks/>
          </p:cNvSpPr>
          <p:nvPr/>
        </p:nvSpPr>
        <p:spPr>
          <a:xfrm>
            <a:off x="1426008" y="1875117"/>
            <a:ext cx="9339984" cy="211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6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en-US" sz="1660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16600" dirty="0">
              <a:ln w="13462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621;p33">
            <a:extLst>
              <a:ext uri="{FF2B5EF4-FFF2-40B4-BE49-F238E27FC236}">
                <a16:creationId xmlns:a16="http://schemas.microsoft.com/office/drawing/2014/main" id="{13DA2B73-7EBF-4D88-AEB6-11C27D99751C}"/>
              </a:ext>
            </a:extLst>
          </p:cNvPr>
          <p:cNvSpPr txBox="1">
            <a:spLocks/>
          </p:cNvSpPr>
          <p:nvPr/>
        </p:nvSpPr>
        <p:spPr>
          <a:xfrm>
            <a:off x="4465882" y="1109989"/>
            <a:ext cx="3162128" cy="7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Hammersmith One"/>
              <a:buNone/>
              <a:defRPr sz="6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5200" b="0" i="0" u="none" strike="noStrike" cap="none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 t="65810" r="26875" b="392"/>
          <a:stretch/>
        </p:blipFill>
        <p:spPr>
          <a:xfrm>
            <a:off x="0" y="4529129"/>
            <a:ext cx="8980582" cy="234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grpSp>
        <p:nvGrpSpPr>
          <p:cNvPr id="182" name="Google Shape;182;p5"/>
          <p:cNvGrpSpPr/>
          <p:nvPr/>
        </p:nvGrpSpPr>
        <p:grpSpPr>
          <a:xfrm>
            <a:off x="-381083" y="3941048"/>
            <a:ext cx="12819327" cy="2938532"/>
            <a:chOff x="-29140" y="3368913"/>
            <a:chExt cx="13654110" cy="3545778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5">
              <a:alphaModFix/>
            </a:blip>
            <a:srcRect b="4810"/>
            <a:stretch/>
          </p:blipFill>
          <p:spPr>
            <a:xfrm>
              <a:off x="-29140" y="3388588"/>
              <a:ext cx="5290565" cy="352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5">
              <a:alphaModFix/>
            </a:blip>
            <a:srcRect b="4810"/>
            <a:stretch/>
          </p:blipFill>
          <p:spPr>
            <a:xfrm>
              <a:off x="4704260" y="3368913"/>
              <a:ext cx="5290565" cy="352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5"/>
            <p:cNvPicPr preferRelativeResize="0"/>
            <p:nvPr/>
          </p:nvPicPr>
          <p:blipFill rotWithShape="1">
            <a:blip r:embed="rId5">
              <a:alphaModFix/>
            </a:blip>
            <a:srcRect b="4810"/>
            <a:stretch/>
          </p:blipFill>
          <p:spPr>
            <a:xfrm>
              <a:off x="8698865" y="3368913"/>
              <a:ext cx="4926105" cy="35261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6" name="Google Shape;186;p5"/>
          <p:cNvPicPr preferRelativeResize="0"/>
          <p:nvPr/>
        </p:nvPicPr>
        <p:blipFill rotWithShape="1">
          <a:blip r:embed="rId6">
            <a:alphaModFix/>
          </a:blip>
          <a:srcRect l="35184" t="55183" r="22473" b="-1013"/>
          <a:stretch/>
        </p:blipFill>
        <p:spPr>
          <a:xfrm>
            <a:off x="8785729" y="-155637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6">
            <a:alphaModFix/>
          </a:blip>
          <a:srcRect r="57657" b="54170"/>
          <a:stretch/>
        </p:blipFill>
        <p:spPr>
          <a:xfrm rot="3908138" flipH="1">
            <a:off x="-30599" y="505257"/>
            <a:ext cx="1443745" cy="1562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1E3B5F-CAA7-41C5-8364-8C4402E90BE1}"/>
              </a:ext>
            </a:extLst>
          </p:cNvPr>
          <p:cNvGrpSpPr/>
          <p:nvPr/>
        </p:nvGrpSpPr>
        <p:grpSpPr>
          <a:xfrm>
            <a:off x="-82460" y="1158706"/>
            <a:ext cx="12350504" cy="5064119"/>
            <a:chOff x="529203" y="1142287"/>
            <a:chExt cx="8686716" cy="9427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796F5F-8C23-4B2D-A1BF-C3EBDD4BE222}"/>
                </a:ext>
              </a:extLst>
            </p:cNvPr>
            <p:cNvGrpSpPr/>
            <p:nvPr/>
          </p:nvGrpSpPr>
          <p:grpSpPr>
            <a:xfrm>
              <a:off x="797798" y="1142287"/>
              <a:ext cx="8418121" cy="942775"/>
              <a:chOff x="2130788" y="940391"/>
              <a:chExt cx="9735630" cy="1072527"/>
            </a:xfrm>
          </p:grpSpPr>
          <p:sp>
            <p:nvSpPr>
              <p:cNvPr id="29" name="矩形 39">
                <a:extLst>
                  <a:ext uri="{FF2B5EF4-FFF2-40B4-BE49-F238E27FC236}">
                    <a16:creationId xmlns:a16="http://schemas.microsoft.com/office/drawing/2014/main" id="{5AA49967-64B1-43AE-AA4B-FCDB2FE09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202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624713">
                  <a:lnSpc>
                    <a:spcPct val="150000"/>
                  </a:lnSpc>
                  <a:spcBef>
                    <a:spcPts val="1333"/>
                  </a:spcBef>
                  <a:buClrTx/>
                  <a:defRPr/>
                </a:pPr>
                <a:endParaRPr lang="zh-CN" altLang="en-US" sz="4267" b="1" kern="1200" dirty="0">
                  <a:solidFill>
                    <a:srgbClr val="1C304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圆角矩形 7">
                <a:extLst>
                  <a:ext uri="{FF2B5EF4-FFF2-40B4-BE49-F238E27FC236}">
                    <a16:creationId xmlns:a16="http://schemas.microsoft.com/office/drawing/2014/main" id="{D1A9C06F-8635-4FA0-A770-943845B7C7A1}"/>
                  </a:ext>
                </a:extLst>
              </p:cNvPr>
              <p:cNvSpPr/>
              <p:nvPr/>
            </p:nvSpPr>
            <p:spPr>
              <a:xfrm>
                <a:off x="2130788" y="940391"/>
                <a:ext cx="9307871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1219170">
                  <a:buClrTx/>
                  <a:defRPr/>
                </a:pPr>
                <a:endParaRPr lang="zh-CN" altLang="en-US" sz="3467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Google Shape;2675;p35">
              <a:extLst>
                <a:ext uri="{FF2B5EF4-FFF2-40B4-BE49-F238E27FC236}">
                  <a16:creationId xmlns:a16="http://schemas.microsoft.com/office/drawing/2014/main" id="{21EF58B9-B25D-4E0C-9B64-4C2C88C202EC}"/>
                </a:ext>
              </a:extLst>
            </p:cNvPr>
            <p:cNvSpPr/>
            <p:nvPr/>
          </p:nvSpPr>
          <p:spPr>
            <a:xfrm rot="704744">
              <a:off x="529203" y="1521864"/>
              <a:ext cx="152545" cy="163269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Google Shape;1614;p40">
            <a:extLst>
              <a:ext uri="{FF2B5EF4-FFF2-40B4-BE49-F238E27FC236}">
                <a16:creationId xmlns:a16="http://schemas.microsoft.com/office/drawing/2014/main" id="{BBBE3B12-E816-4454-8D75-E15AC8DEEC0A}"/>
              </a:ext>
            </a:extLst>
          </p:cNvPr>
          <p:cNvSpPr txBox="1">
            <a:spLocks/>
          </p:cNvSpPr>
          <p:nvPr/>
        </p:nvSpPr>
        <p:spPr>
          <a:xfrm>
            <a:off x="3406272" y="800971"/>
            <a:ext cx="10187600" cy="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638;p40">
            <a:extLst>
              <a:ext uri="{FF2B5EF4-FFF2-40B4-BE49-F238E27FC236}">
                <a16:creationId xmlns:a16="http://schemas.microsoft.com/office/drawing/2014/main" id="{76FC4099-5DA5-49D1-81BE-175BF1B21CCB}"/>
              </a:ext>
            </a:extLst>
          </p:cNvPr>
          <p:cNvSpPr txBox="1">
            <a:spLocks/>
          </p:cNvSpPr>
          <p:nvPr/>
        </p:nvSpPr>
        <p:spPr>
          <a:xfrm>
            <a:off x="1881443" y="3353091"/>
            <a:ext cx="9849948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l"/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Google Shape;1638;p40">
            <a:extLst>
              <a:ext uri="{FF2B5EF4-FFF2-40B4-BE49-F238E27FC236}">
                <a16:creationId xmlns:a16="http://schemas.microsoft.com/office/drawing/2014/main" id="{ADBCBF89-F7BE-4D35-8FC7-5B4B00840758}"/>
              </a:ext>
            </a:extLst>
          </p:cNvPr>
          <p:cNvSpPr txBox="1">
            <a:spLocks/>
          </p:cNvSpPr>
          <p:nvPr/>
        </p:nvSpPr>
        <p:spPr>
          <a:xfrm>
            <a:off x="1838890" y="4966188"/>
            <a:ext cx="9871770" cy="59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ndrina Solid"/>
              <a:buNone/>
              <a:defRPr sz="2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just"/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ôn tập quy tắc viết hoa tên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làm đúng các bài tập thực hành để củng cố, khắc sâu quy tắc.</a:t>
            </a:r>
            <a:endParaRPr lang="en-US" sz="4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ộp Văn bản 109">
            <a:extLst>
              <a:ext uri="{FF2B5EF4-FFF2-40B4-BE49-F238E27FC236}">
                <a16:creationId xmlns:a16="http://schemas.microsoft.com/office/drawing/2014/main" id="{63486FDE-4C5D-4335-92EB-50419A53606C}"/>
              </a:ext>
            </a:extLst>
          </p:cNvPr>
          <p:cNvSpPr txBox="1"/>
          <p:nvPr/>
        </p:nvSpPr>
        <p:spPr>
          <a:xfrm>
            <a:off x="1955901" y="2073928"/>
            <a:ext cx="9799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Nhớ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-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viết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đúng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14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dòng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đầu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Bầm</a:t>
            </a:r>
            <a:r>
              <a:rPr lang="en-US" sz="3200" b="1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ơi</a:t>
            </a:r>
            <a:r>
              <a:rPr lang="en-US" sz="3200" b="1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lang="en-US" sz="2667" b="1" i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72FF1CA9-1EB7-4F44-8A9D-C5C7348C3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6585" y="4664551"/>
            <a:ext cx="1096756" cy="1111683"/>
          </a:xfrm>
          <a:prstGeom prst="rect">
            <a:avLst/>
          </a:prstGeom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0D579298-B076-410A-99BB-2F36C3C4DE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586585" y="1613669"/>
            <a:ext cx="960630" cy="1200215"/>
          </a:xfrm>
          <a:prstGeom prst="rect">
            <a:avLst/>
          </a:prstGeom>
        </p:spPr>
      </p:pic>
      <p:pic>
        <p:nvPicPr>
          <p:cNvPr id="48" name="Google Shape;442;p13">
            <a:extLst>
              <a:ext uri="{FF2B5EF4-FFF2-40B4-BE49-F238E27FC236}">
                <a16:creationId xmlns:a16="http://schemas.microsoft.com/office/drawing/2014/main" id="{7C98CA7A-EFA4-457B-8C8D-FE5BDA777D4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639291" y="3109886"/>
            <a:ext cx="1044050" cy="120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1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281248" y="297526"/>
            <a:ext cx="1409921" cy="76631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8230258" y="-333826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3193422" y="766780"/>
            <a:ext cx="2299437" cy="12627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15000" t="51840" r="58689" b="21402"/>
          <a:stretch/>
        </p:blipFill>
        <p:spPr>
          <a:xfrm>
            <a:off x="-149268" y="3008349"/>
            <a:ext cx="4396450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 l="40414" t="51840" r="38029" b="21402"/>
          <a:stretch/>
        </p:blipFill>
        <p:spPr>
          <a:xfrm>
            <a:off x="3982242" y="3075412"/>
            <a:ext cx="3601985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l="64101" t="51840" r="7500" b="21402"/>
          <a:stretch/>
        </p:blipFill>
        <p:spPr>
          <a:xfrm>
            <a:off x="7446854" y="3625021"/>
            <a:ext cx="4745146" cy="25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t="37954" r="90625" b="31467"/>
          <a:stretch/>
        </p:blipFill>
        <p:spPr>
          <a:xfrm>
            <a:off x="160130" y="2905012"/>
            <a:ext cx="979642" cy="180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l="55533" t="65911" b="392"/>
          <a:stretch/>
        </p:blipFill>
        <p:spPr>
          <a:xfrm>
            <a:off x="6694395" y="4559103"/>
            <a:ext cx="5497605" cy="235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7">
            <a:alphaModFix/>
          </a:blip>
          <a:srcRect t="65810" r="26875" b="392"/>
          <a:stretch/>
        </p:blipFill>
        <p:spPr>
          <a:xfrm>
            <a:off x="0" y="4529129"/>
            <a:ext cx="8980582" cy="234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8">
            <a:alphaModFix/>
          </a:blip>
          <a:srcRect l="70819" t="55251" r="-1" b="19293"/>
          <a:stretch/>
        </p:blipFill>
        <p:spPr>
          <a:xfrm>
            <a:off x="8327244" y="3824044"/>
            <a:ext cx="3806580" cy="18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8">
            <a:alphaModFix/>
          </a:blip>
          <a:srcRect l="58533" t="55251" r="31396" b="19293"/>
          <a:stretch/>
        </p:blipFill>
        <p:spPr>
          <a:xfrm>
            <a:off x="7066016" y="3785364"/>
            <a:ext cx="1261228" cy="180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9">
            <a:alphaModFix/>
          </a:blip>
          <a:srcRect r="57657" b="54170"/>
          <a:stretch/>
        </p:blipFill>
        <p:spPr>
          <a:xfrm rot="6872548">
            <a:off x="7511897" y="3464481"/>
            <a:ext cx="1343719" cy="145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9">
            <a:alphaModFix/>
          </a:blip>
          <a:srcRect r="57657" b="54170"/>
          <a:stretch/>
        </p:blipFill>
        <p:spPr>
          <a:xfrm rot="3908138" flipH="1">
            <a:off x="-30599" y="505257"/>
            <a:ext cx="1443745" cy="15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Hình chữ nhật: Góc Tròn 3">
            <a:extLst>
              <a:ext uri="{FF2B5EF4-FFF2-40B4-BE49-F238E27FC236}">
                <a16:creationId xmlns:a16="http://schemas.microsoft.com/office/drawing/2014/main" id="{E85CFDDB-B046-4ECC-953F-84CE5323FC1A}"/>
              </a:ext>
            </a:extLst>
          </p:cNvPr>
          <p:cNvSpPr/>
          <p:nvPr/>
        </p:nvSpPr>
        <p:spPr>
          <a:xfrm>
            <a:off x="3058853" y="1907743"/>
            <a:ext cx="7271084" cy="1421794"/>
          </a:xfrm>
          <a:custGeom>
            <a:avLst/>
            <a:gdLst>
              <a:gd name="connsiteX0" fmla="*/ 0 w 7271084"/>
              <a:gd name="connsiteY0" fmla="*/ 236970 h 1421794"/>
              <a:gd name="connsiteX1" fmla="*/ 236970 w 7271084"/>
              <a:gd name="connsiteY1" fmla="*/ 0 h 1421794"/>
              <a:gd name="connsiteX2" fmla="*/ 803399 w 7271084"/>
              <a:gd name="connsiteY2" fmla="*/ 0 h 1421794"/>
              <a:gd name="connsiteX3" fmla="*/ 1301856 w 7271084"/>
              <a:gd name="connsiteY3" fmla="*/ 0 h 1421794"/>
              <a:gd name="connsiteX4" fmla="*/ 1800313 w 7271084"/>
              <a:gd name="connsiteY4" fmla="*/ 0 h 1421794"/>
              <a:gd name="connsiteX5" fmla="*/ 2502685 w 7271084"/>
              <a:gd name="connsiteY5" fmla="*/ 0 h 1421794"/>
              <a:gd name="connsiteX6" fmla="*/ 2865199 w 7271084"/>
              <a:gd name="connsiteY6" fmla="*/ 0 h 1421794"/>
              <a:gd name="connsiteX7" fmla="*/ 3363656 w 7271084"/>
              <a:gd name="connsiteY7" fmla="*/ 0 h 1421794"/>
              <a:gd name="connsiteX8" fmla="*/ 3862113 w 7271084"/>
              <a:gd name="connsiteY8" fmla="*/ 0 h 1421794"/>
              <a:gd name="connsiteX9" fmla="*/ 4428542 w 7271084"/>
              <a:gd name="connsiteY9" fmla="*/ 0 h 1421794"/>
              <a:gd name="connsiteX10" fmla="*/ 4926999 w 7271084"/>
              <a:gd name="connsiteY10" fmla="*/ 0 h 1421794"/>
              <a:gd name="connsiteX11" fmla="*/ 5629371 w 7271084"/>
              <a:gd name="connsiteY11" fmla="*/ 0 h 1421794"/>
              <a:gd name="connsiteX12" fmla="*/ 6263771 w 7271084"/>
              <a:gd name="connsiteY12" fmla="*/ 0 h 1421794"/>
              <a:gd name="connsiteX13" fmla="*/ 7034114 w 7271084"/>
              <a:gd name="connsiteY13" fmla="*/ 0 h 1421794"/>
              <a:gd name="connsiteX14" fmla="*/ 7271084 w 7271084"/>
              <a:gd name="connsiteY14" fmla="*/ 236970 h 1421794"/>
              <a:gd name="connsiteX15" fmla="*/ 7271084 w 7271084"/>
              <a:gd name="connsiteY15" fmla="*/ 729854 h 1421794"/>
              <a:gd name="connsiteX16" fmla="*/ 7271084 w 7271084"/>
              <a:gd name="connsiteY16" fmla="*/ 1184824 h 1421794"/>
              <a:gd name="connsiteX17" fmla="*/ 7034114 w 7271084"/>
              <a:gd name="connsiteY17" fmla="*/ 1421794 h 1421794"/>
              <a:gd name="connsiteX18" fmla="*/ 6331742 w 7271084"/>
              <a:gd name="connsiteY18" fmla="*/ 1421794 h 1421794"/>
              <a:gd name="connsiteX19" fmla="*/ 5901257 w 7271084"/>
              <a:gd name="connsiteY19" fmla="*/ 1421794 h 1421794"/>
              <a:gd name="connsiteX20" fmla="*/ 5198885 w 7271084"/>
              <a:gd name="connsiteY20" fmla="*/ 1421794 h 1421794"/>
              <a:gd name="connsiteX21" fmla="*/ 4496514 w 7271084"/>
              <a:gd name="connsiteY21" fmla="*/ 1421794 h 1421794"/>
              <a:gd name="connsiteX22" fmla="*/ 3930085 w 7271084"/>
              <a:gd name="connsiteY22" fmla="*/ 1421794 h 1421794"/>
              <a:gd name="connsiteX23" fmla="*/ 3363656 w 7271084"/>
              <a:gd name="connsiteY23" fmla="*/ 1421794 h 1421794"/>
              <a:gd name="connsiteX24" fmla="*/ 2933170 w 7271084"/>
              <a:gd name="connsiteY24" fmla="*/ 1421794 h 1421794"/>
              <a:gd name="connsiteX25" fmla="*/ 2298770 w 7271084"/>
              <a:gd name="connsiteY25" fmla="*/ 1421794 h 1421794"/>
              <a:gd name="connsiteX26" fmla="*/ 1868285 w 7271084"/>
              <a:gd name="connsiteY26" fmla="*/ 1421794 h 1421794"/>
              <a:gd name="connsiteX27" fmla="*/ 1301856 w 7271084"/>
              <a:gd name="connsiteY27" fmla="*/ 1421794 h 1421794"/>
              <a:gd name="connsiteX28" fmla="*/ 939342 w 7271084"/>
              <a:gd name="connsiteY28" fmla="*/ 1421794 h 1421794"/>
              <a:gd name="connsiteX29" fmla="*/ 236970 w 7271084"/>
              <a:gd name="connsiteY29" fmla="*/ 1421794 h 1421794"/>
              <a:gd name="connsiteX30" fmla="*/ 0 w 7271084"/>
              <a:gd name="connsiteY30" fmla="*/ 1184824 h 1421794"/>
              <a:gd name="connsiteX31" fmla="*/ 0 w 7271084"/>
              <a:gd name="connsiteY31" fmla="*/ 710897 h 1421794"/>
              <a:gd name="connsiteX32" fmla="*/ 0 w 7271084"/>
              <a:gd name="connsiteY32" fmla="*/ 236970 h 14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1084" h="1421794" fill="none" extrusionOk="0">
                <a:moveTo>
                  <a:pt x="0" y="236970"/>
                </a:moveTo>
                <a:cubicBezTo>
                  <a:pt x="-30236" y="109672"/>
                  <a:pt x="98936" y="-6950"/>
                  <a:pt x="236970" y="0"/>
                </a:cubicBezTo>
                <a:cubicBezTo>
                  <a:pt x="375418" y="-27444"/>
                  <a:pt x="673425" y="21116"/>
                  <a:pt x="803399" y="0"/>
                </a:cubicBezTo>
                <a:cubicBezTo>
                  <a:pt x="933373" y="-21116"/>
                  <a:pt x="1114601" y="21962"/>
                  <a:pt x="1301856" y="0"/>
                </a:cubicBezTo>
                <a:cubicBezTo>
                  <a:pt x="1489111" y="-21962"/>
                  <a:pt x="1696742" y="14900"/>
                  <a:pt x="1800313" y="0"/>
                </a:cubicBezTo>
                <a:cubicBezTo>
                  <a:pt x="1903884" y="-14900"/>
                  <a:pt x="2195306" y="54372"/>
                  <a:pt x="2502685" y="0"/>
                </a:cubicBezTo>
                <a:cubicBezTo>
                  <a:pt x="2810064" y="-54372"/>
                  <a:pt x="2745379" y="539"/>
                  <a:pt x="2865199" y="0"/>
                </a:cubicBezTo>
                <a:cubicBezTo>
                  <a:pt x="2985019" y="-539"/>
                  <a:pt x="3259190" y="19589"/>
                  <a:pt x="3363656" y="0"/>
                </a:cubicBezTo>
                <a:cubicBezTo>
                  <a:pt x="3468122" y="-19589"/>
                  <a:pt x="3653806" y="28659"/>
                  <a:pt x="3862113" y="0"/>
                </a:cubicBezTo>
                <a:cubicBezTo>
                  <a:pt x="4070420" y="-28659"/>
                  <a:pt x="4221422" y="66130"/>
                  <a:pt x="4428542" y="0"/>
                </a:cubicBezTo>
                <a:cubicBezTo>
                  <a:pt x="4635662" y="-66130"/>
                  <a:pt x="4769965" y="22131"/>
                  <a:pt x="4926999" y="0"/>
                </a:cubicBezTo>
                <a:cubicBezTo>
                  <a:pt x="5084033" y="-22131"/>
                  <a:pt x="5413863" y="34960"/>
                  <a:pt x="5629371" y="0"/>
                </a:cubicBezTo>
                <a:cubicBezTo>
                  <a:pt x="5844879" y="-34960"/>
                  <a:pt x="6031732" y="50462"/>
                  <a:pt x="6263771" y="0"/>
                </a:cubicBezTo>
                <a:cubicBezTo>
                  <a:pt x="6495810" y="-50462"/>
                  <a:pt x="6816504" y="89814"/>
                  <a:pt x="7034114" y="0"/>
                </a:cubicBezTo>
                <a:cubicBezTo>
                  <a:pt x="7197627" y="-11790"/>
                  <a:pt x="7299164" y="79104"/>
                  <a:pt x="7271084" y="236970"/>
                </a:cubicBezTo>
                <a:cubicBezTo>
                  <a:pt x="7274496" y="371349"/>
                  <a:pt x="7263340" y="533765"/>
                  <a:pt x="7271084" y="729854"/>
                </a:cubicBezTo>
                <a:cubicBezTo>
                  <a:pt x="7278828" y="925943"/>
                  <a:pt x="7232443" y="990263"/>
                  <a:pt x="7271084" y="1184824"/>
                </a:cubicBezTo>
                <a:cubicBezTo>
                  <a:pt x="7276649" y="1312950"/>
                  <a:pt x="7164186" y="1430292"/>
                  <a:pt x="7034114" y="1421794"/>
                </a:cubicBezTo>
                <a:cubicBezTo>
                  <a:pt x="6772463" y="1423239"/>
                  <a:pt x="6484373" y="1415063"/>
                  <a:pt x="6331742" y="1421794"/>
                </a:cubicBezTo>
                <a:cubicBezTo>
                  <a:pt x="6179111" y="1428525"/>
                  <a:pt x="6090560" y="1389735"/>
                  <a:pt x="5901257" y="1421794"/>
                </a:cubicBezTo>
                <a:cubicBezTo>
                  <a:pt x="5711955" y="1453853"/>
                  <a:pt x="5483745" y="1345460"/>
                  <a:pt x="5198885" y="1421794"/>
                </a:cubicBezTo>
                <a:cubicBezTo>
                  <a:pt x="4914025" y="1498128"/>
                  <a:pt x="4642543" y="1347353"/>
                  <a:pt x="4496514" y="1421794"/>
                </a:cubicBezTo>
                <a:cubicBezTo>
                  <a:pt x="4350485" y="1496235"/>
                  <a:pt x="4057910" y="1385256"/>
                  <a:pt x="3930085" y="1421794"/>
                </a:cubicBezTo>
                <a:cubicBezTo>
                  <a:pt x="3802260" y="1458332"/>
                  <a:pt x="3589734" y="1411851"/>
                  <a:pt x="3363656" y="1421794"/>
                </a:cubicBezTo>
                <a:cubicBezTo>
                  <a:pt x="3137578" y="1431737"/>
                  <a:pt x="3069347" y="1371621"/>
                  <a:pt x="2933170" y="1421794"/>
                </a:cubicBezTo>
                <a:cubicBezTo>
                  <a:pt x="2796993" y="1471967"/>
                  <a:pt x="2481645" y="1352109"/>
                  <a:pt x="2298770" y="1421794"/>
                </a:cubicBezTo>
                <a:cubicBezTo>
                  <a:pt x="2115895" y="1491479"/>
                  <a:pt x="2049142" y="1420781"/>
                  <a:pt x="1868285" y="1421794"/>
                </a:cubicBezTo>
                <a:cubicBezTo>
                  <a:pt x="1687428" y="1422807"/>
                  <a:pt x="1562819" y="1387195"/>
                  <a:pt x="1301856" y="1421794"/>
                </a:cubicBezTo>
                <a:cubicBezTo>
                  <a:pt x="1040893" y="1456393"/>
                  <a:pt x="1052562" y="1395741"/>
                  <a:pt x="939342" y="1421794"/>
                </a:cubicBezTo>
                <a:cubicBezTo>
                  <a:pt x="826122" y="1447847"/>
                  <a:pt x="554817" y="1403438"/>
                  <a:pt x="236970" y="1421794"/>
                </a:cubicBezTo>
                <a:cubicBezTo>
                  <a:pt x="101964" y="1416866"/>
                  <a:pt x="-16744" y="1337068"/>
                  <a:pt x="0" y="1184824"/>
                </a:cubicBezTo>
                <a:cubicBezTo>
                  <a:pt x="-35121" y="1081220"/>
                  <a:pt x="47406" y="824822"/>
                  <a:pt x="0" y="710897"/>
                </a:cubicBezTo>
                <a:cubicBezTo>
                  <a:pt x="-47406" y="596972"/>
                  <a:pt x="6535" y="444071"/>
                  <a:pt x="0" y="236970"/>
                </a:cubicBezTo>
                <a:close/>
              </a:path>
              <a:path w="7271084" h="1421794" stroke="0" extrusionOk="0">
                <a:moveTo>
                  <a:pt x="0" y="236970"/>
                </a:moveTo>
                <a:cubicBezTo>
                  <a:pt x="32211" y="100903"/>
                  <a:pt x="111374" y="11663"/>
                  <a:pt x="236970" y="0"/>
                </a:cubicBezTo>
                <a:cubicBezTo>
                  <a:pt x="361890" y="-26595"/>
                  <a:pt x="513625" y="17070"/>
                  <a:pt x="599484" y="0"/>
                </a:cubicBezTo>
                <a:cubicBezTo>
                  <a:pt x="685343" y="-17070"/>
                  <a:pt x="822308" y="9046"/>
                  <a:pt x="1029970" y="0"/>
                </a:cubicBezTo>
                <a:cubicBezTo>
                  <a:pt x="1237632" y="-9046"/>
                  <a:pt x="1395414" y="59583"/>
                  <a:pt x="1596399" y="0"/>
                </a:cubicBezTo>
                <a:cubicBezTo>
                  <a:pt x="1797384" y="-59583"/>
                  <a:pt x="1781046" y="27872"/>
                  <a:pt x="1958913" y="0"/>
                </a:cubicBezTo>
                <a:cubicBezTo>
                  <a:pt x="2136780" y="-27872"/>
                  <a:pt x="2356688" y="2738"/>
                  <a:pt x="2593313" y="0"/>
                </a:cubicBezTo>
                <a:cubicBezTo>
                  <a:pt x="2829938" y="-2738"/>
                  <a:pt x="2853381" y="37253"/>
                  <a:pt x="3023799" y="0"/>
                </a:cubicBezTo>
                <a:cubicBezTo>
                  <a:pt x="3194217" y="-37253"/>
                  <a:pt x="3472599" y="44359"/>
                  <a:pt x="3590228" y="0"/>
                </a:cubicBezTo>
                <a:cubicBezTo>
                  <a:pt x="3707857" y="-44359"/>
                  <a:pt x="4111358" y="76827"/>
                  <a:pt x="4292599" y="0"/>
                </a:cubicBezTo>
                <a:cubicBezTo>
                  <a:pt x="4473840" y="-76827"/>
                  <a:pt x="4766755" y="54011"/>
                  <a:pt x="4994971" y="0"/>
                </a:cubicBezTo>
                <a:cubicBezTo>
                  <a:pt x="5223187" y="-54011"/>
                  <a:pt x="5428712" y="1849"/>
                  <a:pt x="5561399" y="0"/>
                </a:cubicBezTo>
                <a:cubicBezTo>
                  <a:pt x="5694086" y="-1849"/>
                  <a:pt x="5885869" y="58720"/>
                  <a:pt x="6127828" y="0"/>
                </a:cubicBezTo>
                <a:cubicBezTo>
                  <a:pt x="6369787" y="-58720"/>
                  <a:pt x="6327681" y="1135"/>
                  <a:pt x="6490342" y="0"/>
                </a:cubicBezTo>
                <a:cubicBezTo>
                  <a:pt x="6653003" y="-1135"/>
                  <a:pt x="6831284" y="49757"/>
                  <a:pt x="7034114" y="0"/>
                </a:cubicBezTo>
                <a:cubicBezTo>
                  <a:pt x="7168900" y="-8026"/>
                  <a:pt x="7273216" y="84467"/>
                  <a:pt x="7271084" y="236970"/>
                </a:cubicBezTo>
                <a:cubicBezTo>
                  <a:pt x="7317585" y="422200"/>
                  <a:pt x="7244075" y="591472"/>
                  <a:pt x="7271084" y="691940"/>
                </a:cubicBezTo>
                <a:cubicBezTo>
                  <a:pt x="7298093" y="792408"/>
                  <a:pt x="7260567" y="1004478"/>
                  <a:pt x="7271084" y="1184824"/>
                </a:cubicBezTo>
                <a:cubicBezTo>
                  <a:pt x="7240476" y="1291127"/>
                  <a:pt x="7156346" y="1401988"/>
                  <a:pt x="7034114" y="1421794"/>
                </a:cubicBezTo>
                <a:cubicBezTo>
                  <a:pt x="6750675" y="1438249"/>
                  <a:pt x="6615623" y="1370014"/>
                  <a:pt x="6331742" y="1421794"/>
                </a:cubicBezTo>
                <a:cubicBezTo>
                  <a:pt x="6047861" y="1473574"/>
                  <a:pt x="6098065" y="1412754"/>
                  <a:pt x="5969228" y="1421794"/>
                </a:cubicBezTo>
                <a:cubicBezTo>
                  <a:pt x="5840391" y="1430834"/>
                  <a:pt x="5632275" y="1403926"/>
                  <a:pt x="5538742" y="1421794"/>
                </a:cubicBezTo>
                <a:cubicBezTo>
                  <a:pt x="5445209" y="1439662"/>
                  <a:pt x="5238405" y="1388026"/>
                  <a:pt x="5108257" y="1421794"/>
                </a:cubicBezTo>
                <a:cubicBezTo>
                  <a:pt x="4978109" y="1455562"/>
                  <a:pt x="4712154" y="1362050"/>
                  <a:pt x="4405885" y="1421794"/>
                </a:cubicBezTo>
                <a:cubicBezTo>
                  <a:pt x="4099616" y="1481538"/>
                  <a:pt x="4027080" y="1386550"/>
                  <a:pt x="3839456" y="1421794"/>
                </a:cubicBezTo>
                <a:cubicBezTo>
                  <a:pt x="3651832" y="1457038"/>
                  <a:pt x="3513242" y="1371771"/>
                  <a:pt x="3340999" y="1421794"/>
                </a:cubicBezTo>
                <a:cubicBezTo>
                  <a:pt x="3168756" y="1471817"/>
                  <a:pt x="3088588" y="1418816"/>
                  <a:pt x="2910513" y="1421794"/>
                </a:cubicBezTo>
                <a:cubicBezTo>
                  <a:pt x="2732438" y="1424772"/>
                  <a:pt x="2363642" y="1356889"/>
                  <a:pt x="2208142" y="1421794"/>
                </a:cubicBezTo>
                <a:cubicBezTo>
                  <a:pt x="2052642" y="1486699"/>
                  <a:pt x="1835629" y="1405381"/>
                  <a:pt x="1573742" y="1421794"/>
                </a:cubicBezTo>
                <a:cubicBezTo>
                  <a:pt x="1311855" y="1438207"/>
                  <a:pt x="1191456" y="1390346"/>
                  <a:pt x="1075284" y="1421794"/>
                </a:cubicBezTo>
                <a:cubicBezTo>
                  <a:pt x="959112" y="1453242"/>
                  <a:pt x="618240" y="1386709"/>
                  <a:pt x="236970" y="1421794"/>
                </a:cubicBezTo>
                <a:cubicBezTo>
                  <a:pt x="91937" y="1430365"/>
                  <a:pt x="-26265" y="1337277"/>
                  <a:pt x="0" y="1184824"/>
                </a:cubicBezTo>
                <a:cubicBezTo>
                  <a:pt x="-5138" y="1042935"/>
                  <a:pt x="25508" y="839478"/>
                  <a:pt x="0" y="701418"/>
                </a:cubicBezTo>
                <a:cubicBezTo>
                  <a:pt x="-25508" y="563358"/>
                  <a:pt x="27526" y="358528"/>
                  <a:pt x="0" y="236970"/>
                </a:cubicBezTo>
                <a:close/>
              </a:path>
            </a:pathLst>
          </a:custGeom>
          <a:ln w="28575">
            <a:solidFill>
              <a:srgbClr val="835135"/>
            </a:solidFill>
            <a:extLst>
              <a:ext uri="{C807C97D-BFC1-408E-A445-0C87EB9F89A2}">
                <ask:lineSketchStyleProps xmlns:ask="http://schemas.microsoft.com/office/drawing/2018/sketchyshapes" sd="144231306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F962AF6E-1256-4D39-A790-3CF837460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3966" y="3502824"/>
            <a:ext cx="4099568" cy="3368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027;p28">
            <a:extLst>
              <a:ext uri="{FF2B5EF4-FFF2-40B4-BE49-F238E27FC236}">
                <a16:creationId xmlns:a16="http://schemas.microsoft.com/office/drawing/2014/main" id="{05A4FDFB-A1AE-D84F-9EE0-B18FECB5EBF5}"/>
              </a:ext>
            </a:extLst>
          </p:cNvPr>
          <p:cNvSpPr/>
          <p:nvPr/>
        </p:nvSpPr>
        <p:spPr>
          <a:xfrm>
            <a:off x="3321922" y="241134"/>
            <a:ext cx="5901070" cy="65227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Google Shape;681;p36">
            <a:extLst>
              <a:ext uri="{FF2B5EF4-FFF2-40B4-BE49-F238E27FC236}">
                <a16:creationId xmlns:a16="http://schemas.microsoft.com/office/drawing/2014/main" id="{10570951-137E-4924-A468-689D77DE2DE1}"/>
              </a:ext>
            </a:extLst>
          </p:cNvPr>
          <p:cNvSpPr/>
          <p:nvPr/>
        </p:nvSpPr>
        <p:spPr>
          <a:xfrm>
            <a:off x="6927419" y="1798930"/>
            <a:ext cx="531203" cy="572691"/>
          </a:xfrm>
          <a:custGeom>
            <a:avLst/>
            <a:gdLst/>
            <a:ahLst/>
            <a:cxnLst/>
            <a:rect l="l" t="t" r="r" b="b"/>
            <a:pathLst>
              <a:path w="10371" h="11181" extrusionOk="0">
                <a:moveTo>
                  <a:pt x="5179" y="477"/>
                </a:moveTo>
                <a:lnTo>
                  <a:pt x="5513" y="1013"/>
                </a:lnTo>
                <a:cubicBezTo>
                  <a:pt x="5417" y="1132"/>
                  <a:pt x="5298" y="1263"/>
                  <a:pt x="5179" y="1417"/>
                </a:cubicBezTo>
                <a:cubicBezTo>
                  <a:pt x="5060" y="1263"/>
                  <a:pt x="4941" y="1132"/>
                  <a:pt x="4834" y="1013"/>
                </a:cubicBezTo>
                <a:lnTo>
                  <a:pt x="5179" y="477"/>
                </a:lnTo>
                <a:close/>
                <a:moveTo>
                  <a:pt x="607" y="2775"/>
                </a:moveTo>
                <a:lnTo>
                  <a:pt x="1238" y="2918"/>
                </a:lnTo>
                <a:cubicBezTo>
                  <a:pt x="1250" y="3072"/>
                  <a:pt x="1250" y="3251"/>
                  <a:pt x="1274" y="3441"/>
                </a:cubicBezTo>
                <a:cubicBezTo>
                  <a:pt x="1084" y="3429"/>
                  <a:pt x="917" y="3406"/>
                  <a:pt x="750" y="3394"/>
                </a:cubicBezTo>
                <a:lnTo>
                  <a:pt x="607" y="2775"/>
                </a:lnTo>
                <a:close/>
                <a:moveTo>
                  <a:pt x="9728" y="2775"/>
                </a:moveTo>
                <a:lnTo>
                  <a:pt x="9585" y="3394"/>
                </a:lnTo>
                <a:cubicBezTo>
                  <a:pt x="9430" y="3406"/>
                  <a:pt x="9251" y="3406"/>
                  <a:pt x="9061" y="3441"/>
                </a:cubicBezTo>
                <a:cubicBezTo>
                  <a:pt x="9096" y="3251"/>
                  <a:pt x="9108" y="3072"/>
                  <a:pt x="9108" y="2918"/>
                </a:cubicBezTo>
                <a:lnTo>
                  <a:pt x="9728" y="2775"/>
                </a:lnTo>
                <a:close/>
                <a:moveTo>
                  <a:pt x="4346" y="965"/>
                </a:moveTo>
                <a:cubicBezTo>
                  <a:pt x="4536" y="1155"/>
                  <a:pt x="4870" y="1524"/>
                  <a:pt x="5167" y="1941"/>
                </a:cubicBezTo>
                <a:cubicBezTo>
                  <a:pt x="5203" y="1984"/>
                  <a:pt x="5247" y="2005"/>
                  <a:pt x="5293" y="2005"/>
                </a:cubicBezTo>
                <a:cubicBezTo>
                  <a:pt x="5323" y="2005"/>
                  <a:pt x="5353" y="1996"/>
                  <a:pt x="5382" y="1977"/>
                </a:cubicBezTo>
                <a:cubicBezTo>
                  <a:pt x="5465" y="1917"/>
                  <a:pt x="5477" y="1834"/>
                  <a:pt x="5429" y="1751"/>
                </a:cubicBezTo>
                <a:cubicBezTo>
                  <a:pt x="5417" y="1727"/>
                  <a:pt x="5406" y="1715"/>
                  <a:pt x="5370" y="1679"/>
                </a:cubicBezTo>
                <a:cubicBezTo>
                  <a:pt x="5608" y="1382"/>
                  <a:pt x="5846" y="1132"/>
                  <a:pt x="6001" y="977"/>
                </a:cubicBezTo>
                <a:cubicBezTo>
                  <a:pt x="6191" y="1394"/>
                  <a:pt x="6572" y="2334"/>
                  <a:pt x="6572" y="2977"/>
                </a:cubicBezTo>
                <a:cubicBezTo>
                  <a:pt x="6572" y="3346"/>
                  <a:pt x="6441" y="3691"/>
                  <a:pt x="6191" y="3941"/>
                </a:cubicBezTo>
                <a:cubicBezTo>
                  <a:pt x="6179" y="3918"/>
                  <a:pt x="6144" y="3882"/>
                  <a:pt x="6096" y="3870"/>
                </a:cubicBezTo>
                <a:cubicBezTo>
                  <a:pt x="6144" y="3715"/>
                  <a:pt x="6156" y="3572"/>
                  <a:pt x="6144" y="3406"/>
                </a:cubicBezTo>
                <a:cubicBezTo>
                  <a:pt x="6132" y="3108"/>
                  <a:pt x="6013" y="2751"/>
                  <a:pt x="5798" y="2382"/>
                </a:cubicBezTo>
                <a:cubicBezTo>
                  <a:pt x="5774" y="2333"/>
                  <a:pt x="5716" y="2301"/>
                  <a:pt x="5659" y="2301"/>
                </a:cubicBezTo>
                <a:cubicBezTo>
                  <a:pt x="5632" y="2301"/>
                  <a:pt x="5607" y="2307"/>
                  <a:pt x="5584" y="2322"/>
                </a:cubicBezTo>
                <a:cubicBezTo>
                  <a:pt x="5501" y="2370"/>
                  <a:pt x="5477" y="2465"/>
                  <a:pt x="5525" y="2548"/>
                </a:cubicBezTo>
                <a:cubicBezTo>
                  <a:pt x="5858" y="3179"/>
                  <a:pt x="5906" y="3680"/>
                  <a:pt x="5667" y="4013"/>
                </a:cubicBezTo>
                <a:lnTo>
                  <a:pt x="5298" y="3418"/>
                </a:lnTo>
                <a:cubicBezTo>
                  <a:pt x="5263" y="3382"/>
                  <a:pt x="5203" y="3346"/>
                  <a:pt x="5167" y="3346"/>
                </a:cubicBezTo>
                <a:cubicBezTo>
                  <a:pt x="5108" y="3346"/>
                  <a:pt x="5060" y="3382"/>
                  <a:pt x="5025" y="3418"/>
                </a:cubicBezTo>
                <a:lnTo>
                  <a:pt x="4596" y="4108"/>
                </a:lnTo>
                <a:lnTo>
                  <a:pt x="4405" y="3918"/>
                </a:lnTo>
                <a:cubicBezTo>
                  <a:pt x="4358" y="3882"/>
                  <a:pt x="4310" y="3870"/>
                  <a:pt x="4274" y="3870"/>
                </a:cubicBezTo>
                <a:cubicBezTo>
                  <a:pt x="4227" y="3882"/>
                  <a:pt x="4179" y="3918"/>
                  <a:pt x="4155" y="3965"/>
                </a:cubicBezTo>
                <a:cubicBezTo>
                  <a:pt x="3893" y="3691"/>
                  <a:pt x="3762" y="3346"/>
                  <a:pt x="3762" y="2989"/>
                </a:cubicBezTo>
                <a:cubicBezTo>
                  <a:pt x="3762" y="2322"/>
                  <a:pt x="4167" y="1382"/>
                  <a:pt x="4346" y="965"/>
                </a:cubicBezTo>
                <a:close/>
                <a:moveTo>
                  <a:pt x="5179" y="3799"/>
                </a:moveTo>
                <a:lnTo>
                  <a:pt x="5513" y="4334"/>
                </a:lnTo>
                <a:cubicBezTo>
                  <a:pt x="5417" y="4453"/>
                  <a:pt x="5298" y="4584"/>
                  <a:pt x="5179" y="4739"/>
                </a:cubicBezTo>
                <a:cubicBezTo>
                  <a:pt x="5060" y="4584"/>
                  <a:pt x="4941" y="4453"/>
                  <a:pt x="4834" y="4334"/>
                </a:cubicBezTo>
                <a:lnTo>
                  <a:pt x="5179" y="3799"/>
                </a:lnTo>
                <a:close/>
                <a:moveTo>
                  <a:pt x="1560" y="2537"/>
                </a:moveTo>
                <a:lnTo>
                  <a:pt x="1560" y="2537"/>
                </a:lnTo>
                <a:cubicBezTo>
                  <a:pt x="1988" y="2691"/>
                  <a:pt x="2929" y="3084"/>
                  <a:pt x="3381" y="3525"/>
                </a:cubicBezTo>
                <a:cubicBezTo>
                  <a:pt x="3643" y="3799"/>
                  <a:pt x="3798" y="4156"/>
                  <a:pt x="3798" y="4525"/>
                </a:cubicBezTo>
                <a:cubicBezTo>
                  <a:pt x="3798" y="4596"/>
                  <a:pt x="3798" y="4680"/>
                  <a:pt x="3774" y="4751"/>
                </a:cubicBezTo>
                <a:cubicBezTo>
                  <a:pt x="3762" y="4680"/>
                  <a:pt x="3739" y="4620"/>
                  <a:pt x="3703" y="4561"/>
                </a:cubicBezTo>
                <a:cubicBezTo>
                  <a:pt x="3524" y="4156"/>
                  <a:pt x="3084" y="3846"/>
                  <a:pt x="2405" y="3644"/>
                </a:cubicBezTo>
                <a:cubicBezTo>
                  <a:pt x="2392" y="3640"/>
                  <a:pt x="2379" y="3638"/>
                  <a:pt x="2366" y="3638"/>
                </a:cubicBezTo>
                <a:cubicBezTo>
                  <a:pt x="2294" y="3638"/>
                  <a:pt x="2223" y="3690"/>
                  <a:pt x="2203" y="3751"/>
                </a:cubicBezTo>
                <a:cubicBezTo>
                  <a:pt x="2167" y="3846"/>
                  <a:pt x="2227" y="3930"/>
                  <a:pt x="2310" y="3965"/>
                </a:cubicBezTo>
                <a:cubicBezTo>
                  <a:pt x="2881" y="4144"/>
                  <a:pt x="3239" y="4382"/>
                  <a:pt x="3393" y="4692"/>
                </a:cubicBezTo>
                <a:cubicBezTo>
                  <a:pt x="3501" y="4930"/>
                  <a:pt x="3477" y="5215"/>
                  <a:pt x="3346" y="5537"/>
                </a:cubicBezTo>
                <a:cubicBezTo>
                  <a:pt x="3084" y="5787"/>
                  <a:pt x="2739" y="5930"/>
                  <a:pt x="2369" y="5930"/>
                </a:cubicBezTo>
                <a:cubicBezTo>
                  <a:pt x="1988" y="5930"/>
                  <a:pt x="1631" y="5775"/>
                  <a:pt x="1369" y="5513"/>
                </a:cubicBezTo>
                <a:cubicBezTo>
                  <a:pt x="941" y="5073"/>
                  <a:pt x="548" y="4144"/>
                  <a:pt x="381" y="3703"/>
                </a:cubicBezTo>
                <a:cubicBezTo>
                  <a:pt x="655" y="3703"/>
                  <a:pt x="1143" y="3739"/>
                  <a:pt x="1655" y="3810"/>
                </a:cubicBezTo>
                <a:cubicBezTo>
                  <a:pt x="1662" y="3812"/>
                  <a:pt x="1669" y="3812"/>
                  <a:pt x="1677" y="3812"/>
                </a:cubicBezTo>
                <a:cubicBezTo>
                  <a:pt x="1754" y="3812"/>
                  <a:pt x="1835" y="3756"/>
                  <a:pt x="1846" y="3680"/>
                </a:cubicBezTo>
                <a:cubicBezTo>
                  <a:pt x="1857" y="3584"/>
                  <a:pt x="1798" y="3501"/>
                  <a:pt x="1715" y="3489"/>
                </a:cubicBezTo>
                <a:cubicBezTo>
                  <a:pt x="1679" y="3489"/>
                  <a:pt x="1655" y="3465"/>
                  <a:pt x="1619" y="3465"/>
                </a:cubicBezTo>
                <a:cubicBezTo>
                  <a:pt x="1572" y="3084"/>
                  <a:pt x="1560" y="2739"/>
                  <a:pt x="1560" y="2537"/>
                </a:cubicBezTo>
                <a:close/>
                <a:moveTo>
                  <a:pt x="8787" y="2548"/>
                </a:moveTo>
                <a:cubicBezTo>
                  <a:pt x="8787" y="2751"/>
                  <a:pt x="8775" y="3096"/>
                  <a:pt x="8739" y="3477"/>
                </a:cubicBezTo>
                <a:cubicBezTo>
                  <a:pt x="8704" y="3477"/>
                  <a:pt x="8680" y="3501"/>
                  <a:pt x="8644" y="3501"/>
                </a:cubicBezTo>
                <a:cubicBezTo>
                  <a:pt x="8549" y="3513"/>
                  <a:pt x="8489" y="3608"/>
                  <a:pt x="8513" y="3691"/>
                </a:cubicBezTo>
                <a:cubicBezTo>
                  <a:pt x="8524" y="3768"/>
                  <a:pt x="8604" y="3824"/>
                  <a:pt x="8682" y="3824"/>
                </a:cubicBezTo>
                <a:cubicBezTo>
                  <a:pt x="8689" y="3824"/>
                  <a:pt x="8696" y="3823"/>
                  <a:pt x="8704" y="3822"/>
                </a:cubicBezTo>
                <a:cubicBezTo>
                  <a:pt x="9204" y="3739"/>
                  <a:pt x="9704" y="3715"/>
                  <a:pt x="9966" y="3715"/>
                </a:cubicBezTo>
                <a:cubicBezTo>
                  <a:pt x="9811" y="4144"/>
                  <a:pt x="9418" y="5073"/>
                  <a:pt x="8977" y="5537"/>
                </a:cubicBezTo>
                <a:cubicBezTo>
                  <a:pt x="8707" y="5808"/>
                  <a:pt x="8347" y="5945"/>
                  <a:pt x="7986" y="5945"/>
                </a:cubicBezTo>
                <a:cubicBezTo>
                  <a:pt x="7633" y="5945"/>
                  <a:pt x="7278" y="5814"/>
                  <a:pt x="7001" y="5549"/>
                </a:cubicBezTo>
                <a:cubicBezTo>
                  <a:pt x="6870" y="5227"/>
                  <a:pt x="6846" y="4930"/>
                  <a:pt x="6965" y="4703"/>
                </a:cubicBezTo>
                <a:cubicBezTo>
                  <a:pt x="7108" y="4394"/>
                  <a:pt x="7465" y="4144"/>
                  <a:pt x="8049" y="3977"/>
                </a:cubicBezTo>
                <a:cubicBezTo>
                  <a:pt x="8144" y="3941"/>
                  <a:pt x="8180" y="3858"/>
                  <a:pt x="8156" y="3763"/>
                </a:cubicBezTo>
                <a:cubicBezTo>
                  <a:pt x="8128" y="3699"/>
                  <a:pt x="8073" y="3656"/>
                  <a:pt x="8005" y="3656"/>
                </a:cubicBezTo>
                <a:cubicBezTo>
                  <a:pt x="7985" y="3656"/>
                  <a:pt x="7963" y="3659"/>
                  <a:pt x="7942" y="3668"/>
                </a:cubicBezTo>
                <a:cubicBezTo>
                  <a:pt x="7275" y="3870"/>
                  <a:pt x="6846" y="4168"/>
                  <a:pt x="6656" y="4572"/>
                </a:cubicBezTo>
                <a:cubicBezTo>
                  <a:pt x="6620" y="4632"/>
                  <a:pt x="6596" y="4703"/>
                  <a:pt x="6572" y="4763"/>
                </a:cubicBezTo>
                <a:cubicBezTo>
                  <a:pt x="6560" y="4692"/>
                  <a:pt x="6560" y="4620"/>
                  <a:pt x="6560" y="4537"/>
                </a:cubicBezTo>
                <a:cubicBezTo>
                  <a:pt x="6560" y="4168"/>
                  <a:pt x="6703" y="3810"/>
                  <a:pt x="6977" y="3549"/>
                </a:cubicBezTo>
                <a:cubicBezTo>
                  <a:pt x="7418" y="3096"/>
                  <a:pt x="8370" y="2703"/>
                  <a:pt x="8787" y="2548"/>
                </a:cubicBezTo>
                <a:close/>
                <a:moveTo>
                  <a:pt x="3465" y="5882"/>
                </a:moveTo>
                <a:lnTo>
                  <a:pt x="3465" y="5882"/>
                </a:lnTo>
                <a:cubicBezTo>
                  <a:pt x="3429" y="6013"/>
                  <a:pt x="3429" y="6144"/>
                  <a:pt x="3429" y="6287"/>
                </a:cubicBezTo>
                <a:cubicBezTo>
                  <a:pt x="3441" y="6489"/>
                  <a:pt x="3477" y="6680"/>
                  <a:pt x="3536" y="6858"/>
                </a:cubicBezTo>
                <a:cubicBezTo>
                  <a:pt x="3227" y="6668"/>
                  <a:pt x="2858" y="6466"/>
                  <a:pt x="2429" y="6263"/>
                </a:cubicBezTo>
                <a:cubicBezTo>
                  <a:pt x="2810" y="6251"/>
                  <a:pt x="3167" y="6120"/>
                  <a:pt x="3465" y="5882"/>
                </a:cubicBezTo>
                <a:close/>
                <a:moveTo>
                  <a:pt x="6870" y="5882"/>
                </a:moveTo>
                <a:lnTo>
                  <a:pt x="6870" y="5882"/>
                </a:lnTo>
                <a:cubicBezTo>
                  <a:pt x="7168" y="6120"/>
                  <a:pt x="7525" y="6251"/>
                  <a:pt x="7918" y="6263"/>
                </a:cubicBezTo>
                <a:cubicBezTo>
                  <a:pt x="7489" y="6466"/>
                  <a:pt x="7132" y="6668"/>
                  <a:pt x="6799" y="6858"/>
                </a:cubicBezTo>
                <a:cubicBezTo>
                  <a:pt x="6858" y="6680"/>
                  <a:pt x="6906" y="6477"/>
                  <a:pt x="6906" y="6287"/>
                </a:cubicBezTo>
                <a:cubicBezTo>
                  <a:pt x="6906" y="6168"/>
                  <a:pt x="6906" y="6013"/>
                  <a:pt x="6870" y="5882"/>
                </a:cubicBezTo>
                <a:close/>
                <a:moveTo>
                  <a:pt x="4346" y="4287"/>
                </a:moveTo>
                <a:cubicBezTo>
                  <a:pt x="4536" y="4477"/>
                  <a:pt x="4870" y="4834"/>
                  <a:pt x="5167" y="5251"/>
                </a:cubicBezTo>
                <a:cubicBezTo>
                  <a:pt x="5204" y="5302"/>
                  <a:pt x="5250" y="5327"/>
                  <a:pt x="5296" y="5327"/>
                </a:cubicBezTo>
                <a:cubicBezTo>
                  <a:pt x="5325" y="5327"/>
                  <a:pt x="5354" y="5317"/>
                  <a:pt x="5382" y="5299"/>
                </a:cubicBezTo>
                <a:cubicBezTo>
                  <a:pt x="5465" y="5239"/>
                  <a:pt x="5477" y="5156"/>
                  <a:pt x="5429" y="5073"/>
                </a:cubicBezTo>
                <a:cubicBezTo>
                  <a:pt x="5417" y="5049"/>
                  <a:pt x="5406" y="5037"/>
                  <a:pt x="5370" y="5001"/>
                </a:cubicBezTo>
                <a:cubicBezTo>
                  <a:pt x="5608" y="4703"/>
                  <a:pt x="5846" y="4453"/>
                  <a:pt x="6001" y="4299"/>
                </a:cubicBezTo>
                <a:cubicBezTo>
                  <a:pt x="6191" y="4715"/>
                  <a:pt x="6572" y="5656"/>
                  <a:pt x="6572" y="6299"/>
                </a:cubicBezTo>
                <a:cubicBezTo>
                  <a:pt x="6572" y="6775"/>
                  <a:pt x="6334" y="7192"/>
                  <a:pt x="6001" y="7442"/>
                </a:cubicBezTo>
                <a:cubicBezTo>
                  <a:pt x="6025" y="7382"/>
                  <a:pt x="6060" y="7323"/>
                  <a:pt x="6084" y="7251"/>
                </a:cubicBezTo>
                <a:cubicBezTo>
                  <a:pt x="6251" y="6823"/>
                  <a:pt x="6156" y="6299"/>
                  <a:pt x="5822" y="5692"/>
                </a:cubicBezTo>
                <a:cubicBezTo>
                  <a:pt x="5791" y="5637"/>
                  <a:pt x="5734" y="5608"/>
                  <a:pt x="5678" y="5608"/>
                </a:cubicBezTo>
                <a:cubicBezTo>
                  <a:pt x="5649" y="5608"/>
                  <a:pt x="5621" y="5616"/>
                  <a:pt x="5596" y="5632"/>
                </a:cubicBezTo>
                <a:cubicBezTo>
                  <a:pt x="5525" y="5668"/>
                  <a:pt x="5489" y="5775"/>
                  <a:pt x="5537" y="5846"/>
                </a:cubicBezTo>
                <a:cubicBezTo>
                  <a:pt x="5822" y="6382"/>
                  <a:pt x="5906" y="6823"/>
                  <a:pt x="5787" y="7132"/>
                </a:cubicBezTo>
                <a:cubicBezTo>
                  <a:pt x="5703" y="7370"/>
                  <a:pt x="5489" y="7561"/>
                  <a:pt x="5144" y="7692"/>
                </a:cubicBezTo>
                <a:cubicBezTo>
                  <a:pt x="4394" y="7680"/>
                  <a:pt x="3762" y="7061"/>
                  <a:pt x="3762" y="6287"/>
                </a:cubicBezTo>
                <a:cubicBezTo>
                  <a:pt x="3762" y="5656"/>
                  <a:pt x="4167" y="4703"/>
                  <a:pt x="4346" y="4287"/>
                </a:cubicBezTo>
                <a:close/>
                <a:moveTo>
                  <a:pt x="4917" y="7990"/>
                </a:moveTo>
                <a:lnTo>
                  <a:pt x="4917" y="7990"/>
                </a:lnTo>
                <a:cubicBezTo>
                  <a:pt x="5001" y="8013"/>
                  <a:pt x="5084" y="8013"/>
                  <a:pt x="5179" y="8013"/>
                </a:cubicBezTo>
                <a:cubicBezTo>
                  <a:pt x="5263" y="8013"/>
                  <a:pt x="5346" y="8013"/>
                  <a:pt x="5429" y="7990"/>
                </a:cubicBezTo>
                <a:lnTo>
                  <a:pt x="5429" y="7990"/>
                </a:lnTo>
                <a:cubicBezTo>
                  <a:pt x="5310" y="8109"/>
                  <a:pt x="5239" y="8204"/>
                  <a:pt x="5179" y="8275"/>
                </a:cubicBezTo>
                <a:cubicBezTo>
                  <a:pt x="5120" y="8204"/>
                  <a:pt x="5025" y="8097"/>
                  <a:pt x="4917" y="7990"/>
                </a:cubicBezTo>
                <a:close/>
                <a:moveTo>
                  <a:pt x="9704" y="6001"/>
                </a:moveTo>
                <a:lnTo>
                  <a:pt x="9704" y="6001"/>
                </a:lnTo>
                <a:cubicBezTo>
                  <a:pt x="9537" y="6227"/>
                  <a:pt x="9275" y="6525"/>
                  <a:pt x="8882" y="6835"/>
                </a:cubicBezTo>
                <a:cubicBezTo>
                  <a:pt x="8263" y="7359"/>
                  <a:pt x="7191" y="8013"/>
                  <a:pt x="5584" y="8311"/>
                </a:cubicBezTo>
                <a:cubicBezTo>
                  <a:pt x="5763" y="8109"/>
                  <a:pt x="6037" y="7823"/>
                  <a:pt x="6418" y="7525"/>
                </a:cubicBezTo>
                <a:cubicBezTo>
                  <a:pt x="7072" y="7037"/>
                  <a:pt x="8144" y="6382"/>
                  <a:pt x="9704" y="6001"/>
                </a:cubicBezTo>
                <a:close/>
                <a:moveTo>
                  <a:pt x="655" y="6013"/>
                </a:moveTo>
                <a:cubicBezTo>
                  <a:pt x="2203" y="6382"/>
                  <a:pt x="3286" y="7037"/>
                  <a:pt x="3929" y="7549"/>
                </a:cubicBezTo>
                <a:cubicBezTo>
                  <a:pt x="4310" y="7847"/>
                  <a:pt x="4596" y="8121"/>
                  <a:pt x="4775" y="8335"/>
                </a:cubicBezTo>
                <a:cubicBezTo>
                  <a:pt x="3167" y="8013"/>
                  <a:pt x="2096" y="7359"/>
                  <a:pt x="1476" y="6847"/>
                </a:cubicBezTo>
                <a:cubicBezTo>
                  <a:pt x="1084" y="6537"/>
                  <a:pt x="822" y="6227"/>
                  <a:pt x="655" y="6013"/>
                </a:cubicBezTo>
                <a:close/>
                <a:moveTo>
                  <a:pt x="1969" y="7829"/>
                </a:moveTo>
                <a:cubicBezTo>
                  <a:pt x="2107" y="7829"/>
                  <a:pt x="2244" y="7834"/>
                  <a:pt x="2381" y="7847"/>
                </a:cubicBezTo>
                <a:cubicBezTo>
                  <a:pt x="3000" y="8168"/>
                  <a:pt x="3774" y="8466"/>
                  <a:pt x="4751" y="8644"/>
                </a:cubicBezTo>
                <a:cubicBezTo>
                  <a:pt x="4409" y="8708"/>
                  <a:pt x="4091" y="8735"/>
                  <a:pt x="3795" y="8735"/>
                </a:cubicBezTo>
                <a:cubicBezTo>
                  <a:pt x="3041" y="8735"/>
                  <a:pt x="2440" y="8559"/>
                  <a:pt x="2012" y="8371"/>
                </a:cubicBezTo>
                <a:cubicBezTo>
                  <a:pt x="1631" y="8204"/>
                  <a:pt x="1357" y="8013"/>
                  <a:pt x="1179" y="7871"/>
                </a:cubicBezTo>
                <a:cubicBezTo>
                  <a:pt x="1450" y="7847"/>
                  <a:pt x="1712" y="7829"/>
                  <a:pt x="1969" y="7829"/>
                </a:cubicBezTo>
                <a:close/>
                <a:moveTo>
                  <a:pt x="8525" y="7824"/>
                </a:moveTo>
                <a:cubicBezTo>
                  <a:pt x="8741" y="7824"/>
                  <a:pt x="8954" y="7839"/>
                  <a:pt x="9168" y="7871"/>
                </a:cubicBezTo>
                <a:cubicBezTo>
                  <a:pt x="8989" y="8013"/>
                  <a:pt x="8715" y="8204"/>
                  <a:pt x="8346" y="8371"/>
                </a:cubicBezTo>
                <a:cubicBezTo>
                  <a:pt x="7909" y="8563"/>
                  <a:pt x="7285" y="8749"/>
                  <a:pt x="6498" y="8749"/>
                </a:cubicBezTo>
                <a:cubicBezTo>
                  <a:pt x="6214" y="8749"/>
                  <a:pt x="5909" y="8725"/>
                  <a:pt x="5584" y="8668"/>
                </a:cubicBezTo>
                <a:cubicBezTo>
                  <a:pt x="6549" y="8478"/>
                  <a:pt x="7334" y="8180"/>
                  <a:pt x="7942" y="7859"/>
                </a:cubicBezTo>
                <a:cubicBezTo>
                  <a:pt x="8138" y="7836"/>
                  <a:pt x="8332" y="7824"/>
                  <a:pt x="8525" y="7824"/>
                </a:cubicBezTo>
                <a:close/>
                <a:moveTo>
                  <a:pt x="5179" y="8906"/>
                </a:moveTo>
                <a:cubicBezTo>
                  <a:pt x="5191" y="8906"/>
                  <a:pt x="5227" y="8918"/>
                  <a:pt x="5239" y="8918"/>
                </a:cubicBezTo>
                <a:lnTo>
                  <a:pt x="5310" y="9442"/>
                </a:lnTo>
                <a:lnTo>
                  <a:pt x="5048" y="9442"/>
                </a:lnTo>
                <a:lnTo>
                  <a:pt x="5120" y="8918"/>
                </a:lnTo>
                <a:cubicBezTo>
                  <a:pt x="5132" y="8918"/>
                  <a:pt x="5167" y="8906"/>
                  <a:pt x="5179" y="8906"/>
                </a:cubicBezTo>
                <a:close/>
                <a:moveTo>
                  <a:pt x="5358" y="9764"/>
                </a:moveTo>
                <a:lnTo>
                  <a:pt x="5501" y="10835"/>
                </a:lnTo>
                <a:lnTo>
                  <a:pt x="4834" y="10835"/>
                </a:lnTo>
                <a:lnTo>
                  <a:pt x="4989" y="9764"/>
                </a:lnTo>
                <a:close/>
                <a:moveTo>
                  <a:pt x="5191" y="0"/>
                </a:moveTo>
                <a:cubicBezTo>
                  <a:pt x="5132" y="0"/>
                  <a:pt x="5084" y="36"/>
                  <a:pt x="5060" y="72"/>
                </a:cubicBezTo>
                <a:lnTo>
                  <a:pt x="4632" y="762"/>
                </a:lnTo>
                <a:lnTo>
                  <a:pt x="4429" y="572"/>
                </a:lnTo>
                <a:cubicBezTo>
                  <a:pt x="4394" y="536"/>
                  <a:pt x="4346" y="524"/>
                  <a:pt x="4298" y="524"/>
                </a:cubicBezTo>
                <a:cubicBezTo>
                  <a:pt x="4251" y="536"/>
                  <a:pt x="4215" y="572"/>
                  <a:pt x="4179" y="608"/>
                </a:cubicBezTo>
                <a:cubicBezTo>
                  <a:pt x="4155" y="667"/>
                  <a:pt x="3465" y="2060"/>
                  <a:pt x="3465" y="2965"/>
                </a:cubicBezTo>
                <a:cubicBezTo>
                  <a:pt x="3465" y="3037"/>
                  <a:pt x="3465" y="3096"/>
                  <a:pt x="3477" y="3168"/>
                </a:cubicBezTo>
                <a:cubicBezTo>
                  <a:pt x="2786" y="2608"/>
                  <a:pt x="1536" y="2179"/>
                  <a:pt x="1476" y="2156"/>
                </a:cubicBezTo>
                <a:cubicBezTo>
                  <a:pt x="1459" y="2151"/>
                  <a:pt x="1440" y="2148"/>
                  <a:pt x="1421" y="2148"/>
                </a:cubicBezTo>
                <a:cubicBezTo>
                  <a:pt x="1387" y="2148"/>
                  <a:pt x="1352" y="2157"/>
                  <a:pt x="1322" y="2179"/>
                </a:cubicBezTo>
                <a:cubicBezTo>
                  <a:pt x="1274" y="2203"/>
                  <a:pt x="1250" y="2251"/>
                  <a:pt x="1250" y="2310"/>
                </a:cubicBezTo>
                <a:lnTo>
                  <a:pt x="1250" y="2572"/>
                </a:lnTo>
                <a:lnTo>
                  <a:pt x="464" y="2394"/>
                </a:lnTo>
                <a:cubicBezTo>
                  <a:pt x="450" y="2391"/>
                  <a:pt x="436" y="2389"/>
                  <a:pt x="423" y="2389"/>
                </a:cubicBezTo>
                <a:cubicBezTo>
                  <a:pt x="378" y="2389"/>
                  <a:pt x="337" y="2405"/>
                  <a:pt x="310" y="2441"/>
                </a:cubicBezTo>
                <a:cubicBezTo>
                  <a:pt x="262" y="2489"/>
                  <a:pt x="250" y="2548"/>
                  <a:pt x="262" y="2596"/>
                </a:cubicBezTo>
                <a:lnTo>
                  <a:pt x="441" y="3382"/>
                </a:lnTo>
                <a:lnTo>
                  <a:pt x="179" y="3382"/>
                </a:lnTo>
                <a:cubicBezTo>
                  <a:pt x="131" y="3382"/>
                  <a:pt x="72" y="3406"/>
                  <a:pt x="48" y="3453"/>
                </a:cubicBezTo>
                <a:cubicBezTo>
                  <a:pt x="12" y="3501"/>
                  <a:pt x="0" y="3549"/>
                  <a:pt x="24" y="3608"/>
                </a:cubicBezTo>
                <a:cubicBezTo>
                  <a:pt x="48" y="3668"/>
                  <a:pt x="548" y="5132"/>
                  <a:pt x="1179" y="5763"/>
                </a:cubicBezTo>
                <a:lnTo>
                  <a:pt x="1238" y="5823"/>
                </a:lnTo>
                <a:cubicBezTo>
                  <a:pt x="953" y="5727"/>
                  <a:pt x="655" y="5656"/>
                  <a:pt x="345" y="5596"/>
                </a:cubicBezTo>
                <a:cubicBezTo>
                  <a:pt x="335" y="5594"/>
                  <a:pt x="325" y="5593"/>
                  <a:pt x="315" y="5593"/>
                </a:cubicBezTo>
                <a:cubicBezTo>
                  <a:pt x="266" y="5593"/>
                  <a:pt x="218" y="5616"/>
                  <a:pt x="179" y="5656"/>
                </a:cubicBezTo>
                <a:cubicBezTo>
                  <a:pt x="131" y="5704"/>
                  <a:pt x="131" y="5775"/>
                  <a:pt x="167" y="5835"/>
                </a:cubicBezTo>
                <a:cubicBezTo>
                  <a:pt x="179" y="5870"/>
                  <a:pt x="488" y="6442"/>
                  <a:pt x="1274" y="7085"/>
                </a:cubicBezTo>
                <a:cubicBezTo>
                  <a:pt x="1441" y="7216"/>
                  <a:pt x="1619" y="7359"/>
                  <a:pt x="1846" y="7501"/>
                </a:cubicBezTo>
                <a:cubicBezTo>
                  <a:pt x="1500" y="7501"/>
                  <a:pt x="1155" y="7549"/>
                  <a:pt x="822" y="7609"/>
                </a:cubicBezTo>
                <a:cubicBezTo>
                  <a:pt x="762" y="7620"/>
                  <a:pt x="714" y="7656"/>
                  <a:pt x="679" y="7716"/>
                </a:cubicBezTo>
                <a:cubicBezTo>
                  <a:pt x="655" y="7775"/>
                  <a:pt x="679" y="7835"/>
                  <a:pt x="714" y="7871"/>
                </a:cubicBezTo>
                <a:cubicBezTo>
                  <a:pt x="726" y="7894"/>
                  <a:pt x="1131" y="8323"/>
                  <a:pt x="1893" y="8668"/>
                </a:cubicBezTo>
                <a:cubicBezTo>
                  <a:pt x="2346" y="8871"/>
                  <a:pt x="3024" y="9061"/>
                  <a:pt x="3858" y="9061"/>
                </a:cubicBezTo>
                <a:cubicBezTo>
                  <a:pt x="4155" y="9061"/>
                  <a:pt x="4465" y="9037"/>
                  <a:pt x="4786" y="8990"/>
                </a:cubicBezTo>
                <a:lnTo>
                  <a:pt x="4786" y="8990"/>
                </a:lnTo>
                <a:lnTo>
                  <a:pt x="4513" y="10990"/>
                </a:lnTo>
                <a:cubicBezTo>
                  <a:pt x="4513" y="11026"/>
                  <a:pt x="4513" y="11073"/>
                  <a:pt x="4548" y="11121"/>
                </a:cubicBezTo>
                <a:cubicBezTo>
                  <a:pt x="4584" y="11145"/>
                  <a:pt x="4632" y="11180"/>
                  <a:pt x="4667" y="11180"/>
                </a:cubicBezTo>
                <a:lnTo>
                  <a:pt x="5715" y="11180"/>
                </a:lnTo>
                <a:cubicBezTo>
                  <a:pt x="5763" y="11180"/>
                  <a:pt x="5798" y="11169"/>
                  <a:pt x="5834" y="11121"/>
                </a:cubicBezTo>
                <a:cubicBezTo>
                  <a:pt x="5858" y="11085"/>
                  <a:pt x="5882" y="11026"/>
                  <a:pt x="5882" y="10990"/>
                </a:cubicBezTo>
                <a:lnTo>
                  <a:pt x="5596" y="8990"/>
                </a:lnTo>
                <a:lnTo>
                  <a:pt x="5596" y="8990"/>
                </a:lnTo>
                <a:cubicBezTo>
                  <a:pt x="5918" y="9049"/>
                  <a:pt x="6251" y="9061"/>
                  <a:pt x="6537" y="9061"/>
                </a:cubicBezTo>
                <a:cubicBezTo>
                  <a:pt x="7370" y="9061"/>
                  <a:pt x="8037" y="8871"/>
                  <a:pt x="8501" y="8668"/>
                </a:cubicBezTo>
                <a:cubicBezTo>
                  <a:pt x="9251" y="8323"/>
                  <a:pt x="9656" y="7894"/>
                  <a:pt x="9668" y="7871"/>
                </a:cubicBezTo>
                <a:cubicBezTo>
                  <a:pt x="9716" y="7835"/>
                  <a:pt x="9728" y="7775"/>
                  <a:pt x="9704" y="7716"/>
                </a:cubicBezTo>
                <a:cubicBezTo>
                  <a:pt x="9668" y="7656"/>
                  <a:pt x="9632" y="7609"/>
                  <a:pt x="9573" y="7609"/>
                </a:cubicBezTo>
                <a:cubicBezTo>
                  <a:pt x="9227" y="7549"/>
                  <a:pt x="8882" y="7513"/>
                  <a:pt x="8537" y="7501"/>
                </a:cubicBezTo>
                <a:cubicBezTo>
                  <a:pt x="8751" y="7359"/>
                  <a:pt x="8942" y="7216"/>
                  <a:pt x="9108" y="7085"/>
                </a:cubicBezTo>
                <a:cubicBezTo>
                  <a:pt x="9882" y="6442"/>
                  <a:pt x="10204" y="5870"/>
                  <a:pt x="10228" y="5835"/>
                </a:cubicBezTo>
                <a:cubicBezTo>
                  <a:pt x="10251" y="5775"/>
                  <a:pt x="10251" y="5715"/>
                  <a:pt x="10204" y="5656"/>
                </a:cubicBezTo>
                <a:cubicBezTo>
                  <a:pt x="10174" y="5616"/>
                  <a:pt x="10128" y="5593"/>
                  <a:pt x="10079" y="5593"/>
                </a:cubicBezTo>
                <a:cubicBezTo>
                  <a:pt x="10069" y="5593"/>
                  <a:pt x="10059" y="5594"/>
                  <a:pt x="10049" y="5596"/>
                </a:cubicBezTo>
                <a:cubicBezTo>
                  <a:pt x="9728" y="5656"/>
                  <a:pt x="9430" y="5727"/>
                  <a:pt x="9156" y="5823"/>
                </a:cubicBezTo>
                <a:cubicBezTo>
                  <a:pt x="9168" y="5811"/>
                  <a:pt x="9192" y="5787"/>
                  <a:pt x="9216" y="5763"/>
                </a:cubicBezTo>
                <a:cubicBezTo>
                  <a:pt x="9835" y="5120"/>
                  <a:pt x="10323" y="3668"/>
                  <a:pt x="10359" y="3608"/>
                </a:cubicBezTo>
                <a:cubicBezTo>
                  <a:pt x="10370" y="3560"/>
                  <a:pt x="10370" y="3501"/>
                  <a:pt x="10347" y="3453"/>
                </a:cubicBezTo>
                <a:cubicBezTo>
                  <a:pt x="10311" y="3406"/>
                  <a:pt x="10263" y="3382"/>
                  <a:pt x="10204" y="3382"/>
                </a:cubicBezTo>
                <a:lnTo>
                  <a:pt x="9942" y="3382"/>
                </a:lnTo>
                <a:lnTo>
                  <a:pt x="10120" y="2596"/>
                </a:lnTo>
                <a:cubicBezTo>
                  <a:pt x="10132" y="2537"/>
                  <a:pt x="10120" y="2477"/>
                  <a:pt x="10073" y="2441"/>
                </a:cubicBezTo>
                <a:cubicBezTo>
                  <a:pt x="10036" y="2405"/>
                  <a:pt x="9993" y="2389"/>
                  <a:pt x="9959" y="2389"/>
                </a:cubicBezTo>
                <a:cubicBezTo>
                  <a:pt x="9948" y="2389"/>
                  <a:pt x="9938" y="2391"/>
                  <a:pt x="9930" y="2394"/>
                </a:cubicBezTo>
                <a:lnTo>
                  <a:pt x="9132" y="2572"/>
                </a:lnTo>
                <a:lnTo>
                  <a:pt x="9132" y="2310"/>
                </a:lnTo>
                <a:cubicBezTo>
                  <a:pt x="9132" y="2263"/>
                  <a:pt x="9108" y="2203"/>
                  <a:pt x="9061" y="2179"/>
                </a:cubicBezTo>
                <a:cubicBezTo>
                  <a:pt x="9030" y="2156"/>
                  <a:pt x="9004" y="2143"/>
                  <a:pt x="8974" y="2143"/>
                </a:cubicBezTo>
                <a:cubicBezTo>
                  <a:pt x="8957" y="2143"/>
                  <a:pt x="8939" y="2147"/>
                  <a:pt x="8918" y="2156"/>
                </a:cubicBezTo>
                <a:cubicBezTo>
                  <a:pt x="8858" y="2179"/>
                  <a:pt x="7608" y="2608"/>
                  <a:pt x="6906" y="3168"/>
                </a:cubicBezTo>
                <a:cubicBezTo>
                  <a:pt x="6918" y="3096"/>
                  <a:pt x="6918" y="3037"/>
                  <a:pt x="6918" y="2965"/>
                </a:cubicBezTo>
                <a:cubicBezTo>
                  <a:pt x="6918" y="2060"/>
                  <a:pt x="6239" y="667"/>
                  <a:pt x="6203" y="608"/>
                </a:cubicBezTo>
                <a:cubicBezTo>
                  <a:pt x="6179" y="572"/>
                  <a:pt x="6144" y="536"/>
                  <a:pt x="6084" y="524"/>
                </a:cubicBezTo>
                <a:cubicBezTo>
                  <a:pt x="6070" y="522"/>
                  <a:pt x="6057" y="520"/>
                  <a:pt x="6044" y="520"/>
                </a:cubicBezTo>
                <a:cubicBezTo>
                  <a:pt x="6004" y="520"/>
                  <a:pt x="5971" y="536"/>
                  <a:pt x="5953" y="572"/>
                </a:cubicBezTo>
                <a:lnTo>
                  <a:pt x="5763" y="762"/>
                </a:lnTo>
                <a:lnTo>
                  <a:pt x="5322" y="72"/>
                </a:lnTo>
                <a:cubicBezTo>
                  <a:pt x="5298" y="36"/>
                  <a:pt x="5239" y="0"/>
                  <a:pt x="5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682;p36">
            <a:extLst>
              <a:ext uri="{FF2B5EF4-FFF2-40B4-BE49-F238E27FC236}">
                <a16:creationId xmlns:a16="http://schemas.microsoft.com/office/drawing/2014/main" id="{EC3CE684-607E-4B2D-9C34-52A527FF9E21}"/>
              </a:ext>
            </a:extLst>
          </p:cNvPr>
          <p:cNvSpPr/>
          <p:nvPr/>
        </p:nvSpPr>
        <p:spPr>
          <a:xfrm>
            <a:off x="9871998" y="3146877"/>
            <a:ext cx="647568" cy="351126"/>
          </a:xfrm>
          <a:custGeom>
            <a:avLst/>
            <a:gdLst/>
            <a:ahLst/>
            <a:cxnLst/>
            <a:rect l="l" t="t" r="r" b="b"/>
            <a:pathLst>
              <a:path w="7200" h="3904" extrusionOk="0">
                <a:moveTo>
                  <a:pt x="7172" y="0"/>
                </a:moveTo>
                <a:cubicBezTo>
                  <a:pt x="7166" y="0"/>
                  <a:pt x="7160" y="3"/>
                  <a:pt x="7157" y="6"/>
                </a:cubicBezTo>
                <a:lnTo>
                  <a:pt x="6682" y="357"/>
                </a:lnTo>
                <a:cubicBezTo>
                  <a:pt x="6600" y="417"/>
                  <a:pt x="6528" y="481"/>
                  <a:pt x="6455" y="545"/>
                </a:cubicBezTo>
                <a:lnTo>
                  <a:pt x="6228" y="738"/>
                </a:lnTo>
                <a:cubicBezTo>
                  <a:pt x="6151" y="798"/>
                  <a:pt x="6083" y="866"/>
                  <a:pt x="6010" y="935"/>
                </a:cubicBezTo>
                <a:lnTo>
                  <a:pt x="5796" y="1144"/>
                </a:lnTo>
                <a:cubicBezTo>
                  <a:pt x="5762" y="1178"/>
                  <a:pt x="5728" y="1213"/>
                  <a:pt x="5694" y="1251"/>
                </a:cubicBezTo>
                <a:lnTo>
                  <a:pt x="5595" y="1362"/>
                </a:lnTo>
                <a:lnTo>
                  <a:pt x="5497" y="1469"/>
                </a:lnTo>
                <a:lnTo>
                  <a:pt x="5446" y="1525"/>
                </a:lnTo>
                <a:cubicBezTo>
                  <a:pt x="5433" y="1542"/>
                  <a:pt x="5416" y="1563"/>
                  <a:pt x="5403" y="1585"/>
                </a:cubicBezTo>
                <a:lnTo>
                  <a:pt x="5223" y="1820"/>
                </a:lnTo>
                <a:cubicBezTo>
                  <a:pt x="5189" y="1863"/>
                  <a:pt x="5163" y="1901"/>
                  <a:pt x="5138" y="1944"/>
                </a:cubicBezTo>
                <a:lnTo>
                  <a:pt x="5056" y="2072"/>
                </a:lnTo>
                <a:cubicBezTo>
                  <a:pt x="5035" y="2115"/>
                  <a:pt x="5005" y="2158"/>
                  <a:pt x="4979" y="2201"/>
                </a:cubicBezTo>
                <a:lnTo>
                  <a:pt x="4915" y="2337"/>
                </a:lnTo>
                <a:lnTo>
                  <a:pt x="4847" y="2470"/>
                </a:lnTo>
                <a:lnTo>
                  <a:pt x="4791" y="2616"/>
                </a:lnTo>
                <a:cubicBezTo>
                  <a:pt x="4774" y="2663"/>
                  <a:pt x="4753" y="2710"/>
                  <a:pt x="4740" y="2757"/>
                </a:cubicBezTo>
                <a:lnTo>
                  <a:pt x="4701" y="2906"/>
                </a:lnTo>
                <a:lnTo>
                  <a:pt x="4680" y="2979"/>
                </a:lnTo>
                <a:lnTo>
                  <a:pt x="4671" y="3056"/>
                </a:lnTo>
                <a:cubicBezTo>
                  <a:pt x="4663" y="3107"/>
                  <a:pt x="4654" y="3154"/>
                  <a:pt x="4650" y="3210"/>
                </a:cubicBezTo>
                <a:lnTo>
                  <a:pt x="4641" y="3364"/>
                </a:lnTo>
                <a:cubicBezTo>
                  <a:pt x="4641" y="3392"/>
                  <a:pt x="4641" y="3421"/>
                  <a:pt x="4643" y="3450"/>
                </a:cubicBezTo>
                <a:lnTo>
                  <a:pt x="4643" y="3450"/>
                </a:lnTo>
                <a:cubicBezTo>
                  <a:pt x="4567" y="3392"/>
                  <a:pt x="4485" y="3343"/>
                  <a:pt x="4398" y="3304"/>
                </a:cubicBezTo>
                <a:cubicBezTo>
                  <a:pt x="4197" y="3214"/>
                  <a:pt x="3987" y="3150"/>
                  <a:pt x="3769" y="3116"/>
                </a:cubicBezTo>
                <a:cubicBezTo>
                  <a:pt x="3524" y="3081"/>
                  <a:pt x="3276" y="3064"/>
                  <a:pt x="3027" y="3064"/>
                </a:cubicBezTo>
                <a:cubicBezTo>
                  <a:pt x="2849" y="3064"/>
                  <a:pt x="2671" y="3072"/>
                  <a:pt x="2494" y="3090"/>
                </a:cubicBezTo>
                <a:cubicBezTo>
                  <a:pt x="2075" y="3125"/>
                  <a:pt x="1656" y="3189"/>
                  <a:pt x="1245" y="3274"/>
                </a:cubicBezTo>
                <a:cubicBezTo>
                  <a:pt x="830" y="3360"/>
                  <a:pt x="424" y="3458"/>
                  <a:pt x="22" y="3582"/>
                </a:cubicBezTo>
                <a:cubicBezTo>
                  <a:pt x="9" y="3586"/>
                  <a:pt x="1" y="3599"/>
                  <a:pt x="5" y="3612"/>
                </a:cubicBezTo>
                <a:cubicBezTo>
                  <a:pt x="8" y="3623"/>
                  <a:pt x="18" y="3630"/>
                  <a:pt x="30" y="3630"/>
                </a:cubicBezTo>
                <a:cubicBezTo>
                  <a:pt x="33" y="3630"/>
                  <a:pt x="36" y="3630"/>
                  <a:pt x="39" y="3629"/>
                </a:cubicBezTo>
                <a:cubicBezTo>
                  <a:pt x="441" y="3518"/>
                  <a:pt x="852" y="3432"/>
                  <a:pt x="1262" y="3360"/>
                </a:cubicBezTo>
                <a:cubicBezTo>
                  <a:pt x="1673" y="3291"/>
                  <a:pt x="2088" y="3244"/>
                  <a:pt x="2507" y="3219"/>
                </a:cubicBezTo>
                <a:cubicBezTo>
                  <a:pt x="2618" y="3212"/>
                  <a:pt x="2729" y="3208"/>
                  <a:pt x="2840" y="3208"/>
                </a:cubicBezTo>
                <a:cubicBezTo>
                  <a:pt x="3141" y="3208"/>
                  <a:pt x="3442" y="3234"/>
                  <a:pt x="3739" y="3287"/>
                </a:cubicBezTo>
                <a:cubicBezTo>
                  <a:pt x="3936" y="3326"/>
                  <a:pt x="4128" y="3390"/>
                  <a:pt x="4308" y="3480"/>
                </a:cubicBezTo>
                <a:cubicBezTo>
                  <a:pt x="4476" y="3557"/>
                  <a:pt x="4616" y="3682"/>
                  <a:pt x="4722" y="3832"/>
                </a:cubicBezTo>
                <a:lnTo>
                  <a:pt x="4722" y="3832"/>
                </a:lnTo>
                <a:lnTo>
                  <a:pt x="4727" y="3847"/>
                </a:lnTo>
                <a:lnTo>
                  <a:pt x="4731" y="3845"/>
                </a:lnTo>
                <a:lnTo>
                  <a:pt x="4731" y="3845"/>
                </a:lnTo>
                <a:cubicBezTo>
                  <a:pt x="4733" y="3847"/>
                  <a:pt x="4734" y="3849"/>
                  <a:pt x="4736" y="3852"/>
                </a:cubicBezTo>
                <a:lnTo>
                  <a:pt x="4740" y="3856"/>
                </a:lnTo>
                <a:cubicBezTo>
                  <a:pt x="4764" y="3889"/>
                  <a:pt x="4797" y="3903"/>
                  <a:pt x="4829" y="3903"/>
                </a:cubicBezTo>
                <a:cubicBezTo>
                  <a:pt x="4903" y="3903"/>
                  <a:pt x="4973" y="3827"/>
                  <a:pt x="4928" y="3740"/>
                </a:cubicBezTo>
                <a:lnTo>
                  <a:pt x="4924" y="3732"/>
                </a:lnTo>
                <a:lnTo>
                  <a:pt x="4920" y="3719"/>
                </a:lnTo>
                <a:lnTo>
                  <a:pt x="4907" y="3689"/>
                </a:lnTo>
                <a:lnTo>
                  <a:pt x="4890" y="3625"/>
                </a:lnTo>
                <a:cubicBezTo>
                  <a:pt x="4877" y="3582"/>
                  <a:pt x="4868" y="3539"/>
                  <a:pt x="4864" y="3497"/>
                </a:cubicBezTo>
                <a:cubicBezTo>
                  <a:pt x="4860" y="3450"/>
                  <a:pt x="4851" y="3403"/>
                  <a:pt x="4851" y="3360"/>
                </a:cubicBezTo>
                <a:lnTo>
                  <a:pt x="4851" y="3219"/>
                </a:lnTo>
                <a:cubicBezTo>
                  <a:pt x="4855" y="3176"/>
                  <a:pt x="4860" y="3129"/>
                  <a:pt x="4864" y="3082"/>
                </a:cubicBezTo>
                <a:lnTo>
                  <a:pt x="4872" y="3013"/>
                </a:lnTo>
                <a:lnTo>
                  <a:pt x="4890" y="2945"/>
                </a:lnTo>
                <a:lnTo>
                  <a:pt x="4920" y="2808"/>
                </a:lnTo>
                <a:cubicBezTo>
                  <a:pt x="4932" y="2761"/>
                  <a:pt x="4949" y="2718"/>
                  <a:pt x="4962" y="2671"/>
                </a:cubicBezTo>
                <a:lnTo>
                  <a:pt x="5009" y="2539"/>
                </a:lnTo>
                <a:lnTo>
                  <a:pt x="5069" y="2406"/>
                </a:lnTo>
                <a:lnTo>
                  <a:pt x="5129" y="2278"/>
                </a:lnTo>
                <a:cubicBezTo>
                  <a:pt x="5146" y="2231"/>
                  <a:pt x="5176" y="2192"/>
                  <a:pt x="5198" y="2149"/>
                </a:cubicBezTo>
                <a:lnTo>
                  <a:pt x="5270" y="2025"/>
                </a:lnTo>
                <a:cubicBezTo>
                  <a:pt x="5292" y="1982"/>
                  <a:pt x="5317" y="1944"/>
                  <a:pt x="5347" y="1901"/>
                </a:cubicBezTo>
                <a:lnTo>
                  <a:pt x="5514" y="1666"/>
                </a:lnTo>
                <a:cubicBezTo>
                  <a:pt x="5527" y="1645"/>
                  <a:pt x="5540" y="1623"/>
                  <a:pt x="5557" y="1606"/>
                </a:cubicBezTo>
                <a:lnTo>
                  <a:pt x="5600" y="1550"/>
                </a:lnTo>
                <a:lnTo>
                  <a:pt x="5694" y="1439"/>
                </a:lnTo>
                <a:lnTo>
                  <a:pt x="5788" y="1328"/>
                </a:lnTo>
                <a:cubicBezTo>
                  <a:pt x="5818" y="1290"/>
                  <a:pt x="5848" y="1255"/>
                  <a:pt x="5882" y="1221"/>
                </a:cubicBezTo>
                <a:lnTo>
                  <a:pt x="6087" y="1012"/>
                </a:lnTo>
                <a:cubicBezTo>
                  <a:pt x="6156" y="939"/>
                  <a:pt x="6220" y="870"/>
                  <a:pt x="6293" y="806"/>
                </a:cubicBezTo>
                <a:lnTo>
                  <a:pt x="6511" y="609"/>
                </a:lnTo>
                <a:cubicBezTo>
                  <a:pt x="6583" y="545"/>
                  <a:pt x="6652" y="473"/>
                  <a:pt x="6729" y="417"/>
                </a:cubicBezTo>
                <a:lnTo>
                  <a:pt x="7186" y="49"/>
                </a:lnTo>
                <a:cubicBezTo>
                  <a:pt x="7199" y="36"/>
                  <a:pt x="7199" y="23"/>
                  <a:pt x="7191" y="11"/>
                </a:cubicBezTo>
                <a:cubicBezTo>
                  <a:pt x="7186" y="4"/>
                  <a:pt x="7179" y="0"/>
                  <a:pt x="7172" y="0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683;p36">
            <a:extLst>
              <a:ext uri="{FF2B5EF4-FFF2-40B4-BE49-F238E27FC236}">
                <a16:creationId xmlns:a16="http://schemas.microsoft.com/office/drawing/2014/main" id="{85F52BC3-C747-4173-BB07-57B4D6700C28}"/>
              </a:ext>
            </a:extLst>
          </p:cNvPr>
          <p:cNvSpPr/>
          <p:nvPr/>
        </p:nvSpPr>
        <p:spPr>
          <a:xfrm rot="-2700000">
            <a:off x="6046424" y="4853253"/>
            <a:ext cx="445115" cy="352746"/>
          </a:xfrm>
          <a:custGeom>
            <a:avLst/>
            <a:gdLst/>
            <a:ahLst/>
            <a:cxnLst/>
            <a:rect l="l" t="t" r="r" b="b"/>
            <a:pathLst>
              <a:path w="4949" h="3922" extrusionOk="0">
                <a:moveTo>
                  <a:pt x="30" y="0"/>
                </a:moveTo>
                <a:cubicBezTo>
                  <a:pt x="24" y="0"/>
                  <a:pt x="19" y="3"/>
                  <a:pt x="13" y="8"/>
                </a:cubicBezTo>
                <a:cubicBezTo>
                  <a:pt x="4" y="17"/>
                  <a:pt x="0" y="34"/>
                  <a:pt x="13" y="43"/>
                </a:cubicBezTo>
                <a:cubicBezTo>
                  <a:pt x="218" y="295"/>
                  <a:pt x="415" y="560"/>
                  <a:pt x="599" y="825"/>
                </a:cubicBezTo>
                <a:cubicBezTo>
                  <a:pt x="783" y="1091"/>
                  <a:pt x="954" y="1369"/>
                  <a:pt x="1108" y="1655"/>
                </a:cubicBezTo>
                <a:cubicBezTo>
                  <a:pt x="1262" y="1937"/>
                  <a:pt x="1382" y="2237"/>
                  <a:pt x="1459" y="2545"/>
                </a:cubicBezTo>
                <a:cubicBezTo>
                  <a:pt x="1501" y="2695"/>
                  <a:pt x="1518" y="2849"/>
                  <a:pt x="1510" y="3007"/>
                </a:cubicBezTo>
                <a:cubicBezTo>
                  <a:pt x="1506" y="3137"/>
                  <a:pt x="1475" y="3263"/>
                  <a:pt x="1414" y="3377"/>
                </a:cubicBezTo>
                <a:lnTo>
                  <a:pt x="1414" y="3377"/>
                </a:lnTo>
                <a:lnTo>
                  <a:pt x="1412" y="3379"/>
                </a:lnTo>
                <a:lnTo>
                  <a:pt x="1399" y="3392"/>
                </a:lnTo>
                <a:lnTo>
                  <a:pt x="1386" y="3409"/>
                </a:lnTo>
                <a:lnTo>
                  <a:pt x="1393" y="3414"/>
                </a:lnTo>
                <a:lnTo>
                  <a:pt x="1393" y="3414"/>
                </a:lnTo>
                <a:cubicBezTo>
                  <a:pt x="1392" y="3415"/>
                  <a:pt x="1391" y="3416"/>
                  <a:pt x="1390" y="3417"/>
                </a:cubicBezTo>
                <a:lnTo>
                  <a:pt x="1382" y="3426"/>
                </a:lnTo>
                <a:cubicBezTo>
                  <a:pt x="1342" y="3510"/>
                  <a:pt x="1412" y="3586"/>
                  <a:pt x="1484" y="3586"/>
                </a:cubicBezTo>
                <a:cubicBezTo>
                  <a:pt x="1515" y="3586"/>
                  <a:pt x="1546" y="3573"/>
                  <a:pt x="1570" y="3541"/>
                </a:cubicBezTo>
                <a:lnTo>
                  <a:pt x="1574" y="3537"/>
                </a:lnTo>
                <a:lnTo>
                  <a:pt x="1583" y="3529"/>
                </a:lnTo>
                <a:lnTo>
                  <a:pt x="1595" y="3516"/>
                </a:lnTo>
                <a:lnTo>
                  <a:pt x="1634" y="3482"/>
                </a:lnTo>
                <a:cubicBezTo>
                  <a:pt x="1660" y="3460"/>
                  <a:pt x="1685" y="3439"/>
                  <a:pt x="1715" y="3422"/>
                </a:cubicBezTo>
                <a:cubicBezTo>
                  <a:pt x="1745" y="3405"/>
                  <a:pt x="1775" y="3383"/>
                  <a:pt x="1805" y="3366"/>
                </a:cubicBezTo>
                <a:lnTo>
                  <a:pt x="1903" y="3323"/>
                </a:lnTo>
                <a:cubicBezTo>
                  <a:pt x="1933" y="3310"/>
                  <a:pt x="1968" y="3298"/>
                  <a:pt x="2002" y="3289"/>
                </a:cubicBezTo>
                <a:lnTo>
                  <a:pt x="2053" y="3272"/>
                </a:lnTo>
                <a:lnTo>
                  <a:pt x="2104" y="3259"/>
                </a:lnTo>
                <a:lnTo>
                  <a:pt x="2211" y="3233"/>
                </a:lnTo>
                <a:cubicBezTo>
                  <a:pt x="2246" y="3229"/>
                  <a:pt x="2284" y="3225"/>
                  <a:pt x="2318" y="3221"/>
                </a:cubicBezTo>
                <a:lnTo>
                  <a:pt x="2425" y="3208"/>
                </a:lnTo>
                <a:lnTo>
                  <a:pt x="2648" y="3208"/>
                </a:lnTo>
                <a:cubicBezTo>
                  <a:pt x="2686" y="3208"/>
                  <a:pt x="2725" y="3216"/>
                  <a:pt x="2759" y="3216"/>
                </a:cubicBezTo>
                <a:lnTo>
                  <a:pt x="2870" y="3225"/>
                </a:lnTo>
                <a:cubicBezTo>
                  <a:pt x="2909" y="3225"/>
                  <a:pt x="2947" y="3229"/>
                  <a:pt x="2981" y="3238"/>
                </a:cubicBezTo>
                <a:lnTo>
                  <a:pt x="3204" y="3276"/>
                </a:lnTo>
                <a:cubicBezTo>
                  <a:pt x="3242" y="3281"/>
                  <a:pt x="3276" y="3289"/>
                  <a:pt x="3315" y="3302"/>
                </a:cubicBezTo>
                <a:lnTo>
                  <a:pt x="3422" y="3328"/>
                </a:lnTo>
                <a:cubicBezTo>
                  <a:pt x="3495" y="3349"/>
                  <a:pt x="3567" y="3362"/>
                  <a:pt x="3640" y="3387"/>
                </a:cubicBezTo>
                <a:lnTo>
                  <a:pt x="3854" y="3460"/>
                </a:lnTo>
                <a:cubicBezTo>
                  <a:pt x="3927" y="3486"/>
                  <a:pt x="3999" y="3507"/>
                  <a:pt x="4068" y="3537"/>
                </a:cubicBezTo>
                <a:lnTo>
                  <a:pt x="4277" y="3627"/>
                </a:lnTo>
                <a:cubicBezTo>
                  <a:pt x="4346" y="3657"/>
                  <a:pt x="4419" y="3683"/>
                  <a:pt x="4487" y="3717"/>
                </a:cubicBezTo>
                <a:lnTo>
                  <a:pt x="4898" y="3918"/>
                </a:lnTo>
                <a:cubicBezTo>
                  <a:pt x="4902" y="3920"/>
                  <a:pt x="4907" y="3921"/>
                  <a:pt x="4911" y="3921"/>
                </a:cubicBezTo>
                <a:cubicBezTo>
                  <a:pt x="4937" y="3921"/>
                  <a:pt x="4949" y="3882"/>
                  <a:pt x="4923" y="3871"/>
                </a:cubicBezTo>
                <a:lnTo>
                  <a:pt x="4517" y="3648"/>
                </a:lnTo>
                <a:cubicBezTo>
                  <a:pt x="4453" y="3610"/>
                  <a:pt x="4380" y="3580"/>
                  <a:pt x="4312" y="3550"/>
                </a:cubicBezTo>
                <a:lnTo>
                  <a:pt x="4102" y="3452"/>
                </a:lnTo>
                <a:cubicBezTo>
                  <a:pt x="4034" y="3413"/>
                  <a:pt x="3961" y="3387"/>
                  <a:pt x="3888" y="3362"/>
                </a:cubicBezTo>
                <a:lnTo>
                  <a:pt x="3674" y="3276"/>
                </a:lnTo>
                <a:cubicBezTo>
                  <a:pt x="3602" y="3246"/>
                  <a:pt x="3529" y="3229"/>
                  <a:pt x="3452" y="3204"/>
                </a:cubicBezTo>
                <a:lnTo>
                  <a:pt x="3341" y="3169"/>
                </a:lnTo>
                <a:cubicBezTo>
                  <a:pt x="3306" y="3161"/>
                  <a:pt x="3268" y="3148"/>
                  <a:pt x="3229" y="3139"/>
                </a:cubicBezTo>
                <a:lnTo>
                  <a:pt x="3003" y="3092"/>
                </a:lnTo>
                <a:cubicBezTo>
                  <a:pt x="2964" y="3084"/>
                  <a:pt x="2926" y="3075"/>
                  <a:pt x="2887" y="3071"/>
                </a:cubicBezTo>
                <a:lnTo>
                  <a:pt x="2772" y="3058"/>
                </a:lnTo>
                <a:cubicBezTo>
                  <a:pt x="2733" y="3054"/>
                  <a:pt x="2690" y="3045"/>
                  <a:pt x="2652" y="3045"/>
                </a:cubicBezTo>
                <a:lnTo>
                  <a:pt x="2536" y="3041"/>
                </a:lnTo>
                <a:lnTo>
                  <a:pt x="2417" y="3037"/>
                </a:lnTo>
                <a:lnTo>
                  <a:pt x="2297" y="3045"/>
                </a:lnTo>
                <a:cubicBezTo>
                  <a:pt x="2258" y="3050"/>
                  <a:pt x="2216" y="3050"/>
                  <a:pt x="2177" y="3054"/>
                </a:cubicBezTo>
                <a:lnTo>
                  <a:pt x="2057" y="3075"/>
                </a:lnTo>
                <a:lnTo>
                  <a:pt x="1998" y="3088"/>
                </a:lnTo>
                <a:lnTo>
                  <a:pt x="1942" y="3101"/>
                </a:lnTo>
                <a:cubicBezTo>
                  <a:pt x="1903" y="3114"/>
                  <a:pt x="1861" y="3122"/>
                  <a:pt x="1822" y="3139"/>
                </a:cubicBezTo>
                <a:lnTo>
                  <a:pt x="1711" y="3186"/>
                </a:lnTo>
                <a:cubicBezTo>
                  <a:pt x="1703" y="3190"/>
                  <a:pt x="1694" y="3194"/>
                  <a:pt x="1686" y="3198"/>
                </a:cubicBezTo>
                <a:lnTo>
                  <a:pt x="1686" y="3198"/>
                </a:lnTo>
                <a:cubicBezTo>
                  <a:pt x="1697" y="3137"/>
                  <a:pt x="1702" y="3074"/>
                  <a:pt x="1702" y="3011"/>
                </a:cubicBezTo>
                <a:cubicBezTo>
                  <a:pt x="1698" y="2840"/>
                  <a:pt x="1672" y="2669"/>
                  <a:pt x="1625" y="2502"/>
                </a:cubicBezTo>
                <a:cubicBezTo>
                  <a:pt x="1527" y="2181"/>
                  <a:pt x="1390" y="1878"/>
                  <a:pt x="1219" y="1591"/>
                </a:cubicBezTo>
                <a:cubicBezTo>
                  <a:pt x="1052" y="1304"/>
                  <a:pt x="873" y="1031"/>
                  <a:pt x="672" y="770"/>
                </a:cubicBezTo>
                <a:cubicBezTo>
                  <a:pt x="479" y="505"/>
                  <a:pt x="270" y="252"/>
                  <a:pt x="51" y="8"/>
                </a:cubicBezTo>
                <a:cubicBezTo>
                  <a:pt x="44" y="4"/>
                  <a:pt x="37" y="0"/>
                  <a:pt x="30" y="0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684;p36">
            <a:extLst>
              <a:ext uri="{FF2B5EF4-FFF2-40B4-BE49-F238E27FC236}">
                <a16:creationId xmlns:a16="http://schemas.microsoft.com/office/drawing/2014/main" id="{8715A78A-1CAB-41FA-9323-E46537FF33AF}"/>
              </a:ext>
            </a:extLst>
          </p:cNvPr>
          <p:cNvSpPr/>
          <p:nvPr/>
        </p:nvSpPr>
        <p:spPr>
          <a:xfrm rot="-1411514">
            <a:off x="2136949" y="2451529"/>
            <a:ext cx="170437" cy="148042"/>
          </a:xfrm>
          <a:custGeom>
            <a:avLst/>
            <a:gdLst/>
            <a:ahLst/>
            <a:cxnLst/>
            <a:rect l="l" t="t" r="r" b="b"/>
            <a:pathLst>
              <a:path w="1895" h="1646" extrusionOk="0">
                <a:moveTo>
                  <a:pt x="22" y="1"/>
                </a:moveTo>
                <a:cubicBezTo>
                  <a:pt x="16" y="1"/>
                  <a:pt x="11" y="4"/>
                  <a:pt x="9" y="11"/>
                </a:cubicBezTo>
                <a:cubicBezTo>
                  <a:pt x="0" y="20"/>
                  <a:pt x="0" y="28"/>
                  <a:pt x="9" y="37"/>
                </a:cubicBezTo>
                <a:cubicBezTo>
                  <a:pt x="107" y="139"/>
                  <a:pt x="197" y="250"/>
                  <a:pt x="274" y="370"/>
                </a:cubicBezTo>
                <a:cubicBezTo>
                  <a:pt x="355" y="486"/>
                  <a:pt x="419" y="610"/>
                  <a:pt x="471" y="742"/>
                </a:cubicBezTo>
                <a:cubicBezTo>
                  <a:pt x="522" y="871"/>
                  <a:pt x="556" y="1008"/>
                  <a:pt x="565" y="1144"/>
                </a:cubicBezTo>
                <a:cubicBezTo>
                  <a:pt x="573" y="1268"/>
                  <a:pt x="562" y="1396"/>
                  <a:pt x="526" y="1516"/>
                </a:cubicBezTo>
                <a:lnTo>
                  <a:pt x="526" y="1516"/>
                </a:lnTo>
                <a:cubicBezTo>
                  <a:pt x="523" y="1522"/>
                  <a:pt x="520" y="1528"/>
                  <a:pt x="518" y="1534"/>
                </a:cubicBezTo>
                <a:lnTo>
                  <a:pt x="520" y="1535"/>
                </a:lnTo>
                <a:lnTo>
                  <a:pt x="520" y="1535"/>
                </a:lnTo>
                <a:cubicBezTo>
                  <a:pt x="519" y="1537"/>
                  <a:pt x="518" y="1540"/>
                  <a:pt x="518" y="1542"/>
                </a:cubicBezTo>
                <a:cubicBezTo>
                  <a:pt x="497" y="1603"/>
                  <a:pt x="547" y="1645"/>
                  <a:pt x="595" y="1645"/>
                </a:cubicBezTo>
                <a:cubicBezTo>
                  <a:pt x="626" y="1645"/>
                  <a:pt x="656" y="1629"/>
                  <a:pt x="667" y="1589"/>
                </a:cubicBezTo>
                <a:cubicBezTo>
                  <a:pt x="668" y="1588"/>
                  <a:pt x="669" y="1586"/>
                  <a:pt x="669" y="1584"/>
                </a:cubicBezTo>
                <a:lnTo>
                  <a:pt x="669" y="1584"/>
                </a:lnTo>
                <a:lnTo>
                  <a:pt x="672" y="1585"/>
                </a:lnTo>
                <a:cubicBezTo>
                  <a:pt x="673" y="1579"/>
                  <a:pt x="675" y="1573"/>
                  <a:pt x="676" y="1567"/>
                </a:cubicBezTo>
                <a:lnTo>
                  <a:pt x="676" y="1567"/>
                </a:lnTo>
                <a:cubicBezTo>
                  <a:pt x="696" y="1519"/>
                  <a:pt x="718" y="1471"/>
                  <a:pt x="744" y="1422"/>
                </a:cubicBezTo>
                <a:cubicBezTo>
                  <a:pt x="779" y="1367"/>
                  <a:pt x="813" y="1316"/>
                  <a:pt x="851" y="1264"/>
                </a:cubicBezTo>
                <a:cubicBezTo>
                  <a:pt x="1009" y="1059"/>
                  <a:pt x="1232" y="913"/>
                  <a:pt x="1484" y="854"/>
                </a:cubicBezTo>
                <a:cubicBezTo>
                  <a:pt x="1600" y="823"/>
                  <a:pt x="1715" y="806"/>
                  <a:pt x="1833" y="806"/>
                </a:cubicBezTo>
                <a:cubicBezTo>
                  <a:pt x="1847" y="806"/>
                  <a:pt x="1860" y="806"/>
                  <a:pt x="1873" y="807"/>
                </a:cubicBezTo>
                <a:cubicBezTo>
                  <a:pt x="1882" y="807"/>
                  <a:pt x="1891" y="798"/>
                  <a:pt x="1895" y="789"/>
                </a:cubicBezTo>
                <a:cubicBezTo>
                  <a:pt x="1895" y="777"/>
                  <a:pt x="1886" y="768"/>
                  <a:pt x="1878" y="768"/>
                </a:cubicBezTo>
                <a:cubicBezTo>
                  <a:pt x="1829" y="763"/>
                  <a:pt x="1780" y="761"/>
                  <a:pt x="1731" y="761"/>
                </a:cubicBezTo>
                <a:cubicBezTo>
                  <a:pt x="1643" y="761"/>
                  <a:pt x="1556" y="769"/>
                  <a:pt x="1471" y="785"/>
                </a:cubicBezTo>
                <a:cubicBezTo>
                  <a:pt x="1193" y="832"/>
                  <a:pt x="941" y="973"/>
                  <a:pt x="753" y="1179"/>
                </a:cubicBezTo>
                <a:cubicBezTo>
                  <a:pt x="737" y="1196"/>
                  <a:pt x="722" y="1213"/>
                  <a:pt x="707" y="1232"/>
                </a:cubicBezTo>
                <a:lnTo>
                  <a:pt x="707" y="1232"/>
                </a:lnTo>
                <a:cubicBezTo>
                  <a:pt x="705" y="1197"/>
                  <a:pt x="702" y="1162"/>
                  <a:pt x="697" y="1127"/>
                </a:cubicBezTo>
                <a:cubicBezTo>
                  <a:pt x="672" y="978"/>
                  <a:pt x="629" y="836"/>
                  <a:pt x="565" y="700"/>
                </a:cubicBezTo>
                <a:cubicBezTo>
                  <a:pt x="500" y="567"/>
                  <a:pt x="423" y="443"/>
                  <a:pt x="334" y="327"/>
                </a:cubicBezTo>
                <a:cubicBezTo>
                  <a:pt x="244" y="208"/>
                  <a:pt x="145" y="101"/>
                  <a:pt x="39" y="7"/>
                </a:cubicBezTo>
                <a:cubicBezTo>
                  <a:pt x="33" y="3"/>
                  <a:pt x="27" y="1"/>
                  <a:pt x="22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685;p36">
            <a:extLst>
              <a:ext uri="{FF2B5EF4-FFF2-40B4-BE49-F238E27FC236}">
                <a16:creationId xmlns:a16="http://schemas.microsoft.com/office/drawing/2014/main" id="{53E1DC0C-9C44-4771-A452-2F9AA3A499FD}"/>
              </a:ext>
            </a:extLst>
          </p:cNvPr>
          <p:cNvSpPr/>
          <p:nvPr/>
        </p:nvSpPr>
        <p:spPr>
          <a:xfrm rot="1479567" flipH="1">
            <a:off x="4735374" y="1715517"/>
            <a:ext cx="170436" cy="148041"/>
          </a:xfrm>
          <a:custGeom>
            <a:avLst/>
            <a:gdLst/>
            <a:ahLst/>
            <a:cxnLst/>
            <a:rect l="l" t="t" r="r" b="b"/>
            <a:pathLst>
              <a:path w="1895" h="1646" extrusionOk="0">
                <a:moveTo>
                  <a:pt x="22" y="1"/>
                </a:moveTo>
                <a:cubicBezTo>
                  <a:pt x="16" y="1"/>
                  <a:pt x="11" y="4"/>
                  <a:pt x="9" y="11"/>
                </a:cubicBezTo>
                <a:cubicBezTo>
                  <a:pt x="0" y="20"/>
                  <a:pt x="0" y="28"/>
                  <a:pt x="9" y="37"/>
                </a:cubicBezTo>
                <a:cubicBezTo>
                  <a:pt x="107" y="139"/>
                  <a:pt x="197" y="250"/>
                  <a:pt x="274" y="370"/>
                </a:cubicBezTo>
                <a:cubicBezTo>
                  <a:pt x="355" y="486"/>
                  <a:pt x="419" y="610"/>
                  <a:pt x="471" y="742"/>
                </a:cubicBezTo>
                <a:cubicBezTo>
                  <a:pt x="522" y="871"/>
                  <a:pt x="556" y="1008"/>
                  <a:pt x="565" y="1144"/>
                </a:cubicBezTo>
                <a:cubicBezTo>
                  <a:pt x="573" y="1268"/>
                  <a:pt x="562" y="1396"/>
                  <a:pt x="526" y="1516"/>
                </a:cubicBezTo>
                <a:lnTo>
                  <a:pt x="526" y="1516"/>
                </a:lnTo>
                <a:cubicBezTo>
                  <a:pt x="523" y="1522"/>
                  <a:pt x="520" y="1528"/>
                  <a:pt x="518" y="1534"/>
                </a:cubicBezTo>
                <a:lnTo>
                  <a:pt x="520" y="1535"/>
                </a:lnTo>
                <a:lnTo>
                  <a:pt x="520" y="1535"/>
                </a:lnTo>
                <a:cubicBezTo>
                  <a:pt x="519" y="1537"/>
                  <a:pt x="518" y="1540"/>
                  <a:pt x="518" y="1542"/>
                </a:cubicBezTo>
                <a:cubicBezTo>
                  <a:pt x="497" y="1603"/>
                  <a:pt x="547" y="1645"/>
                  <a:pt x="595" y="1645"/>
                </a:cubicBezTo>
                <a:cubicBezTo>
                  <a:pt x="626" y="1645"/>
                  <a:pt x="656" y="1629"/>
                  <a:pt x="667" y="1589"/>
                </a:cubicBezTo>
                <a:cubicBezTo>
                  <a:pt x="668" y="1588"/>
                  <a:pt x="669" y="1586"/>
                  <a:pt x="669" y="1584"/>
                </a:cubicBezTo>
                <a:lnTo>
                  <a:pt x="669" y="1584"/>
                </a:lnTo>
                <a:lnTo>
                  <a:pt x="672" y="1585"/>
                </a:lnTo>
                <a:cubicBezTo>
                  <a:pt x="673" y="1579"/>
                  <a:pt x="675" y="1573"/>
                  <a:pt x="676" y="1567"/>
                </a:cubicBezTo>
                <a:lnTo>
                  <a:pt x="676" y="1567"/>
                </a:lnTo>
                <a:cubicBezTo>
                  <a:pt x="696" y="1519"/>
                  <a:pt x="718" y="1471"/>
                  <a:pt x="744" y="1422"/>
                </a:cubicBezTo>
                <a:cubicBezTo>
                  <a:pt x="779" y="1367"/>
                  <a:pt x="813" y="1316"/>
                  <a:pt x="851" y="1264"/>
                </a:cubicBezTo>
                <a:cubicBezTo>
                  <a:pt x="1009" y="1059"/>
                  <a:pt x="1232" y="913"/>
                  <a:pt x="1484" y="854"/>
                </a:cubicBezTo>
                <a:cubicBezTo>
                  <a:pt x="1600" y="823"/>
                  <a:pt x="1715" y="806"/>
                  <a:pt x="1833" y="806"/>
                </a:cubicBezTo>
                <a:cubicBezTo>
                  <a:pt x="1847" y="806"/>
                  <a:pt x="1860" y="806"/>
                  <a:pt x="1873" y="807"/>
                </a:cubicBezTo>
                <a:cubicBezTo>
                  <a:pt x="1882" y="807"/>
                  <a:pt x="1891" y="798"/>
                  <a:pt x="1895" y="789"/>
                </a:cubicBezTo>
                <a:cubicBezTo>
                  <a:pt x="1895" y="777"/>
                  <a:pt x="1886" y="768"/>
                  <a:pt x="1878" y="768"/>
                </a:cubicBezTo>
                <a:cubicBezTo>
                  <a:pt x="1829" y="763"/>
                  <a:pt x="1780" y="761"/>
                  <a:pt x="1731" y="761"/>
                </a:cubicBezTo>
                <a:cubicBezTo>
                  <a:pt x="1643" y="761"/>
                  <a:pt x="1556" y="769"/>
                  <a:pt x="1471" y="785"/>
                </a:cubicBezTo>
                <a:cubicBezTo>
                  <a:pt x="1193" y="832"/>
                  <a:pt x="941" y="973"/>
                  <a:pt x="753" y="1179"/>
                </a:cubicBezTo>
                <a:cubicBezTo>
                  <a:pt x="737" y="1196"/>
                  <a:pt x="722" y="1213"/>
                  <a:pt x="707" y="1232"/>
                </a:cubicBezTo>
                <a:lnTo>
                  <a:pt x="707" y="1232"/>
                </a:lnTo>
                <a:cubicBezTo>
                  <a:pt x="705" y="1197"/>
                  <a:pt x="702" y="1162"/>
                  <a:pt x="697" y="1127"/>
                </a:cubicBezTo>
                <a:cubicBezTo>
                  <a:pt x="672" y="978"/>
                  <a:pt x="629" y="836"/>
                  <a:pt x="565" y="700"/>
                </a:cubicBezTo>
                <a:cubicBezTo>
                  <a:pt x="500" y="567"/>
                  <a:pt x="423" y="443"/>
                  <a:pt x="334" y="327"/>
                </a:cubicBezTo>
                <a:cubicBezTo>
                  <a:pt x="244" y="208"/>
                  <a:pt x="145" y="101"/>
                  <a:pt x="39" y="7"/>
                </a:cubicBezTo>
                <a:cubicBezTo>
                  <a:pt x="33" y="3"/>
                  <a:pt x="27" y="1"/>
                  <a:pt x="22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686;p36">
            <a:extLst>
              <a:ext uri="{FF2B5EF4-FFF2-40B4-BE49-F238E27FC236}">
                <a16:creationId xmlns:a16="http://schemas.microsoft.com/office/drawing/2014/main" id="{7D542614-0230-4598-8B99-A1CF9E02E1BF}"/>
              </a:ext>
            </a:extLst>
          </p:cNvPr>
          <p:cNvSpPr/>
          <p:nvPr/>
        </p:nvSpPr>
        <p:spPr>
          <a:xfrm rot="-2032138">
            <a:off x="2390398" y="1316256"/>
            <a:ext cx="445107" cy="352740"/>
          </a:xfrm>
          <a:custGeom>
            <a:avLst/>
            <a:gdLst/>
            <a:ahLst/>
            <a:cxnLst/>
            <a:rect l="l" t="t" r="r" b="b"/>
            <a:pathLst>
              <a:path w="4949" h="3922" extrusionOk="0">
                <a:moveTo>
                  <a:pt x="30" y="0"/>
                </a:moveTo>
                <a:cubicBezTo>
                  <a:pt x="24" y="0"/>
                  <a:pt x="19" y="3"/>
                  <a:pt x="13" y="8"/>
                </a:cubicBezTo>
                <a:cubicBezTo>
                  <a:pt x="4" y="17"/>
                  <a:pt x="0" y="34"/>
                  <a:pt x="13" y="43"/>
                </a:cubicBezTo>
                <a:cubicBezTo>
                  <a:pt x="218" y="295"/>
                  <a:pt x="415" y="560"/>
                  <a:pt x="599" y="825"/>
                </a:cubicBezTo>
                <a:cubicBezTo>
                  <a:pt x="783" y="1091"/>
                  <a:pt x="954" y="1369"/>
                  <a:pt x="1108" y="1655"/>
                </a:cubicBezTo>
                <a:cubicBezTo>
                  <a:pt x="1262" y="1937"/>
                  <a:pt x="1382" y="2237"/>
                  <a:pt x="1459" y="2545"/>
                </a:cubicBezTo>
                <a:cubicBezTo>
                  <a:pt x="1501" y="2695"/>
                  <a:pt x="1518" y="2849"/>
                  <a:pt x="1510" y="3007"/>
                </a:cubicBezTo>
                <a:cubicBezTo>
                  <a:pt x="1506" y="3137"/>
                  <a:pt x="1475" y="3263"/>
                  <a:pt x="1414" y="3377"/>
                </a:cubicBezTo>
                <a:lnTo>
                  <a:pt x="1414" y="3377"/>
                </a:lnTo>
                <a:lnTo>
                  <a:pt x="1412" y="3379"/>
                </a:lnTo>
                <a:lnTo>
                  <a:pt x="1399" y="3392"/>
                </a:lnTo>
                <a:lnTo>
                  <a:pt x="1386" y="3409"/>
                </a:lnTo>
                <a:lnTo>
                  <a:pt x="1393" y="3414"/>
                </a:lnTo>
                <a:lnTo>
                  <a:pt x="1393" y="3414"/>
                </a:lnTo>
                <a:cubicBezTo>
                  <a:pt x="1392" y="3415"/>
                  <a:pt x="1391" y="3416"/>
                  <a:pt x="1390" y="3417"/>
                </a:cubicBezTo>
                <a:lnTo>
                  <a:pt x="1382" y="3426"/>
                </a:lnTo>
                <a:cubicBezTo>
                  <a:pt x="1342" y="3510"/>
                  <a:pt x="1412" y="3586"/>
                  <a:pt x="1484" y="3586"/>
                </a:cubicBezTo>
                <a:cubicBezTo>
                  <a:pt x="1515" y="3586"/>
                  <a:pt x="1546" y="3573"/>
                  <a:pt x="1570" y="3541"/>
                </a:cubicBezTo>
                <a:lnTo>
                  <a:pt x="1574" y="3537"/>
                </a:lnTo>
                <a:lnTo>
                  <a:pt x="1583" y="3529"/>
                </a:lnTo>
                <a:lnTo>
                  <a:pt x="1595" y="3516"/>
                </a:lnTo>
                <a:lnTo>
                  <a:pt x="1634" y="3482"/>
                </a:lnTo>
                <a:cubicBezTo>
                  <a:pt x="1660" y="3460"/>
                  <a:pt x="1685" y="3439"/>
                  <a:pt x="1715" y="3422"/>
                </a:cubicBezTo>
                <a:cubicBezTo>
                  <a:pt x="1745" y="3405"/>
                  <a:pt x="1775" y="3383"/>
                  <a:pt x="1805" y="3366"/>
                </a:cubicBezTo>
                <a:lnTo>
                  <a:pt x="1903" y="3323"/>
                </a:lnTo>
                <a:cubicBezTo>
                  <a:pt x="1933" y="3310"/>
                  <a:pt x="1968" y="3298"/>
                  <a:pt x="2002" y="3289"/>
                </a:cubicBezTo>
                <a:lnTo>
                  <a:pt x="2053" y="3272"/>
                </a:lnTo>
                <a:lnTo>
                  <a:pt x="2104" y="3259"/>
                </a:lnTo>
                <a:lnTo>
                  <a:pt x="2211" y="3233"/>
                </a:lnTo>
                <a:cubicBezTo>
                  <a:pt x="2246" y="3229"/>
                  <a:pt x="2284" y="3225"/>
                  <a:pt x="2318" y="3221"/>
                </a:cubicBezTo>
                <a:lnTo>
                  <a:pt x="2425" y="3208"/>
                </a:lnTo>
                <a:lnTo>
                  <a:pt x="2648" y="3208"/>
                </a:lnTo>
                <a:cubicBezTo>
                  <a:pt x="2686" y="3208"/>
                  <a:pt x="2725" y="3216"/>
                  <a:pt x="2759" y="3216"/>
                </a:cubicBezTo>
                <a:lnTo>
                  <a:pt x="2870" y="3225"/>
                </a:lnTo>
                <a:cubicBezTo>
                  <a:pt x="2909" y="3225"/>
                  <a:pt x="2947" y="3229"/>
                  <a:pt x="2981" y="3238"/>
                </a:cubicBezTo>
                <a:lnTo>
                  <a:pt x="3204" y="3276"/>
                </a:lnTo>
                <a:cubicBezTo>
                  <a:pt x="3242" y="3281"/>
                  <a:pt x="3276" y="3289"/>
                  <a:pt x="3315" y="3302"/>
                </a:cubicBezTo>
                <a:lnTo>
                  <a:pt x="3422" y="3328"/>
                </a:lnTo>
                <a:cubicBezTo>
                  <a:pt x="3495" y="3349"/>
                  <a:pt x="3567" y="3362"/>
                  <a:pt x="3640" y="3387"/>
                </a:cubicBezTo>
                <a:lnTo>
                  <a:pt x="3854" y="3460"/>
                </a:lnTo>
                <a:cubicBezTo>
                  <a:pt x="3927" y="3486"/>
                  <a:pt x="3999" y="3507"/>
                  <a:pt x="4068" y="3537"/>
                </a:cubicBezTo>
                <a:lnTo>
                  <a:pt x="4277" y="3627"/>
                </a:lnTo>
                <a:cubicBezTo>
                  <a:pt x="4346" y="3657"/>
                  <a:pt x="4419" y="3683"/>
                  <a:pt x="4487" y="3717"/>
                </a:cubicBezTo>
                <a:lnTo>
                  <a:pt x="4898" y="3918"/>
                </a:lnTo>
                <a:cubicBezTo>
                  <a:pt x="4902" y="3920"/>
                  <a:pt x="4907" y="3921"/>
                  <a:pt x="4911" y="3921"/>
                </a:cubicBezTo>
                <a:cubicBezTo>
                  <a:pt x="4937" y="3921"/>
                  <a:pt x="4949" y="3882"/>
                  <a:pt x="4923" y="3871"/>
                </a:cubicBezTo>
                <a:lnTo>
                  <a:pt x="4517" y="3648"/>
                </a:lnTo>
                <a:cubicBezTo>
                  <a:pt x="4453" y="3610"/>
                  <a:pt x="4380" y="3580"/>
                  <a:pt x="4312" y="3550"/>
                </a:cubicBezTo>
                <a:lnTo>
                  <a:pt x="4102" y="3452"/>
                </a:lnTo>
                <a:cubicBezTo>
                  <a:pt x="4034" y="3413"/>
                  <a:pt x="3961" y="3387"/>
                  <a:pt x="3888" y="3362"/>
                </a:cubicBezTo>
                <a:lnTo>
                  <a:pt x="3674" y="3276"/>
                </a:lnTo>
                <a:cubicBezTo>
                  <a:pt x="3602" y="3246"/>
                  <a:pt x="3529" y="3229"/>
                  <a:pt x="3452" y="3204"/>
                </a:cubicBezTo>
                <a:lnTo>
                  <a:pt x="3341" y="3169"/>
                </a:lnTo>
                <a:cubicBezTo>
                  <a:pt x="3306" y="3161"/>
                  <a:pt x="3268" y="3148"/>
                  <a:pt x="3229" y="3139"/>
                </a:cubicBezTo>
                <a:lnTo>
                  <a:pt x="3003" y="3092"/>
                </a:lnTo>
                <a:cubicBezTo>
                  <a:pt x="2964" y="3084"/>
                  <a:pt x="2926" y="3075"/>
                  <a:pt x="2887" y="3071"/>
                </a:cubicBezTo>
                <a:lnTo>
                  <a:pt x="2772" y="3058"/>
                </a:lnTo>
                <a:cubicBezTo>
                  <a:pt x="2733" y="3054"/>
                  <a:pt x="2690" y="3045"/>
                  <a:pt x="2652" y="3045"/>
                </a:cubicBezTo>
                <a:lnTo>
                  <a:pt x="2536" y="3041"/>
                </a:lnTo>
                <a:lnTo>
                  <a:pt x="2417" y="3037"/>
                </a:lnTo>
                <a:lnTo>
                  <a:pt x="2297" y="3045"/>
                </a:lnTo>
                <a:cubicBezTo>
                  <a:pt x="2258" y="3050"/>
                  <a:pt x="2216" y="3050"/>
                  <a:pt x="2177" y="3054"/>
                </a:cubicBezTo>
                <a:lnTo>
                  <a:pt x="2057" y="3075"/>
                </a:lnTo>
                <a:lnTo>
                  <a:pt x="1998" y="3088"/>
                </a:lnTo>
                <a:lnTo>
                  <a:pt x="1942" y="3101"/>
                </a:lnTo>
                <a:cubicBezTo>
                  <a:pt x="1903" y="3114"/>
                  <a:pt x="1861" y="3122"/>
                  <a:pt x="1822" y="3139"/>
                </a:cubicBezTo>
                <a:lnTo>
                  <a:pt x="1711" y="3186"/>
                </a:lnTo>
                <a:cubicBezTo>
                  <a:pt x="1703" y="3190"/>
                  <a:pt x="1694" y="3194"/>
                  <a:pt x="1686" y="3198"/>
                </a:cubicBezTo>
                <a:lnTo>
                  <a:pt x="1686" y="3198"/>
                </a:lnTo>
                <a:cubicBezTo>
                  <a:pt x="1697" y="3137"/>
                  <a:pt x="1702" y="3074"/>
                  <a:pt x="1702" y="3011"/>
                </a:cubicBezTo>
                <a:cubicBezTo>
                  <a:pt x="1698" y="2840"/>
                  <a:pt x="1672" y="2669"/>
                  <a:pt x="1625" y="2502"/>
                </a:cubicBezTo>
                <a:cubicBezTo>
                  <a:pt x="1527" y="2181"/>
                  <a:pt x="1390" y="1878"/>
                  <a:pt x="1219" y="1591"/>
                </a:cubicBezTo>
                <a:cubicBezTo>
                  <a:pt x="1052" y="1304"/>
                  <a:pt x="873" y="1031"/>
                  <a:pt x="672" y="770"/>
                </a:cubicBezTo>
                <a:cubicBezTo>
                  <a:pt x="479" y="505"/>
                  <a:pt x="270" y="252"/>
                  <a:pt x="51" y="8"/>
                </a:cubicBezTo>
                <a:cubicBezTo>
                  <a:pt x="44" y="4"/>
                  <a:pt x="37" y="0"/>
                  <a:pt x="30" y="0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687;p36">
            <a:extLst>
              <a:ext uri="{FF2B5EF4-FFF2-40B4-BE49-F238E27FC236}">
                <a16:creationId xmlns:a16="http://schemas.microsoft.com/office/drawing/2014/main" id="{D2F1A7FE-55BF-42E2-A319-D25F2CB8D47D}"/>
              </a:ext>
            </a:extLst>
          </p:cNvPr>
          <p:cNvSpPr/>
          <p:nvPr/>
        </p:nvSpPr>
        <p:spPr>
          <a:xfrm rot="10800000" flipH="1">
            <a:off x="9121461" y="1801327"/>
            <a:ext cx="550100" cy="108250"/>
          </a:xfrm>
          <a:custGeom>
            <a:avLst/>
            <a:gdLst/>
            <a:ahLst/>
            <a:cxnLst/>
            <a:rect l="l" t="t" r="r" b="b"/>
            <a:pathLst>
              <a:path w="22004" h="4330" extrusionOk="0">
                <a:moveTo>
                  <a:pt x="1" y="1"/>
                </a:moveTo>
                <a:lnTo>
                  <a:pt x="1" y="168"/>
                </a:lnTo>
                <a:cubicBezTo>
                  <a:pt x="34" y="2147"/>
                  <a:pt x="1435" y="3837"/>
                  <a:pt x="3369" y="4237"/>
                </a:cubicBezTo>
                <a:cubicBezTo>
                  <a:pt x="3663" y="4299"/>
                  <a:pt x="3957" y="4329"/>
                  <a:pt x="4248" y="4329"/>
                </a:cubicBezTo>
                <a:cubicBezTo>
                  <a:pt x="5872" y="4329"/>
                  <a:pt x="7387" y="3387"/>
                  <a:pt x="8095" y="1869"/>
                </a:cubicBezTo>
                <a:cubicBezTo>
                  <a:pt x="8550" y="2263"/>
                  <a:pt x="9118" y="2462"/>
                  <a:pt x="9689" y="2462"/>
                </a:cubicBezTo>
                <a:cubicBezTo>
                  <a:pt x="10165" y="2462"/>
                  <a:pt x="10644" y="2324"/>
                  <a:pt x="11063" y="2047"/>
                </a:cubicBezTo>
                <a:cubicBezTo>
                  <a:pt x="11867" y="3417"/>
                  <a:pt x="13293" y="4151"/>
                  <a:pt x="14737" y="4151"/>
                </a:cubicBezTo>
                <a:cubicBezTo>
                  <a:pt x="15729" y="4151"/>
                  <a:pt x="16730" y="3805"/>
                  <a:pt x="17545" y="3081"/>
                </a:cubicBezTo>
                <a:cubicBezTo>
                  <a:pt x="17900" y="3197"/>
                  <a:pt x="18257" y="3252"/>
                  <a:pt x="18606" y="3252"/>
                </a:cubicBezTo>
                <a:cubicBezTo>
                  <a:pt x="20360" y="3252"/>
                  <a:pt x="21920" y="1874"/>
                  <a:pt x="220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688;p36">
            <a:extLst>
              <a:ext uri="{FF2B5EF4-FFF2-40B4-BE49-F238E27FC236}">
                <a16:creationId xmlns:a16="http://schemas.microsoft.com/office/drawing/2014/main" id="{90CDBE6A-4E31-4AE5-9638-CEF088904CE0}"/>
              </a:ext>
            </a:extLst>
          </p:cNvPr>
          <p:cNvSpPr/>
          <p:nvPr/>
        </p:nvSpPr>
        <p:spPr>
          <a:xfrm rot="10800000" flipH="1">
            <a:off x="4928911" y="4747540"/>
            <a:ext cx="793325" cy="140125"/>
          </a:xfrm>
          <a:custGeom>
            <a:avLst/>
            <a:gdLst/>
            <a:ahLst/>
            <a:cxnLst/>
            <a:rect l="l" t="t" r="r" b="b"/>
            <a:pathLst>
              <a:path w="31733" h="5605" extrusionOk="0">
                <a:moveTo>
                  <a:pt x="1" y="0"/>
                </a:moveTo>
                <a:lnTo>
                  <a:pt x="1" y="100"/>
                </a:lnTo>
                <a:cubicBezTo>
                  <a:pt x="56" y="3157"/>
                  <a:pt x="2372" y="5605"/>
                  <a:pt x="5198" y="5605"/>
                </a:cubicBezTo>
                <a:cubicBezTo>
                  <a:pt x="5229" y="5605"/>
                  <a:pt x="5261" y="5604"/>
                  <a:pt x="5293" y="5604"/>
                </a:cubicBezTo>
                <a:cubicBezTo>
                  <a:pt x="7639" y="5559"/>
                  <a:pt x="9585" y="3858"/>
                  <a:pt x="10207" y="1557"/>
                </a:cubicBezTo>
                <a:cubicBezTo>
                  <a:pt x="10474" y="1723"/>
                  <a:pt x="10796" y="1812"/>
                  <a:pt x="11108" y="1812"/>
                </a:cubicBezTo>
                <a:cubicBezTo>
                  <a:pt x="11152" y="1812"/>
                  <a:pt x="11197" y="1801"/>
                  <a:pt x="11230" y="1801"/>
                </a:cubicBezTo>
                <a:cubicBezTo>
                  <a:pt x="11843" y="2864"/>
                  <a:pt x="12942" y="3581"/>
                  <a:pt x="14186" y="3581"/>
                </a:cubicBezTo>
                <a:cubicBezTo>
                  <a:pt x="14205" y="3581"/>
                  <a:pt x="14224" y="3581"/>
                  <a:pt x="14243" y="3580"/>
                </a:cubicBezTo>
                <a:cubicBezTo>
                  <a:pt x="15044" y="3558"/>
                  <a:pt x="15800" y="3258"/>
                  <a:pt x="16389" y="2724"/>
                </a:cubicBezTo>
                <a:cubicBezTo>
                  <a:pt x="17212" y="3830"/>
                  <a:pt x="18459" y="4394"/>
                  <a:pt x="19709" y="4394"/>
                </a:cubicBezTo>
                <a:cubicBezTo>
                  <a:pt x="20822" y="4394"/>
                  <a:pt x="21937" y="3947"/>
                  <a:pt x="22760" y="3035"/>
                </a:cubicBezTo>
                <a:cubicBezTo>
                  <a:pt x="23055" y="3137"/>
                  <a:pt x="23369" y="3192"/>
                  <a:pt x="23685" y="3192"/>
                </a:cubicBezTo>
                <a:cubicBezTo>
                  <a:pt x="23714" y="3192"/>
                  <a:pt x="23742" y="3192"/>
                  <a:pt x="23771" y="3191"/>
                </a:cubicBezTo>
                <a:cubicBezTo>
                  <a:pt x="24572" y="3169"/>
                  <a:pt x="25328" y="2858"/>
                  <a:pt x="25906" y="2302"/>
                </a:cubicBezTo>
                <a:cubicBezTo>
                  <a:pt x="26531" y="2948"/>
                  <a:pt x="27403" y="3314"/>
                  <a:pt x="28301" y="3314"/>
                </a:cubicBezTo>
                <a:cubicBezTo>
                  <a:pt x="28314" y="3314"/>
                  <a:pt x="28328" y="3314"/>
                  <a:pt x="28341" y="3313"/>
                </a:cubicBezTo>
                <a:cubicBezTo>
                  <a:pt x="30109" y="3280"/>
                  <a:pt x="31543" y="1835"/>
                  <a:pt x="317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13">
            <a:extLst>
              <a:ext uri="{FF2B5EF4-FFF2-40B4-BE49-F238E27FC236}">
                <a16:creationId xmlns:a16="http://schemas.microsoft.com/office/drawing/2014/main" id="{FBD1F18D-54F1-4CC2-9D17-EC3DD666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726" y="-106510"/>
            <a:ext cx="3199111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3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940692A0-2805-4E3D-BEB3-3FD73DD16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27" y="1095518"/>
            <a:ext cx="5971341" cy="5509200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về thăm mẹ quê ta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nay có đứa con xa nhớ thầm…</a:t>
            </a:r>
            <a:endParaRPr lang="en-US" altLang="en-US" sz="2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altLang="en-US" sz="2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 có rét không bầm ?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ruộng cấy bầm run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bầm cấy mấy đon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 gan bầm lại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phùn ướt áo tứ thân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bao nhiêu hạt, thương bầm </a:t>
            </a:r>
            <a:r>
              <a:rPr lang="vi-VN" altLang="en-US" sz="2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nhiêu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4FBB2755-E5FF-4563-93FD-723C2CA4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69" y="1077951"/>
            <a:ext cx="6070719" cy="2462213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ơi, sớm sớm chiều chiều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con, bầm chớ lo nhiều bầm nghe!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đi trăm núi ngàn khe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bằng muôn nỗi tái tê lòng bầm</a:t>
            </a:r>
            <a:endParaRPr lang="en-US" altLang="en-US" sz="2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altLang="en-US" sz="2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vi-VN" altLang="en-US" sz="22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279;p8">
            <a:extLst>
              <a:ext uri="{FF2B5EF4-FFF2-40B4-BE49-F238E27FC236}">
                <a16:creationId xmlns:a16="http://schemas.microsoft.com/office/drawing/2014/main" id="{542C8A1E-8AE1-4925-9D0D-21C833F910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6667"/>
          <a:stretch/>
        </p:blipFill>
        <p:spPr>
          <a:xfrm>
            <a:off x="-27709" y="3429000"/>
            <a:ext cx="5895109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80;p8">
            <a:extLst>
              <a:ext uri="{FF2B5EF4-FFF2-40B4-BE49-F238E27FC236}">
                <a16:creationId xmlns:a16="http://schemas.microsoft.com/office/drawing/2014/main" id="{7A7CEB80-72F9-4944-8E62-0FAE24382E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6667"/>
          <a:stretch/>
        </p:blipFill>
        <p:spPr>
          <a:xfrm flipH="1">
            <a:off x="5857210" y="3419024"/>
            <a:ext cx="6324601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7"/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48" name="Picture 6">
            <a:extLst>
              <a:ext uri="{FF2B5EF4-FFF2-40B4-BE49-F238E27FC236}">
                <a16:creationId xmlns:a16="http://schemas.microsoft.com/office/drawing/2014/main" id="{227388EC-EBF1-244B-B92C-7A1FC0D6C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73135" y="3207895"/>
            <a:ext cx="2921477" cy="3650105"/>
          </a:xfrm>
          <a:prstGeom prst="rect">
            <a:avLst/>
          </a:prstGeom>
        </p:spPr>
      </p:pic>
      <p:sp>
        <p:nvSpPr>
          <p:cNvPr id="16" name="圆角矩形 7">
            <a:extLst>
              <a:ext uri="{FF2B5EF4-FFF2-40B4-BE49-F238E27FC236}">
                <a16:creationId xmlns:a16="http://schemas.microsoft.com/office/drawing/2014/main" id="{1A3AA5F9-E888-45AD-A986-13CD0DDBF3F5}"/>
              </a:ext>
            </a:extLst>
          </p:cNvPr>
          <p:cNvSpPr/>
          <p:nvPr/>
        </p:nvSpPr>
        <p:spPr>
          <a:xfrm>
            <a:off x="2205889" y="342532"/>
            <a:ext cx="7866766" cy="831331"/>
          </a:xfrm>
          <a:prstGeom prst="roundRect">
            <a:avLst>
              <a:gd name="adj" fmla="val 27936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ED3BBF-35CF-4ECD-9B8F-4DD117EE01B7}"/>
              </a:ext>
            </a:extLst>
          </p:cNvPr>
          <p:cNvGrpSpPr/>
          <p:nvPr/>
        </p:nvGrpSpPr>
        <p:grpSpPr>
          <a:xfrm>
            <a:off x="2080102" y="1590081"/>
            <a:ext cx="8269408" cy="2805913"/>
            <a:chOff x="2080102" y="1590081"/>
            <a:chExt cx="8269408" cy="2805913"/>
          </a:xfrm>
        </p:grpSpPr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id="{F213E447-1BE4-4D0B-99BD-DCA2CA9051C0}"/>
                </a:ext>
              </a:extLst>
            </p:cNvPr>
            <p:cNvSpPr/>
            <p:nvPr/>
          </p:nvSpPr>
          <p:spPr>
            <a:xfrm>
              <a:off x="2080102" y="1590081"/>
              <a:ext cx="8269408" cy="2805913"/>
            </a:xfrm>
            <a:custGeom>
              <a:avLst/>
              <a:gdLst>
                <a:gd name="connsiteX0" fmla="*/ 0 w 8269408"/>
                <a:gd name="connsiteY0" fmla="*/ 327450 h 2805913"/>
                <a:gd name="connsiteX1" fmla="*/ 327450 w 8269408"/>
                <a:gd name="connsiteY1" fmla="*/ 0 h 2805913"/>
                <a:gd name="connsiteX2" fmla="*/ 7941958 w 8269408"/>
                <a:gd name="connsiteY2" fmla="*/ 0 h 2805913"/>
                <a:gd name="connsiteX3" fmla="*/ 8269408 w 8269408"/>
                <a:gd name="connsiteY3" fmla="*/ 327450 h 2805913"/>
                <a:gd name="connsiteX4" fmla="*/ 8269408 w 8269408"/>
                <a:gd name="connsiteY4" fmla="*/ 2478463 h 2805913"/>
                <a:gd name="connsiteX5" fmla="*/ 7941958 w 8269408"/>
                <a:gd name="connsiteY5" fmla="*/ 2805913 h 2805913"/>
                <a:gd name="connsiteX6" fmla="*/ 327450 w 8269408"/>
                <a:gd name="connsiteY6" fmla="*/ 2805913 h 2805913"/>
                <a:gd name="connsiteX7" fmla="*/ 0 w 8269408"/>
                <a:gd name="connsiteY7" fmla="*/ 2478463 h 2805913"/>
                <a:gd name="connsiteX8" fmla="*/ 0 w 8269408"/>
                <a:gd name="connsiteY8" fmla="*/ 327450 h 280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69408" h="2805913" fill="none" extrusionOk="0">
                  <a:moveTo>
                    <a:pt x="0" y="327450"/>
                  </a:moveTo>
                  <a:cubicBezTo>
                    <a:pt x="25841" y="161107"/>
                    <a:pt x="125607" y="2749"/>
                    <a:pt x="327450" y="0"/>
                  </a:cubicBezTo>
                  <a:cubicBezTo>
                    <a:pt x="2245658" y="-38090"/>
                    <a:pt x="4138782" y="-157618"/>
                    <a:pt x="7941958" y="0"/>
                  </a:cubicBezTo>
                  <a:cubicBezTo>
                    <a:pt x="8127905" y="2196"/>
                    <a:pt x="8263969" y="120062"/>
                    <a:pt x="8269408" y="327450"/>
                  </a:cubicBezTo>
                  <a:cubicBezTo>
                    <a:pt x="8435575" y="1362764"/>
                    <a:pt x="8226678" y="2199224"/>
                    <a:pt x="8269408" y="2478463"/>
                  </a:cubicBezTo>
                  <a:cubicBezTo>
                    <a:pt x="8269417" y="2673722"/>
                    <a:pt x="8105991" y="2824217"/>
                    <a:pt x="7941958" y="2805913"/>
                  </a:cubicBezTo>
                  <a:cubicBezTo>
                    <a:pt x="6080309" y="2787807"/>
                    <a:pt x="2714430" y="2669006"/>
                    <a:pt x="327450" y="2805913"/>
                  </a:cubicBezTo>
                  <a:cubicBezTo>
                    <a:pt x="138434" y="2792377"/>
                    <a:pt x="3377" y="2653706"/>
                    <a:pt x="0" y="2478463"/>
                  </a:cubicBezTo>
                  <a:cubicBezTo>
                    <a:pt x="12442" y="1762655"/>
                    <a:pt x="-82064" y="1401309"/>
                    <a:pt x="0" y="327450"/>
                  </a:cubicBezTo>
                  <a:close/>
                </a:path>
                <a:path w="8269408" h="2805913" stroke="0" extrusionOk="0">
                  <a:moveTo>
                    <a:pt x="0" y="327450"/>
                  </a:moveTo>
                  <a:cubicBezTo>
                    <a:pt x="15133" y="136941"/>
                    <a:pt x="178862" y="-14327"/>
                    <a:pt x="327450" y="0"/>
                  </a:cubicBezTo>
                  <a:cubicBezTo>
                    <a:pt x="3231635" y="-24565"/>
                    <a:pt x="4677058" y="-36763"/>
                    <a:pt x="7941958" y="0"/>
                  </a:cubicBezTo>
                  <a:cubicBezTo>
                    <a:pt x="8140620" y="-23916"/>
                    <a:pt x="8288076" y="124981"/>
                    <a:pt x="8269408" y="327450"/>
                  </a:cubicBezTo>
                  <a:cubicBezTo>
                    <a:pt x="8146869" y="585000"/>
                    <a:pt x="8102893" y="1741499"/>
                    <a:pt x="8269408" y="2478463"/>
                  </a:cubicBezTo>
                  <a:cubicBezTo>
                    <a:pt x="8242249" y="2678694"/>
                    <a:pt x="8136899" y="2792863"/>
                    <a:pt x="7941958" y="2805913"/>
                  </a:cubicBezTo>
                  <a:cubicBezTo>
                    <a:pt x="6249853" y="2821808"/>
                    <a:pt x="3303679" y="2676457"/>
                    <a:pt x="327450" y="2805913"/>
                  </a:cubicBezTo>
                  <a:cubicBezTo>
                    <a:pt x="158366" y="2782626"/>
                    <a:pt x="-2702" y="2668416"/>
                    <a:pt x="0" y="2478463"/>
                  </a:cubicBezTo>
                  <a:cubicBezTo>
                    <a:pt x="168240" y="2224443"/>
                    <a:pt x="37931" y="1176294"/>
                    <a:pt x="0" y="327450"/>
                  </a:cubicBez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 w="76200"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35684597">
                    <a:prstGeom prst="roundRect">
                      <a:avLst>
                        <a:gd name="adj" fmla="val 1167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10FF45-4911-4F2F-8D43-9F71D93D196C}"/>
                </a:ext>
              </a:extLst>
            </p:cNvPr>
            <p:cNvSpPr txBox="1"/>
            <p:nvPr/>
          </p:nvSpPr>
          <p:spPr>
            <a:xfrm>
              <a:off x="2261531" y="1918779"/>
              <a:ext cx="775548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buClr>
                  <a:srgbClr val="0C0C0C"/>
                </a:buClr>
                <a:buSzPts val="2800"/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lang="vi-VN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 chiều đông gió bấc như mưa phùn,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vi-VN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làng quê vào vụ cấy đông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79;p8">
            <a:extLst>
              <a:ext uri="{FF2B5EF4-FFF2-40B4-BE49-F238E27FC236}">
                <a16:creationId xmlns:a16="http://schemas.microsoft.com/office/drawing/2014/main" id="{38EC3775-45B8-4718-91A7-D0D8643AD0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6667"/>
          <a:stretch/>
        </p:blipFill>
        <p:spPr>
          <a:xfrm>
            <a:off x="-27709" y="3429000"/>
            <a:ext cx="5895109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80;p8">
            <a:extLst>
              <a:ext uri="{FF2B5EF4-FFF2-40B4-BE49-F238E27FC236}">
                <a16:creationId xmlns:a16="http://schemas.microsoft.com/office/drawing/2014/main" id="{525154BC-877D-4476-9BE4-CFA4727836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6667"/>
          <a:stretch/>
        </p:blipFill>
        <p:spPr>
          <a:xfrm flipH="1">
            <a:off x="5857210" y="3419024"/>
            <a:ext cx="6324601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7"/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6" name="圆角矩形 7">
            <a:extLst>
              <a:ext uri="{FF2B5EF4-FFF2-40B4-BE49-F238E27FC236}">
                <a16:creationId xmlns:a16="http://schemas.microsoft.com/office/drawing/2014/main" id="{1A3AA5F9-E888-45AD-A986-13CD0DDBF3F5}"/>
              </a:ext>
            </a:extLst>
          </p:cNvPr>
          <p:cNvSpPr/>
          <p:nvPr/>
        </p:nvSpPr>
        <p:spPr>
          <a:xfrm>
            <a:off x="2205889" y="342532"/>
            <a:ext cx="7866766" cy="831331"/>
          </a:xfrm>
          <a:prstGeom prst="roundRect">
            <a:avLst>
              <a:gd name="adj" fmla="val 27936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12F927-6390-4584-9976-87E802F3B385}"/>
              </a:ext>
            </a:extLst>
          </p:cNvPr>
          <p:cNvGrpSpPr/>
          <p:nvPr/>
        </p:nvGrpSpPr>
        <p:grpSpPr>
          <a:xfrm>
            <a:off x="2080102" y="1839310"/>
            <a:ext cx="8269408" cy="2364828"/>
            <a:chOff x="2080102" y="1590081"/>
            <a:chExt cx="8269408" cy="2805913"/>
          </a:xfrm>
        </p:grpSpPr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id="{F213E447-1BE4-4D0B-99BD-DCA2CA9051C0}"/>
                </a:ext>
              </a:extLst>
            </p:cNvPr>
            <p:cNvSpPr/>
            <p:nvPr/>
          </p:nvSpPr>
          <p:spPr>
            <a:xfrm>
              <a:off x="2080102" y="1590081"/>
              <a:ext cx="8269408" cy="2805913"/>
            </a:xfrm>
            <a:custGeom>
              <a:avLst/>
              <a:gdLst>
                <a:gd name="connsiteX0" fmla="*/ 0 w 8269408"/>
                <a:gd name="connsiteY0" fmla="*/ 327449 h 2805913"/>
                <a:gd name="connsiteX1" fmla="*/ 327450 w 8269408"/>
                <a:gd name="connsiteY1" fmla="*/ 0 h 2805913"/>
                <a:gd name="connsiteX2" fmla="*/ 7941958 w 8269408"/>
                <a:gd name="connsiteY2" fmla="*/ 0 h 2805913"/>
                <a:gd name="connsiteX3" fmla="*/ 8269408 w 8269408"/>
                <a:gd name="connsiteY3" fmla="*/ 327449 h 2805913"/>
                <a:gd name="connsiteX4" fmla="*/ 8269408 w 8269408"/>
                <a:gd name="connsiteY4" fmla="*/ 2478462 h 2805913"/>
                <a:gd name="connsiteX5" fmla="*/ 7941958 w 8269408"/>
                <a:gd name="connsiteY5" fmla="*/ 2805913 h 2805913"/>
                <a:gd name="connsiteX6" fmla="*/ 327450 w 8269408"/>
                <a:gd name="connsiteY6" fmla="*/ 2805913 h 2805913"/>
                <a:gd name="connsiteX7" fmla="*/ 0 w 8269408"/>
                <a:gd name="connsiteY7" fmla="*/ 2478462 h 2805913"/>
                <a:gd name="connsiteX8" fmla="*/ 0 w 8269408"/>
                <a:gd name="connsiteY8" fmla="*/ 327449 h 2805913"/>
                <a:gd name="connsiteX0" fmla="*/ 0 w 8269408"/>
                <a:gd name="connsiteY0" fmla="*/ 327449 h 2805913"/>
                <a:gd name="connsiteX1" fmla="*/ 327450 w 8269408"/>
                <a:gd name="connsiteY1" fmla="*/ 0 h 2805913"/>
                <a:gd name="connsiteX2" fmla="*/ 7941958 w 8269408"/>
                <a:gd name="connsiteY2" fmla="*/ 0 h 2805913"/>
                <a:gd name="connsiteX3" fmla="*/ 8269408 w 8269408"/>
                <a:gd name="connsiteY3" fmla="*/ 327449 h 2805913"/>
                <a:gd name="connsiteX4" fmla="*/ 8269408 w 8269408"/>
                <a:gd name="connsiteY4" fmla="*/ 2478462 h 2805913"/>
                <a:gd name="connsiteX5" fmla="*/ 7941958 w 8269408"/>
                <a:gd name="connsiteY5" fmla="*/ 2805913 h 2805913"/>
                <a:gd name="connsiteX6" fmla="*/ 327450 w 8269408"/>
                <a:gd name="connsiteY6" fmla="*/ 2805913 h 2805913"/>
                <a:gd name="connsiteX7" fmla="*/ 0 w 8269408"/>
                <a:gd name="connsiteY7" fmla="*/ 2478462 h 2805913"/>
                <a:gd name="connsiteX8" fmla="*/ 0 w 8269408"/>
                <a:gd name="connsiteY8" fmla="*/ 327449 h 2805913"/>
                <a:gd name="connsiteX0" fmla="*/ 0 w 8269408"/>
                <a:gd name="connsiteY0" fmla="*/ 327449 h 2805913"/>
                <a:gd name="connsiteX1" fmla="*/ 327450 w 8269408"/>
                <a:gd name="connsiteY1" fmla="*/ 0 h 2805913"/>
                <a:gd name="connsiteX2" fmla="*/ 7941958 w 8269408"/>
                <a:gd name="connsiteY2" fmla="*/ 0 h 2805913"/>
                <a:gd name="connsiteX3" fmla="*/ 8269408 w 8269408"/>
                <a:gd name="connsiteY3" fmla="*/ 327449 h 2805913"/>
                <a:gd name="connsiteX4" fmla="*/ 8269408 w 8269408"/>
                <a:gd name="connsiteY4" fmla="*/ 2478462 h 2805913"/>
                <a:gd name="connsiteX5" fmla="*/ 7941958 w 8269408"/>
                <a:gd name="connsiteY5" fmla="*/ 2805913 h 2805913"/>
                <a:gd name="connsiteX6" fmla="*/ 327450 w 8269408"/>
                <a:gd name="connsiteY6" fmla="*/ 2805913 h 2805913"/>
                <a:gd name="connsiteX7" fmla="*/ 0 w 8269408"/>
                <a:gd name="connsiteY7" fmla="*/ 2478462 h 2805913"/>
                <a:gd name="connsiteX8" fmla="*/ 0 w 8269408"/>
                <a:gd name="connsiteY8" fmla="*/ 327449 h 280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69408" h="2805913" fill="none" extrusionOk="0">
                  <a:moveTo>
                    <a:pt x="0" y="327449"/>
                  </a:moveTo>
                  <a:cubicBezTo>
                    <a:pt x="54743" y="179927"/>
                    <a:pt x="83320" y="8535"/>
                    <a:pt x="327450" y="0"/>
                  </a:cubicBezTo>
                  <a:cubicBezTo>
                    <a:pt x="1997829" y="-76501"/>
                    <a:pt x="4503200" y="-85819"/>
                    <a:pt x="7941958" y="0"/>
                  </a:cubicBezTo>
                  <a:cubicBezTo>
                    <a:pt x="8160988" y="17743"/>
                    <a:pt x="8258366" y="91631"/>
                    <a:pt x="8269408" y="327449"/>
                  </a:cubicBezTo>
                  <a:cubicBezTo>
                    <a:pt x="8409337" y="1335214"/>
                    <a:pt x="8272374" y="2224071"/>
                    <a:pt x="8269408" y="2478462"/>
                  </a:cubicBezTo>
                  <a:cubicBezTo>
                    <a:pt x="8269447" y="2724731"/>
                    <a:pt x="8095734" y="2835896"/>
                    <a:pt x="7941958" y="2805913"/>
                  </a:cubicBezTo>
                  <a:cubicBezTo>
                    <a:pt x="6429939" y="3076450"/>
                    <a:pt x="3033831" y="2640274"/>
                    <a:pt x="327450" y="2805913"/>
                  </a:cubicBezTo>
                  <a:cubicBezTo>
                    <a:pt x="120572" y="2759914"/>
                    <a:pt x="32066" y="2601710"/>
                    <a:pt x="0" y="2478462"/>
                  </a:cubicBezTo>
                  <a:cubicBezTo>
                    <a:pt x="-32088" y="1731846"/>
                    <a:pt x="-37348" y="1465423"/>
                    <a:pt x="0" y="327449"/>
                  </a:cubicBezTo>
                  <a:close/>
                </a:path>
                <a:path w="8269408" h="2805913" stroke="0" extrusionOk="0">
                  <a:moveTo>
                    <a:pt x="0" y="327449"/>
                  </a:moveTo>
                  <a:cubicBezTo>
                    <a:pt x="41664" y="133334"/>
                    <a:pt x="191032" y="-57927"/>
                    <a:pt x="327450" y="0"/>
                  </a:cubicBezTo>
                  <a:cubicBezTo>
                    <a:pt x="1435218" y="747978"/>
                    <a:pt x="4935751" y="-15649"/>
                    <a:pt x="7941958" y="0"/>
                  </a:cubicBezTo>
                  <a:cubicBezTo>
                    <a:pt x="8134904" y="-95410"/>
                    <a:pt x="8269938" y="144739"/>
                    <a:pt x="8269408" y="327449"/>
                  </a:cubicBezTo>
                  <a:cubicBezTo>
                    <a:pt x="7914688" y="659739"/>
                    <a:pt x="8166285" y="1507623"/>
                    <a:pt x="8269408" y="2478462"/>
                  </a:cubicBezTo>
                  <a:cubicBezTo>
                    <a:pt x="8290494" y="2679455"/>
                    <a:pt x="8139377" y="2805713"/>
                    <a:pt x="7941958" y="2805913"/>
                  </a:cubicBezTo>
                  <a:cubicBezTo>
                    <a:pt x="6492473" y="2323807"/>
                    <a:pt x="3165738" y="1653058"/>
                    <a:pt x="327450" y="2805913"/>
                  </a:cubicBezTo>
                  <a:cubicBezTo>
                    <a:pt x="166209" y="2827101"/>
                    <a:pt x="11503" y="2703566"/>
                    <a:pt x="0" y="2478462"/>
                  </a:cubicBezTo>
                  <a:cubicBezTo>
                    <a:pt x="58614" y="2219639"/>
                    <a:pt x="-109815" y="1106767"/>
                    <a:pt x="0" y="327449"/>
                  </a:cubicBezTo>
                  <a:close/>
                </a:path>
                <a:path w="8269408" h="2805913" fill="none" stroke="0" extrusionOk="0">
                  <a:moveTo>
                    <a:pt x="0" y="327449"/>
                  </a:moveTo>
                  <a:cubicBezTo>
                    <a:pt x="56432" y="174084"/>
                    <a:pt x="142937" y="-3299"/>
                    <a:pt x="327450" y="0"/>
                  </a:cubicBezTo>
                  <a:cubicBezTo>
                    <a:pt x="2224939" y="191641"/>
                    <a:pt x="4074721" y="-328727"/>
                    <a:pt x="7941958" y="0"/>
                  </a:cubicBezTo>
                  <a:cubicBezTo>
                    <a:pt x="8152887" y="-41525"/>
                    <a:pt x="8267248" y="85337"/>
                    <a:pt x="8269408" y="327449"/>
                  </a:cubicBezTo>
                  <a:cubicBezTo>
                    <a:pt x="8442075" y="1366187"/>
                    <a:pt x="8280778" y="2178776"/>
                    <a:pt x="8269408" y="2478462"/>
                  </a:cubicBezTo>
                  <a:cubicBezTo>
                    <a:pt x="8267152" y="2681212"/>
                    <a:pt x="8142409" y="2801703"/>
                    <a:pt x="7941958" y="2805913"/>
                  </a:cubicBezTo>
                  <a:cubicBezTo>
                    <a:pt x="5820924" y="2654222"/>
                    <a:pt x="3339459" y="2625438"/>
                    <a:pt x="327450" y="2805913"/>
                  </a:cubicBezTo>
                  <a:cubicBezTo>
                    <a:pt x="114198" y="2762068"/>
                    <a:pt x="21846" y="2668090"/>
                    <a:pt x="0" y="2478462"/>
                  </a:cubicBezTo>
                  <a:cubicBezTo>
                    <a:pt x="-61807" y="1750732"/>
                    <a:pt x="-135726" y="1407870"/>
                    <a:pt x="0" y="327449"/>
                  </a:cubicBezTo>
                  <a:close/>
                </a:path>
                <a:path w="8269408" h="2805913" fill="none" stroke="0" extrusionOk="0">
                  <a:moveTo>
                    <a:pt x="0" y="327449"/>
                  </a:moveTo>
                  <a:cubicBezTo>
                    <a:pt x="63711" y="169317"/>
                    <a:pt x="134232" y="-4062"/>
                    <a:pt x="327450" y="0"/>
                  </a:cubicBezTo>
                  <a:cubicBezTo>
                    <a:pt x="2260385" y="-315916"/>
                    <a:pt x="4052085" y="-522447"/>
                    <a:pt x="7941958" y="0"/>
                  </a:cubicBezTo>
                  <a:cubicBezTo>
                    <a:pt x="8150165" y="2419"/>
                    <a:pt x="8264031" y="111667"/>
                    <a:pt x="8269408" y="327449"/>
                  </a:cubicBezTo>
                  <a:cubicBezTo>
                    <a:pt x="8433762" y="1341214"/>
                    <a:pt x="8298136" y="2194673"/>
                    <a:pt x="8269408" y="2478462"/>
                  </a:cubicBezTo>
                  <a:cubicBezTo>
                    <a:pt x="8253945" y="2716830"/>
                    <a:pt x="8114213" y="2817528"/>
                    <a:pt x="7941958" y="2805913"/>
                  </a:cubicBezTo>
                  <a:cubicBezTo>
                    <a:pt x="5683335" y="2983163"/>
                    <a:pt x="3117217" y="2658508"/>
                    <a:pt x="327450" y="2805913"/>
                  </a:cubicBezTo>
                  <a:cubicBezTo>
                    <a:pt x="132362" y="2767781"/>
                    <a:pt x="12790" y="2641908"/>
                    <a:pt x="0" y="2478462"/>
                  </a:cubicBezTo>
                  <a:cubicBezTo>
                    <a:pt x="-16434" y="1797996"/>
                    <a:pt x="-137787" y="1422276"/>
                    <a:pt x="0" y="327449"/>
                  </a:cubicBezTo>
                  <a:close/>
                </a:path>
              </a:pathLst>
            </a:custGeom>
            <a:solidFill>
              <a:schemeClr val="bg1">
                <a:alpha val="94000"/>
              </a:schemeClr>
            </a:solidFill>
            <a:ln w="76200"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35684597">
                    <a:custGeom>
                      <a:avLst/>
                      <a:gdLst>
                        <a:gd name="connsiteX0" fmla="*/ 0 w 8269408"/>
                        <a:gd name="connsiteY0" fmla="*/ 275975 h 2364828"/>
                        <a:gd name="connsiteX1" fmla="*/ 327450 w 8269408"/>
                        <a:gd name="connsiteY1" fmla="*/ 0 h 2364828"/>
                        <a:gd name="connsiteX2" fmla="*/ 7941958 w 8269408"/>
                        <a:gd name="connsiteY2" fmla="*/ 0 h 2364828"/>
                        <a:gd name="connsiteX3" fmla="*/ 8269408 w 8269408"/>
                        <a:gd name="connsiteY3" fmla="*/ 275975 h 2364828"/>
                        <a:gd name="connsiteX4" fmla="*/ 8269408 w 8269408"/>
                        <a:gd name="connsiteY4" fmla="*/ 2088852 h 2364828"/>
                        <a:gd name="connsiteX5" fmla="*/ 7941958 w 8269408"/>
                        <a:gd name="connsiteY5" fmla="*/ 2364828 h 2364828"/>
                        <a:gd name="connsiteX6" fmla="*/ 327450 w 8269408"/>
                        <a:gd name="connsiteY6" fmla="*/ 2364828 h 2364828"/>
                        <a:gd name="connsiteX7" fmla="*/ 0 w 8269408"/>
                        <a:gd name="connsiteY7" fmla="*/ 2088852 h 2364828"/>
                        <a:gd name="connsiteX8" fmla="*/ 0 w 8269408"/>
                        <a:gd name="connsiteY8" fmla="*/ 275975 h 2364828"/>
                        <a:gd name="connsiteX0" fmla="*/ 0 w 8269408"/>
                        <a:gd name="connsiteY0" fmla="*/ 275975 h 2364828"/>
                        <a:gd name="connsiteX1" fmla="*/ 327450 w 8269408"/>
                        <a:gd name="connsiteY1" fmla="*/ 0 h 2364828"/>
                        <a:gd name="connsiteX2" fmla="*/ 7941958 w 8269408"/>
                        <a:gd name="connsiteY2" fmla="*/ 0 h 2364828"/>
                        <a:gd name="connsiteX3" fmla="*/ 8269408 w 8269408"/>
                        <a:gd name="connsiteY3" fmla="*/ 275975 h 2364828"/>
                        <a:gd name="connsiteX4" fmla="*/ 8269408 w 8269408"/>
                        <a:gd name="connsiteY4" fmla="*/ 2088852 h 2364828"/>
                        <a:gd name="connsiteX5" fmla="*/ 7941958 w 8269408"/>
                        <a:gd name="connsiteY5" fmla="*/ 2364828 h 2364828"/>
                        <a:gd name="connsiteX6" fmla="*/ 327450 w 8269408"/>
                        <a:gd name="connsiteY6" fmla="*/ 2364828 h 2364828"/>
                        <a:gd name="connsiteX7" fmla="*/ 0 w 8269408"/>
                        <a:gd name="connsiteY7" fmla="*/ 2088852 h 2364828"/>
                        <a:gd name="connsiteX8" fmla="*/ 0 w 8269408"/>
                        <a:gd name="connsiteY8" fmla="*/ 275975 h 2364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69408" h="2364828" fill="none" extrusionOk="0">
                          <a:moveTo>
                            <a:pt x="0" y="275975"/>
                          </a:moveTo>
                          <a:cubicBezTo>
                            <a:pt x="50672" y="149717"/>
                            <a:pt x="115295" y="3666"/>
                            <a:pt x="327450" y="0"/>
                          </a:cubicBezTo>
                          <a:cubicBezTo>
                            <a:pt x="2084955" y="-54322"/>
                            <a:pt x="4218506" y="-117749"/>
                            <a:pt x="7941958" y="0"/>
                          </a:cubicBezTo>
                          <a:cubicBezTo>
                            <a:pt x="8144150" y="8844"/>
                            <a:pt x="8262771" y="95344"/>
                            <a:pt x="8269408" y="275975"/>
                          </a:cubicBezTo>
                          <a:cubicBezTo>
                            <a:pt x="8421923" y="1135473"/>
                            <a:pt x="8265349" y="1871671"/>
                            <a:pt x="8269408" y="2088852"/>
                          </a:cubicBezTo>
                          <a:cubicBezTo>
                            <a:pt x="8269435" y="2280431"/>
                            <a:pt x="8103465" y="2383004"/>
                            <a:pt x="7941958" y="2364828"/>
                          </a:cubicBezTo>
                          <a:cubicBezTo>
                            <a:pt x="6136658" y="2394730"/>
                            <a:pt x="2908000" y="2233798"/>
                            <a:pt x="327450" y="2364828"/>
                          </a:cubicBezTo>
                          <a:cubicBezTo>
                            <a:pt x="129154" y="2338044"/>
                            <a:pt x="17591" y="2212966"/>
                            <a:pt x="0" y="2088852"/>
                          </a:cubicBezTo>
                          <a:cubicBezTo>
                            <a:pt x="12" y="1477394"/>
                            <a:pt x="-73599" y="1192748"/>
                            <a:pt x="0" y="275975"/>
                          </a:cubicBezTo>
                          <a:close/>
                        </a:path>
                        <a:path w="8269408" h="2364828" stroke="0" extrusionOk="0">
                          <a:moveTo>
                            <a:pt x="0" y="275975"/>
                          </a:moveTo>
                          <a:cubicBezTo>
                            <a:pt x="35696" y="112972"/>
                            <a:pt x="185211" y="-32803"/>
                            <a:pt x="327450" y="0"/>
                          </a:cubicBezTo>
                          <a:cubicBezTo>
                            <a:pt x="1628042" y="167424"/>
                            <a:pt x="4824258" y="-1764"/>
                            <a:pt x="7941958" y="0"/>
                          </a:cubicBezTo>
                          <a:cubicBezTo>
                            <a:pt x="8137970" y="-50668"/>
                            <a:pt x="8278257" y="115050"/>
                            <a:pt x="8269408" y="275975"/>
                          </a:cubicBezTo>
                          <a:cubicBezTo>
                            <a:pt x="8065632" y="517587"/>
                            <a:pt x="8131753" y="1369597"/>
                            <a:pt x="8269408" y="2088852"/>
                          </a:cubicBezTo>
                          <a:cubicBezTo>
                            <a:pt x="8268469" y="2257983"/>
                            <a:pt x="8137336" y="2356021"/>
                            <a:pt x="7941958" y="2364828"/>
                          </a:cubicBezTo>
                          <a:cubicBezTo>
                            <a:pt x="6384876" y="2127140"/>
                            <a:pt x="3238071" y="1808633"/>
                            <a:pt x="327450" y="2364828"/>
                          </a:cubicBezTo>
                          <a:cubicBezTo>
                            <a:pt x="160422" y="2356319"/>
                            <a:pt x="3039" y="2262156"/>
                            <a:pt x="0" y="2088852"/>
                          </a:cubicBezTo>
                          <a:cubicBezTo>
                            <a:pt x="92928" y="1871839"/>
                            <a:pt x="-5834" y="971865"/>
                            <a:pt x="0" y="275975"/>
                          </a:cubicBezTo>
                          <a:close/>
                        </a:path>
                        <a:path w="8269408" h="2364828" fill="none" stroke="0" extrusionOk="0">
                          <a:moveTo>
                            <a:pt x="0" y="275975"/>
                          </a:moveTo>
                          <a:cubicBezTo>
                            <a:pt x="29225" y="133620"/>
                            <a:pt x="136915" y="-2706"/>
                            <a:pt x="327450" y="0"/>
                          </a:cubicBezTo>
                          <a:cubicBezTo>
                            <a:pt x="2272649" y="-70792"/>
                            <a:pt x="4085333" y="-255763"/>
                            <a:pt x="7941958" y="0"/>
                          </a:cubicBezTo>
                          <a:cubicBezTo>
                            <a:pt x="8147613" y="-24605"/>
                            <a:pt x="8278027" y="84905"/>
                            <a:pt x="8269408" y="275975"/>
                          </a:cubicBezTo>
                          <a:cubicBezTo>
                            <a:pt x="8441154" y="1145690"/>
                            <a:pt x="8259428" y="1827439"/>
                            <a:pt x="8269408" y="2088852"/>
                          </a:cubicBezTo>
                          <a:cubicBezTo>
                            <a:pt x="8261934" y="2258758"/>
                            <a:pt x="8125765" y="2361946"/>
                            <a:pt x="7941958" y="2364828"/>
                          </a:cubicBezTo>
                          <a:cubicBezTo>
                            <a:pt x="6032123" y="2364638"/>
                            <a:pt x="3187893" y="2267692"/>
                            <a:pt x="327450" y="2364828"/>
                          </a:cubicBezTo>
                          <a:cubicBezTo>
                            <a:pt x="142050" y="2346259"/>
                            <a:pt x="-2468" y="2256251"/>
                            <a:pt x="0" y="2088852"/>
                          </a:cubicBezTo>
                          <a:cubicBezTo>
                            <a:pt x="897" y="1517188"/>
                            <a:pt x="-141975" y="1187614"/>
                            <a:pt x="0" y="275975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10FF45-4911-4F2F-8D43-9F71D93D196C}"/>
                </a:ext>
              </a:extLst>
            </p:cNvPr>
            <p:cNvSpPr txBox="1"/>
            <p:nvPr/>
          </p:nvSpPr>
          <p:spPr>
            <a:xfrm>
              <a:off x="2317173" y="1972611"/>
              <a:ext cx="7755482" cy="1754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buClr>
                  <a:srgbClr val="0C0C0C"/>
                </a:buClr>
                <a:buSzPts val="2800"/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Anh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bùn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buốt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C64FCA02-375C-4F29-91A2-583815E38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93608" y="3378218"/>
            <a:ext cx="3382557" cy="34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8"/>
          <p:cNvPicPr preferRelativeResize="0"/>
          <p:nvPr/>
        </p:nvPicPr>
        <p:blipFill rotWithShape="1">
          <a:blip r:embed="rId3">
            <a:alphaModFix/>
          </a:blip>
          <a:srcRect t="26667"/>
          <a:stretch/>
        </p:blipFill>
        <p:spPr>
          <a:xfrm>
            <a:off x="-27709" y="3429000"/>
            <a:ext cx="5895109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/>
          <p:cNvPicPr preferRelativeResize="0"/>
          <p:nvPr/>
        </p:nvPicPr>
        <p:blipFill rotWithShape="1">
          <a:blip r:embed="rId3">
            <a:alphaModFix/>
          </a:blip>
          <a:srcRect t="26667"/>
          <a:stretch/>
        </p:blipFill>
        <p:spPr>
          <a:xfrm flipH="1">
            <a:off x="5857210" y="3419024"/>
            <a:ext cx="6324601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8"/>
          <p:cNvSpPr/>
          <p:nvPr/>
        </p:nvSpPr>
        <p:spPr>
          <a:xfrm>
            <a:off x="9819427" y="-1476643"/>
            <a:ext cx="3832239" cy="3638350"/>
          </a:xfrm>
          <a:prstGeom prst="ellipse">
            <a:avLst/>
          </a:prstGeom>
          <a:solidFill>
            <a:srgbClr val="FED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10613487" y="-762865"/>
            <a:ext cx="2266918" cy="2129406"/>
          </a:xfrm>
          <a:prstGeom prst="ellipse">
            <a:avLst/>
          </a:prstGeom>
          <a:solidFill>
            <a:srgbClr val="FED000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10989128" y="-460162"/>
            <a:ext cx="1524000" cy="1524000"/>
          </a:xfrm>
          <a:prstGeom prst="ellipse">
            <a:avLst/>
          </a:prstGeom>
          <a:solidFill>
            <a:srgbClr val="FE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19" name="圆角矩形 7">
            <a:extLst>
              <a:ext uri="{FF2B5EF4-FFF2-40B4-BE49-F238E27FC236}">
                <a16:creationId xmlns:a16="http://schemas.microsoft.com/office/drawing/2014/main" id="{2DEAB34B-2E14-41BA-897B-38413B526034}"/>
              </a:ext>
            </a:extLst>
          </p:cNvPr>
          <p:cNvSpPr/>
          <p:nvPr/>
        </p:nvSpPr>
        <p:spPr>
          <a:xfrm>
            <a:off x="4047289" y="327093"/>
            <a:ext cx="4192702" cy="736745"/>
          </a:xfrm>
          <a:prstGeom prst="roundRect">
            <a:avLst>
              <a:gd name="adj" fmla="val 22936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US" altLang="zh-CN" sz="3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kern="1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viết</a:t>
            </a:r>
            <a:r>
              <a:rPr lang="en-US" altLang="zh-CN" sz="3600" kern="1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từ</a:t>
            </a:r>
            <a:r>
              <a:rPr lang="en-US" altLang="zh-CN" sz="3600" kern="1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khó</a:t>
            </a:r>
            <a:endParaRPr lang="en-US" altLang="zh-CN" sz="3600" kern="1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EE9C21F1-ED3F-4129-94B4-519B90EAB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966" y="2015836"/>
            <a:ext cx="2133600" cy="631825"/>
          </a:xfrm>
          <a:custGeom>
            <a:avLst/>
            <a:gdLst>
              <a:gd name="connsiteX0" fmla="*/ 0 w 2133600"/>
              <a:gd name="connsiteY0" fmla="*/ 0 h 631825"/>
              <a:gd name="connsiteX1" fmla="*/ 2133600 w 2133600"/>
              <a:gd name="connsiteY1" fmla="*/ 0 h 631825"/>
              <a:gd name="connsiteX2" fmla="*/ 2133600 w 2133600"/>
              <a:gd name="connsiteY2" fmla="*/ 631825 h 631825"/>
              <a:gd name="connsiteX3" fmla="*/ 0 w 2133600"/>
              <a:gd name="connsiteY3" fmla="*/ 631825 h 631825"/>
              <a:gd name="connsiteX4" fmla="*/ 0 w 2133600"/>
              <a:gd name="connsiteY4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631825" fill="none" extrusionOk="0">
                <a:moveTo>
                  <a:pt x="0" y="0"/>
                </a:moveTo>
                <a:cubicBezTo>
                  <a:pt x="346111" y="-52855"/>
                  <a:pt x="1495511" y="-34789"/>
                  <a:pt x="2133600" y="0"/>
                </a:cubicBezTo>
                <a:cubicBezTo>
                  <a:pt x="2102835" y="86657"/>
                  <a:pt x="2160190" y="512991"/>
                  <a:pt x="2133600" y="631825"/>
                </a:cubicBezTo>
                <a:cubicBezTo>
                  <a:pt x="1821859" y="519554"/>
                  <a:pt x="657232" y="549480"/>
                  <a:pt x="0" y="631825"/>
                </a:cubicBezTo>
                <a:cubicBezTo>
                  <a:pt x="-33234" y="535003"/>
                  <a:pt x="32983" y="189245"/>
                  <a:pt x="0" y="0"/>
                </a:cubicBezTo>
                <a:close/>
              </a:path>
              <a:path w="2133600" h="631825" stroke="0" extrusionOk="0">
                <a:moveTo>
                  <a:pt x="0" y="0"/>
                </a:moveTo>
                <a:cubicBezTo>
                  <a:pt x="849457" y="-93167"/>
                  <a:pt x="1532245" y="-11025"/>
                  <a:pt x="2133600" y="0"/>
                </a:cubicBezTo>
                <a:cubicBezTo>
                  <a:pt x="2091221" y="274542"/>
                  <a:pt x="2101291" y="561206"/>
                  <a:pt x="2133600" y="631825"/>
                </a:cubicBezTo>
                <a:cubicBezTo>
                  <a:pt x="1108697" y="612393"/>
                  <a:pt x="736766" y="594592"/>
                  <a:pt x="0" y="631825"/>
                </a:cubicBezTo>
                <a:cubicBezTo>
                  <a:pt x="55332" y="392620"/>
                  <a:pt x="29840" y="95323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282021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3000" dirty="0" err="1"/>
              <a:t>rét</a:t>
            </a:r>
            <a:endParaRPr lang="en-US" altLang="en-US" sz="3000" dirty="0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2A78DA37-CB7C-48E1-857E-DBEAF1944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470" y="1958542"/>
            <a:ext cx="2667000" cy="631825"/>
          </a:xfrm>
          <a:custGeom>
            <a:avLst/>
            <a:gdLst>
              <a:gd name="connsiteX0" fmla="*/ 0 w 2667000"/>
              <a:gd name="connsiteY0" fmla="*/ 0 h 631825"/>
              <a:gd name="connsiteX1" fmla="*/ 666750 w 2667000"/>
              <a:gd name="connsiteY1" fmla="*/ 0 h 631825"/>
              <a:gd name="connsiteX2" fmla="*/ 1280160 w 2667000"/>
              <a:gd name="connsiteY2" fmla="*/ 0 h 631825"/>
              <a:gd name="connsiteX3" fmla="*/ 1973580 w 2667000"/>
              <a:gd name="connsiteY3" fmla="*/ 0 h 631825"/>
              <a:gd name="connsiteX4" fmla="*/ 2667000 w 2667000"/>
              <a:gd name="connsiteY4" fmla="*/ 0 h 631825"/>
              <a:gd name="connsiteX5" fmla="*/ 2667000 w 2667000"/>
              <a:gd name="connsiteY5" fmla="*/ 631825 h 631825"/>
              <a:gd name="connsiteX6" fmla="*/ 2026920 w 2667000"/>
              <a:gd name="connsiteY6" fmla="*/ 631825 h 631825"/>
              <a:gd name="connsiteX7" fmla="*/ 1413510 w 2667000"/>
              <a:gd name="connsiteY7" fmla="*/ 631825 h 631825"/>
              <a:gd name="connsiteX8" fmla="*/ 746760 w 2667000"/>
              <a:gd name="connsiteY8" fmla="*/ 631825 h 631825"/>
              <a:gd name="connsiteX9" fmla="*/ 0 w 2667000"/>
              <a:gd name="connsiteY9" fmla="*/ 631825 h 631825"/>
              <a:gd name="connsiteX10" fmla="*/ 0 w 2667000"/>
              <a:gd name="connsiteY10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000" h="631825" fill="none" extrusionOk="0">
                <a:moveTo>
                  <a:pt x="0" y="0"/>
                </a:moveTo>
                <a:cubicBezTo>
                  <a:pt x="315391" y="-9495"/>
                  <a:pt x="348733" y="1837"/>
                  <a:pt x="666750" y="0"/>
                </a:cubicBezTo>
                <a:cubicBezTo>
                  <a:pt x="984767" y="-1837"/>
                  <a:pt x="1097405" y="-13129"/>
                  <a:pt x="1280160" y="0"/>
                </a:cubicBezTo>
                <a:cubicBezTo>
                  <a:pt x="1462915" y="13129"/>
                  <a:pt x="1794461" y="17264"/>
                  <a:pt x="1973580" y="0"/>
                </a:cubicBezTo>
                <a:cubicBezTo>
                  <a:pt x="2152699" y="-17264"/>
                  <a:pt x="2503692" y="31980"/>
                  <a:pt x="2667000" y="0"/>
                </a:cubicBezTo>
                <a:cubicBezTo>
                  <a:pt x="2654337" y="159023"/>
                  <a:pt x="2676765" y="381194"/>
                  <a:pt x="2667000" y="631825"/>
                </a:cubicBezTo>
                <a:cubicBezTo>
                  <a:pt x="2536148" y="612716"/>
                  <a:pt x="2239971" y="655415"/>
                  <a:pt x="2026920" y="631825"/>
                </a:cubicBezTo>
                <a:cubicBezTo>
                  <a:pt x="1813869" y="608235"/>
                  <a:pt x="1695304" y="647030"/>
                  <a:pt x="1413510" y="631825"/>
                </a:cubicBezTo>
                <a:cubicBezTo>
                  <a:pt x="1131716" y="616621"/>
                  <a:pt x="1020632" y="599217"/>
                  <a:pt x="746760" y="631825"/>
                </a:cubicBezTo>
                <a:cubicBezTo>
                  <a:pt x="472888" y="664434"/>
                  <a:pt x="337687" y="596775"/>
                  <a:pt x="0" y="631825"/>
                </a:cubicBezTo>
                <a:cubicBezTo>
                  <a:pt x="-5571" y="424450"/>
                  <a:pt x="30149" y="208991"/>
                  <a:pt x="0" y="0"/>
                </a:cubicBezTo>
                <a:close/>
              </a:path>
              <a:path w="2667000" h="631825" stroke="0" extrusionOk="0">
                <a:moveTo>
                  <a:pt x="0" y="0"/>
                </a:moveTo>
                <a:cubicBezTo>
                  <a:pt x="191360" y="-3260"/>
                  <a:pt x="522944" y="-27704"/>
                  <a:pt x="720090" y="0"/>
                </a:cubicBezTo>
                <a:cubicBezTo>
                  <a:pt x="917236" y="27704"/>
                  <a:pt x="1184720" y="-14914"/>
                  <a:pt x="1386840" y="0"/>
                </a:cubicBezTo>
                <a:cubicBezTo>
                  <a:pt x="1588960" y="14914"/>
                  <a:pt x="2039936" y="9185"/>
                  <a:pt x="2667000" y="0"/>
                </a:cubicBezTo>
                <a:cubicBezTo>
                  <a:pt x="2680821" y="139899"/>
                  <a:pt x="2698482" y="446117"/>
                  <a:pt x="2667000" y="631825"/>
                </a:cubicBezTo>
                <a:cubicBezTo>
                  <a:pt x="2457118" y="605852"/>
                  <a:pt x="2295982" y="615771"/>
                  <a:pt x="1973580" y="631825"/>
                </a:cubicBezTo>
                <a:cubicBezTo>
                  <a:pt x="1651178" y="647879"/>
                  <a:pt x="1504882" y="624160"/>
                  <a:pt x="1333500" y="631825"/>
                </a:cubicBezTo>
                <a:cubicBezTo>
                  <a:pt x="1162118" y="639490"/>
                  <a:pt x="989436" y="644120"/>
                  <a:pt x="720090" y="631825"/>
                </a:cubicBezTo>
                <a:cubicBezTo>
                  <a:pt x="450744" y="619531"/>
                  <a:pt x="212335" y="619577"/>
                  <a:pt x="0" y="631825"/>
                </a:cubicBezTo>
                <a:cubicBezTo>
                  <a:pt x="-6547" y="504962"/>
                  <a:pt x="26223" y="141865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667302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3000" dirty="0" err="1"/>
              <a:t>lâm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thâm</a:t>
            </a:r>
            <a:endParaRPr lang="en-US" altLang="en-US" sz="3000" dirty="0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37F00E71-441B-4AEE-847B-24001A6D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991" y="2005445"/>
            <a:ext cx="2636390" cy="574946"/>
          </a:xfrm>
          <a:custGeom>
            <a:avLst/>
            <a:gdLst>
              <a:gd name="connsiteX0" fmla="*/ 0 w 2636390"/>
              <a:gd name="connsiteY0" fmla="*/ 0 h 574946"/>
              <a:gd name="connsiteX1" fmla="*/ 580006 w 2636390"/>
              <a:gd name="connsiteY1" fmla="*/ 0 h 574946"/>
              <a:gd name="connsiteX2" fmla="*/ 1212739 w 2636390"/>
              <a:gd name="connsiteY2" fmla="*/ 0 h 574946"/>
              <a:gd name="connsiteX3" fmla="*/ 1871837 w 2636390"/>
              <a:gd name="connsiteY3" fmla="*/ 0 h 574946"/>
              <a:gd name="connsiteX4" fmla="*/ 2636390 w 2636390"/>
              <a:gd name="connsiteY4" fmla="*/ 0 h 574946"/>
              <a:gd name="connsiteX5" fmla="*/ 2636390 w 2636390"/>
              <a:gd name="connsiteY5" fmla="*/ 574946 h 574946"/>
              <a:gd name="connsiteX6" fmla="*/ 1950929 w 2636390"/>
              <a:gd name="connsiteY6" fmla="*/ 574946 h 574946"/>
              <a:gd name="connsiteX7" fmla="*/ 1318195 w 2636390"/>
              <a:gd name="connsiteY7" fmla="*/ 574946 h 574946"/>
              <a:gd name="connsiteX8" fmla="*/ 632734 w 2636390"/>
              <a:gd name="connsiteY8" fmla="*/ 574946 h 574946"/>
              <a:gd name="connsiteX9" fmla="*/ 0 w 2636390"/>
              <a:gd name="connsiteY9" fmla="*/ 574946 h 574946"/>
              <a:gd name="connsiteX10" fmla="*/ 0 w 2636390"/>
              <a:gd name="connsiteY10" fmla="*/ 0 h 5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6390" h="574946" fill="none" extrusionOk="0">
                <a:moveTo>
                  <a:pt x="0" y="0"/>
                </a:moveTo>
                <a:cubicBezTo>
                  <a:pt x="223812" y="26521"/>
                  <a:pt x="372080" y="12282"/>
                  <a:pt x="580006" y="0"/>
                </a:cubicBezTo>
                <a:cubicBezTo>
                  <a:pt x="787932" y="-12282"/>
                  <a:pt x="1001361" y="-23655"/>
                  <a:pt x="1212739" y="0"/>
                </a:cubicBezTo>
                <a:cubicBezTo>
                  <a:pt x="1424117" y="23655"/>
                  <a:pt x="1544471" y="8297"/>
                  <a:pt x="1871837" y="0"/>
                </a:cubicBezTo>
                <a:cubicBezTo>
                  <a:pt x="2199203" y="-8297"/>
                  <a:pt x="2399014" y="19115"/>
                  <a:pt x="2636390" y="0"/>
                </a:cubicBezTo>
                <a:cubicBezTo>
                  <a:pt x="2619428" y="249327"/>
                  <a:pt x="2609634" y="384092"/>
                  <a:pt x="2636390" y="574946"/>
                </a:cubicBezTo>
                <a:cubicBezTo>
                  <a:pt x="2317222" y="567504"/>
                  <a:pt x="2287567" y="574623"/>
                  <a:pt x="1950929" y="574946"/>
                </a:cubicBezTo>
                <a:cubicBezTo>
                  <a:pt x="1614291" y="575269"/>
                  <a:pt x="1461985" y="549752"/>
                  <a:pt x="1318195" y="574946"/>
                </a:cubicBezTo>
                <a:cubicBezTo>
                  <a:pt x="1174405" y="600140"/>
                  <a:pt x="809186" y="577533"/>
                  <a:pt x="632734" y="574946"/>
                </a:cubicBezTo>
                <a:cubicBezTo>
                  <a:pt x="456282" y="572359"/>
                  <a:pt x="131291" y="585556"/>
                  <a:pt x="0" y="574946"/>
                </a:cubicBezTo>
                <a:cubicBezTo>
                  <a:pt x="21050" y="437009"/>
                  <a:pt x="-660" y="159040"/>
                  <a:pt x="0" y="0"/>
                </a:cubicBezTo>
                <a:close/>
              </a:path>
              <a:path w="2636390" h="574946" stroke="0" extrusionOk="0">
                <a:moveTo>
                  <a:pt x="0" y="0"/>
                </a:moveTo>
                <a:cubicBezTo>
                  <a:pt x="167908" y="14023"/>
                  <a:pt x="428424" y="24969"/>
                  <a:pt x="580006" y="0"/>
                </a:cubicBezTo>
                <a:cubicBezTo>
                  <a:pt x="731588" y="-24969"/>
                  <a:pt x="907639" y="-25895"/>
                  <a:pt x="1160012" y="0"/>
                </a:cubicBezTo>
                <a:cubicBezTo>
                  <a:pt x="1412385" y="25895"/>
                  <a:pt x="1581990" y="21245"/>
                  <a:pt x="1819109" y="0"/>
                </a:cubicBezTo>
                <a:cubicBezTo>
                  <a:pt x="2056228" y="-21245"/>
                  <a:pt x="2259779" y="-575"/>
                  <a:pt x="2636390" y="0"/>
                </a:cubicBezTo>
                <a:cubicBezTo>
                  <a:pt x="2631070" y="214411"/>
                  <a:pt x="2633854" y="408726"/>
                  <a:pt x="2636390" y="574946"/>
                </a:cubicBezTo>
                <a:cubicBezTo>
                  <a:pt x="2327789" y="574705"/>
                  <a:pt x="2305604" y="563361"/>
                  <a:pt x="1977293" y="574946"/>
                </a:cubicBezTo>
                <a:cubicBezTo>
                  <a:pt x="1648982" y="586531"/>
                  <a:pt x="1514450" y="561722"/>
                  <a:pt x="1370923" y="574946"/>
                </a:cubicBezTo>
                <a:cubicBezTo>
                  <a:pt x="1227396" y="588171"/>
                  <a:pt x="868065" y="542234"/>
                  <a:pt x="659098" y="574946"/>
                </a:cubicBezTo>
                <a:cubicBezTo>
                  <a:pt x="450131" y="607658"/>
                  <a:pt x="238170" y="592113"/>
                  <a:pt x="0" y="574946"/>
                </a:cubicBezTo>
                <a:cubicBezTo>
                  <a:pt x="25332" y="313166"/>
                  <a:pt x="-21406" y="267893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893060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3000" dirty="0" err="1"/>
              <a:t>lội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dưới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bùn</a:t>
            </a:r>
            <a:endParaRPr lang="en-US" altLang="en-US" sz="3000" dirty="0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C656FA28-DB8C-4353-8132-7C1887601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647" y="3215859"/>
            <a:ext cx="2667000" cy="631825"/>
          </a:xfrm>
          <a:custGeom>
            <a:avLst/>
            <a:gdLst>
              <a:gd name="connsiteX0" fmla="*/ 0 w 2667000"/>
              <a:gd name="connsiteY0" fmla="*/ 0 h 631825"/>
              <a:gd name="connsiteX1" fmla="*/ 586740 w 2667000"/>
              <a:gd name="connsiteY1" fmla="*/ 0 h 631825"/>
              <a:gd name="connsiteX2" fmla="*/ 1226820 w 2667000"/>
              <a:gd name="connsiteY2" fmla="*/ 0 h 631825"/>
              <a:gd name="connsiteX3" fmla="*/ 1813560 w 2667000"/>
              <a:gd name="connsiteY3" fmla="*/ 0 h 631825"/>
              <a:gd name="connsiteX4" fmla="*/ 2667000 w 2667000"/>
              <a:gd name="connsiteY4" fmla="*/ 0 h 631825"/>
              <a:gd name="connsiteX5" fmla="*/ 2667000 w 2667000"/>
              <a:gd name="connsiteY5" fmla="*/ 631825 h 631825"/>
              <a:gd name="connsiteX6" fmla="*/ 2080260 w 2667000"/>
              <a:gd name="connsiteY6" fmla="*/ 631825 h 631825"/>
              <a:gd name="connsiteX7" fmla="*/ 1360170 w 2667000"/>
              <a:gd name="connsiteY7" fmla="*/ 631825 h 631825"/>
              <a:gd name="connsiteX8" fmla="*/ 720090 w 2667000"/>
              <a:gd name="connsiteY8" fmla="*/ 631825 h 631825"/>
              <a:gd name="connsiteX9" fmla="*/ 0 w 2667000"/>
              <a:gd name="connsiteY9" fmla="*/ 631825 h 631825"/>
              <a:gd name="connsiteX10" fmla="*/ 0 w 2667000"/>
              <a:gd name="connsiteY10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000" h="631825" fill="none" extrusionOk="0">
                <a:moveTo>
                  <a:pt x="0" y="0"/>
                </a:moveTo>
                <a:cubicBezTo>
                  <a:pt x="144198" y="16577"/>
                  <a:pt x="434045" y="13524"/>
                  <a:pt x="586740" y="0"/>
                </a:cubicBezTo>
                <a:cubicBezTo>
                  <a:pt x="739435" y="-13524"/>
                  <a:pt x="920870" y="16913"/>
                  <a:pt x="1226820" y="0"/>
                </a:cubicBezTo>
                <a:cubicBezTo>
                  <a:pt x="1532770" y="-16913"/>
                  <a:pt x="1668509" y="6778"/>
                  <a:pt x="1813560" y="0"/>
                </a:cubicBezTo>
                <a:cubicBezTo>
                  <a:pt x="1958611" y="-6778"/>
                  <a:pt x="2351697" y="34926"/>
                  <a:pt x="2667000" y="0"/>
                </a:cubicBezTo>
                <a:cubicBezTo>
                  <a:pt x="2671005" y="315712"/>
                  <a:pt x="2686181" y="358204"/>
                  <a:pt x="2667000" y="631825"/>
                </a:cubicBezTo>
                <a:cubicBezTo>
                  <a:pt x="2459558" y="623109"/>
                  <a:pt x="2325325" y="626558"/>
                  <a:pt x="2080260" y="631825"/>
                </a:cubicBezTo>
                <a:cubicBezTo>
                  <a:pt x="1835195" y="637092"/>
                  <a:pt x="1579433" y="611190"/>
                  <a:pt x="1360170" y="631825"/>
                </a:cubicBezTo>
                <a:cubicBezTo>
                  <a:pt x="1140907" y="652461"/>
                  <a:pt x="975519" y="621459"/>
                  <a:pt x="720090" y="631825"/>
                </a:cubicBezTo>
                <a:cubicBezTo>
                  <a:pt x="464661" y="642191"/>
                  <a:pt x="237512" y="620712"/>
                  <a:pt x="0" y="631825"/>
                </a:cubicBezTo>
                <a:cubicBezTo>
                  <a:pt x="-10647" y="463466"/>
                  <a:pt x="-25207" y="292831"/>
                  <a:pt x="0" y="0"/>
                </a:cubicBezTo>
                <a:close/>
              </a:path>
              <a:path w="2667000" h="631825" stroke="0" extrusionOk="0">
                <a:moveTo>
                  <a:pt x="0" y="0"/>
                </a:moveTo>
                <a:cubicBezTo>
                  <a:pt x="214342" y="-6973"/>
                  <a:pt x="504895" y="-19965"/>
                  <a:pt x="666750" y="0"/>
                </a:cubicBezTo>
                <a:cubicBezTo>
                  <a:pt x="828605" y="19965"/>
                  <a:pt x="1027830" y="-17262"/>
                  <a:pt x="1360170" y="0"/>
                </a:cubicBezTo>
                <a:cubicBezTo>
                  <a:pt x="1692510" y="17262"/>
                  <a:pt x="1863363" y="8369"/>
                  <a:pt x="2053590" y="0"/>
                </a:cubicBezTo>
                <a:cubicBezTo>
                  <a:pt x="2243817" y="-8369"/>
                  <a:pt x="2442902" y="-8457"/>
                  <a:pt x="2667000" y="0"/>
                </a:cubicBezTo>
                <a:cubicBezTo>
                  <a:pt x="2666193" y="177195"/>
                  <a:pt x="2687662" y="341391"/>
                  <a:pt x="2667000" y="631825"/>
                </a:cubicBezTo>
                <a:cubicBezTo>
                  <a:pt x="2514460" y="648313"/>
                  <a:pt x="2150221" y="601088"/>
                  <a:pt x="1973580" y="631825"/>
                </a:cubicBezTo>
                <a:cubicBezTo>
                  <a:pt x="1796939" y="662562"/>
                  <a:pt x="1548663" y="665075"/>
                  <a:pt x="1280160" y="631825"/>
                </a:cubicBezTo>
                <a:cubicBezTo>
                  <a:pt x="1011657" y="598575"/>
                  <a:pt x="408654" y="647284"/>
                  <a:pt x="0" y="631825"/>
                </a:cubicBezTo>
                <a:cubicBezTo>
                  <a:pt x="-24132" y="420147"/>
                  <a:pt x="22896" y="295472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616734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3000" dirty="0" err="1"/>
              <a:t>mạ</a:t>
            </a:r>
            <a:r>
              <a:rPr lang="en-US" altLang="en-US" sz="3000" dirty="0"/>
              <a:t> non</a:t>
            </a: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A73F4794-4882-47A8-A707-D9BC1DBB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3225835"/>
            <a:ext cx="3401291" cy="631825"/>
          </a:xfrm>
          <a:custGeom>
            <a:avLst/>
            <a:gdLst>
              <a:gd name="connsiteX0" fmla="*/ 0 w 3401291"/>
              <a:gd name="connsiteY0" fmla="*/ 0 h 631825"/>
              <a:gd name="connsiteX1" fmla="*/ 612232 w 3401291"/>
              <a:gd name="connsiteY1" fmla="*/ 0 h 631825"/>
              <a:gd name="connsiteX2" fmla="*/ 1258478 w 3401291"/>
              <a:gd name="connsiteY2" fmla="*/ 0 h 631825"/>
              <a:gd name="connsiteX3" fmla="*/ 1904723 w 3401291"/>
              <a:gd name="connsiteY3" fmla="*/ 0 h 631825"/>
              <a:gd name="connsiteX4" fmla="*/ 2653007 w 3401291"/>
              <a:gd name="connsiteY4" fmla="*/ 0 h 631825"/>
              <a:gd name="connsiteX5" fmla="*/ 3401291 w 3401291"/>
              <a:gd name="connsiteY5" fmla="*/ 0 h 631825"/>
              <a:gd name="connsiteX6" fmla="*/ 3401291 w 3401291"/>
              <a:gd name="connsiteY6" fmla="*/ 631825 h 631825"/>
              <a:gd name="connsiteX7" fmla="*/ 2823072 w 3401291"/>
              <a:gd name="connsiteY7" fmla="*/ 631825 h 631825"/>
              <a:gd name="connsiteX8" fmla="*/ 2244852 w 3401291"/>
              <a:gd name="connsiteY8" fmla="*/ 631825 h 631825"/>
              <a:gd name="connsiteX9" fmla="*/ 1666633 w 3401291"/>
              <a:gd name="connsiteY9" fmla="*/ 631825 h 631825"/>
              <a:gd name="connsiteX10" fmla="*/ 986374 w 3401291"/>
              <a:gd name="connsiteY10" fmla="*/ 631825 h 631825"/>
              <a:gd name="connsiteX11" fmla="*/ 0 w 3401291"/>
              <a:gd name="connsiteY11" fmla="*/ 631825 h 631825"/>
              <a:gd name="connsiteX12" fmla="*/ 0 w 3401291"/>
              <a:gd name="connsiteY12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1291" h="631825" fill="none" extrusionOk="0">
                <a:moveTo>
                  <a:pt x="0" y="0"/>
                </a:moveTo>
                <a:cubicBezTo>
                  <a:pt x="201052" y="8821"/>
                  <a:pt x="406872" y="-24589"/>
                  <a:pt x="612232" y="0"/>
                </a:cubicBezTo>
                <a:cubicBezTo>
                  <a:pt x="817592" y="24589"/>
                  <a:pt x="1109023" y="20551"/>
                  <a:pt x="1258478" y="0"/>
                </a:cubicBezTo>
                <a:cubicBezTo>
                  <a:pt x="1407933" y="-20551"/>
                  <a:pt x="1664103" y="9986"/>
                  <a:pt x="1904723" y="0"/>
                </a:cubicBezTo>
                <a:cubicBezTo>
                  <a:pt x="2145344" y="-9986"/>
                  <a:pt x="2408234" y="18279"/>
                  <a:pt x="2653007" y="0"/>
                </a:cubicBezTo>
                <a:cubicBezTo>
                  <a:pt x="2897780" y="-18279"/>
                  <a:pt x="3110597" y="-27865"/>
                  <a:pt x="3401291" y="0"/>
                </a:cubicBezTo>
                <a:cubicBezTo>
                  <a:pt x="3423836" y="149458"/>
                  <a:pt x="3401890" y="325381"/>
                  <a:pt x="3401291" y="631825"/>
                </a:cubicBezTo>
                <a:cubicBezTo>
                  <a:pt x="3229288" y="654528"/>
                  <a:pt x="3068394" y="630962"/>
                  <a:pt x="2823072" y="631825"/>
                </a:cubicBezTo>
                <a:cubicBezTo>
                  <a:pt x="2577750" y="632688"/>
                  <a:pt x="2520591" y="622195"/>
                  <a:pt x="2244852" y="631825"/>
                </a:cubicBezTo>
                <a:cubicBezTo>
                  <a:pt x="1969113" y="641455"/>
                  <a:pt x="1938315" y="660061"/>
                  <a:pt x="1666633" y="631825"/>
                </a:cubicBezTo>
                <a:cubicBezTo>
                  <a:pt x="1394951" y="603589"/>
                  <a:pt x="1188429" y="624259"/>
                  <a:pt x="986374" y="631825"/>
                </a:cubicBezTo>
                <a:cubicBezTo>
                  <a:pt x="784319" y="639391"/>
                  <a:pt x="453093" y="603371"/>
                  <a:pt x="0" y="631825"/>
                </a:cubicBezTo>
                <a:cubicBezTo>
                  <a:pt x="-2925" y="434256"/>
                  <a:pt x="-13791" y="291309"/>
                  <a:pt x="0" y="0"/>
                </a:cubicBezTo>
                <a:close/>
              </a:path>
              <a:path w="3401291" h="631825" stroke="0" extrusionOk="0">
                <a:moveTo>
                  <a:pt x="0" y="0"/>
                </a:moveTo>
                <a:cubicBezTo>
                  <a:pt x="333143" y="10559"/>
                  <a:pt x="565624" y="7689"/>
                  <a:pt x="714271" y="0"/>
                </a:cubicBezTo>
                <a:cubicBezTo>
                  <a:pt x="862918" y="-7689"/>
                  <a:pt x="1171522" y="-23451"/>
                  <a:pt x="1326503" y="0"/>
                </a:cubicBezTo>
                <a:cubicBezTo>
                  <a:pt x="1481484" y="23451"/>
                  <a:pt x="1800376" y="27600"/>
                  <a:pt x="2006762" y="0"/>
                </a:cubicBezTo>
                <a:cubicBezTo>
                  <a:pt x="2213148" y="-27600"/>
                  <a:pt x="2511965" y="-4833"/>
                  <a:pt x="2721033" y="0"/>
                </a:cubicBezTo>
                <a:cubicBezTo>
                  <a:pt x="2930101" y="4833"/>
                  <a:pt x="3208026" y="-18884"/>
                  <a:pt x="3401291" y="0"/>
                </a:cubicBezTo>
                <a:cubicBezTo>
                  <a:pt x="3427468" y="262243"/>
                  <a:pt x="3391936" y="410100"/>
                  <a:pt x="3401291" y="631825"/>
                </a:cubicBezTo>
                <a:cubicBezTo>
                  <a:pt x="3160386" y="600035"/>
                  <a:pt x="2818969" y="613222"/>
                  <a:pt x="2653007" y="631825"/>
                </a:cubicBezTo>
                <a:cubicBezTo>
                  <a:pt x="2487045" y="650428"/>
                  <a:pt x="2233522" y="659240"/>
                  <a:pt x="1938736" y="631825"/>
                </a:cubicBezTo>
                <a:cubicBezTo>
                  <a:pt x="1643950" y="604410"/>
                  <a:pt x="1495310" y="652161"/>
                  <a:pt x="1360516" y="631825"/>
                </a:cubicBezTo>
                <a:cubicBezTo>
                  <a:pt x="1225722" y="611489"/>
                  <a:pt x="881456" y="628541"/>
                  <a:pt x="646245" y="631825"/>
                </a:cubicBezTo>
                <a:cubicBezTo>
                  <a:pt x="411034" y="635109"/>
                  <a:pt x="269998" y="641069"/>
                  <a:pt x="0" y="631825"/>
                </a:cubicBezTo>
                <a:cubicBezTo>
                  <a:pt x="-26737" y="497360"/>
                  <a:pt x="-20133" y="286163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887867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3000" dirty="0" err="1"/>
              <a:t>ngàn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khe</a:t>
            </a:r>
            <a:endParaRPr lang="en-US" altLang="en-US" sz="3000" dirty="0"/>
          </a:p>
        </p:txBody>
      </p:sp>
      <p:pic>
        <p:nvPicPr>
          <p:cNvPr id="41" name="Google Shape;183;p5">
            <a:extLst>
              <a:ext uri="{FF2B5EF4-FFF2-40B4-BE49-F238E27FC236}">
                <a16:creationId xmlns:a16="http://schemas.microsoft.com/office/drawing/2014/main" id="{A4956CEF-D3D5-45B2-8F72-A211B01CCB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839" r="64597" b="4810"/>
          <a:stretch/>
        </p:blipFill>
        <p:spPr>
          <a:xfrm>
            <a:off x="732148" y="1268556"/>
            <a:ext cx="1011636" cy="1379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2" name="Google Shape;183;p5">
            <a:extLst>
              <a:ext uri="{FF2B5EF4-FFF2-40B4-BE49-F238E27FC236}">
                <a16:creationId xmlns:a16="http://schemas.microsoft.com/office/drawing/2014/main" id="{D1CD3817-DEFF-49C9-96C8-5BEE37A987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839" r="64597" b="4810"/>
          <a:stretch/>
        </p:blipFill>
        <p:spPr>
          <a:xfrm>
            <a:off x="3919758" y="1225838"/>
            <a:ext cx="1011636" cy="1379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3" name="Google Shape;183;p5">
            <a:extLst>
              <a:ext uri="{FF2B5EF4-FFF2-40B4-BE49-F238E27FC236}">
                <a16:creationId xmlns:a16="http://schemas.microsoft.com/office/drawing/2014/main" id="{6DCC076A-7F53-4009-B6FB-513716FEB5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839" r="64597" b="4810"/>
          <a:stretch/>
        </p:blipFill>
        <p:spPr>
          <a:xfrm>
            <a:off x="7617051" y="1201286"/>
            <a:ext cx="1011636" cy="1379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4" name="Google Shape;183;p5">
            <a:extLst>
              <a:ext uri="{FF2B5EF4-FFF2-40B4-BE49-F238E27FC236}">
                <a16:creationId xmlns:a16="http://schemas.microsoft.com/office/drawing/2014/main" id="{5609B253-8994-4E44-951A-A5078E0D9F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839" r="64597" b="4810"/>
          <a:stretch/>
        </p:blipFill>
        <p:spPr>
          <a:xfrm>
            <a:off x="1798948" y="2468579"/>
            <a:ext cx="1011636" cy="1379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5" name="Google Shape;183;p5">
            <a:extLst>
              <a:ext uri="{FF2B5EF4-FFF2-40B4-BE49-F238E27FC236}">
                <a16:creationId xmlns:a16="http://schemas.microsoft.com/office/drawing/2014/main" id="{A81CFCF2-6F20-43FB-899E-8CAC67DE53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839" r="64597" b="4810"/>
          <a:stretch/>
        </p:blipFill>
        <p:spPr>
          <a:xfrm>
            <a:off x="5801957" y="2468578"/>
            <a:ext cx="1011636" cy="1379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/>
          <p:nvPr/>
        </p:nvSpPr>
        <p:spPr>
          <a:xfrm>
            <a:off x="990600" y="490954"/>
            <a:ext cx="10210800" cy="5382962"/>
          </a:xfrm>
          <a:custGeom>
            <a:avLst/>
            <a:gdLst/>
            <a:ahLst/>
            <a:cxnLst/>
            <a:rect l="l" t="t" r="r" b="b"/>
            <a:pathLst>
              <a:path w="10210800" h="5382962" extrusionOk="0">
                <a:moveTo>
                  <a:pt x="0" y="0"/>
                </a:moveTo>
                <a:cubicBezTo>
                  <a:pt x="195031" y="-53980"/>
                  <a:pt x="251449" y="27797"/>
                  <a:pt x="465159" y="0"/>
                </a:cubicBezTo>
                <a:cubicBezTo>
                  <a:pt x="678869" y="-27797"/>
                  <a:pt x="993849" y="61836"/>
                  <a:pt x="1134533" y="0"/>
                </a:cubicBezTo>
                <a:cubicBezTo>
                  <a:pt x="1275217" y="-61836"/>
                  <a:pt x="1372206" y="4905"/>
                  <a:pt x="1497584" y="0"/>
                </a:cubicBezTo>
                <a:cubicBezTo>
                  <a:pt x="1622962" y="-4905"/>
                  <a:pt x="1888916" y="5795"/>
                  <a:pt x="2269067" y="0"/>
                </a:cubicBezTo>
                <a:cubicBezTo>
                  <a:pt x="2649218" y="-5795"/>
                  <a:pt x="2617471" y="22734"/>
                  <a:pt x="2734225" y="0"/>
                </a:cubicBezTo>
                <a:cubicBezTo>
                  <a:pt x="2850979" y="-22734"/>
                  <a:pt x="2865209" y="5716"/>
                  <a:pt x="2995168" y="0"/>
                </a:cubicBezTo>
                <a:cubicBezTo>
                  <a:pt x="3125127" y="-5716"/>
                  <a:pt x="3276686" y="7597"/>
                  <a:pt x="3460327" y="0"/>
                </a:cubicBezTo>
                <a:cubicBezTo>
                  <a:pt x="3643968" y="-7597"/>
                  <a:pt x="3631924" y="21842"/>
                  <a:pt x="3721269" y="0"/>
                </a:cubicBezTo>
                <a:cubicBezTo>
                  <a:pt x="3810614" y="-21842"/>
                  <a:pt x="3854167" y="14519"/>
                  <a:pt x="3982212" y="0"/>
                </a:cubicBezTo>
                <a:cubicBezTo>
                  <a:pt x="4110257" y="-14519"/>
                  <a:pt x="4350296" y="53108"/>
                  <a:pt x="4447371" y="0"/>
                </a:cubicBezTo>
                <a:cubicBezTo>
                  <a:pt x="4544446" y="-53108"/>
                  <a:pt x="4752002" y="40785"/>
                  <a:pt x="5014637" y="0"/>
                </a:cubicBezTo>
                <a:cubicBezTo>
                  <a:pt x="5277272" y="-40785"/>
                  <a:pt x="5275462" y="36928"/>
                  <a:pt x="5377688" y="0"/>
                </a:cubicBezTo>
                <a:cubicBezTo>
                  <a:pt x="5479914" y="-36928"/>
                  <a:pt x="5586102" y="39321"/>
                  <a:pt x="5740739" y="0"/>
                </a:cubicBezTo>
                <a:cubicBezTo>
                  <a:pt x="5895376" y="-39321"/>
                  <a:pt x="6077011" y="23227"/>
                  <a:pt x="6410113" y="0"/>
                </a:cubicBezTo>
                <a:cubicBezTo>
                  <a:pt x="6743215" y="-23227"/>
                  <a:pt x="6656396" y="44849"/>
                  <a:pt x="6875272" y="0"/>
                </a:cubicBezTo>
                <a:cubicBezTo>
                  <a:pt x="7094148" y="-44849"/>
                  <a:pt x="7266867" y="4781"/>
                  <a:pt x="7646755" y="0"/>
                </a:cubicBezTo>
                <a:cubicBezTo>
                  <a:pt x="8026643" y="-4781"/>
                  <a:pt x="7806750" y="11276"/>
                  <a:pt x="7907697" y="0"/>
                </a:cubicBezTo>
                <a:cubicBezTo>
                  <a:pt x="8008644" y="-11276"/>
                  <a:pt x="8295076" y="58088"/>
                  <a:pt x="8474964" y="0"/>
                </a:cubicBezTo>
                <a:cubicBezTo>
                  <a:pt x="8654852" y="-58088"/>
                  <a:pt x="8656679" y="4178"/>
                  <a:pt x="8735907" y="0"/>
                </a:cubicBezTo>
                <a:cubicBezTo>
                  <a:pt x="8815135" y="-4178"/>
                  <a:pt x="8918084" y="25303"/>
                  <a:pt x="8996849" y="0"/>
                </a:cubicBezTo>
                <a:cubicBezTo>
                  <a:pt x="9075614" y="-25303"/>
                  <a:pt x="9385931" y="13900"/>
                  <a:pt x="9564116" y="0"/>
                </a:cubicBezTo>
                <a:cubicBezTo>
                  <a:pt x="9742301" y="-13900"/>
                  <a:pt x="9961793" y="52321"/>
                  <a:pt x="10210800" y="0"/>
                </a:cubicBezTo>
                <a:cubicBezTo>
                  <a:pt x="10248687" y="158122"/>
                  <a:pt x="10169995" y="271264"/>
                  <a:pt x="10210800" y="490448"/>
                </a:cubicBezTo>
                <a:cubicBezTo>
                  <a:pt x="10251605" y="709632"/>
                  <a:pt x="10208358" y="777917"/>
                  <a:pt x="10210800" y="980895"/>
                </a:cubicBezTo>
                <a:cubicBezTo>
                  <a:pt x="10213242" y="1183873"/>
                  <a:pt x="10145017" y="1324569"/>
                  <a:pt x="10210800" y="1579002"/>
                </a:cubicBezTo>
                <a:cubicBezTo>
                  <a:pt x="10276583" y="1833435"/>
                  <a:pt x="10205255" y="1916497"/>
                  <a:pt x="10210800" y="2123279"/>
                </a:cubicBezTo>
                <a:cubicBezTo>
                  <a:pt x="10216345" y="2330061"/>
                  <a:pt x="10195400" y="2399488"/>
                  <a:pt x="10210800" y="2559897"/>
                </a:cubicBezTo>
                <a:cubicBezTo>
                  <a:pt x="10226200" y="2720306"/>
                  <a:pt x="10157759" y="2910310"/>
                  <a:pt x="10210800" y="3211834"/>
                </a:cubicBezTo>
                <a:cubicBezTo>
                  <a:pt x="10263841" y="3513358"/>
                  <a:pt x="10177707" y="3514332"/>
                  <a:pt x="10210800" y="3756111"/>
                </a:cubicBezTo>
                <a:cubicBezTo>
                  <a:pt x="10243893" y="3997890"/>
                  <a:pt x="10141998" y="4105544"/>
                  <a:pt x="10210800" y="4408048"/>
                </a:cubicBezTo>
                <a:cubicBezTo>
                  <a:pt x="10279602" y="4710552"/>
                  <a:pt x="10167046" y="5184811"/>
                  <a:pt x="10210800" y="5382962"/>
                </a:cubicBezTo>
                <a:cubicBezTo>
                  <a:pt x="9980834" y="5416191"/>
                  <a:pt x="9696472" y="5315735"/>
                  <a:pt x="9541425" y="5382962"/>
                </a:cubicBezTo>
                <a:cubicBezTo>
                  <a:pt x="9386379" y="5450189"/>
                  <a:pt x="8960996" y="5345083"/>
                  <a:pt x="8769943" y="5382962"/>
                </a:cubicBezTo>
                <a:cubicBezTo>
                  <a:pt x="8578890" y="5420841"/>
                  <a:pt x="8510543" y="5335250"/>
                  <a:pt x="8304784" y="5382962"/>
                </a:cubicBezTo>
                <a:cubicBezTo>
                  <a:pt x="8099025" y="5430674"/>
                  <a:pt x="8082394" y="5380916"/>
                  <a:pt x="7941733" y="5382962"/>
                </a:cubicBezTo>
                <a:cubicBezTo>
                  <a:pt x="7801072" y="5385008"/>
                  <a:pt x="7704770" y="5370106"/>
                  <a:pt x="7476575" y="5382962"/>
                </a:cubicBezTo>
                <a:cubicBezTo>
                  <a:pt x="7248380" y="5395818"/>
                  <a:pt x="7285678" y="5369826"/>
                  <a:pt x="7113524" y="5382962"/>
                </a:cubicBezTo>
                <a:cubicBezTo>
                  <a:pt x="6941370" y="5396098"/>
                  <a:pt x="6861812" y="5357030"/>
                  <a:pt x="6648365" y="5382962"/>
                </a:cubicBezTo>
                <a:cubicBezTo>
                  <a:pt x="6434918" y="5408894"/>
                  <a:pt x="6359960" y="5368850"/>
                  <a:pt x="6285315" y="5382962"/>
                </a:cubicBezTo>
                <a:cubicBezTo>
                  <a:pt x="6210670" y="5397074"/>
                  <a:pt x="5821011" y="5367753"/>
                  <a:pt x="5615940" y="5382962"/>
                </a:cubicBezTo>
                <a:cubicBezTo>
                  <a:pt x="5410869" y="5398171"/>
                  <a:pt x="5060372" y="5340486"/>
                  <a:pt x="4844457" y="5382962"/>
                </a:cubicBezTo>
                <a:cubicBezTo>
                  <a:pt x="4628542" y="5425438"/>
                  <a:pt x="4261702" y="5366043"/>
                  <a:pt x="4072975" y="5382962"/>
                </a:cubicBezTo>
                <a:cubicBezTo>
                  <a:pt x="3884248" y="5399881"/>
                  <a:pt x="3792252" y="5356591"/>
                  <a:pt x="3709924" y="5382962"/>
                </a:cubicBezTo>
                <a:cubicBezTo>
                  <a:pt x="3627596" y="5409333"/>
                  <a:pt x="3533798" y="5379113"/>
                  <a:pt x="3448981" y="5382962"/>
                </a:cubicBezTo>
                <a:cubicBezTo>
                  <a:pt x="3364164" y="5386811"/>
                  <a:pt x="3135141" y="5317387"/>
                  <a:pt x="2881715" y="5382962"/>
                </a:cubicBezTo>
                <a:cubicBezTo>
                  <a:pt x="2628289" y="5448537"/>
                  <a:pt x="2546130" y="5367506"/>
                  <a:pt x="2314448" y="5382962"/>
                </a:cubicBezTo>
                <a:cubicBezTo>
                  <a:pt x="2082766" y="5398418"/>
                  <a:pt x="1845064" y="5330503"/>
                  <a:pt x="1645073" y="5382962"/>
                </a:cubicBezTo>
                <a:cubicBezTo>
                  <a:pt x="1445083" y="5435421"/>
                  <a:pt x="1366693" y="5378009"/>
                  <a:pt x="1282023" y="5382962"/>
                </a:cubicBezTo>
                <a:cubicBezTo>
                  <a:pt x="1197353" y="5387915"/>
                  <a:pt x="1086704" y="5351809"/>
                  <a:pt x="1021080" y="5382962"/>
                </a:cubicBezTo>
                <a:cubicBezTo>
                  <a:pt x="955456" y="5414115"/>
                  <a:pt x="742045" y="5334344"/>
                  <a:pt x="555921" y="5382962"/>
                </a:cubicBezTo>
                <a:cubicBezTo>
                  <a:pt x="369797" y="5431580"/>
                  <a:pt x="150919" y="5332601"/>
                  <a:pt x="0" y="5382962"/>
                </a:cubicBezTo>
                <a:cubicBezTo>
                  <a:pt x="-58578" y="5257630"/>
                  <a:pt x="47292" y="5078222"/>
                  <a:pt x="0" y="4838685"/>
                </a:cubicBezTo>
                <a:cubicBezTo>
                  <a:pt x="-47292" y="4599148"/>
                  <a:pt x="761" y="4422308"/>
                  <a:pt x="0" y="4132919"/>
                </a:cubicBezTo>
                <a:cubicBezTo>
                  <a:pt x="-761" y="3843530"/>
                  <a:pt x="10133" y="3660720"/>
                  <a:pt x="0" y="3427152"/>
                </a:cubicBezTo>
                <a:cubicBezTo>
                  <a:pt x="-10133" y="3193584"/>
                  <a:pt x="42502" y="3021948"/>
                  <a:pt x="0" y="2829046"/>
                </a:cubicBezTo>
                <a:cubicBezTo>
                  <a:pt x="-42502" y="2636144"/>
                  <a:pt x="46487" y="2387231"/>
                  <a:pt x="0" y="2230939"/>
                </a:cubicBezTo>
                <a:cubicBezTo>
                  <a:pt x="-46487" y="2074647"/>
                  <a:pt x="75553" y="1730189"/>
                  <a:pt x="0" y="1579002"/>
                </a:cubicBezTo>
                <a:cubicBezTo>
                  <a:pt x="-75553" y="1427815"/>
                  <a:pt x="28749" y="1176916"/>
                  <a:pt x="0" y="873236"/>
                </a:cubicBezTo>
                <a:cubicBezTo>
                  <a:pt x="-28749" y="569556"/>
                  <a:pt x="58237" y="250443"/>
                  <a:pt x="0" y="0"/>
                </a:cubicBezTo>
                <a:close/>
              </a:path>
            </a:pathLst>
          </a:custGeom>
          <a:noFill/>
          <a:ln w="57150" cap="flat" cmpd="sng">
            <a:solidFill>
              <a:schemeClr val="accent6">
                <a:lumMod val="5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9409592" y="168418"/>
            <a:ext cx="1249679" cy="7213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317" name="Google Shape;317;p10"/>
          <p:cNvSpPr/>
          <p:nvPr/>
        </p:nvSpPr>
        <p:spPr>
          <a:xfrm>
            <a:off x="260401" y="216351"/>
            <a:ext cx="1794313" cy="108943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i"/>
              <a:buNone/>
            </a:pPr>
            <a:endParaRPr sz="1800">
              <a:solidFill>
                <a:schemeClr val="dk1"/>
              </a:solidFill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48" name="文本框 31">
            <a:extLst>
              <a:ext uri="{FF2B5EF4-FFF2-40B4-BE49-F238E27FC236}">
                <a16:creationId xmlns:a16="http://schemas.microsoft.com/office/drawing/2014/main" id="{16C05926-06A5-4C14-8676-5F4143FE0ADD}"/>
              </a:ext>
            </a:extLst>
          </p:cNvPr>
          <p:cNvSpPr txBox="1"/>
          <p:nvPr/>
        </p:nvSpPr>
        <p:spPr>
          <a:xfrm>
            <a:off x="5272186" y="991378"/>
            <a:ext cx="1074243" cy="2782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圆角矩形 7">
            <a:extLst>
              <a:ext uri="{FF2B5EF4-FFF2-40B4-BE49-F238E27FC236}">
                <a16:creationId xmlns:a16="http://schemas.microsoft.com/office/drawing/2014/main" id="{7CF96B80-3FB0-43B1-AD0D-CF084360F2BF}"/>
              </a:ext>
            </a:extLst>
          </p:cNvPr>
          <p:cNvSpPr/>
          <p:nvPr/>
        </p:nvSpPr>
        <p:spPr>
          <a:xfrm>
            <a:off x="4233014" y="185230"/>
            <a:ext cx="3152585" cy="948042"/>
          </a:xfrm>
          <a:prstGeom prst="roundRect">
            <a:avLst>
              <a:gd name="adj" fmla="val 22936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vi-VN" altLang="zh-CN" sz="5400" kern="1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Lưu ý</a:t>
            </a:r>
            <a:endParaRPr lang="en-US" altLang="zh-CN" sz="5400" kern="1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BB37E8-4D9D-4EFA-9209-2C6C22EBDE1F}"/>
              </a:ext>
            </a:extLst>
          </p:cNvPr>
          <p:cNvGrpSpPr/>
          <p:nvPr/>
        </p:nvGrpSpPr>
        <p:grpSpPr>
          <a:xfrm>
            <a:off x="1377267" y="1454029"/>
            <a:ext cx="9282004" cy="948042"/>
            <a:chOff x="673424" y="1181014"/>
            <a:chExt cx="7543769" cy="948042"/>
          </a:xfrm>
        </p:grpSpPr>
        <p:sp>
          <p:nvSpPr>
            <p:cNvPr id="54" name="Rounded Rectangle 96">
              <a:extLst>
                <a:ext uri="{FF2B5EF4-FFF2-40B4-BE49-F238E27FC236}">
                  <a16:creationId xmlns:a16="http://schemas.microsoft.com/office/drawing/2014/main" id="{DB046E8A-FFA4-4E3D-9B92-AB37FD3DEF87}"/>
                </a:ext>
              </a:extLst>
            </p:cNvPr>
            <p:cNvSpPr/>
            <p:nvPr/>
          </p:nvSpPr>
          <p:spPr>
            <a:xfrm>
              <a:off x="1372560" y="1181014"/>
              <a:ext cx="6844633" cy="948042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vi-VN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 viết đúng tư thế, trình bày đúng hình thức bài thơ.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DFF211E-C611-4799-BE01-41956D1DB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2388" r="72750"/>
            <a:stretch/>
          </p:blipFill>
          <p:spPr>
            <a:xfrm>
              <a:off x="673424" y="1245360"/>
              <a:ext cx="643995" cy="765886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168508-640B-4348-8956-05F8EEBCB760}"/>
              </a:ext>
            </a:extLst>
          </p:cNvPr>
          <p:cNvGrpSpPr/>
          <p:nvPr/>
        </p:nvGrpSpPr>
        <p:grpSpPr>
          <a:xfrm>
            <a:off x="1400212" y="2939835"/>
            <a:ext cx="8042979" cy="765886"/>
            <a:chOff x="673424" y="2188807"/>
            <a:chExt cx="7680841" cy="765886"/>
          </a:xfrm>
        </p:grpSpPr>
        <p:sp>
          <p:nvSpPr>
            <p:cNvPr id="57" name="Rounded Rectangle 104">
              <a:extLst>
                <a:ext uri="{FF2B5EF4-FFF2-40B4-BE49-F238E27FC236}">
                  <a16:creationId xmlns:a16="http://schemas.microsoft.com/office/drawing/2014/main" id="{29327A6B-ED35-472C-BE70-B7A5E6E3F9F1}"/>
                </a:ext>
              </a:extLst>
            </p:cNvPr>
            <p:cNvSpPr/>
            <p:nvPr/>
          </p:nvSpPr>
          <p:spPr>
            <a:xfrm>
              <a:off x="1545725" y="2241724"/>
              <a:ext cx="6808540" cy="559789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chữ cái đầu mỗi câu thơ.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B2B465F-144B-4B5F-894D-6A8FBBEF6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2388" r="72750"/>
            <a:stretch/>
          </p:blipFill>
          <p:spPr>
            <a:xfrm>
              <a:off x="673424" y="2188807"/>
              <a:ext cx="643995" cy="76588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8E62018-04E5-437E-AF67-7DF320713C56}"/>
              </a:ext>
            </a:extLst>
          </p:cNvPr>
          <p:cNvGrpSpPr/>
          <p:nvPr/>
        </p:nvGrpSpPr>
        <p:grpSpPr>
          <a:xfrm>
            <a:off x="1400212" y="3907277"/>
            <a:ext cx="8020034" cy="765886"/>
            <a:chOff x="673424" y="3041854"/>
            <a:chExt cx="7658929" cy="765886"/>
          </a:xfrm>
        </p:grpSpPr>
        <p:sp>
          <p:nvSpPr>
            <p:cNvPr id="60" name="Rounded Rectangle 107">
              <a:extLst>
                <a:ext uri="{FF2B5EF4-FFF2-40B4-BE49-F238E27FC236}">
                  <a16:creationId xmlns:a16="http://schemas.microsoft.com/office/drawing/2014/main" id="{45176036-D06E-406B-8510-CC42B5023281}"/>
                </a:ext>
              </a:extLst>
            </p:cNvPr>
            <p:cNvSpPr/>
            <p:nvPr/>
          </p:nvSpPr>
          <p:spPr>
            <a:xfrm>
              <a:off x="1505096" y="3126205"/>
              <a:ext cx="6827257" cy="559788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dấu thanh đúng vị trí.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DD0CC77-8D7B-4C6C-AC2F-80F96572D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2388" r="72750"/>
            <a:stretch/>
          </p:blipFill>
          <p:spPr>
            <a:xfrm>
              <a:off x="673424" y="3041854"/>
              <a:ext cx="643995" cy="76588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6EFFFD-9A7C-4348-8C97-B1EE6CE35A55}"/>
              </a:ext>
            </a:extLst>
          </p:cNvPr>
          <p:cNvGrpSpPr/>
          <p:nvPr/>
        </p:nvGrpSpPr>
        <p:grpSpPr>
          <a:xfrm>
            <a:off x="1400212" y="4835590"/>
            <a:ext cx="7993426" cy="768436"/>
            <a:chOff x="673423" y="3847063"/>
            <a:chExt cx="7633519" cy="768436"/>
          </a:xfrm>
        </p:grpSpPr>
        <p:sp>
          <p:nvSpPr>
            <p:cNvPr id="63" name="Rounded Rectangle 110">
              <a:extLst>
                <a:ext uri="{FF2B5EF4-FFF2-40B4-BE49-F238E27FC236}">
                  <a16:creationId xmlns:a16="http://schemas.microsoft.com/office/drawing/2014/main" id="{F33F6D3C-0179-4209-9DFE-B8DE17C8441C}"/>
                </a:ext>
              </a:extLst>
            </p:cNvPr>
            <p:cNvSpPr/>
            <p:nvPr/>
          </p:nvSpPr>
          <p:spPr>
            <a:xfrm>
              <a:off x="1469574" y="3847063"/>
              <a:ext cx="6837368" cy="559788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lại bài, kiểm tra lỗi chính tả.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22C9878-798E-4745-AD70-2C78C6DAD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2388" r="72750"/>
            <a:stretch/>
          </p:blipFill>
          <p:spPr>
            <a:xfrm>
              <a:off x="673423" y="3849613"/>
              <a:ext cx="643995" cy="7658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B587EE-60B0-4E91-A0DD-E58E505FE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559" y="4275802"/>
            <a:ext cx="2920040" cy="2372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rgbClr val="000000"/>
      </a:dk1>
      <a:lt1>
        <a:srgbClr val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492</Words>
  <Application>Microsoft Office PowerPoint</Application>
  <PresentationFormat>Widescreen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iCiel Cadena</vt:lpstr>
      <vt:lpstr>Hammersmith One</vt:lpstr>
      <vt:lpstr>Londrina Solid</vt:lpstr>
      <vt:lpstr>arial</vt:lpstr>
      <vt:lpstr>Oi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</dc:creator>
  <cp:lastModifiedBy>Swift3</cp:lastModifiedBy>
  <cp:revision>10</cp:revision>
  <dcterms:created xsi:type="dcterms:W3CDTF">2021-12-12T00:14:00Z</dcterms:created>
  <dcterms:modified xsi:type="dcterms:W3CDTF">2022-05-03T14:27:44Z</dcterms:modified>
</cp:coreProperties>
</file>