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8"/>
  </p:notesMasterIdLst>
  <p:sldIdLst>
    <p:sldId id="338" r:id="rId2"/>
    <p:sldId id="256" r:id="rId3"/>
    <p:sldId id="261" r:id="rId4"/>
    <p:sldId id="260" r:id="rId5"/>
    <p:sldId id="312" r:id="rId6"/>
    <p:sldId id="313" r:id="rId7"/>
    <p:sldId id="314" r:id="rId8"/>
    <p:sldId id="330" r:id="rId9"/>
    <p:sldId id="322" r:id="rId10"/>
    <p:sldId id="262" r:id="rId11"/>
    <p:sldId id="331" r:id="rId12"/>
    <p:sldId id="332" r:id="rId13"/>
    <p:sldId id="333" r:id="rId14"/>
    <p:sldId id="334" r:id="rId15"/>
    <p:sldId id="317" r:id="rId16"/>
    <p:sldId id="318" r:id="rId17"/>
    <p:sldId id="335" r:id="rId18"/>
    <p:sldId id="336" r:id="rId19"/>
    <p:sldId id="337" r:id="rId20"/>
    <p:sldId id="321" r:id="rId21"/>
    <p:sldId id="323" r:id="rId22"/>
    <p:sldId id="325" r:id="rId23"/>
    <p:sldId id="327" r:id="rId24"/>
    <p:sldId id="329" r:id="rId25"/>
    <p:sldId id="288" r:id="rId26"/>
    <p:sldId id="268" r:id="rId2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9"/>
      <p:bold r:id="rId30"/>
      <p:italic r:id="rId31"/>
      <p:boldItalic r:id="rId32"/>
    </p:embeddedFont>
    <p:embeddedFont>
      <p:font typeface="Londrina Solid" panose="020B0604020202020204" charset="0"/>
      <p:regular r:id="rId33"/>
    </p:embeddedFont>
    <p:embeddedFont>
      <p:font typeface="Nunito Light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8AE24-BC5D-4380-AA47-7534F1EEB189}">
  <a:tblStyle styleId="{4988AE24-BC5D-4380-AA47-7534F1EEB1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6F8A14-4804-4047-9147-CAEE2CE4B8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560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03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61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55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86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77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181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256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641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90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895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11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114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879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643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476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925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158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100b10bd4da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100b10bd4da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602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49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0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14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91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77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45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0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62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3394811" y="3575140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209561" y="384361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323911" y="473196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2364950" y="2218196"/>
            <a:ext cx="441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986100" y="1263900"/>
            <a:ext cx="11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1647346" y="3376538"/>
            <a:ext cx="58494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47" name="Google Shape;47;p3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71862" y="15063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39" name="Google Shape;139;p6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0000" y="1679825"/>
            <a:ext cx="4527900" cy="29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67" name="Google Shape;167;p7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08825" y="892588"/>
            <a:ext cx="4914900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3" name="Google Shape;193;p8"/>
          <p:cNvGrpSpPr/>
          <p:nvPr/>
        </p:nvGrpSpPr>
        <p:grpSpPr>
          <a:xfrm>
            <a:off x="221283" y="253791"/>
            <a:ext cx="8716887" cy="4676750"/>
            <a:chOff x="221283" y="253791"/>
            <a:chExt cx="8716887" cy="4676750"/>
          </a:xfrm>
        </p:grpSpPr>
        <p:sp>
          <p:nvSpPr>
            <p:cNvPr id="194" name="Google Shape;194;p8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7271887" y="5735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7290339" y="182752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974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607067" y="43659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74037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351" name="Google Shape;351;p1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>
            <a:spLocks noGrp="1"/>
          </p:cNvSpPr>
          <p:nvPr>
            <p:ph type="title"/>
          </p:nvPr>
        </p:nvSpPr>
        <p:spPr>
          <a:xfrm>
            <a:off x="93762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subTitle" idx="1"/>
          </p:nvPr>
        </p:nvSpPr>
        <p:spPr>
          <a:xfrm>
            <a:off x="93762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4"/>
          <p:cNvSpPr txBox="1">
            <a:spLocks noGrp="1"/>
          </p:cNvSpPr>
          <p:nvPr>
            <p:ph type="title" idx="2"/>
          </p:nvPr>
        </p:nvSpPr>
        <p:spPr>
          <a:xfrm>
            <a:off x="348434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subTitle" idx="3"/>
          </p:nvPr>
        </p:nvSpPr>
        <p:spPr>
          <a:xfrm>
            <a:off x="348434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4"/>
          <p:cNvSpPr txBox="1">
            <a:spLocks noGrp="1"/>
          </p:cNvSpPr>
          <p:nvPr>
            <p:ph type="title" idx="4"/>
          </p:nvPr>
        </p:nvSpPr>
        <p:spPr>
          <a:xfrm>
            <a:off x="6031072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subTitle" idx="5"/>
          </p:nvPr>
        </p:nvSpPr>
        <p:spPr>
          <a:xfrm>
            <a:off x="6031072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4" name="Google Shape;664;p24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665" name="Google Shape;665;p2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9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839" name="Google Shape;839;p29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218326" y="2391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1109587" y="36155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51534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70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33"/>
          <p:cNvGrpSpPr/>
          <p:nvPr/>
        </p:nvGrpSpPr>
        <p:grpSpPr>
          <a:xfrm>
            <a:off x="5481873" y="3026889"/>
            <a:ext cx="1312699" cy="2116611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8047721" y="3049717"/>
            <a:ext cx="1096279" cy="2072464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686233" y="3049717"/>
            <a:ext cx="1312995" cy="2150587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Rectangle 1">
            <a:extLst>
              <a:ext uri="{FF2B5EF4-FFF2-40B4-BE49-F238E27FC236}">
                <a16:creationId xmlns:a16="http://schemas.microsoft.com/office/drawing/2014/main" id="{0A38A173-E9E5-48D4-B294-D770421C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56" y="407509"/>
            <a:ext cx="6524625" cy="2054225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PHÒNG GIÁO DỤC &amp; ĐÀO TẠO QUẬN LONG BIÊN</a:t>
            </a:r>
            <a:endParaRPr lang="en-US" altLang="en-US" sz="15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2100" b="1" dirty="0">
                <a:solidFill>
                  <a:srgbClr val="FFFF00"/>
                </a:solidFill>
                <a:cs typeface="Times New Roman" panose="02020603050405020304" pitchFamily="18" charset="0"/>
              </a:rPr>
              <a:t>TRƯỜNG TIỂU HỌC PHÚC LỢI</a:t>
            </a:r>
            <a:endParaRPr lang="en-US" altLang="en-US" sz="675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1350" b="1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450" b="1" dirty="0">
                <a:solidFill>
                  <a:srgbClr val="FFFF00"/>
                </a:solidFill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n-US" altLang="en-US" sz="1425" b="1" dirty="0">
                <a:solidFill>
                  <a:srgbClr val="FFFF00"/>
                </a:solidFill>
                <a:cs typeface="Times New Roman" panose="02020603050405020304" pitchFamily="18" charset="0"/>
              </a:rPr>
              <a:t>     </a:t>
            </a:r>
            <a:r>
              <a:rPr lang="en-US" altLang="en-US" sz="1350" b="1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000" b="1" dirty="0">
                <a:solidFill>
                  <a:srgbClr val="FFFF0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350" b="1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000" b="1" dirty="0">
                <a:solidFill>
                  <a:srgbClr val="FFFF0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35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" name="Rectangle 1">
            <a:extLst>
              <a:ext uri="{FF2B5EF4-FFF2-40B4-BE49-F238E27FC236}">
                <a16:creationId xmlns:a16="http://schemas.microsoft.com/office/drawing/2014/main" id="{C62CFC99-B788-460E-B70C-BD272F571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6824" y="704634"/>
            <a:ext cx="8327355" cy="35782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450" b="1" dirty="0">
                <a:solidFill>
                  <a:srgbClr val="FFFF00"/>
                </a:solidFill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altLang="en-US" sz="135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endParaRPr lang="en-US" altLang="en-US" sz="13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3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3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3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3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3300" b="1" dirty="0">
                <a:solidFill>
                  <a:srgbClr val="FFFF00"/>
                </a:solidFill>
                <a:cs typeface="Times New Roman" panose="02020603050405020304" pitchFamily="18" charset="0"/>
              </a:rPr>
              <a:t>CHÀO ĐÓN CÁC EM HỌC SINH</a:t>
            </a:r>
            <a:endParaRPr lang="en-US" altLang="en-US" sz="7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3300" b="1" dirty="0">
                <a:solidFill>
                  <a:srgbClr val="FFFF00"/>
                </a:solidFill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1350" b="1" dirty="0">
                <a:solidFill>
                  <a:srgbClr val="FFFF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1425" b="1" dirty="0">
                <a:solidFill>
                  <a:srgbClr val="FFFF00"/>
                </a:solidFill>
                <a:cs typeface="Times New Roman" panose="02020603050405020304" pitchFamily="18" charset="0"/>
              </a:rPr>
              <a:t>     </a:t>
            </a:r>
            <a:r>
              <a:rPr lang="en-US" altLang="en-US" sz="1350" b="1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000" b="1" dirty="0">
                <a:solidFill>
                  <a:srgbClr val="FFFF0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350" b="1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000" b="1" dirty="0">
                <a:solidFill>
                  <a:srgbClr val="FFFF0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35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501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 dirty="0" err="1">
                <a:latin typeface="+mj-lt"/>
              </a:rPr>
              <a:t>Tiếng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trống</a:t>
            </a:r>
            <a:r>
              <a:rPr lang="en-US" sz="2400" dirty="0">
                <a:latin typeface="+mj-lt"/>
              </a:rPr>
              <a:t> vang </a:t>
            </a:r>
            <a:r>
              <a:rPr lang="en-US" sz="2400" dirty="0" err="1">
                <a:latin typeface="+mj-lt"/>
              </a:rPr>
              <a:t>lên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Thầy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giáo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vừa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bước</a:t>
            </a:r>
            <a:r>
              <a:rPr lang="en-US" sz="2400" dirty="0">
                <a:latin typeface="+mj-lt"/>
              </a:rPr>
              <a:t> ra </a:t>
            </a:r>
            <a:r>
              <a:rPr lang="en-US" sz="2400" dirty="0" err="1">
                <a:latin typeface="+mj-lt"/>
              </a:rPr>
              <a:t>khỏi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Vân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mắt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Cậu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nào</a:t>
            </a:r>
            <a:r>
              <a:rPr lang="en-US" sz="2400" dirty="0">
                <a:latin typeface="+mj-lt"/>
              </a:rPr>
              <a:t>? 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nhó</a:t>
            </a:r>
            <a:r>
              <a:rPr lang="en-US" sz="2400" dirty="0">
                <a:latin typeface="+mj-lt"/>
              </a:rPr>
              <a:t>:  </a:t>
            </a:r>
            <a:r>
              <a:rPr lang="en-US" sz="2400" dirty="0" err="1">
                <a:latin typeface="+mj-lt"/>
              </a:rPr>
              <a:t>Tớ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còn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cậu</a:t>
            </a:r>
            <a:r>
              <a:rPr lang="en-US" sz="2400" dirty="0">
                <a:latin typeface="+mj-lt"/>
              </a:rPr>
              <a:t>?  </a:t>
            </a:r>
            <a:r>
              <a:rPr lang="en-US" sz="2400" dirty="0" err="1">
                <a:latin typeface="+mj-lt"/>
              </a:rPr>
              <a:t>Vân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chí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Tớ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hết</a:t>
            </a:r>
            <a:r>
              <a:rPr lang="en-US" sz="2400" dirty="0">
                <a:latin typeface="+mj-lt"/>
              </a:rPr>
              <a:t>.</a:t>
            </a:r>
          </a:p>
          <a:p>
            <a:pPr marL="139700" indent="0" algn="just">
              <a:buNone/>
            </a:pP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thầm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ghen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tị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cậu</a:t>
            </a:r>
            <a:r>
              <a:rPr lang="en-US" sz="2400" dirty="0">
                <a:latin typeface="+mj-lt"/>
              </a:rPr>
              <a:t> ta </a:t>
            </a:r>
            <a:r>
              <a:rPr lang="en-US" sz="2400" dirty="0" err="1">
                <a:latin typeface="+mj-lt"/>
              </a:rPr>
              <a:t>rồi</a:t>
            </a:r>
            <a:r>
              <a:rPr lang="en-US" sz="2400" dirty="0">
                <a:latin typeface="+mj-lt"/>
              </a:rPr>
              <a:t>.</a:t>
            </a:r>
            <a:endParaRPr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>
                <a:latin typeface="+mj-lt"/>
              </a:rPr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Cậu làm bài thế nào?</a:t>
            </a:r>
            <a:r>
              <a:rPr lang="en-US" sz="2400">
                <a:latin typeface="+mj-lt"/>
              </a:rPr>
              <a:t>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>
                <a:latin typeface="+mj-lt"/>
              </a:rPr>
              <a:t>Tôi thầm ghen tị: Thế là mình lại thua cậu ta rồi.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>
                <a:latin typeface="+mj-lt"/>
              </a:rPr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Cậu làm bài thế nào?</a:t>
            </a:r>
            <a:r>
              <a:rPr lang="en-US" sz="2400">
                <a:latin typeface="+mj-lt"/>
              </a:rPr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chỉ làm được hai bài. Thế còn cậu?  </a:t>
            </a:r>
            <a:r>
              <a:rPr lang="en-US" sz="2400">
                <a:latin typeface="+mj-lt"/>
              </a:rPr>
              <a:t>Vân đắc chí: Tớ làm được hết.</a:t>
            </a:r>
          </a:p>
          <a:p>
            <a:pPr marL="139700" indent="0" algn="just">
              <a:buNone/>
            </a:pPr>
            <a:r>
              <a:rPr lang="en-US" sz="2400">
                <a:latin typeface="+mj-lt"/>
              </a:rPr>
              <a:t>Tôi thầm ghen tị: Thế là mình lại thua cậu ta rồi.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>
                <a:latin typeface="+mj-lt"/>
              </a:rPr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Cậu làm bài thế nào?</a:t>
            </a:r>
            <a:r>
              <a:rPr lang="en-US" sz="2400">
                <a:latin typeface="+mj-lt"/>
              </a:rPr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chỉ làm được hai bài. Thế còn cậu?  </a:t>
            </a:r>
            <a:r>
              <a:rPr lang="en-US" sz="2400">
                <a:latin typeface="+mj-lt"/>
              </a:rPr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>
                <a:latin typeface="+mj-lt"/>
              </a:rPr>
              <a:t>Tôi thầm ghen tị: Thế là mình lại thua cậu ta rồi.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>
                <a:latin typeface="+mj-lt"/>
              </a:rPr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Cậu làm bài thế nào?</a:t>
            </a:r>
            <a:r>
              <a:rPr lang="en-US" sz="2400">
                <a:latin typeface="+mj-lt"/>
              </a:rPr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chỉ làm được hai bài. Thế còn cậu?  </a:t>
            </a:r>
            <a:r>
              <a:rPr lang="en-US" sz="2400">
                <a:latin typeface="+mj-lt"/>
              </a:rPr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>
                <a:latin typeface="+mj-lt"/>
              </a:rPr>
              <a:t>Tôi thầm ghen tị: </a:t>
            </a:r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Thế là mình lại thua cậu ta rồi.</a:t>
            </a:r>
            <a:endParaRPr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136" y="267745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9792" y="2677456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893852" y="2156690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</a:t>
            </a:r>
            <a:r>
              <a:rPr lang="en-US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dấu </a:t>
            </a:r>
            <a:r>
              <a:rPr lang="en-US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5427520" y="2156691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2291137" y="1306985"/>
            <a:ext cx="2279937" cy="849705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>
            <a:off x="4571074" y="1306985"/>
            <a:ext cx="2303720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3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Cuộc họp đang đến hồi gay cấn.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81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 cấn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00325" y="169165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8152" y="1691658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8292" y="219443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3820" y="2204759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spc="-1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6584" y="1698205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723037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1557" y="2188217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3175" y="2213049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2952" y="3086809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7078" y="3669508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3353941" y="3048409"/>
            <a:ext cx="1281969" cy="33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0" y="1016489"/>
            <a:ext cx="6570331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br>
              <a:rPr lang="en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3429110" y="3068772"/>
            <a:ext cx="1061040" cy="257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Trang 151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2" name="Google Shape;882;p33"/>
          <p:cNvGrpSpPr/>
          <p:nvPr/>
        </p:nvGrpSpPr>
        <p:grpSpPr>
          <a:xfrm>
            <a:off x="4841744" y="2828183"/>
            <a:ext cx="1683713" cy="2772666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7407592" y="2849519"/>
            <a:ext cx="1493646" cy="2730010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046104" y="2652283"/>
            <a:ext cx="1807634" cy="3005369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</a:t>
            </a:r>
            <a:r>
              <a:rPr lang="en-US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ý nghĩ của nhân vật</a:t>
            </a:r>
            <a:endParaRPr lang="en-US" sz="2500" b="1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  <a:p>
            <a:pPr lvl="0" algn="ctr"/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Tác dụng của dấu ngoặc kép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từ ngữ dùng với ý nghĩa đặc biệt</a:t>
            </a:r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7064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46698" y="94026"/>
            <a:ext cx="8794559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tác dụng của dấu ngoặc kép trong các trường hợp dưới đây.</a:t>
            </a:r>
            <a:endParaRPr sz="2400" b="1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33" y="3255230"/>
            <a:ext cx="2056509" cy="2056509"/>
          </a:xfrm>
          <a:prstGeom prst="rect">
            <a:avLst/>
          </a:prstGeom>
        </p:spPr>
      </p:pic>
      <p:sp>
        <p:nvSpPr>
          <p:cNvPr id="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92586" y="887037"/>
            <a:ext cx="6976035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Cuối buổi học, Hằng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“công chúa” 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báo họp tổ. Bạn Hoàng tổ phó ra thông báo: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“Tuần này, tổ mình thi đua không ai bị dưới điểm 7 để giữ vững danh hiệu tuần trước”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thành viên ai nấy đều gật gù tán thưởng.</a:t>
            </a:r>
            <a:endParaRPr lang="en-US" sz="320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16433690">
            <a:off x="6384896" y="-550828"/>
            <a:ext cx="738425" cy="28372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066;p50"/>
          <p:cNvSpPr/>
          <p:nvPr/>
        </p:nvSpPr>
        <p:spPr>
          <a:xfrm>
            <a:off x="6991901" y="145271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 dấu từ ngữ dùng với ý nghĩa đặc biệt.</a:t>
            </a:r>
            <a:endParaRPr lang="en-US" sz="1800" b="1" dirty="0">
              <a:solidFill>
                <a:schemeClr val="accent3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18815898">
            <a:off x="5112897" y="2064352"/>
            <a:ext cx="991144" cy="26828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2066;p50"/>
          <p:cNvSpPr/>
          <p:nvPr/>
        </p:nvSpPr>
        <p:spPr>
          <a:xfrm>
            <a:off x="3726985" y="408122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 dấu </a:t>
            </a:r>
            <a:r>
              <a:rPr lang="en-US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lời nói trực tiếp</a:t>
            </a:r>
            <a:r>
              <a:rPr lang="vi-VN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của nhân vật</a:t>
            </a:r>
            <a:r>
              <a:rPr lang="en-US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accent3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7" grpId="0" build="p"/>
      <p:bldP spid="12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764982" y="2299885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98539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265;p40"/>
          <p:cNvSpPr/>
          <p:nvPr/>
        </p:nvSpPr>
        <p:spPr>
          <a:xfrm>
            <a:off x="8144915" y="792890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Google Shape;1265;p40"/>
          <p:cNvSpPr/>
          <p:nvPr/>
        </p:nvSpPr>
        <p:spPr>
          <a:xfrm>
            <a:off x="399548" y="824245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339047" y="-101180"/>
            <a:ext cx="870221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Nối tác dụng của dấu ngoặc kép ở cột A với ví dụ tương ứng ở cột B</a:t>
            </a:r>
            <a:endParaRPr lang="vi-VN" sz="2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627;p73"/>
          <p:cNvSpPr/>
          <p:nvPr/>
        </p:nvSpPr>
        <p:spPr>
          <a:xfrm>
            <a:off x="339046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hợp với dấu hai chấm để dẫn lời nói trực tiếp.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628;p73"/>
          <p:cNvSpPr/>
          <p:nvPr/>
        </p:nvSpPr>
        <p:spPr>
          <a:xfrm>
            <a:off x="5280921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lém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lớp em học giỏi, hát cũng rất hay.</a:t>
            </a:r>
          </a:p>
        </p:txBody>
      </p:sp>
      <p:sp>
        <p:nvSpPr>
          <p:cNvPr id="7" name="Google Shape;4627;p73"/>
          <p:cNvSpPr/>
          <p:nvPr/>
        </p:nvSpPr>
        <p:spPr>
          <a:xfrm>
            <a:off x="308844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Đánh dấu những từ ngữ dùng với ý nghĩa đặc biệt.</a:t>
            </a: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627;p73"/>
          <p:cNvSpPr/>
          <p:nvPr/>
        </p:nvSpPr>
        <p:spPr>
          <a:xfrm>
            <a:off x="339046" y="314829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để trích dẫn đoạn, câu của bài thơ, văn.</a:t>
            </a:r>
          </a:p>
        </p:txBody>
      </p:sp>
      <p:sp>
        <p:nvSpPr>
          <p:cNvPr id="9" name="Google Shape;4627;p73"/>
          <p:cNvSpPr/>
          <p:nvPr/>
        </p:nvSpPr>
        <p:spPr>
          <a:xfrm>
            <a:off x="308844" y="407444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Đánh dấu một đầu bài thơ, bài văn, một tác phẩm.</a:t>
            </a:r>
          </a:p>
        </p:txBody>
      </p:sp>
      <p:sp>
        <p:nvSpPr>
          <p:cNvPr id="11" name="Google Shape;4628;p73"/>
          <p:cNvSpPr/>
          <p:nvPr/>
        </p:nvSpPr>
        <p:spPr>
          <a:xfrm>
            <a:off x="5280921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nói: “Thi đua là yêu nước, yêu nước phải thi đua”.</a:t>
            </a:r>
          </a:p>
        </p:txBody>
      </p:sp>
      <p:sp>
        <p:nvSpPr>
          <p:cNvPr id="12" name="Google Shape;4628;p73"/>
          <p:cNvSpPr/>
          <p:nvPr/>
        </p:nvSpPr>
        <p:spPr>
          <a:xfrm>
            <a:off x="5280921" y="3159238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rất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bài hát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vẫn nhớ trường xưa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13" name="Google Shape;4628;p73"/>
          <p:cNvSpPr/>
          <p:nvPr/>
        </p:nvSpPr>
        <p:spPr>
          <a:xfrm>
            <a:off x="5280921" y="3971704"/>
            <a:ext cx="3600000" cy="1069056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về mẹ, em lại nhớ câu hát lời </a:t>
            </a: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ngày xưa của mẹ: “Bao giờ cho đến tháng mười-Thổi nồi cơm nếp vừa ngồi vừa ăn”.</a:t>
            </a:r>
          </a:p>
        </p:txBody>
      </p:sp>
      <p:grpSp>
        <p:nvGrpSpPr>
          <p:cNvPr id="14" name="Google Shape;3446;p68"/>
          <p:cNvGrpSpPr/>
          <p:nvPr/>
        </p:nvGrpSpPr>
        <p:grpSpPr>
          <a:xfrm>
            <a:off x="468498" y="805442"/>
            <a:ext cx="471425" cy="471675"/>
            <a:chOff x="3161900" y="3347100"/>
            <a:chExt cx="471425" cy="471675"/>
          </a:xfrm>
        </p:grpSpPr>
        <p:sp>
          <p:nvSpPr>
            <p:cNvPr id="15" name="Google Shape;3447;p68"/>
            <p:cNvSpPr/>
            <p:nvPr/>
          </p:nvSpPr>
          <p:spPr>
            <a:xfrm>
              <a:off x="3283425" y="3748950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58" y="1"/>
                  </a:moveTo>
                  <a:cubicBezTo>
                    <a:pt x="1068" y="1"/>
                    <a:pt x="881" y="73"/>
                    <a:pt x="737" y="215"/>
                  </a:cubicBezTo>
                  <a:lnTo>
                    <a:pt x="215" y="737"/>
                  </a:lnTo>
                  <a:cubicBezTo>
                    <a:pt x="71" y="881"/>
                    <a:pt x="1" y="1070"/>
                    <a:pt x="1" y="1259"/>
                  </a:cubicBezTo>
                  <a:cubicBezTo>
                    <a:pt x="1" y="1449"/>
                    <a:pt x="71" y="1637"/>
                    <a:pt x="215" y="1780"/>
                  </a:cubicBezTo>
                  <a:lnTo>
                    <a:pt x="737" y="2302"/>
                  </a:lnTo>
                  <a:cubicBezTo>
                    <a:pt x="881" y="2446"/>
                    <a:pt x="1068" y="2516"/>
                    <a:pt x="1258" y="2516"/>
                  </a:cubicBezTo>
                  <a:cubicBezTo>
                    <a:pt x="1449" y="2516"/>
                    <a:pt x="1636" y="2446"/>
                    <a:pt x="1780" y="2302"/>
                  </a:cubicBezTo>
                  <a:lnTo>
                    <a:pt x="2301" y="1780"/>
                  </a:lnTo>
                  <a:cubicBezTo>
                    <a:pt x="2446" y="1637"/>
                    <a:pt x="2516" y="1449"/>
                    <a:pt x="2516" y="1259"/>
                  </a:cubicBezTo>
                  <a:cubicBezTo>
                    <a:pt x="2516" y="1070"/>
                    <a:pt x="2446" y="881"/>
                    <a:pt x="2301" y="737"/>
                  </a:cubicBezTo>
                  <a:lnTo>
                    <a:pt x="1780" y="215"/>
                  </a:lnTo>
                  <a:cubicBezTo>
                    <a:pt x="1636" y="73"/>
                    <a:pt x="1449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3448;p68"/>
            <p:cNvSpPr/>
            <p:nvPr/>
          </p:nvSpPr>
          <p:spPr>
            <a:xfrm>
              <a:off x="3453200" y="3742200"/>
              <a:ext cx="69500" cy="69475"/>
            </a:xfrm>
            <a:custGeom>
              <a:avLst/>
              <a:gdLst/>
              <a:ahLst/>
              <a:cxnLst/>
              <a:rect l="l" t="t" r="r" b="b"/>
              <a:pathLst>
                <a:path w="2780" h="2779" extrusionOk="0">
                  <a:moveTo>
                    <a:pt x="927" y="1"/>
                  </a:moveTo>
                  <a:cubicBezTo>
                    <a:pt x="672" y="1"/>
                    <a:pt x="440" y="104"/>
                    <a:pt x="273" y="272"/>
                  </a:cubicBezTo>
                  <a:cubicBezTo>
                    <a:pt x="104" y="443"/>
                    <a:pt x="0" y="673"/>
                    <a:pt x="0" y="927"/>
                  </a:cubicBezTo>
                  <a:lnTo>
                    <a:pt x="0" y="1854"/>
                  </a:lnTo>
                  <a:cubicBezTo>
                    <a:pt x="0" y="2108"/>
                    <a:pt x="104" y="2340"/>
                    <a:pt x="273" y="2507"/>
                  </a:cubicBezTo>
                  <a:cubicBezTo>
                    <a:pt x="442" y="2676"/>
                    <a:pt x="672" y="2779"/>
                    <a:pt x="927" y="2779"/>
                  </a:cubicBezTo>
                  <a:lnTo>
                    <a:pt x="1853" y="2779"/>
                  </a:lnTo>
                  <a:cubicBezTo>
                    <a:pt x="2108" y="2779"/>
                    <a:pt x="2339" y="2676"/>
                    <a:pt x="2507" y="2507"/>
                  </a:cubicBezTo>
                  <a:cubicBezTo>
                    <a:pt x="2674" y="2340"/>
                    <a:pt x="2780" y="2108"/>
                    <a:pt x="2780" y="1854"/>
                  </a:cubicBezTo>
                  <a:lnTo>
                    <a:pt x="2780" y="927"/>
                  </a:lnTo>
                  <a:cubicBezTo>
                    <a:pt x="2780" y="673"/>
                    <a:pt x="2675" y="439"/>
                    <a:pt x="2507" y="272"/>
                  </a:cubicBezTo>
                  <a:cubicBezTo>
                    <a:pt x="2338" y="104"/>
                    <a:pt x="2108" y="1"/>
                    <a:pt x="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3449;p68"/>
            <p:cNvSpPr/>
            <p:nvPr/>
          </p:nvSpPr>
          <p:spPr>
            <a:xfrm>
              <a:off x="3503925" y="3756550"/>
              <a:ext cx="55325" cy="55325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106" y="0"/>
                  </a:moveTo>
                  <a:cubicBezTo>
                    <a:pt x="939" y="0"/>
                    <a:pt x="775" y="63"/>
                    <a:pt x="648" y="191"/>
                  </a:cubicBezTo>
                  <a:lnTo>
                    <a:pt x="191" y="648"/>
                  </a:lnTo>
                  <a:cubicBezTo>
                    <a:pt x="63" y="775"/>
                    <a:pt x="1" y="939"/>
                    <a:pt x="1" y="1106"/>
                  </a:cubicBezTo>
                  <a:cubicBezTo>
                    <a:pt x="1" y="1274"/>
                    <a:pt x="63" y="1438"/>
                    <a:pt x="191" y="1565"/>
                  </a:cubicBezTo>
                  <a:lnTo>
                    <a:pt x="648" y="2022"/>
                  </a:lnTo>
                  <a:cubicBezTo>
                    <a:pt x="775" y="2149"/>
                    <a:pt x="939" y="2212"/>
                    <a:pt x="1106" y="2212"/>
                  </a:cubicBezTo>
                  <a:cubicBezTo>
                    <a:pt x="1274" y="2212"/>
                    <a:pt x="1438" y="2149"/>
                    <a:pt x="1565" y="2022"/>
                  </a:cubicBezTo>
                  <a:lnTo>
                    <a:pt x="2024" y="1565"/>
                  </a:lnTo>
                  <a:cubicBezTo>
                    <a:pt x="2150" y="1438"/>
                    <a:pt x="2212" y="1274"/>
                    <a:pt x="2212" y="1106"/>
                  </a:cubicBezTo>
                  <a:cubicBezTo>
                    <a:pt x="2212" y="942"/>
                    <a:pt x="2150" y="775"/>
                    <a:pt x="2024" y="648"/>
                  </a:cubicBezTo>
                  <a:lnTo>
                    <a:pt x="1565" y="191"/>
                  </a:lnTo>
                  <a:cubicBezTo>
                    <a:pt x="1438" y="63"/>
                    <a:pt x="1274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3450;p68"/>
            <p:cNvSpPr/>
            <p:nvPr/>
          </p:nvSpPr>
          <p:spPr>
            <a:xfrm>
              <a:off x="3590050" y="3774850"/>
              <a:ext cx="36850" cy="36825"/>
            </a:xfrm>
            <a:custGeom>
              <a:avLst/>
              <a:gdLst/>
              <a:ahLst/>
              <a:cxnLst/>
              <a:rect l="l" t="t" r="r" b="b"/>
              <a:pathLst>
                <a:path w="1474" h="1473" extrusionOk="0">
                  <a:moveTo>
                    <a:pt x="492" y="0"/>
                  </a:moveTo>
                  <a:cubicBezTo>
                    <a:pt x="355" y="0"/>
                    <a:pt x="232" y="55"/>
                    <a:pt x="145" y="144"/>
                  </a:cubicBezTo>
                  <a:cubicBezTo>
                    <a:pt x="56" y="232"/>
                    <a:pt x="1" y="358"/>
                    <a:pt x="1" y="491"/>
                  </a:cubicBezTo>
                  <a:lnTo>
                    <a:pt x="1" y="982"/>
                  </a:lnTo>
                  <a:cubicBezTo>
                    <a:pt x="1" y="1118"/>
                    <a:pt x="56" y="1241"/>
                    <a:pt x="145" y="1330"/>
                  </a:cubicBezTo>
                  <a:cubicBezTo>
                    <a:pt x="232" y="1417"/>
                    <a:pt x="358" y="1473"/>
                    <a:pt x="492" y="1473"/>
                  </a:cubicBezTo>
                  <a:lnTo>
                    <a:pt x="982" y="1473"/>
                  </a:lnTo>
                  <a:cubicBezTo>
                    <a:pt x="1119" y="1473"/>
                    <a:pt x="1242" y="1417"/>
                    <a:pt x="1329" y="1330"/>
                  </a:cubicBezTo>
                  <a:cubicBezTo>
                    <a:pt x="1420" y="1240"/>
                    <a:pt x="1473" y="1117"/>
                    <a:pt x="1473" y="982"/>
                  </a:cubicBezTo>
                  <a:lnTo>
                    <a:pt x="1473" y="491"/>
                  </a:lnTo>
                  <a:cubicBezTo>
                    <a:pt x="1473" y="354"/>
                    <a:pt x="1418" y="232"/>
                    <a:pt x="1329" y="144"/>
                  </a:cubicBezTo>
                  <a:cubicBezTo>
                    <a:pt x="1242" y="55"/>
                    <a:pt x="1117" y="0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3451;p68"/>
            <p:cNvSpPr/>
            <p:nvPr/>
          </p:nvSpPr>
          <p:spPr>
            <a:xfrm>
              <a:off x="3288325" y="3597475"/>
              <a:ext cx="218725" cy="214350"/>
            </a:xfrm>
            <a:custGeom>
              <a:avLst/>
              <a:gdLst/>
              <a:ahLst/>
              <a:cxnLst/>
              <a:rect l="l" t="t" r="r" b="b"/>
              <a:pathLst>
                <a:path w="8749" h="8574" extrusionOk="0">
                  <a:moveTo>
                    <a:pt x="4376" y="1"/>
                  </a:moveTo>
                  <a:lnTo>
                    <a:pt x="1" y="4201"/>
                  </a:lnTo>
                  <a:lnTo>
                    <a:pt x="4376" y="8574"/>
                  </a:lnTo>
                  <a:cubicBezTo>
                    <a:pt x="4823" y="8574"/>
                    <a:pt x="5258" y="8506"/>
                    <a:pt x="5666" y="8381"/>
                  </a:cubicBezTo>
                  <a:cubicBezTo>
                    <a:pt x="7451" y="7828"/>
                    <a:pt x="8749" y="6164"/>
                    <a:pt x="8749" y="4201"/>
                  </a:cubicBezTo>
                  <a:cubicBezTo>
                    <a:pt x="8749" y="2409"/>
                    <a:pt x="7661" y="913"/>
                    <a:pt x="6192" y="239"/>
                  </a:cubicBezTo>
                  <a:lnTo>
                    <a:pt x="6008" y="1"/>
                  </a:ln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3452;p68"/>
            <p:cNvSpPr/>
            <p:nvPr/>
          </p:nvSpPr>
          <p:spPr>
            <a:xfrm>
              <a:off x="3288575" y="3597475"/>
              <a:ext cx="119200" cy="214350"/>
            </a:xfrm>
            <a:custGeom>
              <a:avLst/>
              <a:gdLst/>
              <a:ahLst/>
              <a:cxnLst/>
              <a:rect l="l" t="t" r="r" b="b"/>
              <a:pathLst>
                <a:path w="4768" h="8574" extrusionOk="0">
                  <a:moveTo>
                    <a:pt x="2741" y="1"/>
                  </a:moveTo>
                  <a:lnTo>
                    <a:pt x="2557" y="239"/>
                  </a:lnTo>
                  <a:cubicBezTo>
                    <a:pt x="1075" y="918"/>
                    <a:pt x="0" y="2409"/>
                    <a:pt x="0" y="4201"/>
                  </a:cubicBezTo>
                  <a:cubicBezTo>
                    <a:pt x="0" y="6612"/>
                    <a:pt x="1960" y="8574"/>
                    <a:pt x="4373" y="8574"/>
                  </a:cubicBezTo>
                  <a:cubicBezTo>
                    <a:pt x="4062" y="8198"/>
                    <a:pt x="3804" y="7796"/>
                    <a:pt x="3594" y="7376"/>
                  </a:cubicBezTo>
                  <a:cubicBezTo>
                    <a:pt x="2804" y="5782"/>
                    <a:pt x="2747" y="3932"/>
                    <a:pt x="3399" y="2309"/>
                  </a:cubicBezTo>
                  <a:cubicBezTo>
                    <a:pt x="3704" y="1555"/>
                    <a:pt x="4160" y="849"/>
                    <a:pt x="4767" y="239"/>
                  </a:cubicBezTo>
                  <a:lnTo>
                    <a:pt x="4767" y="1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3453;p68"/>
            <p:cNvSpPr/>
            <p:nvPr/>
          </p:nvSpPr>
          <p:spPr>
            <a:xfrm>
              <a:off x="3356050" y="3655700"/>
              <a:ext cx="123425" cy="128550"/>
            </a:xfrm>
            <a:custGeom>
              <a:avLst/>
              <a:gdLst/>
              <a:ahLst/>
              <a:cxnLst/>
              <a:rect l="l" t="t" r="r" b="b"/>
              <a:pathLst>
                <a:path w="4937" h="5142" extrusionOk="0">
                  <a:moveTo>
                    <a:pt x="1" y="0"/>
                  </a:moveTo>
                  <a:lnTo>
                    <a:pt x="1" y="4234"/>
                  </a:lnTo>
                  <a:lnTo>
                    <a:pt x="890" y="5048"/>
                  </a:lnTo>
                  <a:cubicBezTo>
                    <a:pt x="1139" y="5110"/>
                    <a:pt x="1400" y="5142"/>
                    <a:pt x="1668" y="5142"/>
                  </a:cubicBezTo>
                  <a:cubicBezTo>
                    <a:pt x="3472" y="5142"/>
                    <a:pt x="4937" y="3679"/>
                    <a:pt x="4937" y="1873"/>
                  </a:cubicBezTo>
                  <a:cubicBezTo>
                    <a:pt x="4937" y="1315"/>
                    <a:pt x="4797" y="792"/>
                    <a:pt x="4552" y="332"/>
                  </a:cubicBezTo>
                  <a:lnTo>
                    <a:pt x="4552" y="339"/>
                  </a:lnTo>
                  <a:lnTo>
                    <a:pt x="3141" y="339"/>
                  </a:lnTo>
                  <a:lnTo>
                    <a:pt x="1667" y="855"/>
                  </a:lnTo>
                  <a:cubicBezTo>
                    <a:pt x="1424" y="583"/>
                    <a:pt x="1070" y="232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3454;p68"/>
            <p:cNvSpPr/>
            <p:nvPr/>
          </p:nvSpPr>
          <p:spPr>
            <a:xfrm>
              <a:off x="3316025" y="3647400"/>
              <a:ext cx="62300" cy="134525"/>
            </a:xfrm>
            <a:custGeom>
              <a:avLst/>
              <a:gdLst/>
              <a:ahLst/>
              <a:cxnLst/>
              <a:rect l="l" t="t" r="r" b="b"/>
              <a:pathLst>
                <a:path w="2492" h="5381" extrusionOk="0">
                  <a:moveTo>
                    <a:pt x="1451" y="1"/>
                  </a:moveTo>
                  <a:cubicBezTo>
                    <a:pt x="1031" y="1"/>
                    <a:pt x="628" y="213"/>
                    <a:pt x="385" y="664"/>
                  </a:cubicBezTo>
                  <a:cubicBezTo>
                    <a:pt x="140" y="1122"/>
                    <a:pt x="0" y="1647"/>
                    <a:pt x="0" y="2205"/>
                  </a:cubicBezTo>
                  <a:cubicBezTo>
                    <a:pt x="0" y="3741"/>
                    <a:pt x="1060" y="5032"/>
                    <a:pt x="2491" y="5380"/>
                  </a:cubicBezTo>
                  <a:cubicBezTo>
                    <a:pt x="1698" y="3785"/>
                    <a:pt x="1642" y="1937"/>
                    <a:pt x="2294" y="315"/>
                  </a:cubicBezTo>
                  <a:cubicBezTo>
                    <a:pt x="2013" y="131"/>
                    <a:pt x="1720" y="1"/>
                    <a:pt x="1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3455;p68"/>
            <p:cNvSpPr/>
            <p:nvPr/>
          </p:nvSpPr>
          <p:spPr>
            <a:xfrm>
              <a:off x="3397700" y="3647400"/>
              <a:ext cx="81675" cy="59350"/>
            </a:xfrm>
            <a:custGeom>
              <a:avLst/>
              <a:gdLst/>
              <a:ahLst/>
              <a:cxnLst/>
              <a:rect l="l" t="t" r="r" b="b"/>
              <a:pathLst>
                <a:path w="3267" h="2374" extrusionOk="0">
                  <a:moveTo>
                    <a:pt x="1817" y="1"/>
                  </a:moveTo>
                  <a:cubicBezTo>
                    <a:pt x="1400" y="1"/>
                    <a:pt x="942" y="303"/>
                    <a:pt x="594" y="604"/>
                  </a:cubicBezTo>
                  <a:cubicBezTo>
                    <a:pt x="257" y="898"/>
                    <a:pt x="1" y="1187"/>
                    <a:pt x="1" y="1187"/>
                  </a:cubicBezTo>
                  <a:cubicBezTo>
                    <a:pt x="1" y="1187"/>
                    <a:pt x="1160" y="2374"/>
                    <a:pt x="1817" y="2374"/>
                  </a:cubicBezTo>
                  <a:cubicBezTo>
                    <a:pt x="2700" y="2374"/>
                    <a:pt x="3266" y="1444"/>
                    <a:pt x="2883" y="664"/>
                  </a:cubicBezTo>
                  <a:cubicBezTo>
                    <a:pt x="2640" y="213"/>
                    <a:pt x="2235" y="1"/>
                    <a:pt x="1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3456;p68"/>
            <p:cNvSpPr/>
            <p:nvPr/>
          </p:nvSpPr>
          <p:spPr>
            <a:xfrm>
              <a:off x="3346325" y="3354025"/>
              <a:ext cx="116675" cy="201650"/>
            </a:xfrm>
            <a:custGeom>
              <a:avLst/>
              <a:gdLst/>
              <a:ahLst/>
              <a:cxnLst/>
              <a:rect l="l" t="t" r="r" b="b"/>
              <a:pathLst>
                <a:path w="4667" h="8066" extrusionOk="0">
                  <a:moveTo>
                    <a:pt x="2407" y="1"/>
                  </a:moveTo>
                  <a:cubicBezTo>
                    <a:pt x="2359" y="1"/>
                    <a:pt x="2311" y="2"/>
                    <a:pt x="2261" y="5"/>
                  </a:cubicBezTo>
                  <a:cubicBezTo>
                    <a:pt x="1264" y="95"/>
                    <a:pt x="292" y="896"/>
                    <a:pt x="95" y="2028"/>
                  </a:cubicBezTo>
                  <a:cubicBezTo>
                    <a:pt x="0" y="2466"/>
                    <a:pt x="54" y="3338"/>
                    <a:pt x="670" y="4051"/>
                  </a:cubicBezTo>
                  <a:cubicBezTo>
                    <a:pt x="904" y="4301"/>
                    <a:pt x="1175" y="4531"/>
                    <a:pt x="1533" y="4681"/>
                  </a:cubicBezTo>
                  <a:cubicBezTo>
                    <a:pt x="1737" y="4780"/>
                    <a:pt x="2355" y="4852"/>
                    <a:pt x="2418" y="5494"/>
                  </a:cubicBezTo>
                  <a:cubicBezTo>
                    <a:pt x="2438" y="5708"/>
                    <a:pt x="2373" y="5967"/>
                    <a:pt x="2195" y="6206"/>
                  </a:cubicBezTo>
                  <a:cubicBezTo>
                    <a:pt x="1890" y="6613"/>
                    <a:pt x="1454" y="7105"/>
                    <a:pt x="1454" y="7766"/>
                  </a:cubicBezTo>
                  <a:lnTo>
                    <a:pt x="1997" y="8065"/>
                  </a:lnTo>
                  <a:lnTo>
                    <a:pt x="2493" y="7766"/>
                  </a:lnTo>
                  <a:cubicBezTo>
                    <a:pt x="2493" y="7767"/>
                    <a:pt x="2493" y="7768"/>
                    <a:pt x="2493" y="7768"/>
                  </a:cubicBezTo>
                  <a:cubicBezTo>
                    <a:pt x="2497" y="7768"/>
                    <a:pt x="2581" y="7149"/>
                    <a:pt x="2910" y="6915"/>
                  </a:cubicBezTo>
                  <a:cubicBezTo>
                    <a:pt x="3385" y="6544"/>
                    <a:pt x="3636" y="6116"/>
                    <a:pt x="3720" y="5625"/>
                  </a:cubicBezTo>
                  <a:cubicBezTo>
                    <a:pt x="3781" y="5275"/>
                    <a:pt x="3746" y="4902"/>
                    <a:pt x="3620" y="4560"/>
                  </a:cubicBezTo>
                  <a:cubicBezTo>
                    <a:pt x="3428" y="4037"/>
                    <a:pt x="3031" y="3614"/>
                    <a:pt x="2546" y="3368"/>
                  </a:cubicBezTo>
                  <a:cubicBezTo>
                    <a:pt x="2094" y="3149"/>
                    <a:pt x="1760" y="3020"/>
                    <a:pt x="1724" y="2416"/>
                  </a:cubicBezTo>
                  <a:cubicBezTo>
                    <a:pt x="1704" y="2141"/>
                    <a:pt x="1870" y="1822"/>
                    <a:pt x="2112" y="1623"/>
                  </a:cubicBezTo>
                  <a:cubicBezTo>
                    <a:pt x="2299" y="1470"/>
                    <a:pt x="2530" y="1393"/>
                    <a:pt x="2767" y="1393"/>
                  </a:cubicBezTo>
                  <a:cubicBezTo>
                    <a:pt x="3266" y="1393"/>
                    <a:pt x="3793" y="1733"/>
                    <a:pt x="3999" y="2430"/>
                  </a:cubicBezTo>
                  <a:cubicBezTo>
                    <a:pt x="4033" y="2537"/>
                    <a:pt x="4119" y="2624"/>
                    <a:pt x="4235" y="2649"/>
                  </a:cubicBezTo>
                  <a:cubicBezTo>
                    <a:pt x="4256" y="2653"/>
                    <a:pt x="4277" y="2655"/>
                    <a:pt x="4298" y="2655"/>
                  </a:cubicBezTo>
                  <a:cubicBezTo>
                    <a:pt x="4443" y="2655"/>
                    <a:pt x="4575" y="2554"/>
                    <a:pt x="4605" y="2405"/>
                  </a:cubicBezTo>
                  <a:cubicBezTo>
                    <a:pt x="4666" y="2121"/>
                    <a:pt x="4649" y="1811"/>
                    <a:pt x="4559" y="1514"/>
                  </a:cubicBezTo>
                  <a:cubicBezTo>
                    <a:pt x="4326" y="732"/>
                    <a:pt x="3565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3457;p68"/>
            <p:cNvSpPr/>
            <p:nvPr/>
          </p:nvSpPr>
          <p:spPr>
            <a:xfrm>
              <a:off x="3479200" y="3491725"/>
              <a:ext cx="67275" cy="64550"/>
            </a:xfrm>
            <a:custGeom>
              <a:avLst/>
              <a:gdLst/>
              <a:ahLst/>
              <a:cxnLst/>
              <a:rect l="l" t="t" r="r" b="b"/>
              <a:pathLst>
                <a:path w="2691" h="2582" extrusionOk="0">
                  <a:moveTo>
                    <a:pt x="1345" y="1"/>
                  </a:moveTo>
                  <a:cubicBezTo>
                    <a:pt x="1233" y="1"/>
                    <a:pt x="1121" y="55"/>
                    <a:pt x="1054" y="164"/>
                  </a:cubicBezTo>
                  <a:cubicBezTo>
                    <a:pt x="945" y="344"/>
                    <a:pt x="861" y="542"/>
                    <a:pt x="805" y="752"/>
                  </a:cubicBezTo>
                  <a:cubicBezTo>
                    <a:pt x="597" y="806"/>
                    <a:pt x="399" y="890"/>
                    <a:pt x="218" y="1000"/>
                  </a:cubicBezTo>
                  <a:cubicBezTo>
                    <a:pt x="0" y="1135"/>
                    <a:pt x="0" y="1447"/>
                    <a:pt x="218" y="1582"/>
                  </a:cubicBezTo>
                  <a:cubicBezTo>
                    <a:pt x="399" y="1691"/>
                    <a:pt x="595" y="1776"/>
                    <a:pt x="805" y="1830"/>
                  </a:cubicBezTo>
                  <a:cubicBezTo>
                    <a:pt x="859" y="2040"/>
                    <a:pt x="944" y="2237"/>
                    <a:pt x="1054" y="2418"/>
                  </a:cubicBezTo>
                  <a:cubicBezTo>
                    <a:pt x="1121" y="2527"/>
                    <a:pt x="1233" y="2581"/>
                    <a:pt x="1345" y="2581"/>
                  </a:cubicBezTo>
                  <a:cubicBezTo>
                    <a:pt x="1457" y="2581"/>
                    <a:pt x="1569" y="2527"/>
                    <a:pt x="1635" y="2418"/>
                  </a:cubicBezTo>
                  <a:cubicBezTo>
                    <a:pt x="1744" y="2237"/>
                    <a:pt x="1829" y="2042"/>
                    <a:pt x="1885" y="1830"/>
                  </a:cubicBezTo>
                  <a:cubicBezTo>
                    <a:pt x="2094" y="1776"/>
                    <a:pt x="2292" y="1692"/>
                    <a:pt x="2471" y="1582"/>
                  </a:cubicBezTo>
                  <a:cubicBezTo>
                    <a:pt x="2691" y="1447"/>
                    <a:pt x="2691" y="1132"/>
                    <a:pt x="2471" y="1000"/>
                  </a:cubicBezTo>
                  <a:cubicBezTo>
                    <a:pt x="2292" y="891"/>
                    <a:pt x="2094" y="807"/>
                    <a:pt x="1885" y="752"/>
                  </a:cubicBezTo>
                  <a:cubicBezTo>
                    <a:pt x="1832" y="542"/>
                    <a:pt x="1747" y="345"/>
                    <a:pt x="1635" y="164"/>
                  </a:cubicBezTo>
                  <a:cubicBezTo>
                    <a:pt x="1569" y="55"/>
                    <a:pt x="1457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3458;p68"/>
            <p:cNvSpPr/>
            <p:nvPr/>
          </p:nvSpPr>
          <p:spPr>
            <a:xfrm>
              <a:off x="3239325" y="3399600"/>
              <a:ext cx="86450" cy="82975"/>
            </a:xfrm>
            <a:custGeom>
              <a:avLst/>
              <a:gdLst/>
              <a:ahLst/>
              <a:cxnLst/>
              <a:rect l="l" t="t" r="r" b="b"/>
              <a:pathLst>
                <a:path w="3458" h="3319" extrusionOk="0">
                  <a:moveTo>
                    <a:pt x="1729" y="1"/>
                  </a:moveTo>
                  <a:cubicBezTo>
                    <a:pt x="1585" y="1"/>
                    <a:pt x="1442" y="71"/>
                    <a:pt x="1355" y="212"/>
                  </a:cubicBezTo>
                  <a:cubicBezTo>
                    <a:pt x="1214" y="444"/>
                    <a:pt x="1106" y="697"/>
                    <a:pt x="1036" y="966"/>
                  </a:cubicBezTo>
                  <a:cubicBezTo>
                    <a:pt x="767" y="1035"/>
                    <a:pt x="511" y="1144"/>
                    <a:pt x="281" y="1286"/>
                  </a:cubicBezTo>
                  <a:cubicBezTo>
                    <a:pt x="1" y="1458"/>
                    <a:pt x="1" y="1861"/>
                    <a:pt x="281" y="2033"/>
                  </a:cubicBezTo>
                  <a:cubicBezTo>
                    <a:pt x="514" y="2176"/>
                    <a:pt x="767" y="2285"/>
                    <a:pt x="1036" y="2354"/>
                  </a:cubicBezTo>
                  <a:cubicBezTo>
                    <a:pt x="1105" y="2622"/>
                    <a:pt x="1214" y="2875"/>
                    <a:pt x="1353" y="3107"/>
                  </a:cubicBezTo>
                  <a:cubicBezTo>
                    <a:pt x="1440" y="3248"/>
                    <a:pt x="1584" y="3319"/>
                    <a:pt x="1728" y="3319"/>
                  </a:cubicBezTo>
                  <a:cubicBezTo>
                    <a:pt x="1872" y="3319"/>
                    <a:pt x="2015" y="3248"/>
                    <a:pt x="2102" y="3107"/>
                  </a:cubicBezTo>
                  <a:cubicBezTo>
                    <a:pt x="2243" y="2875"/>
                    <a:pt x="2350" y="2624"/>
                    <a:pt x="2419" y="2354"/>
                  </a:cubicBezTo>
                  <a:cubicBezTo>
                    <a:pt x="2688" y="2285"/>
                    <a:pt x="2944" y="2176"/>
                    <a:pt x="3174" y="2033"/>
                  </a:cubicBezTo>
                  <a:cubicBezTo>
                    <a:pt x="3458" y="1861"/>
                    <a:pt x="3458" y="1458"/>
                    <a:pt x="3177" y="1286"/>
                  </a:cubicBezTo>
                  <a:cubicBezTo>
                    <a:pt x="2946" y="1144"/>
                    <a:pt x="2693" y="1036"/>
                    <a:pt x="2424" y="966"/>
                  </a:cubicBezTo>
                  <a:cubicBezTo>
                    <a:pt x="2355" y="697"/>
                    <a:pt x="2245" y="443"/>
                    <a:pt x="2104" y="212"/>
                  </a:cubicBezTo>
                  <a:cubicBezTo>
                    <a:pt x="2017" y="71"/>
                    <a:pt x="1873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3459;p68"/>
            <p:cNvSpPr/>
            <p:nvPr/>
          </p:nvSpPr>
          <p:spPr>
            <a:xfrm>
              <a:off x="3323700" y="3547900"/>
              <a:ext cx="85000" cy="55325"/>
            </a:xfrm>
            <a:custGeom>
              <a:avLst/>
              <a:gdLst/>
              <a:ahLst/>
              <a:cxnLst/>
              <a:rect l="l" t="t" r="r" b="b"/>
              <a:pathLst>
                <a:path w="3400" h="2213" extrusionOk="0">
                  <a:moveTo>
                    <a:pt x="1143" y="0"/>
                  </a:moveTo>
                  <a:cubicBezTo>
                    <a:pt x="508" y="0"/>
                    <a:pt x="0" y="533"/>
                    <a:pt x="38" y="1175"/>
                  </a:cubicBezTo>
                  <a:cubicBezTo>
                    <a:pt x="72" y="1746"/>
                    <a:pt x="591" y="2212"/>
                    <a:pt x="1161" y="2212"/>
                  </a:cubicBezTo>
                  <a:lnTo>
                    <a:pt x="3355" y="2212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3460;p68"/>
            <p:cNvSpPr/>
            <p:nvPr/>
          </p:nvSpPr>
          <p:spPr>
            <a:xfrm>
              <a:off x="3379000" y="3547900"/>
              <a:ext cx="91775" cy="55325"/>
            </a:xfrm>
            <a:custGeom>
              <a:avLst/>
              <a:gdLst/>
              <a:ahLst/>
              <a:cxnLst/>
              <a:rect l="l" t="t" r="r" b="b"/>
              <a:pathLst>
                <a:path w="3671" h="2213" extrusionOk="0">
                  <a:moveTo>
                    <a:pt x="1163" y="0"/>
                  </a:moveTo>
                  <a:cubicBezTo>
                    <a:pt x="589" y="0"/>
                    <a:pt x="74" y="465"/>
                    <a:pt x="38" y="1037"/>
                  </a:cubicBezTo>
                  <a:cubicBezTo>
                    <a:pt x="0" y="1680"/>
                    <a:pt x="509" y="2212"/>
                    <a:pt x="1143" y="2212"/>
                  </a:cubicBezTo>
                  <a:lnTo>
                    <a:pt x="2566" y="2212"/>
                  </a:lnTo>
                  <a:cubicBezTo>
                    <a:pt x="3175" y="2212"/>
                    <a:pt x="3671" y="1718"/>
                    <a:pt x="3671" y="1106"/>
                  </a:cubicBezTo>
                  <a:cubicBezTo>
                    <a:pt x="3671" y="494"/>
                    <a:pt x="3175" y="0"/>
                    <a:pt x="2565" y="0"/>
                  </a:cubicBez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3461;p68"/>
            <p:cNvSpPr/>
            <p:nvPr/>
          </p:nvSpPr>
          <p:spPr>
            <a:xfrm>
              <a:off x="3222675" y="3750675"/>
              <a:ext cx="61050" cy="61000"/>
            </a:xfrm>
            <a:custGeom>
              <a:avLst/>
              <a:gdLst/>
              <a:ahLst/>
              <a:cxnLst/>
              <a:rect l="l" t="t" r="r" b="b"/>
              <a:pathLst>
                <a:path w="2442" h="2440" extrusionOk="0">
                  <a:moveTo>
                    <a:pt x="737" y="1"/>
                  </a:moveTo>
                  <a:cubicBezTo>
                    <a:pt x="332" y="1"/>
                    <a:pt x="1" y="334"/>
                    <a:pt x="1" y="737"/>
                  </a:cubicBezTo>
                  <a:lnTo>
                    <a:pt x="1" y="1703"/>
                  </a:lnTo>
                  <a:cubicBezTo>
                    <a:pt x="1" y="2108"/>
                    <a:pt x="332" y="2440"/>
                    <a:pt x="737" y="2440"/>
                  </a:cubicBezTo>
                  <a:lnTo>
                    <a:pt x="1703" y="2440"/>
                  </a:lnTo>
                  <a:cubicBezTo>
                    <a:pt x="2110" y="2440"/>
                    <a:pt x="2441" y="2108"/>
                    <a:pt x="2440" y="1703"/>
                  </a:cubicBezTo>
                  <a:lnTo>
                    <a:pt x="2440" y="737"/>
                  </a:lnTo>
                  <a:cubicBezTo>
                    <a:pt x="2440" y="334"/>
                    <a:pt x="2108" y="1"/>
                    <a:pt x="1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3462;p68"/>
            <p:cNvSpPr/>
            <p:nvPr/>
          </p:nvSpPr>
          <p:spPr>
            <a:xfrm>
              <a:off x="3244000" y="3700625"/>
              <a:ext cx="78950" cy="78950"/>
            </a:xfrm>
            <a:custGeom>
              <a:avLst/>
              <a:gdLst/>
              <a:ahLst/>
              <a:cxnLst/>
              <a:rect l="l" t="t" r="r" b="b"/>
              <a:pathLst>
                <a:path w="3158" h="3158" extrusionOk="0">
                  <a:moveTo>
                    <a:pt x="1579" y="1"/>
                  </a:moveTo>
                  <a:cubicBezTo>
                    <a:pt x="1341" y="1"/>
                    <a:pt x="1105" y="91"/>
                    <a:pt x="926" y="272"/>
                  </a:cubicBezTo>
                  <a:lnTo>
                    <a:pt x="271" y="926"/>
                  </a:lnTo>
                  <a:cubicBezTo>
                    <a:pt x="91" y="1105"/>
                    <a:pt x="1" y="1342"/>
                    <a:pt x="1" y="1579"/>
                  </a:cubicBezTo>
                  <a:cubicBezTo>
                    <a:pt x="1" y="1817"/>
                    <a:pt x="91" y="2053"/>
                    <a:pt x="271" y="2233"/>
                  </a:cubicBezTo>
                  <a:lnTo>
                    <a:pt x="926" y="2888"/>
                  </a:lnTo>
                  <a:cubicBezTo>
                    <a:pt x="1105" y="3067"/>
                    <a:pt x="1341" y="3158"/>
                    <a:pt x="1579" y="3158"/>
                  </a:cubicBezTo>
                  <a:cubicBezTo>
                    <a:pt x="1817" y="3158"/>
                    <a:pt x="2053" y="3067"/>
                    <a:pt x="2232" y="2888"/>
                  </a:cubicBezTo>
                  <a:lnTo>
                    <a:pt x="2887" y="2233"/>
                  </a:lnTo>
                  <a:cubicBezTo>
                    <a:pt x="3067" y="2053"/>
                    <a:pt x="3157" y="1817"/>
                    <a:pt x="3157" y="1579"/>
                  </a:cubicBezTo>
                  <a:cubicBezTo>
                    <a:pt x="3157" y="1342"/>
                    <a:pt x="3067" y="1104"/>
                    <a:pt x="2887" y="926"/>
                  </a:cubicBezTo>
                  <a:lnTo>
                    <a:pt x="2232" y="272"/>
                  </a:lnTo>
                  <a:cubicBezTo>
                    <a:pt x="2053" y="91"/>
                    <a:pt x="1817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3463;p68"/>
            <p:cNvSpPr/>
            <p:nvPr/>
          </p:nvSpPr>
          <p:spPr>
            <a:xfrm>
              <a:off x="3168800" y="3784225"/>
              <a:ext cx="27650" cy="27650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1"/>
                  </a:moveTo>
                  <a:cubicBezTo>
                    <a:pt x="248" y="1"/>
                    <a:pt x="1" y="248"/>
                    <a:pt x="1" y="553"/>
                  </a:cubicBezTo>
                  <a:cubicBezTo>
                    <a:pt x="1" y="858"/>
                    <a:pt x="248" y="1105"/>
                    <a:pt x="553" y="1105"/>
                  </a:cubicBezTo>
                  <a:cubicBezTo>
                    <a:pt x="858" y="1105"/>
                    <a:pt x="1105" y="858"/>
                    <a:pt x="1105" y="553"/>
                  </a:cubicBezTo>
                  <a:cubicBezTo>
                    <a:pt x="1105" y="248"/>
                    <a:pt x="8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3464;p68"/>
            <p:cNvSpPr/>
            <p:nvPr/>
          </p:nvSpPr>
          <p:spPr>
            <a:xfrm>
              <a:off x="3215625" y="3347100"/>
              <a:ext cx="352750" cy="471625"/>
            </a:xfrm>
            <a:custGeom>
              <a:avLst/>
              <a:gdLst/>
              <a:ahLst/>
              <a:cxnLst/>
              <a:rect l="l" t="t" r="r" b="b"/>
              <a:pathLst>
                <a:path w="14110" h="18865" extrusionOk="0">
                  <a:moveTo>
                    <a:pt x="9100" y="12289"/>
                  </a:moveTo>
                  <a:cubicBezTo>
                    <a:pt x="9449" y="12289"/>
                    <a:pt x="9739" y="12470"/>
                    <a:pt x="9920" y="12800"/>
                  </a:cubicBezTo>
                  <a:cubicBezTo>
                    <a:pt x="10212" y="13401"/>
                    <a:pt x="9772" y="14108"/>
                    <a:pt x="9100" y="14108"/>
                  </a:cubicBezTo>
                  <a:cubicBezTo>
                    <a:pt x="8778" y="14108"/>
                    <a:pt x="8129" y="13619"/>
                    <a:pt x="7670" y="13189"/>
                  </a:cubicBezTo>
                  <a:cubicBezTo>
                    <a:pt x="8006" y="12849"/>
                    <a:pt x="8617" y="12289"/>
                    <a:pt x="9100" y="12289"/>
                  </a:cubicBezTo>
                  <a:close/>
                  <a:moveTo>
                    <a:pt x="2714" y="14420"/>
                  </a:moveTo>
                  <a:cubicBezTo>
                    <a:pt x="2881" y="14420"/>
                    <a:pt x="3048" y="14484"/>
                    <a:pt x="3173" y="14608"/>
                  </a:cubicBezTo>
                  <a:lnTo>
                    <a:pt x="3826" y="15262"/>
                  </a:lnTo>
                  <a:cubicBezTo>
                    <a:pt x="4079" y="15515"/>
                    <a:pt x="4079" y="15926"/>
                    <a:pt x="3826" y="16179"/>
                  </a:cubicBezTo>
                  <a:lnTo>
                    <a:pt x="3173" y="16832"/>
                  </a:lnTo>
                  <a:cubicBezTo>
                    <a:pt x="3046" y="16959"/>
                    <a:pt x="2880" y="17022"/>
                    <a:pt x="2714" y="17022"/>
                  </a:cubicBezTo>
                  <a:cubicBezTo>
                    <a:pt x="2548" y="17022"/>
                    <a:pt x="2382" y="16959"/>
                    <a:pt x="2255" y="16832"/>
                  </a:cubicBezTo>
                  <a:lnTo>
                    <a:pt x="1602" y="16179"/>
                  </a:lnTo>
                  <a:cubicBezTo>
                    <a:pt x="1481" y="16058"/>
                    <a:pt x="1415" y="15895"/>
                    <a:pt x="1415" y="15720"/>
                  </a:cubicBezTo>
                  <a:cubicBezTo>
                    <a:pt x="1415" y="15546"/>
                    <a:pt x="1479" y="15383"/>
                    <a:pt x="1602" y="15262"/>
                  </a:cubicBezTo>
                  <a:lnTo>
                    <a:pt x="2255" y="14608"/>
                  </a:lnTo>
                  <a:cubicBezTo>
                    <a:pt x="2383" y="14481"/>
                    <a:pt x="2549" y="14420"/>
                    <a:pt x="2714" y="14420"/>
                  </a:cubicBezTo>
                  <a:close/>
                  <a:moveTo>
                    <a:pt x="5467" y="12289"/>
                  </a:moveTo>
                  <a:cubicBezTo>
                    <a:pt x="5940" y="12289"/>
                    <a:pt x="6609" y="12853"/>
                    <a:pt x="7077" y="13381"/>
                  </a:cubicBezTo>
                  <a:cubicBezTo>
                    <a:pt x="7077" y="13383"/>
                    <a:pt x="7078" y="13383"/>
                    <a:pt x="7078" y="13386"/>
                  </a:cubicBezTo>
                  <a:lnTo>
                    <a:pt x="7080" y="13387"/>
                  </a:lnTo>
                  <a:lnTo>
                    <a:pt x="7086" y="13393"/>
                  </a:lnTo>
                  <a:cubicBezTo>
                    <a:pt x="7293" y="13605"/>
                    <a:pt x="8365" y="14662"/>
                    <a:pt x="9100" y="14662"/>
                  </a:cubicBezTo>
                  <a:cubicBezTo>
                    <a:pt x="9568" y="14662"/>
                    <a:pt x="9999" y="14444"/>
                    <a:pt x="10275" y="14070"/>
                  </a:cubicBezTo>
                  <a:lnTo>
                    <a:pt x="10275" y="14070"/>
                  </a:lnTo>
                  <a:cubicBezTo>
                    <a:pt x="10353" y="15697"/>
                    <a:pt x="9066" y="17208"/>
                    <a:pt x="7284" y="17208"/>
                  </a:cubicBezTo>
                  <a:cubicBezTo>
                    <a:pt x="5023" y="17208"/>
                    <a:pt x="3581" y="14791"/>
                    <a:pt x="4645" y="12806"/>
                  </a:cubicBezTo>
                  <a:cubicBezTo>
                    <a:pt x="4823" y="12473"/>
                    <a:pt x="5116" y="12289"/>
                    <a:pt x="5467" y="12289"/>
                  </a:cubicBezTo>
                  <a:close/>
                  <a:moveTo>
                    <a:pt x="12642" y="16655"/>
                  </a:moveTo>
                  <a:cubicBezTo>
                    <a:pt x="12738" y="16655"/>
                    <a:pt x="12833" y="16691"/>
                    <a:pt x="12905" y="16763"/>
                  </a:cubicBezTo>
                  <a:lnTo>
                    <a:pt x="13364" y="17222"/>
                  </a:lnTo>
                  <a:cubicBezTo>
                    <a:pt x="13510" y="17368"/>
                    <a:pt x="13510" y="17604"/>
                    <a:pt x="13364" y="17747"/>
                  </a:cubicBezTo>
                  <a:lnTo>
                    <a:pt x="12905" y="18205"/>
                  </a:lnTo>
                  <a:cubicBezTo>
                    <a:pt x="12833" y="18277"/>
                    <a:pt x="12738" y="18313"/>
                    <a:pt x="12642" y="18313"/>
                  </a:cubicBezTo>
                  <a:cubicBezTo>
                    <a:pt x="12547" y="18313"/>
                    <a:pt x="12451" y="18277"/>
                    <a:pt x="12379" y="18205"/>
                  </a:cubicBezTo>
                  <a:lnTo>
                    <a:pt x="11922" y="17747"/>
                  </a:lnTo>
                  <a:cubicBezTo>
                    <a:pt x="11776" y="17601"/>
                    <a:pt x="11776" y="17366"/>
                    <a:pt x="11922" y="17222"/>
                  </a:cubicBezTo>
                  <a:lnTo>
                    <a:pt x="12379" y="16763"/>
                  </a:lnTo>
                  <a:cubicBezTo>
                    <a:pt x="12451" y="16691"/>
                    <a:pt x="12547" y="16655"/>
                    <a:pt x="12642" y="16655"/>
                  </a:cubicBezTo>
                  <a:close/>
                  <a:moveTo>
                    <a:pt x="3659" y="17129"/>
                  </a:moveTo>
                  <a:cubicBezTo>
                    <a:pt x="3912" y="17443"/>
                    <a:pt x="4203" y="17721"/>
                    <a:pt x="4523" y="17957"/>
                  </a:cubicBezTo>
                  <a:lnTo>
                    <a:pt x="4297" y="18181"/>
                  </a:lnTo>
                  <a:cubicBezTo>
                    <a:pt x="4208" y="18270"/>
                    <a:pt x="4090" y="18314"/>
                    <a:pt x="3972" y="18314"/>
                  </a:cubicBezTo>
                  <a:cubicBezTo>
                    <a:pt x="3854" y="18314"/>
                    <a:pt x="3736" y="18270"/>
                    <a:pt x="3645" y="18181"/>
                  </a:cubicBezTo>
                  <a:lnTo>
                    <a:pt x="3125" y="17659"/>
                  </a:lnTo>
                  <a:cubicBezTo>
                    <a:pt x="3087" y="17621"/>
                    <a:pt x="3058" y="17576"/>
                    <a:pt x="3035" y="17530"/>
                  </a:cubicBezTo>
                  <a:cubicBezTo>
                    <a:pt x="3367" y="17438"/>
                    <a:pt x="3536" y="17251"/>
                    <a:pt x="3659" y="17129"/>
                  </a:cubicBezTo>
                  <a:close/>
                  <a:moveTo>
                    <a:pt x="1099" y="16440"/>
                  </a:moveTo>
                  <a:cubicBezTo>
                    <a:pt x="1174" y="16543"/>
                    <a:pt x="1160" y="16523"/>
                    <a:pt x="1873" y="17236"/>
                  </a:cubicBezTo>
                  <a:cubicBezTo>
                    <a:pt x="2035" y="17398"/>
                    <a:pt x="2232" y="17506"/>
                    <a:pt x="2441" y="17553"/>
                  </a:cubicBezTo>
                  <a:lnTo>
                    <a:pt x="2441" y="17866"/>
                  </a:lnTo>
                  <a:cubicBezTo>
                    <a:pt x="2439" y="18121"/>
                    <a:pt x="2235" y="18328"/>
                    <a:pt x="1984" y="18328"/>
                  </a:cubicBezTo>
                  <a:lnTo>
                    <a:pt x="1028" y="18328"/>
                  </a:lnTo>
                  <a:cubicBezTo>
                    <a:pt x="774" y="18328"/>
                    <a:pt x="568" y="18121"/>
                    <a:pt x="568" y="17868"/>
                  </a:cubicBezTo>
                  <a:lnTo>
                    <a:pt x="568" y="16914"/>
                  </a:lnTo>
                  <a:cubicBezTo>
                    <a:pt x="568" y="16662"/>
                    <a:pt x="769" y="16449"/>
                    <a:pt x="1020" y="16449"/>
                  </a:cubicBezTo>
                  <a:cubicBezTo>
                    <a:pt x="1022" y="16449"/>
                    <a:pt x="1023" y="16449"/>
                    <a:pt x="1025" y="16449"/>
                  </a:cubicBezTo>
                  <a:cubicBezTo>
                    <a:pt x="1050" y="16449"/>
                    <a:pt x="1074" y="16446"/>
                    <a:pt x="1099" y="16440"/>
                  </a:cubicBezTo>
                  <a:close/>
                  <a:moveTo>
                    <a:pt x="11526" y="16131"/>
                  </a:moveTo>
                  <a:cubicBezTo>
                    <a:pt x="11692" y="16176"/>
                    <a:pt x="11838" y="16286"/>
                    <a:pt x="11925" y="16447"/>
                  </a:cubicBezTo>
                  <a:lnTo>
                    <a:pt x="11526" y="16843"/>
                  </a:lnTo>
                  <a:cubicBezTo>
                    <a:pt x="11166" y="17205"/>
                    <a:pt x="11166" y="17791"/>
                    <a:pt x="11526" y="18152"/>
                  </a:cubicBezTo>
                  <a:lnTo>
                    <a:pt x="11635" y="18261"/>
                  </a:lnTo>
                  <a:cubicBezTo>
                    <a:pt x="11549" y="18303"/>
                    <a:pt x="11454" y="18326"/>
                    <a:pt x="11355" y="18326"/>
                  </a:cubicBezTo>
                  <a:lnTo>
                    <a:pt x="10431" y="18326"/>
                  </a:lnTo>
                  <a:lnTo>
                    <a:pt x="10431" y="18328"/>
                  </a:lnTo>
                  <a:cubicBezTo>
                    <a:pt x="10224" y="18328"/>
                    <a:pt x="10035" y="18230"/>
                    <a:pt x="9913" y="18064"/>
                  </a:cubicBezTo>
                  <a:cubicBezTo>
                    <a:pt x="10612" y="17583"/>
                    <a:pt x="11175" y="16914"/>
                    <a:pt x="11526" y="16131"/>
                  </a:cubicBezTo>
                  <a:close/>
                  <a:moveTo>
                    <a:pt x="7638" y="1"/>
                  </a:moveTo>
                  <a:cubicBezTo>
                    <a:pt x="7052" y="1"/>
                    <a:pt x="6412" y="249"/>
                    <a:pt x="5909" y="709"/>
                  </a:cubicBezTo>
                  <a:cubicBezTo>
                    <a:pt x="5796" y="812"/>
                    <a:pt x="5788" y="987"/>
                    <a:pt x="5891" y="1101"/>
                  </a:cubicBezTo>
                  <a:cubicBezTo>
                    <a:pt x="5946" y="1160"/>
                    <a:pt x="6021" y="1190"/>
                    <a:pt x="6096" y="1190"/>
                  </a:cubicBezTo>
                  <a:cubicBezTo>
                    <a:pt x="6162" y="1190"/>
                    <a:pt x="6229" y="1166"/>
                    <a:pt x="6282" y="1118"/>
                  </a:cubicBezTo>
                  <a:cubicBezTo>
                    <a:pt x="6650" y="782"/>
                    <a:pt x="7147" y="553"/>
                    <a:pt x="7639" y="553"/>
                  </a:cubicBezTo>
                  <a:cubicBezTo>
                    <a:pt x="9035" y="553"/>
                    <a:pt x="9755" y="1730"/>
                    <a:pt x="9569" y="2627"/>
                  </a:cubicBezTo>
                  <a:cubicBezTo>
                    <a:pt x="9565" y="2646"/>
                    <a:pt x="9549" y="2656"/>
                    <a:pt x="9533" y="2656"/>
                  </a:cubicBezTo>
                  <a:cubicBezTo>
                    <a:pt x="9518" y="2656"/>
                    <a:pt x="9503" y="2647"/>
                    <a:pt x="9499" y="2628"/>
                  </a:cubicBezTo>
                  <a:cubicBezTo>
                    <a:pt x="9276" y="1878"/>
                    <a:pt x="8689" y="1395"/>
                    <a:pt x="8000" y="1395"/>
                  </a:cubicBezTo>
                  <a:cubicBezTo>
                    <a:pt x="7156" y="1395"/>
                    <a:pt x="6641" y="2154"/>
                    <a:pt x="6681" y="2711"/>
                  </a:cubicBezTo>
                  <a:cubicBezTo>
                    <a:pt x="6727" y="3478"/>
                    <a:pt x="7202" y="3673"/>
                    <a:pt x="7658" y="3892"/>
                  </a:cubicBezTo>
                  <a:cubicBezTo>
                    <a:pt x="8790" y="4468"/>
                    <a:pt x="9164" y="6038"/>
                    <a:pt x="7977" y="6969"/>
                  </a:cubicBezTo>
                  <a:cubicBezTo>
                    <a:pt x="7767" y="7123"/>
                    <a:pt x="7607" y="7396"/>
                    <a:pt x="7506" y="7775"/>
                  </a:cubicBezTo>
                  <a:lnTo>
                    <a:pt x="6995" y="7775"/>
                  </a:lnTo>
                  <a:cubicBezTo>
                    <a:pt x="7187" y="6928"/>
                    <a:pt x="8005" y="6610"/>
                    <a:pt x="7926" y="5744"/>
                  </a:cubicBezTo>
                  <a:cubicBezTo>
                    <a:pt x="7847" y="4937"/>
                    <a:pt x="7107" y="4800"/>
                    <a:pt x="6871" y="4704"/>
                  </a:cubicBezTo>
                  <a:cubicBezTo>
                    <a:pt x="5874" y="4287"/>
                    <a:pt x="5266" y="3043"/>
                    <a:pt x="5725" y="1914"/>
                  </a:cubicBezTo>
                  <a:cubicBezTo>
                    <a:pt x="5782" y="1771"/>
                    <a:pt x="5714" y="1610"/>
                    <a:pt x="5573" y="1553"/>
                  </a:cubicBezTo>
                  <a:cubicBezTo>
                    <a:pt x="5539" y="1539"/>
                    <a:pt x="5503" y="1532"/>
                    <a:pt x="5467" y="1532"/>
                  </a:cubicBezTo>
                  <a:cubicBezTo>
                    <a:pt x="5358" y="1532"/>
                    <a:pt x="5256" y="1597"/>
                    <a:pt x="5213" y="1705"/>
                  </a:cubicBezTo>
                  <a:cubicBezTo>
                    <a:pt x="4608" y="3190"/>
                    <a:pt x="5466" y="4820"/>
                    <a:pt x="6817" y="5271"/>
                  </a:cubicBezTo>
                  <a:cubicBezTo>
                    <a:pt x="7100" y="5365"/>
                    <a:pt x="7377" y="5475"/>
                    <a:pt x="7377" y="5847"/>
                  </a:cubicBezTo>
                  <a:cubicBezTo>
                    <a:pt x="7377" y="6118"/>
                    <a:pt x="7216" y="6307"/>
                    <a:pt x="7110" y="6442"/>
                  </a:cubicBezTo>
                  <a:cubicBezTo>
                    <a:pt x="6842" y="6793"/>
                    <a:pt x="6518" y="7216"/>
                    <a:pt x="6434" y="7746"/>
                  </a:cubicBezTo>
                  <a:lnTo>
                    <a:pt x="5472" y="7746"/>
                  </a:lnTo>
                  <a:cubicBezTo>
                    <a:pt x="4710" y="7765"/>
                    <a:pt x="4088" y="8387"/>
                    <a:pt x="4088" y="9148"/>
                  </a:cubicBezTo>
                  <a:cubicBezTo>
                    <a:pt x="4088" y="9648"/>
                    <a:pt x="4357" y="10089"/>
                    <a:pt x="4756" y="10330"/>
                  </a:cubicBezTo>
                  <a:cubicBezTo>
                    <a:pt x="3562" y="11103"/>
                    <a:pt x="2760" y="12390"/>
                    <a:pt x="2651" y="13866"/>
                  </a:cubicBezTo>
                  <a:cubicBezTo>
                    <a:pt x="2366" y="13881"/>
                    <a:pt x="2085" y="13999"/>
                    <a:pt x="1869" y="14216"/>
                  </a:cubicBezTo>
                  <a:lnTo>
                    <a:pt x="1214" y="14869"/>
                  </a:lnTo>
                  <a:cubicBezTo>
                    <a:pt x="988" y="15096"/>
                    <a:pt x="864" y="15398"/>
                    <a:pt x="864" y="15720"/>
                  </a:cubicBezTo>
                  <a:cubicBezTo>
                    <a:pt x="864" y="15779"/>
                    <a:pt x="867" y="15835"/>
                    <a:pt x="875" y="15891"/>
                  </a:cubicBezTo>
                  <a:cubicBezTo>
                    <a:pt x="386" y="15961"/>
                    <a:pt x="1" y="16894"/>
                    <a:pt x="1" y="16894"/>
                  </a:cubicBezTo>
                  <a:lnTo>
                    <a:pt x="1" y="17853"/>
                  </a:lnTo>
                  <a:cubicBezTo>
                    <a:pt x="1" y="18412"/>
                    <a:pt x="455" y="18865"/>
                    <a:pt x="1013" y="18865"/>
                  </a:cubicBezTo>
                  <a:lnTo>
                    <a:pt x="1972" y="18865"/>
                  </a:lnTo>
                  <a:cubicBezTo>
                    <a:pt x="2398" y="18865"/>
                    <a:pt x="2762" y="18603"/>
                    <a:pt x="2912" y="18230"/>
                  </a:cubicBezTo>
                  <a:lnTo>
                    <a:pt x="3249" y="18567"/>
                  </a:lnTo>
                  <a:cubicBezTo>
                    <a:pt x="3441" y="18759"/>
                    <a:pt x="3694" y="18863"/>
                    <a:pt x="3966" y="18863"/>
                  </a:cubicBezTo>
                  <a:cubicBezTo>
                    <a:pt x="4239" y="18863"/>
                    <a:pt x="4492" y="18758"/>
                    <a:pt x="4684" y="18567"/>
                  </a:cubicBezTo>
                  <a:lnTo>
                    <a:pt x="4992" y="18259"/>
                  </a:lnTo>
                  <a:cubicBezTo>
                    <a:pt x="5681" y="18650"/>
                    <a:pt x="6466" y="18863"/>
                    <a:pt x="7279" y="18863"/>
                  </a:cubicBezTo>
                  <a:cubicBezTo>
                    <a:pt x="8057" y="18863"/>
                    <a:pt x="8790" y="18672"/>
                    <a:pt x="9434" y="18333"/>
                  </a:cubicBezTo>
                  <a:cubicBezTo>
                    <a:pt x="9653" y="18656"/>
                    <a:pt x="10017" y="18863"/>
                    <a:pt x="10430" y="18863"/>
                  </a:cubicBezTo>
                  <a:lnTo>
                    <a:pt x="11353" y="18863"/>
                  </a:lnTo>
                  <a:cubicBezTo>
                    <a:pt x="11603" y="18863"/>
                    <a:pt x="11841" y="18787"/>
                    <a:pt x="12040" y="18646"/>
                  </a:cubicBezTo>
                  <a:cubicBezTo>
                    <a:pt x="12207" y="18787"/>
                    <a:pt x="12416" y="18863"/>
                    <a:pt x="12637" y="18863"/>
                  </a:cubicBezTo>
                  <a:cubicBezTo>
                    <a:pt x="12884" y="18863"/>
                    <a:pt x="13116" y="18767"/>
                    <a:pt x="13290" y="18592"/>
                  </a:cubicBezTo>
                  <a:lnTo>
                    <a:pt x="13749" y="18135"/>
                  </a:lnTo>
                  <a:cubicBezTo>
                    <a:pt x="14110" y="17774"/>
                    <a:pt x="14110" y="17187"/>
                    <a:pt x="13749" y="16826"/>
                  </a:cubicBezTo>
                  <a:lnTo>
                    <a:pt x="13292" y="16372"/>
                  </a:lnTo>
                  <a:cubicBezTo>
                    <a:pt x="13111" y="16191"/>
                    <a:pt x="12876" y="16102"/>
                    <a:pt x="12641" y="16102"/>
                  </a:cubicBezTo>
                  <a:cubicBezTo>
                    <a:pt x="12557" y="16102"/>
                    <a:pt x="12473" y="16113"/>
                    <a:pt x="12392" y="16136"/>
                  </a:cubicBezTo>
                  <a:cubicBezTo>
                    <a:pt x="12240" y="15878"/>
                    <a:pt x="12000" y="15688"/>
                    <a:pt x="11723" y="15598"/>
                  </a:cubicBezTo>
                  <a:cubicBezTo>
                    <a:pt x="12011" y="14670"/>
                    <a:pt x="12003" y="13651"/>
                    <a:pt x="11681" y="12714"/>
                  </a:cubicBezTo>
                  <a:cubicBezTo>
                    <a:pt x="11642" y="12600"/>
                    <a:pt x="11536" y="12528"/>
                    <a:pt x="11422" y="12528"/>
                  </a:cubicBezTo>
                  <a:cubicBezTo>
                    <a:pt x="11392" y="12528"/>
                    <a:pt x="11361" y="12533"/>
                    <a:pt x="11332" y="12544"/>
                  </a:cubicBezTo>
                  <a:cubicBezTo>
                    <a:pt x="11187" y="12593"/>
                    <a:pt x="11111" y="12751"/>
                    <a:pt x="11160" y="12895"/>
                  </a:cubicBezTo>
                  <a:cubicBezTo>
                    <a:pt x="12071" y="15529"/>
                    <a:pt x="10094" y="18314"/>
                    <a:pt x="7282" y="18314"/>
                  </a:cubicBezTo>
                  <a:cubicBezTo>
                    <a:pt x="6018" y="18314"/>
                    <a:pt x="4825" y="17728"/>
                    <a:pt x="4049" y="16733"/>
                  </a:cubicBezTo>
                  <a:lnTo>
                    <a:pt x="4214" y="16569"/>
                  </a:lnTo>
                  <a:cubicBezTo>
                    <a:pt x="4294" y="16487"/>
                    <a:pt x="4361" y="16395"/>
                    <a:pt x="4415" y="16300"/>
                  </a:cubicBezTo>
                  <a:cubicBezTo>
                    <a:pt x="5081" y="17221"/>
                    <a:pt x="6129" y="17760"/>
                    <a:pt x="7282" y="17760"/>
                  </a:cubicBezTo>
                  <a:cubicBezTo>
                    <a:pt x="9968" y="17760"/>
                    <a:pt x="11666" y="14887"/>
                    <a:pt x="10408" y="12542"/>
                  </a:cubicBezTo>
                  <a:cubicBezTo>
                    <a:pt x="10132" y="12028"/>
                    <a:pt x="9655" y="11732"/>
                    <a:pt x="9100" y="11732"/>
                  </a:cubicBezTo>
                  <a:cubicBezTo>
                    <a:pt x="8434" y="11732"/>
                    <a:pt x="7753" y="12317"/>
                    <a:pt x="7284" y="12792"/>
                  </a:cubicBezTo>
                  <a:cubicBezTo>
                    <a:pt x="6865" y="12363"/>
                    <a:pt x="6139" y="11732"/>
                    <a:pt x="5464" y="11732"/>
                  </a:cubicBezTo>
                  <a:cubicBezTo>
                    <a:pt x="4116" y="11732"/>
                    <a:pt x="3685" y="13381"/>
                    <a:pt x="3736" y="14390"/>
                  </a:cubicBezTo>
                  <a:lnTo>
                    <a:pt x="3559" y="14214"/>
                  </a:lnTo>
                  <a:cubicBezTo>
                    <a:pt x="3450" y="14104"/>
                    <a:pt x="3325" y="14019"/>
                    <a:pt x="3191" y="13963"/>
                  </a:cubicBezTo>
                  <a:cubicBezTo>
                    <a:pt x="3282" y="12475"/>
                    <a:pt x="4161" y="11174"/>
                    <a:pt x="5527" y="10527"/>
                  </a:cubicBezTo>
                  <a:lnTo>
                    <a:pt x="6348" y="10527"/>
                  </a:lnTo>
                  <a:cubicBezTo>
                    <a:pt x="6471" y="10527"/>
                    <a:pt x="6581" y="10450"/>
                    <a:pt x="6618" y="10333"/>
                  </a:cubicBezTo>
                  <a:cubicBezTo>
                    <a:pt x="6678" y="10137"/>
                    <a:pt x="6533" y="9959"/>
                    <a:pt x="6348" y="9959"/>
                  </a:cubicBezTo>
                  <a:lnTo>
                    <a:pt x="5500" y="9959"/>
                  </a:lnTo>
                  <a:cubicBezTo>
                    <a:pt x="5052" y="9959"/>
                    <a:pt x="4671" y="9608"/>
                    <a:pt x="4659" y="9160"/>
                  </a:cubicBezTo>
                  <a:cubicBezTo>
                    <a:pt x="4645" y="8695"/>
                    <a:pt x="5020" y="8313"/>
                    <a:pt x="5481" y="8313"/>
                  </a:cubicBezTo>
                  <a:lnTo>
                    <a:pt x="9066" y="8313"/>
                  </a:lnTo>
                  <a:cubicBezTo>
                    <a:pt x="9515" y="8313"/>
                    <a:pt x="9894" y="8664"/>
                    <a:pt x="9908" y="9114"/>
                  </a:cubicBezTo>
                  <a:cubicBezTo>
                    <a:pt x="9922" y="9577"/>
                    <a:pt x="9548" y="9959"/>
                    <a:pt x="9086" y="9959"/>
                  </a:cubicBezTo>
                  <a:lnTo>
                    <a:pt x="8199" y="9959"/>
                  </a:lnTo>
                  <a:cubicBezTo>
                    <a:pt x="8077" y="9959"/>
                    <a:pt x="7966" y="10036"/>
                    <a:pt x="7929" y="10152"/>
                  </a:cubicBezTo>
                  <a:cubicBezTo>
                    <a:pt x="7870" y="10349"/>
                    <a:pt x="8014" y="10527"/>
                    <a:pt x="8199" y="10527"/>
                  </a:cubicBezTo>
                  <a:lnTo>
                    <a:pt x="9032" y="10527"/>
                  </a:lnTo>
                  <a:cubicBezTo>
                    <a:pt x="9709" y="10849"/>
                    <a:pt x="10289" y="11349"/>
                    <a:pt x="10706" y="11976"/>
                  </a:cubicBezTo>
                  <a:cubicBezTo>
                    <a:pt x="10759" y="12057"/>
                    <a:pt x="10847" y="12100"/>
                    <a:pt x="10937" y="12100"/>
                  </a:cubicBezTo>
                  <a:cubicBezTo>
                    <a:pt x="11009" y="12100"/>
                    <a:pt x="11082" y="12072"/>
                    <a:pt x="11140" y="12013"/>
                  </a:cubicBezTo>
                  <a:cubicBezTo>
                    <a:pt x="11229" y="11918"/>
                    <a:pt x="11236" y="11771"/>
                    <a:pt x="11164" y="11663"/>
                  </a:cubicBezTo>
                  <a:cubicBezTo>
                    <a:pt x="10805" y="11128"/>
                    <a:pt x="10345" y="10674"/>
                    <a:pt x="9810" y="10327"/>
                  </a:cubicBezTo>
                  <a:cubicBezTo>
                    <a:pt x="10273" y="10046"/>
                    <a:pt x="10560" y="9506"/>
                    <a:pt x="10465" y="8911"/>
                  </a:cubicBezTo>
                  <a:cubicBezTo>
                    <a:pt x="10358" y="8236"/>
                    <a:pt x="9762" y="7749"/>
                    <a:pt x="9080" y="7749"/>
                  </a:cubicBezTo>
                  <a:lnTo>
                    <a:pt x="8081" y="7749"/>
                  </a:lnTo>
                  <a:cubicBezTo>
                    <a:pt x="8081" y="7749"/>
                    <a:pt x="8238" y="7466"/>
                    <a:pt x="8310" y="7411"/>
                  </a:cubicBezTo>
                  <a:cubicBezTo>
                    <a:pt x="9816" y="6232"/>
                    <a:pt x="9426" y="4132"/>
                    <a:pt x="7828" y="3365"/>
                  </a:cubicBezTo>
                  <a:cubicBezTo>
                    <a:pt x="7460" y="3188"/>
                    <a:pt x="7228" y="3089"/>
                    <a:pt x="7228" y="2650"/>
                  </a:cubicBezTo>
                  <a:cubicBezTo>
                    <a:pt x="7228" y="2398"/>
                    <a:pt x="7494" y="1950"/>
                    <a:pt x="7997" y="1950"/>
                  </a:cubicBezTo>
                  <a:cubicBezTo>
                    <a:pt x="8328" y="1950"/>
                    <a:pt x="8781" y="2168"/>
                    <a:pt x="8965" y="2788"/>
                  </a:cubicBezTo>
                  <a:cubicBezTo>
                    <a:pt x="9049" y="3071"/>
                    <a:pt x="9289" y="3209"/>
                    <a:pt x="9529" y="3209"/>
                  </a:cubicBezTo>
                  <a:cubicBezTo>
                    <a:pt x="9786" y="3209"/>
                    <a:pt x="10043" y="3050"/>
                    <a:pt x="10108" y="2740"/>
                  </a:cubicBezTo>
                  <a:cubicBezTo>
                    <a:pt x="10370" y="1472"/>
                    <a:pt x="9347" y="1"/>
                    <a:pt x="7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3465;p68"/>
            <p:cNvSpPr/>
            <p:nvPr/>
          </p:nvSpPr>
          <p:spPr>
            <a:xfrm>
              <a:off x="3582925" y="3768425"/>
              <a:ext cx="50400" cy="50350"/>
            </a:xfrm>
            <a:custGeom>
              <a:avLst/>
              <a:gdLst/>
              <a:ahLst/>
              <a:cxnLst/>
              <a:rect l="l" t="t" r="r" b="b"/>
              <a:pathLst>
                <a:path w="2016" h="2014" extrusionOk="0">
                  <a:moveTo>
                    <a:pt x="1260" y="539"/>
                  </a:moveTo>
                  <a:cubicBezTo>
                    <a:pt x="1379" y="539"/>
                    <a:pt x="1474" y="636"/>
                    <a:pt x="1474" y="754"/>
                  </a:cubicBezTo>
                  <a:lnTo>
                    <a:pt x="1474" y="1231"/>
                  </a:lnTo>
                  <a:cubicBezTo>
                    <a:pt x="1474" y="1351"/>
                    <a:pt x="1379" y="1446"/>
                    <a:pt x="1260" y="1446"/>
                  </a:cubicBezTo>
                  <a:lnTo>
                    <a:pt x="783" y="1446"/>
                  </a:lnTo>
                  <a:cubicBezTo>
                    <a:pt x="663" y="1446"/>
                    <a:pt x="568" y="1351"/>
                    <a:pt x="568" y="1231"/>
                  </a:cubicBezTo>
                  <a:lnTo>
                    <a:pt x="568" y="754"/>
                  </a:lnTo>
                  <a:cubicBezTo>
                    <a:pt x="568" y="636"/>
                    <a:pt x="663" y="539"/>
                    <a:pt x="783" y="539"/>
                  </a:cubicBezTo>
                  <a:close/>
                  <a:moveTo>
                    <a:pt x="767" y="1"/>
                  </a:moveTo>
                  <a:cubicBezTo>
                    <a:pt x="344" y="1"/>
                    <a:pt x="0" y="345"/>
                    <a:pt x="0" y="768"/>
                  </a:cubicBezTo>
                  <a:lnTo>
                    <a:pt x="0" y="1246"/>
                  </a:lnTo>
                  <a:cubicBezTo>
                    <a:pt x="0" y="1671"/>
                    <a:pt x="344" y="2013"/>
                    <a:pt x="767" y="2013"/>
                  </a:cubicBezTo>
                  <a:lnTo>
                    <a:pt x="1246" y="2013"/>
                  </a:lnTo>
                  <a:cubicBezTo>
                    <a:pt x="1671" y="2013"/>
                    <a:pt x="2013" y="1671"/>
                    <a:pt x="2013" y="1246"/>
                  </a:cubicBezTo>
                  <a:lnTo>
                    <a:pt x="2013" y="768"/>
                  </a:lnTo>
                  <a:cubicBezTo>
                    <a:pt x="2016" y="345"/>
                    <a:pt x="1671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3466;p68"/>
            <p:cNvSpPr/>
            <p:nvPr/>
          </p:nvSpPr>
          <p:spPr>
            <a:xfrm>
              <a:off x="3471225" y="3484825"/>
              <a:ext cx="83300" cy="78350"/>
            </a:xfrm>
            <a:custGeom>
              <a:avLst/>
              <a:gdLst/>
              <a:ahLst/>
              <a:cxnLst/>
              <a:rect l="l" t="t" r="r" b="b"/>
              <a:pathLst>
                <a:path w="3332" h="3134" extrusionOk="0">
                  <a:moveTo>
                    <a:pt x="1677" y="553"/>
                  </a:moveTo>
                  <a:cubicBezTo>
                    <a:pt x="1699" y="553"/>
                    <a:pt x="1720" y="564"/>
                    <a:pt x="1732" y="585"/>
                  </a:cubicBezTo>
                  <a:cubicBezTo>
                    <a:pt x="1830" y="744"/>
                    <a:pt x="1902" y="916"/>
                    <a:pt x="1948" y="1094"/>
                  </a:cubicBezTo>
                  <a:cubicBezTo>
                    <a:pt x="1974" y="1192"/>
                    <a:pt x="2051" y="1269"/>
                    <a:pt x="2148" y="1293"/>
                  </a:cubicBezTo>
                  <a:cubicBezTo>
                    <a:pt x="2329" y="1339"/>
                    <a:pt x="2499" y="1413"/>
                    <a:pt x="2658" y="1511"/>
                  </a:cubicBezTo>
                  <a:cubicBezTo>
                    <a:pt x="2698" y="1536"/>
                    <a:pt x="2698" y="1594"/>
                    <a:pt x="2658" y="1620"/>
                  </a:cubicBezTo>
                  <a:cubicBezTo>
                    <a:pt x="2499" y="1718"/>
                    <a:pt x="2327" y="1790"/>
                    <a:pt x="2146" y="1836"/>
                  </a:cubicBezTo>
                  <a:cubicBezTo>
                    <a:pt x="2048" y="1861"/>
                    <a:pt x="1971" y="1937"/>
                    <a:pt x="1947" y="2036"/>
                  </a:cubicBezTo>
                  <a:cubicBezTo>
                    <a:pt x="1901" y="2215"/>
                    <a:pt x="1829" y="2387"/>
                    <a:pt x="1730" y="2546"/>
                  </a:cubicBezTo>
                  <a:cubicBezTo>
                    <a:pt x="1716" y="2567"/>
                    <a:pt x="1695" y="2578"/>
                    <a:pt x="1674" y="2578"/>
                  </a:cubicBezTo>
                  <a:cubicBezTo>
                    <a:pt x="1654" y="2578"/>
                    <a:pt x="1634" y="2568"/>
                    <a:pt x="1621" y="2546"/>
                  </a:cubicBezTo>
                  <a:cubicBezTo>
                    <a:pt x="1523" y="2387"/>
                    <a:pt x="1450" y="2214"/>
                    <a:pt x="1404" y="2036"/>
                  </a:cubicBezTo>
                  <a:cubicBezTo>
                    <a:pt x="1379" y="1937"/>
                    <a:pt x="1302" y="1861"/>
                    <a:pt x="1204" y="1836"/>
                  </a:cubicBezTo>
                  <a:cubicBezTo>
                    <a:pt x="1025" y="1790"/>
                    <a:pt x="854" y="1718"/>
                    <a:pt x="693" y="1620"/>
                  </a:cubicBezTo>
                  <a:cubicBezTo>
                    <a:pt x="652" y="1595"/>
                    <a:pt x="652" y="1537"/>
                    <a:pt x="696" y="1511"/>
                  </a:cubicBezTo>
                  <a:cubicBezTo>
                    <a:pt x="856" y="1413"/>
                    <a:pt x="1028" y="1339"/>
                    <a:pt x="1209" y="1293"/>
                  </a:cubicBezTo>
                  <a:cubicBezTo>
                    <a:pt x="1307" y="1269"/>
                    <a:pt x="1381" y="1192"/>
                    <a:pt x="1407" y="1094"/>
                  </a:cubicBezTo>
                  <a:cubicBezTo>
                    <a:pt x="1453" y="914"/>
                    <a:pt x="1525" y="741"/>
                    <a:pt x="1623" y="585"/>
                  </a:cubicBezTo>
                  <a:cubicBezTo>
                    <a:pt x="1635" y="564"/>
                    <a:pt x="1656" y="553"/>
                    <a:pt x="1677" y="553"/>
                  </a:cubicBezTo>
                  <a:close/>
                  <a:moveTo>
                    <a:pt x="1666" y="0"/>
                  </a:moveTo>
                  <a:cubicBezTo>
                    <a:pt x="1463" y="0"/>
                    <a:pt x="1260" y="99"/>
                    <a:pt x="1140" y="296"/>
                  </a:cubicBezTo>
                  <a:cubicBezTo>
                    <a:pt x="1042" y="456"/>
                    <a:pt x="963" y="626"/>
                    <a:pt x="904" y="805"/>
                  </a:cubicBezTo>
                  <a:cubicBezTo>
                    <a:pt x="726" y="862"/>
                    <a:pt x="557" y="943"/>
                    <a:pt x="396" y="1040"/>
                  </a:cubicBezTo>
                  <a:cubicBezTo>
                    <a:pt x="0" y="1282"/>
                    <a:pt x="0" y="1852"/>
                    <a:pt x="396" y="2094"/>
                  </a:cubicBezTo>
                  <a:cubicBezTo>
                    <a:pt x="557" y="2191"/>
                    <a:pt x="727" y="2270"/>
                    <a:pt x="904" y="2329"/>
                  </a:cubicBezTo>
                  <a:cubicBezTo>
                    <a:pt x="962" y="2505"/>
                    <a:pt x="1042" y="2677"/>
                    <a:pt x="1140" y="2838"/>
                  </a:cubicBezTo>
                  <a:cubicBezTo>
                    <a:pt x="1260" y="3035"/>
                    <a:pt x="1463" y="3134"/>
                    <a:pt x="1666" y="3134"/>
                  </a:cubicBezTo>
                  <a:cubicBezTo>
                    <a:pt x="1869" y="3134"/>
                    <a:pt x="2072" y="3035"/>
                    <a:pt x="2192" y="2838"/>
                  </a:cubicBezTo>
                  <a:cubicBezTo>
                    <a:pt x="2290" y="2677"/>
                    <a:pt x="2368" y="2508"/>
                    <a:pt x="2428" y="2329"/>
                  </a:cubicBezTo>
                  <a:cubicBezTo>
                    <a:pt x="2605" y="2272"/>
                    <a:pt x="2775" y="2191"/>
                    <a:pt x="2936" y="2094"/>
                  </a:cubicBezTo>
                  <a:cubicBezTo>
                    <a:pt x="3332" y="1852"/>
                    <a:pt x="3332" y="1282"/>
                    <a:pt x="2936" y="1040"/>
                  </a:cubicBezTo>
                  <a:cubicBezTo>
                    <a:pt x="2775" y="943"/>
                    <a:pt x="2606" y="864"/>
                    <a:pt x="2428" y="805"/>
                  </a:cubicBezTo>
                  <a:cubicBezTo>
                    <a:pt x="2370" y="626"/>
                    <a:pt x="2290" y="457"/>
                    <a:pt x="2192" y="296"/>
                  </a:cubicBezTo>
                  <a:cubicBezTo>
                    <a:pt x="2072" y="99"/>
                    <a:pt x="1869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3467;p68"/>
            <p:cNvSpPr/>
            <p:nvPr/>
          </p:nvSpPr>
          <p:spPr>
            <a:xfrm>
              <a:off x="3231300" y="3392725"/>
              <a:ext cx="102500" cy="96750"/>
            </a:xfrm>
            <a:custGeom>
              <a:avLst/>
              <a:gdLst/>
              <a:ahLst/>
              <a:cxnLst/>
              <a:rect l="l" t="t" r="r" b="b"/>
              <a:pathLst>
                <a:path w="4100" h="3870" extrusionOk="0">
                  <a:moveTo>
                    <a:pt x="2051" y="552"/>
                  </a:moveTo>
                  <a:cubicBezTo>
                    <a:pt x="2104" y="552"/>
                    <a:pt x="2156" y="579"/>
                    <a:pt x="2188" y="632"/>
                  </a:cubicBezTo>
                  <a:cubicBezTo>
                    <a:pt x="2317" y="842"/>
                    <a:pt x="2415" y="1070"/>
                    <a:pt x="2477" y="1310"/>
                  </a:cubicBezTo>
                  <a:cubicBezTo>
                    <a:pt x="2501" y="1408"/>
                    <a:pt x="2578" y="1484"/>
                    <a:pt x="2676" y="1509"/>
                  </a:cubicBezTo>
                  <a:cubicBezTo>
                    <a:pt x="2915" y="1570"/>
                    <a:pt x="3144" y="1667"/>
                    <a:pt x="3354" y="1797"/>
                  </a:cubicBezTo>
                  <a:cubicBezTo>
                    <a:pt x="3460" y="1862"/>
                    <a:pt x="3460" y="2008"/>
                    <a:pt x="3354" y="2073"/>
                  </a:cubicBezTo>
                  <a:cubicBezTo>
                    <a:pt x="3141" y="2204"/>
                    <a:pt x="2914" y="2299"/>
                    <a:pt x="2676" y="2360"/>
                  </a:cubicBezTo>
                  <a:cubicBezTo>
                    <a:pt x="2578" y="2385"/>
                    <a:pt x="2501" y="2462"/>
                    <a:pt x="2477" y="2560"/>
                  </a:cubicBezTo>
                  <a:cubicBezTo>
                    <a:pt x="2415" y="2799"/>
                    <a:pt x="2319" y="3026"/>
                    <a:pt x="2188" y="3238"/>
                  </a:cubicBezTo>
                  <a:cubicBezTo>
                    <a:pt x="2156" y="3291"/>
                    <a:pt x="2103" y="3317"/>
                    <a:pt x="2050" y="3317"/>
                  </a:cubicBezTo>
                  <a:cubicBezTo>
                    <a:pt x="1997" y="3317"/>
                    <a:pt x="1944" y="3291"/>
                    <a:pt x="1912" y="3238"/>
                  </a:cubicBezTo>
                  <a:cubicBezTo>
                    <a:pt x="1783" y="3028"/>
                    <a:pt x="1687" y="2799"/>
                    <a:pt x="1625" y="2560"/>
                  </a:cubicBezTo>
                  <a:cubicBezTo>
                    <a:pt x="1599" y="2462"/>
                    <a:pt x="1523" y="2385"/>
                    <a:pt x="1426" y="2360"/>
                  </a:cubicBezTo>
                  <a:cubicBezTo>
                    <a:pt x="1188" y="2299"/>
                    <a:pt x="960" y="2201"/>
                    <a:pt x="746" y="2073"/>
                  </a:cubicBezTo>
                  <a:cubicBezTo>
                    <a:pt x="641" y="2008"/>
                    <a:pt x="641" y="1860"/>
                    <a:pt x="746" y="1797"/>
                  </a:cubicBezTo>
                  <a:cubicBezTo>
                    <a:pt x="958" y="1669"/>
                    <a:pt x="1185" y="1570"/>
                    <a:pt x="1426" y="1509"/>
                  </a:cubicBezTo>
                  <a:cubicBezTo>
                    <a:pt x="1523" y="1484"/>
                    <a:pt x="1599" y="1408"/>
                    <a:pt x="1625" y="1310"/>
                  </a:cubicBezTo>
                  <a:cubicBezTo>
                    <a:pt x="1687" y="1070"/>
                    <a:pt x="1783" y="842"/>
                    <a:pt x="1912" y="632"/>
                  </a:cubicBezTo>
                  <a:cubicBezTo>
                    <a:pt x="1945" y="579"/>
                    <a:pt x="1998" y="552"/>
                    <a:pt x="2051" y="552"/>
                  </a:cubicBezTo>
                  <a:close/>
                  <a:moveTo>
                    <a:pt x="2052" y="0"/>
                  </a:moveTo>
                  <a:cubicBezTo>
                    <a:pt x="1816" y="0"/>
                    <a:pt x="1581" y="115"/>
                    <a:pt x="1441" y="343"/>
                  </a:cubicBezTo>
                  <a:cubicBezTo>
                    <a:pt x="1311" y="556"/>
                    <a:pt x="1208" y="782"/>
                    <a:pt x="1134" y="1018"/>
                  </a:cubicBezTo>
                  <a:cubicBezTo>
                    <a:pt x="898" y="1093"/>
                    <a:pt x="671" y="1195"/>
                    <a:pt x="460" y="1325"/>
                  </a:cubicBezTo>
                  <a:cubicBezTo>
                    <a:pt x="1" y="1606"/>
                    <a:pt x="2" y="2265"/>
                    <a:pt x="460" y="2544"/>
                  </a:cubicBezTo>
                  <a:cubicBezTo>
                    <a:pt x="673" y="2675"/>
                    <a:pt x="898" y="2779"/>
                    <a:pt x="1134" y="2851"/>
                  </a:cubicBezTo>
                  <a:cubicBezTo>
                    <a:pt x="1208" y="3087"/>
                    <a:pt x="1311" y="3313"/>
                    <a:pt x="1441" y="3526"/>
                  </a:cubicBezTo>
                  <a:cubicBezTo>
                    <a:pt x="1581" y="3755"/>
                    <a:pt x="1815" y="3870"/>
                    <a:pt x="2050" y="3870"/>
                  </a:cubicBezTo>
                  <a:cubicBezTo>
                    <a:pt x="2285" y="3870"/>
                    <a:pt x="2520" y="3755"/>
                    <a:pt x="2661" y="3526"/>
                  </a:cubicBezTo>
                  <a:cubicBezTo>
                    <a:pt x="2791" y="3313"/>
                    <a:pt x="2892" y="3087"/>
                    <a:pt x="2968" y="2851"/>
                  </a:cubicBezTo>
                  <a:cubicBezTo>
                    <a:pt x="3204" y="2776"/>
                    <a:pt x="3429" y="2673"/>
                    <a:pt x="3642" y="2544"/>
                  </a:cubicBezTo>
                  <a:cubicBezTo>
                    <a:pt x="4100" y="2265"/>
                    <a:pt x="4098" y="1606"/>
                    <a:pt x="3642" y="1325"/>
                  </a:cubicBezTo>
                  <a:cubicBezTo>
                    <a:pt x="3429" y="1195"/>
                    <a:pt x="3204" y="1093"/>
                    <a:pt x="2968" y="1018"/>
                  </a:cubicBezTo>
                  <a:cubicBezTo>
                    <a:pt x="2892" y="782"/>
                    <a:pt x="2791" y="556"/>
                    <a:pt x="2661" y="343"/>
                  </a:cubicBezTo>
                  <a:cubicBezTo>
                    <a:pt x="2521" y="114"/>
                    <a:pt x="2286" y="0"/>
                    <a:pt x="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3468;p68"/>
            <p:cNvSpPr/>
            <p:nvPr/>
          </p:nvSpPr>
          <p:spPr>
            <a:xfrm>
              <a:off x="3161900" y="3777300"/>
              <a:ext cx="41450" cy="41425"/>
            </a:xfrm>
            <a:custGeom>
              <a:avLst/>
              <a:gdLst/>
              <a:ahLst/>
              <a:cxnLst/>
              <a:rect l="l" t="t" r="r" b="b"/>
              <a:pathLst>
                <a:path w="1658" h="1657" extrusionOk="0">
                  <a:moveTo>
                    <a:pt x="829" y="554"/>
                  </a:moveTo>
                  <a:cubicBezTo>
                    <a:pt x="981" y="554"/>
                    <a:pt x="1105" y="680"/>
                    <a:pt x="1105" y="830"/>
                  </a:cubicBezTo>
                  <a:cubicBezTo>
                    <a:pt x="1105" y="982"/>
                    <a:pt x="981" y="1106"/>
                    <a:pt x="829" y="1106"/>
                  </a:cubicBezTo>
                  <a:cubicBezTo>
                    <a:pt x="677" y="1106"/>
                    <a:pt x="553" y="982"/>
                    <a:pt x="553" y="830"/>
                  </a:cubicBezTo>
                  <a:cubicBezTo>
                    <a:pt x="553" y="680"/>
                    <a:pt x="677" y="554"/>
                    <a:pt x="829" y="554"/>
                  </a:cubicBezTo>
                  <a:close/>
                  <a:moveTo>
                    <a:pt x="829" y="0"/>
                  </a:moveTo>
                  <a:cubicBezTo>
                    <a:pt x="372" y="0"/>
                    <a:pt x="1" y="373"/>
                    <a:pt x="1" y="829"/>
                  </a:cubicBezTo>
                  <a:cubicBezTo>
                    <a:pt x="1" y="1286"/>
                    <a:pt x="372" y="1657"/>
                    <a:pt x="829" y="1657"/>
                  </a:cubicBezTo>
                  <a:cubicBezTo>
                    <a:pt x="1286" y="1657"/>
                    <a:pt x="1657" y="1286"/>
                    <a:pt x="1657" y="829"/>
                  </a:cubicBezTo>
                  <a:cubicBezTo>
                    <a:pt x="1657" y="373"/>
                    <a:pt x="1286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3469;p68"/>
            <p:cNvSpPr/>
            <p:nvPr/>
          </p:nvSpPr>
          <p:spPr>
            <a:xfrm>
              <a:off x="3347500" y="3718525"/>
              <a:ext cx="13500" cy="24250"/>
            </a:xfrm>
            <a:custGeom>
              <a:avLst/>
              <a:gdLst/>
              <a:ahLst/>
              <a:cxnLst/>
              <a:rect l="l" t="t" r="r" b="b"/>
              <a:pathLst>
                <a:path w="540" h="970" extrusionOk="0">
                  <a:moveTo>
                    <a:pt x="267" y="1"/>
                  </a:moveTo>
                  <a:cubicBezTo>
                    <a:pt x="119" y="1"/>
                    <a:pt x="1" y="122"/>
                    <a:pt x="1" y="270"/>
                  </a:cubicBezTo>
                  <a:lnTo>
                    <a:pt x="1" y="701"/>
                  </a:lnTo>
                  <a:cubicBezTo>
                    <a:pt x="1" y="849"/>
                    <a:pt x="122" y="970"/>
                    <a:pt x="270" y="970"/>
                  </a:cubicBezTo>
                  <a:cubicBezTo>
                    <a:pt x="275" y="970"/>
                    <a:pt x="281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80" y="1"/>
                    <a:pt x="27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3470;p68"/>
            <p:cNvSpPr/>
            <p:nvPr/>
          </p:nvSpPr>
          <p:spPr>
            <a:xfrm>
              <a:off x="3434750" y="3718525"/>
              <a:ext cx="13475" cy="24250"/>
            </a:xfrm>
            <a:custGeom>
              <a:avLst/>
              <a:gdLst/>
              <a:ahLst/>
              <a:cxnLst/>
              <a:rect l="l" t="t" r="r" b="b"/>
              <a:pathLst>
                <a:path w="539" h="970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701"/>
                  </a:lnTo>
                  <a:cubicBezTo>
                    <a:pt x="0" y="850"/>
                    <a:pt x="122" y="970"/>
                    <a:pt x="269" y="970"/>
                  </a:cubicBezTo>
                  <a:cubicBezTo>
                    <a:pt x="275" y="970"/>
                    <a:pt x="280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3471;p68"/>
            <p:cNvSpPr/>
            <p:nvPr/>
          </p:nvSpPr>
          <p:spPr>
            <a:xfrm>
              <a:off x="3374875" y="3728950"/>
              <a:ext cx="45700" cy="20750"/>
            </a:xfrm>
            <a:custGeom>
              <a:avLst/>
              <a:gdLst/>
              <a:ahLst/>
              <a:cxnLst/>
              <a:rect l="l" t="t" r="r" b="b"/>
              <a:pathLst>
                <a:path w="1828" h="830" extrusionOk="0">
                  <a:moveTo>
                    <a:pt x="309" y="1"/>
                  </a:moveTo>
                  <a:cubicBezTo>
                    <a:pt x="244" y="1"/>
                    <a:pt x="179" y="23"/>
                    <a:pt x="127" y="69"/>
                  </a:cubicBezTo>
                  <a:cubicBezTo>
                    <a:pt x="12" y="169"/>
                    <a:pt x="1" y="344"/>
                    <a:pt x="101" y="459"/>
                  </a:cubicBezTo>
                  <a:cubicBezTo>
                    <a:pt x="315" y="706"/>
                    <a:pt x="614" y="829"/>
                    <a:pt x="914" y="829"/>
                  </a:cubicBezTo>
                  <a:cubicBezTo>
                    <a:pt x="1213" y="829"/>
                    <a:pt x="1513" y="706"/>
                    <a:pt x="1728" y="459"/>
                  </a:cubicBezTo>
                  <a:cubicBezTo>
                    <a:pt x="1828" y="344"/>
                    <a:pt x="1817" y="169"/>
                    <a:pt x="1702" y="69"/>
                  </a:cubicBezTo>
                  <a:cubicBezTo>
                    <a:pt x="1649" y="23"/>
                    <a:pt x="1584" y="1"/>
                    <a:pt x="1520" y="1"/>
                  </a:cubicBezTo>
                  <a:cubicBezTo>
                    <a:pt x="1443" y="1"/>
                    <a:pt x="1367" y="33"/>
                    <a:pt x="1312" y="95"/>
                  </a:cubicBezTo>
                  <a:cubicBezTo>
                    <a:pt x="1207" y="216"/>
                    <a:pt x="1060" y="277"/>
                    <a:pt x="913" y="277"/>
                  </a:cubicBezTo>
                  <a:cubicBezTo>
                    <a:pt x="767" y="277"/>
                    <a:pt x="621" y="216"/>
                    <a:pt x="516" y="95"/>
                  </a:cubicBezTo>
                  <a:cubicBezTo>
                    <a:pt x="462" y="33"/>
                    <a:pt x="38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oogle Shape;3624;p68"/>
          <p:cNvGrpSpPr/>
          <p:nvPr/>
        </p:nvGrpSpPr>
        <p:grpSpPr>
          <a:xfrm>
            <a:off x="8214941" y="811042"/>
            <a:ext cx="465900" cy="466025"/>
            <a:chOff x="7328975" y="2580875"/>
            <a:chExt cx="465900" cy="466025"/>
          </a:xfrm>
        </p:grpSpPr>
        <p:sp>
          <p:nvSpPr>
            <p:cNvPr id="41" name="Google Shape;3625;p68"/>
            <p:cNvSpPr/>
            <p:nvPr/>
          </p:nvSpPr>
          <p:spPr>
            <a:xfrm>
              <a:off x="7439325" y="2587725"/>
              <a:ext cx="165000" cy="452300"/>
            </a:xfrm>
            <a:custGeom>
              <a:avLst/>
              <a:gdLst/>
              <a:ahLst/>
              <a:cxnLst/>
              <a:rect l="l" t="t" r="r" b="b"/>
              <a:pathLst>
                <a:path w="6600" h="18092" extrusionOk="0">
                  <a:moveTo>
                    <a:pt x="4912" y="0"/>
                  </a:moveTo>
                  <a:cubicBezTo>
                    <a:pt x="4508" y="0"/>
                    <a:pt x="4104" y="217"/>
                    <a:pt x="3913" y="650"/>
                  </a:cubicBezTo>
                  <a:lnTo>
                    <a:pt x="3227" y="2201"/>
                  </a:lnTo>
                  <a:lnTo>
                    <a:pt x="1538" y="2018"/>
                  </a:lnTo>
                  <a:cubicBezTo>
                    <a:pt x="1496" y="2014"/>
                    <a:pt x="1454" y="2012"/>
                    <a:pt x="1413" y="2012"/>
                  </a:cubicBezTo>
                  <a:cubicBezTo>
                    <a:pt x="541" y="2012"/>
                    <a:pt x="3" y="3016"/>
                    <a:pt x="536" y="3746"/>
                  </a:cubicBezTo>
                  <a:lnTo>
                    <a:pt x="1540" y="5114"/>
                  </a:lnTo>
                  <a:lnTo>
                    <a:pt x="536" y="6480"/>
                  </a:lnTo>
                  <a:cubicBezTo>
                    <a:pt x="1" y="7211"/>
                    <a:pt x="539" y="8215"/>
                    <a:pt x="1410" y="8215"/>
                  </a:cubicBezTo>
                  <a:cubicBezTo>
                    <a:pt x="1452" y="8215"/>
                    <a:pt x="1495" y="8212"/>
                    <a:pt x="1538" y="8208"/>
                  </a:cubicBezTo>
                  <a:lnTo>
                    <a:pt x="3227" y="8025"/>
                  </a:lnTo>
                  <a:lnTo>
                    <a:pt x="4209" y="17443"/>
                  </a:lnTo>
                  <a:cubicBezTo>
                    <a:pt x="4244" y="17778"/>
                    <a:pt x="4503" y="18054"/>
                    <a:pt x="4837" y="18088"/>
                  </a:cubicBezTo>
                  <a:cubicBezTo>
                    <a:pt x="4863" y="18090"/>
                    <a:pt x="4888" y="18092"/>
                    <a:pt x="4913" y="18092"/>
                  </a:cubicBezTo>
                  <a:cubicBezTo>
                    <a:pt x="5276" y="18092"/>
                    <a:pt x="5579" y="17817"/>
                    <a:pt x="5617" y="17459"/>
                  </a:cubicBezTo>
                  <a:lnTo>
                    <a:pt x="6600" y="8025"/>
                  </a:lnTo>
                  <a:lnTo>
                    <a:pt x="6600" y="2201"/>
                  </a:lnTo>
                  <a:lnTo>
                    <a:pt x="6597" y="2201"/>
                  </a:lnTo>
                  <a:lnTo>
                    <a:pt x="5911" y="650"/>
                  </a:lnTo>
                  <a:cubicBezTo>
                    <a:pt x="5719" y="217"/>
                    <a:pt x="5316" y="0"/>
                    <a:pt x="4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3626;p68"/>
            <p:cNvSpPr/>
            <p:nvPr/>
          </p:nvSpPr>
          <p:spPr>
            <a:xfrm>
              <a:off x="7547325" y="2638000"/>
              <a:ext cx="137300" cy="155100"/>
            </a:xfrm>
            <a:custGeom>
              <a:avLst/>
              <a:gdLst/>
              <a:ahLst/>
              <a:cxnLst/>
              <a:rect l="l" t="t" r="r" b="b"/>
              <a:pathLst>
                <a:path w="5492" h="6204" extrusionOk="0">
                  <a:moveTo>
                    <a:pt x="4080" y="0"/>
                  </a:moveTo>
                  <a:cubicBezTo>
                    <a:pt x="4038" y="0"/>
                    <a:pt x="3996" y="3"/>
                    <a:pt x="3953" y="7"/>
                  </a:cubicBezTo>
                  <a:lnTo>
                    <a:pt x="2265" y="190"/>
                  </a:lnTo>
                  <a:cubicBezTo>
                    <a:pt x="818" y="346"/>
                    <a:pt x="1" y="1925"/>
                    <a:pt x="703" y="3198"/>
                  </a:cubicBezTo>
                  <a:lnTo>
                    <a:pt x="2265" y="6014"/>
                  </a:lnTo>
                  <a:lnTo>
                    <a:pt x="3953" y="6197"/>
                  </a:lnTo>
                  <a:cubicBezTo>
                    <a:pt x="3996" y="6201"/>
                    <a:pt x="4037" y="6203"/>
                    <a:pt x="4078" y="6203"/>
                  </a:cubicBezTo>
                  <a:cubicBezTo>
                    <a:pt x="4951" y="6203"/>
                    <a:pt x="5490" y="5201"/>
                    <a:pt x="4955" y="4469"/>
                  </a:cubicBezTo>
                  <a:lnTo>
                    <a:pt x="3952" y="3103"/>
                  </a:lnTo>
                  <a:lnTo>
                    <a:pt x="4955" y="1735"/>
                  </a:lnTo>
                  <a:cubicBezTo>
                    <a:pt x="5491" y="1005"/>
                    <a:pt x="4953" y="0"/>
                    <a:pt x="4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3627;p68"/>
            <p:cNvSpPr/>
            <p:nvPr/>
          </p:nvSpPr>
          <p:spPr>
            <a:xfrm>
              <a:off x="7657375" y="2862375"/>
              <a:ext cx="83675" cy="81975"/>
            </a:xfrm>
            <a:custGeom>
              <a:avLst/>
              <a:gdLst/>
              <a:ahLst/>
              <a:cxnLst/>
              <a:rect l="l" t="t" r="r" b="b"/>
              <a:pathLst>
                <a:path w="3347" h="3279" extrusionOk="0">
                  <a:moveTo>
                    <a:pt x="1638" y="0"/>
                  </a:moveTo>
                  <a:cubicBezTo>
                    <a:pt x="1496" y="0"/>
                    <a:pt x="1354" y="70"/>
                    <a:pt x="1269" y="210"/>
                  </a:cubicBezTo>
                  <a:cubicBezTo>
                    <a:pt x="1130" y="437"/>
                    <a:pt x="1022" y="688"/>
                    <a:pt x="953" y="954"/>
                  </a:cubicBezTo>
                  <a:cubicBezTo>
                    <a:pt x="687" y="1023"/>
                    <a:pt x="438" y="1130"/>
                    <a:pt x="210" y="1270"/>
                  </a:cubicBezTo>
                  <a:cubicBezTo>
                    <a:pt x="71" y="1354"/>
                    <a:pt x="1" y="1498"/>
                    <a:pt x="1" y="1639"/>
                  </a:cubicBezTo>
                  <a:cubicBezTo>
                    <a:pt x="1" y="1782"/>
                    <a:pt x="70" y="1923"/>
                    <a:pt x="210" y="2009"/>
                  </a:cubicBezTo>
                  <a:cubicBezTo>
                    <a:pt x="438" y="2150"/>
                    <a:pt x="690" y="2258"/>
                    <a:pt x="953" y="2327"/>
                  </a:cubicBezTo>
                  <a:cubicBezTo>
                    <a:pt x="1022" y="2592"/>
                    <a:pt x="1130" y="2842"/>
                    <a:pt x="1268" y="3070"/>
                  </a:cubicBezTo>
                  <a:cubicBezTo>
                    <a:pt x="1353" y="3209"/>
                    <a:pt x="1495" y="3279"/>
                    <a:pt x="1637" y="3279"/>
                  </a:cubicBezTo>
                  <a:cubicBezTo>
                    <a:pt x="1779" y="3279"/>
                    <a:pt x="1921" y="3209"/>
                    <a:pt x="2006" y="3070"/>
                  </a:cubicBezTo>
                  <a:cubicBezTo>
                    <a:pt x="2147" y="2842"/>
                    <a:pt x="2254" y="2592"/>
                    <a:pt x="2320" y="2327"/>
                  </a:cubicBezTo>
                  <a:cubicBezTo>
                    <a:pt x="2587" y="2258"/>
                    <a:pt x="2837" y="2150"/>
                    <a:pt x="3064" y="2009"/>
                  </a:cubicBezTo>
                  <a:cubicBezTo>
                    <a:pt x="3346" y="1839"/>
                    <a:pt x="3346" y="1440"/>
                    <a:pt x="3069" y="1270"/>
                  </a:cubicBezTo>
                  <a:cubicBezTo>
                    <a:pt x="2840" y="1130"/>
                    <a:pt x="2589" y="1023"/>
                    <a:pt x="2325" y="954"/>
                  </a:cubicBezTo>
                  <a:cubicBezTo>
                    <a:pt x="2256" y="687"/>
                    <a:pt x="2148" y="437"/>
                    <a:pt x="2009" y="210"/>
                  </a:cubicBezTo>
                  <a:cubicBezTo>
                    <a:pt x="1923" y="70"/>
                    <a:pt x="1780" y="0"/>
                    <a:pt x="1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3628;p68"/>
            <p:cNvSpPr/>
            <p:nvPr/>
          </p:nvSpPr>
          <p:spPr>
            <a:xfrm>
              <a:off x="7335600" y="2777525"/>
              <a:ext cx="120900" cy="118325"/>
            </a:xfrm>
            <a:custGeom>
              <a:avLst/>
              <a:gdLst/>
              <a:ahLst/>
              <a:cxnLst/>
              <a:rect l="l" t="t" r="r" b="b"/>
              <a:pathLst>
                <a:path w="4836" h="4733" extrusionOk="0">
                  <a:moveTo>
                    <a:pt x="2368" y="1"/>
                  </a:moveTo>
                  <a:cubicBezTo>
                    <a:pt x="2163" y="1"/>
                    <a:pt x="1957" y="101"/>
                    <a:pt x="1834" y="301"/>
                  </a:cubicBezTo>
                  <a:cubicBezTo>
                    <a:pt x="1631" y="631"/>
                    <a:pt x="1476" y="993"/>
                    <a:pt x="1377" y="1376"/>
                  </a:cubicBezTo>
                  <a:cubicBezTo>
                    <a:pt x="993" y="1476"/>
                    <a:pt x="631" y="1630"/>
                    <a:pt x="301" y="1834"/>
                  </a:cubicBezTo>
                  <a:cubicBezTo>
                    <a:pt x="101" y="1956"/>
                    <a:pt x="1" y="2162"/>
                    <a:pt x="1" y="2366"/>
                  </a:cubicBezTo>
                  <a:cubicBezTo>
                    <a:pt x="1" y="2571"/>
                    <a:pt x="101" y="2777"/>
                    <a:pt x="301" y="2900"/>
                  </a:cubicBezTo>
                  <a:cubicBezTo>
                    <a:pt x="631" y="3101"/>
                    <a:pt x="993" y="3256"/>
                    <a:pt x="1377" y="3355"/>
                  </a:cubicBezTo>
                  <a:cubicBezTo>
                    <a:pt x="1476" y="3739"/>
                    <a:pt x="1630" y="4102"/>
                    <a:pt x="1834" y="4432"/>
                  </a:cubicBezTo>
                  <a:cubicBezTo>
                    <a:pt x="1956" y="4632"/>
                    <a:pt x="2161" y="4732"/>
                    <a:pt x="2366" y="4732"/>
                  </a:cubicBezTo>
                  <a:cubicBezTo>
                    <a:pt x="2571" y="4732"/>
                    <a:pt x="2777" y="4632"/>
                    <a:pt x="2901" y="4432"/>
                  </a:cubicBezTo>
                  <a:cubicBezTo>
                    <a:pt x="3102" y="4102"/>
                    <a:pt x="3257" y="3742"/>
                    <a:pt x="3357" y="3355"/>
                  </a:cubicBezTo>
                  <a:cubicBezTo>
                    <a:pt x="3740" y="3256"/>
                    <a:pt x="4104" y="3101"/>
                    <a:pt x="4434" y="2900"/>
                  </a:cubicBezTo>
                  <a:cubicBezTo>
                    <a:pt x="4836" y="2654"/>
                    <a:pt x="4836" y="2079"/>
                    <a:pt x="4434" y="1834"/>
                  </a:cubicBezTo>
                  <a:cubicBezTo>
                    <a:pt x="4104" y="1633"/>
                    <a:pt x="3740" y="1476"/>
                    <a:pt x="3357" y="1376"/>
                  </a:cubicBezTo>
                  <a:cubicBezTo>
                    <a:pt x="3257" y="993"/>
                    <a:pt x="3104" y="631"/>
                    <a:pt x="2901" y="301"/>
                  </a:cubicBezTo>
                  <a:cubicBezTo>
                    <a:pt x="2779" y="101"/>
                    <a:pt x="2574" y="1"/>
                    <a:pt x="2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3629;p68"/>
            <p:cNvSpPr/>
            <p:nvPr/>
          </p:nvSpPr>
          <p:spPr>
            <a:xfrm>
              <a:off x="7478725" y="2668800"/>
              <a:ext cx="49175" cy="39225"/>
            </a:xfrm>
            <a:custGeom>
              <a:avLst/>
              <a:gdLst/>
              <a:ahLst/>
              <a:cxnLst/>
              <a:rect l="l" t="t" r="r" b="b"/>
              <a:pathLst>
                <a:path w="1967" h="1569" extrusionOk="0">
                  <a:moveTo>
                    <a:pt x="984" y="1"/>
                  </a:moveTo>
                  <a:cubicBezTo>
                    <a:pt x="441" y="1"/>
                    <a:pt x="0" y="352"/>
                    <a:pt x="0" y="785"/>
                  </a:cubicBezTo>
                  <a:cubicBezTo>
                    <a:pt x="0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3630;p68"/>
            <p:cNvSpPr/>
            <p:nvPr/>
          </p:nvSpPr>
          <p:spPr>
            <a:xfrm>
              <a:off x="7595675" y="2668800"/>
              <a:ext cx="49200" cy="39225"/>
            </a:xfrm>
            <a:custGeom>
              <a:avLst/>
              <a:gdLst/>
              <a:ahLst/>
              <a:cxnLst/>
              <a:rect l="l" t="t" r="r" b="b"/>
              <a:pathLst>
                <a:path w="1968" h="1569" extrusionOk="0">
                  <a:moveTo>
                    <a:pt x="984" y="1"/>
                  </a:moveTo>
                  <a:cubicBezTo>
                    <a:pt x="441" y="1"/>
                    <a:pt x="1" y="352"/>
                    <a:pt x="1" y="785"/>
                  </a:cubicBezTo>
                  <a:cubicBezTo>
                    <a:pt x="1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3631;p68"/>
            <p:cNvSpPr/>
            <p:nvPr/>
          </p:nvSpPr>
          <p:spPr>
            <a:xfrm>
              <a:off x="7430375" y="2580875"/>
              <a:ext cx="263050" cy="466025"/>
            </a:xfrm>
            <a:custGeom>
              <a:avLst/>
              <a:gdLst/>
              <a:ahLst/>
              <a:cxnLst/>
              <a:rect l="l" t="t" r="r" b="b"/>
              <a:pathLst>
                <a:path w="10522" h="18641" extrusionOk="0">
                  <a:moveTo>
                    <a:pt x="5258" y="1"/>
                  </a:moveTo>
                  <a:cubicBezTo>
                    <a:pt x="4709" y="1"/>
                    <a:pt x="4231" y="312"/>
                    <a:pt x="4008" y="814"/>
                  </a:cubicBezTo>
                  <a:lnTo>
                    <a:pt x="3405" y="2182"/>
                  </a:lnTo>
                  <a:lnTo>
                    <a:pt x="1914" y="2021"/>
                  </a:lnTo>
                  <a:cubicBezTo>
                    <a:pt x="1861" y="2015"/>
                    <a:pt x="1808" y="2012"/>
                    <a:pt x="1756" y="2012"/>
                  </a:cubicBezTo>
                  <a:cubicBezTo>
                    <a:pt x="659" y="2012"/>
                    <a:pt x="1" y="3274"/>
                    <a:pt x="664" y="4181"/>
                  </a:cubicBezTo>
                  <a:lnTo>
                    <a:pt x="1549" y="5388"/>
                  </a:lnTo>
                  <a:lnTo>
                    <a:pt x="664" y="6593"/>
                  </a:lnTo>
                  <a:cubicBezTo>
                    <a:pt x="1" y="7496"/>
                    <a:pt x="655" y="8762"/>
                    <a:pt x="1753" y="8762"/>
                  </a:cubicBezTo>
                  <a:cubicBezTo>
                    <a:pt x="1806" y="8762"/>
                    <a:pt x="1860" y="8759"/>
                    <a:pt x="1914" y="8753"/>
                  </a:cubicBezTo>
                  <a:lnTo>
                    <a:pt x="3332" y="8600"/>
                  </a:lnTo>
                  <a:lnTo>
                    <a:pt x="4287" y="17762"/>
                  </a:lnTo>
                  <a:cubicBezTo>
                    <a:pt x="4338" y="18262"/>
                    <a:pt x="4758" y="18641"/>
                    <a:pt x="5261" y="18641"/>
                  </a:cubicBezTo>
                  <a:cubicBezTo>
                    <a:pt x="5763" y="18641"/>
                    <a:pt x="6183" y="18262"/>
                    <a:pt x="6235" y="17762"/>
                  </a:cubicBezTo>
                  <a:lnTo>
                    <a:pt x="6355" y="16605"/>
                  </a:lnTo>
                  <a:cubicBezTo>
                    <a:pt x="6370" y="16456"/>
                    <a:pt x="6262" y="16322"/>
                    <a:pt x="6113" y="16306"/>
                  </a:cubicBezTo>
                  <a:cubicBezTo>
                    <a:pt x="6103" y="16305"/>
                    <a:pt x="6094" y="16305"/>
                    <a:pt x="6085" y="16305"/>
                  </a:cubicBezTo>
                  <a:cubicBezTo>
                    <a:pt x="5946" y="16305"/>
                    <a:pt x="5828" y="16409"/>
                    <a:pt x="5814" y="16550"/>
                  </a:cubicBezTo>
                  <a:lnTo>
                    <a:pt x="5692" y="17707"/>
                  </a:lnTo>
                  <a:cubicBezTo>
                    <a:pt x="5669" y="17926"/>
                    <a:pt x="5484" y="18093"/>
                    <a:pt x="5261" y="18093"/>
                  </a:cubicBezTo>
                  <a:cubicBezTo>
                    <a:pt x="5039" y="18093"/>
                    <a:pt x="4852" y="17926"/>
                    <a:pt x="4829" y="17707"/>
                  </a:cubicBezTo>
                  <a:lnTo>
                    <a:pt x="3855" y="8360"/>
                  </a:lnTo>
                  <a:cubicBezTo>
                    <a:pt x="4010" y="8092"/>
                    <a:pt x="3832" y="7902"/>
                    <a:pt x="3646" y="7902"/>
                  </a:cubicBezTo>
                  <a:cubicBezTo>
                    <a:pt x="3557" y="7902"/>
                    <a:pt x="3466" y="7945"/>
                    <a:pt x="3408" y="8045"/>
                  </a:cubicBezTo>
                  <a:lnTo>
                    <a:pt x="1858" y="8213"/>
                  </a:lnTo>
                  <a:cubicBezTo>
                    <a:pt x="1826" y="8217"/>
                    <a:pt x="1794" y="8218"/>
                    <a:pt x="1763" y="8218"/>
                  </a:cubicBezTo>
                  <a:cubicBezTo>
                    <a:pt x="1105" y="8218"/>
                    <a:pt x="705" y="7465"/>
                    <a:pt x="1106" y="6919"/>
                  </a:cubicBezTo>
                  <a:lnTo>
                    <a:pt x="2028" y="5670"/>
                  </a:lnTo>
                  <a:lnTo>
                    <a:pt x="2155" y="5670"/>
                  </a:lnTo>
                  <a:cubicBezTo>
                    <a:pt x="2298" y="5670"/>
                    <a:pt x="2425" y="5561"/>
                    <a:pt x="2434" y="5417"/>
                  </a:cubicBezTo>
                  <a:cubicBezTo>
                    <a:pt x="2444" y="5260"/>
                    <a:pt x="2319" y="5132"/>
                    <a:pt x="2166" y="5132"/>
                  </a:cubicBezTo>
                  <a:lnTo>
                    <a:pt x="2029" y="5132"/>
                  </a:lnTo>
                  <a:lnTo>
                    <a:pt x="1108" y="3860"/>
                  </a:lnTo>
                  <a:cubicBezTo>
                    <a:pt x="707" y="3315"/>
                    <a:pt x="1106" y="2561"/>
                    <a:pt x="1761" y="2561"/>
                  </a:cubicBezTo>
                  <a:cubicBezTo>
                    <a:pt x="1793" y="2561"/>
                    <a:pt x="1826" y="2563"/>
                    <a:pt x="1859" y="2567"/>
                  </a:cubicBezTo>
                  <a:lnTo>
                    <a:pt x="3410" y="2736"/>
                  </a:lnTo>
                  <a:lnTo>
                    <a:pt x="3415" y="2742"/>
                  </a:lnTo>
                  <a:cubicBezTo>
                    <a:pt x="3465" y="2829"/>
                    <a:pt x="3557" y="2877"/>
                    <a:pt x="3651" y="2877"/>
                  </a:cubicBezTo>
                  <a:cubicBezTo>
                    <a:pt x="3698" y="2877"/>
                    <a:pt x="3746" y="2865"/>
                    <a:pt x="3789" y="2840"/>
                  </a:cubicBezTo>
                  <a:cubicBezTo>
                    <a:pt x="3919" y="2766"/>
                    <a:pt x="3962" y="2598"/>
                    <a:pt x="3889" y="2467"/>
                  </a:cubicBezTo>
                  <a:lnTo>
                    <a:pt x="3884" y="2461"/>
                  </a:lnTo>
                  <a:lnTo>
                    <a:pt x="4513" y="1038"/>
                  </a:lnTo>
                  <a:cubicBezTo>
                    <a:pt x="4672" y="677"/>
                    <a:pt x="5005" y="551"/>
                    <a:pt x="5263" y="551"/>
                  </a:cubicBezTo>
                  <a:cubicBezTo>
                    <a:pt x="5522" y="551"/>
                    <a:pt x="5855" y="680"/>
                    <a:pt x="6013" y="1038"/>
                  </a:cubicBezTo>
                  <a:lnTo>
                    <a:pt x="6642" y="2461"/>
                  </a:lnTo>
                  <a:lnTo>
                    <a:pt x="6637" y="2467"/>
                  </a:lnTo>
                  <a:cubicBezTo>
                    <a:pt x="6562" y="2598"/>
                    <a:pt x="6607" y="2763"/>
                    <a:pt x="6737" y="2840"/>
                  </a:cubicBezTo>
                  <a:cubicBezTo>
                    <a:pt x="6780" y="2865"/>
                    <a:pt x="6827" y="2877"/>
                    <a:pt x="6874" y="2877"/>
                  </a:cubicBezTo>
                  <a:cubicBezTo>
                    <a:pt x="6968" y="2877"/>
                    <a:pt x="7060" y="2828"/>
                    <a:pt x="7111" y="2742"/>
                  </a:cubicBezTo>
                  <a:lnTo>
                    <a:pt x="7114" y="2736"/>
                  </a:lnTo>
                  <a:lnTo>
                    <a:pt x="8667" y="2567"/>
                  </a:lnTo>
                  <a:cubicBezTo>
                    <a:pt x="8699" y="2563"/>
                    <a:pt x="8731" y="2562"/>
                    <a:pt x="8762" y="2562"/>
                  </a:cubicBezTo>
                  <a:cubicBezTo>
                    <a:pt x="9421" y="2562"/>
                    <a:pt x="9817" y="3317"/>
                    <a:pt x="9418" y="3860"/>
                  </a:cubicBezTo>
                  <a:lnTo>
                    <a:pt x="8495" y="5132"/>
                  </a:lnTo>
                  <a:lnTo>
                    <a:pt x="8369" y="5132"/>
                  </a:lnTo>
                  <a:cubicBezTo>
                    <a:pt x="8225" y="5132"/>
                    <a:pt x="8099" y="5241"/>
                    <a:pt x="8088" y="5385"/>
                  </a:cubicBezTo>
                  <a:cubicBezTo>
                    <a:pt x="8079" y="5543"/>
                    <a:pt x="8203" y="5670"/>
                    <a:pt x="8357" y="5670"/>
                  </a:cubicBezTo>
                  <a:lnTo>
                    <a:pt x="8493" y="5670"/>
                  </a:lnTo>
                  <a:lnTo>
                    <a:pt x="9415" y="6919"/>
                  </a:lnTo>
                  <a:cubicBezTo>
                    <a:pt x="9816" y="7465"/>
                    <a:pt x="9420" y="8219"/>
                    <a:pt x="8760" y="8219"/>
                  </a:cubicBezTo>
                  <a:cubicBezTo>
                    <a:pt x="8729" y="8219"/>
                    <a:pt x="8696" y="8217"/>
                    <a:pt x="8664" y="8213"/>
                  </a:cubicBezTo>
                  <a:lnTo>
                    <a:pt x="7113" y="8045"/>
                  </a:lnTo>
                  <a:cubicBezTo>
                    <a:pt x="7056" y="7946"/>
                    <a:pt x="6965" y="7902"/>
                    <a:pt x="6875" y="7902"/>
                  </a:cubicBezTo>
                  <a:cubicBezTo>
                    <a:pt x="6689" y="7902"/>
                    <a:pt x="6510" y="8090"/>
                    <a:pt x="6667" y="8360"/>
                  </a:cubicBezTo>
                  <a:lnTo>
                    <a:pt x="5926" y="15463"/>
                  </a:lnTo>
                  <a:cubicBezTo>
                    <a:pt x="5910" y="15613"/>
                    <a:pt x="6021" y="15746"/>
                    <a:pt x="6170" y="15762"/>
                  </a:cubicBezTo>
                  <a:cubicBezTo>
                    <a:pt x="6179" y="15763"/>
                    <a:pt x="6188" y="15763"/>
                    <a:pt x="6198" y="15763"/>
                  </a:cubicBezTo>
                  <a:cubicBezTo>
                    <a:pt x="6336" y="15763"/>
                    <a:pt x="6454" y="15659"/>
                    <a:pt x="6469" y="15519"/>
                  </a:cubicBezTo>
                  <a:lnTo>
                    <a:pt x="7190" y="8600"/>
                  </a:lnTo>
                  <a:lnTo>
                    <a:pt x="8607" y="8753"/>
                  </a:lnTo>
                  <a:cubicBezTo>
                    <a:pt x="8660" y="8759"/>
                    <a:pt x="8713" y="8762"/>
                    <a:pt x="8765" y="8762"/>
                  </a:cubicBezTo>
                  <a:cubicBezTo>
                    <a:pt x="9853" y="8762"/>
                    <a:pt x="10522" y="7504"/>
                    <a:pt x="9854" y="6593"/>
                  </a:cubicBezTo>
                  <a:lnTo>
                    <a:pt x="8969" y="5388"/>
                  </a:lnTo>
                  <a:lnTo>
                    <a:pt x="9854" y="4181"/>
                  </a:lnTo>
                  <a:cubicBezTo>
                    <a:pt x="10522" y="3270"/>
                    <a:pt x="9853" y="2012"/>
                    <a:pt x="8761" y="2012"/>
                  </a:cubicBezTo>
                  <a:cubicBezTo>
                    <a:pt x="8709" y="2012"/>
                    <a:pt x="8656" y="2015"/>
                    <a:pt x="8602" y="2021"/>
                  </a:cubicBezTo>
                  <a:lnTo>
                    <a:pt x="7113" y="2182"/>
                  </a:lnTo>
                  <a:lnTo>
                    <a:pt x="6509" y="814"/>
                  </a:lnTo>
                  <a:cubicBezTo>
                    <a:pt x="6286" y="312"/>
                    <a:pt x="5809" y="1"/>
                    <a:pt x="5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3632;p68"/>
            <p:cNvSpPr/>
            <p:nvPr/>
          </p:nvSpPr>
          <p:spPr>
            <a:xfrm>
              <a:off x="7647675" y="2855550"/>
              <a:ext cx="101275" cy="95575"/>
            </a:xfrm>
            <a:custGeom>
              <a:avLst/>
              <a:gdLst/>
              <a:ahLst/>
              <a:cxnLst/>
              <a:rect l="l" t="t" r="r" b="b"/>
              <a:pathLst>
                <a:path w="4051" h="3823" extrusionOk="0">
                  <a:moveTo>
                    <a:pt x="2023" y="544"/>
                  </a:moveTo>
                  <a:cubicBezTo>
                    <a:pt x="2076" y="544"/>
                    <a:pt x="2128" y="570"/>
                    <a:pt x="2161" y="622"/>
                  </a:cubicBezTo>
                  <a:cubicBezTo>
                    <a:pt x="2289" y="831"/>
                    <a:pt x="2383" y="1055"/>
                    <a:pt x="2444" y="1293"/>
                  </a:cubicBezTo>
                  <a:cubicBezTo>
                    <a:pt x="2469" y="1389"/>
                    <a:pt x="2544" y="1464"/>
                    <a:pt x="2639" y="1489"/>
                  </a:cubicBezTo>
                  <a:cubicBezTo>
                    <a:pt x="2875" y="1550"/>
                    <a:pt x="3102" y="1645"/>
                    <a:pt x="3311" y="1773"/>
                  </a:cubicBezTo>
                  <a:cubicBezTo>
                    <a:pt x="3418" y="1836"/>
                    <a:pt x="3418" y="1981"/>
                    <a:pt x="3313" y="2044"/>
                  </a:cubicBezTo>
                  <a:cubicBezTo>
                    <a:pt x="3104" y="2173"/>
                    <a:pt x="2877" y="2270"/>
                    <a:pt x="2642" y="2328"/>
                  </a:cubicBezTo>
                  <a:cubicBezTo>
                    <a:pt x="2546" y="2354"/>
                    <a:pt x="2470" y="2428"/>
                    <a:pt x="2446" y="2524"/>
                  </a:cubicBezTo>
                  <a:cubicBezTo>
                    <a:pt x="2385" y="2761"/>
                    <a:pt x="2288" y="2986"/>
                    <a:pt x="2162" y="3193"/>
                  </a:cubicBezTo>
                  <a:cubicBezTo>
                    <a:pt x="2131" y="3245"/>
                    <a:pt x="2079" y="3270"/>
                    <a:pt x="2026" y="3270"/>
                  </a:cubicBezTo>
                  <a:cubicBezTo>
                    <a:pt x="1974" y="3270"/>
                    <a:pt x="1922" y="3245"/>
                    <a:pt x="1891" y="3193"/>
                  </a:cubicBezTo>
                  <a:cubicBezTo>
                    <a:pt x="1762" y="2985"/>
                    <a:pt x="1668" y="2759"/>
                    <a:pt x="1607" y="2524"/>
                  </a:cubicBezTo>
                  <a:cubicBezTo>
                    <a:pt x="1581" y="2428"/>
                    <a:pt x="1507" y="2354"/>
                    <a:pt x="1410" y="2328"/>
                  </a:cubicBezTo>
                  <a:cubicBezTo>
                    <a:pt x="1174" y="2267"/>
                    <a:pt x="950" y="2172"/>
                    <a:pt x="740" y="2044"/>
                  </a:cubicBezTo>
                  <a:cubicBezTo>
                    <a:pt x="637" y="1981"/>
                    <a:pt x="637" y="1834"/>
                    <a:pt x="740" y="1773"/>
                  </a:cubicBezTo>
                  <a:cubicBezTo>
                    <a:pt x="949" y="1644"/>
                    <a:pt x="1174" y="1549"/>
                    <a:pt x="1410" y="1489"/>
                  </a:cubicBezTo>
                  <a:cubicBezTo>
                    <a:pt x="1507" y="1464"/>
                    <a:pt x="1581" y="1389"/>
                    <a:pt x="1604" y="1293"/>
                  </a:cubicBezTo>
                  <a:cubicBezTo>
                    <a:pt x="1665" y="1058"/>
                    <a:pt x="1762" y="831"/>
                    <a:pt x="1888" y="622"/>
                  </a:cubicBezTo>
                  <a:cubicBezTo>
                    <a:pt x="1919" y="570"/>
                    <a:pt x="1971" y="544"/>
                    <a:pt x="2023" y="544"/>
                  </a:cubicBezTo>
                  <a:close/>
                  <a:moveTo>
                    <a:pt x="2026" y="1"/>
                  </a:moveTo>
                  <a:cubicBezTo>
                    <a:pt x="1794" y="1"/>
                    <a:pt x="1562" y="114"/>
                    <a:pt x="1424" y="340"/>
                  </a:cubicBezTo>
                  <a:cubicBezTo>
                    <a:pt x="1295" y="549"/>
                    <a:pt x="1194" y="774"/>
                    <a:pt x="1121" y="1007"/>
                  </a:cubicBezTo>
                  <a:cubicBezTo>
                    <a:pt x="887" y="1081"/>
                    <a:pt x="665" y="1182"/>
                    <a:pt x="453" y="1311"/>
                  </a:cubicBezTo>
                  <a:cubicBezTo>
                    <a:pt x="1" y="1586"/>
                    <a:pt x="1" y="2238"/>
                    <a:pt x="453" y="2515"/>
                  </a:cubicBezTo>
                  <a:cubicBezTo>
                    <a:pt x="665" y="2642"/>
                    <a:pt x="887" y="2745"/>
                    <a:pt x="1121" y="2817"/>
                  </a:cubicBezTo>
                  <a:cubicBezTo>
                    <a:pt x="1194" y="3052"/>
                    <a:pt x="1295" y="3274"/>
                    <a:pt x="1424" y="3483"/>
                  </a:cubicBezTo>
                  <a:cubicBezTo>
                    <a:pt x="1562" y="3709"/>
                    <a:pt x="1794" y="3822"/>
                    <a:pt x="2026" y="3822"/>
                  </a:cubicBezTo>
                  <a:cubicBezTo>
                    <a:pt x="2258" y="3822"/>
                    <a:pt x="2490" y="3709"/>
                    <a:pt x="2628" y="3483"/>
                  </a:cubicBezTo>
                  <a:cubicBezTo>
                    <a:pt x="2757" y="3274"/>
                    <a:pt x="2858" y="3049"/>
                    <a:pt x="2931" y="2817"/>
                  </a:cubicBezTo>
                  <a:cubicBezTo>
                    <a:pt x="3164" y="2745"/>
                    <a:pt x="3388" y="2642"/>
                    <a:pt x="3598" y="2515"/>
                  </a:cubicBezTo>
                  <a:cubicBezTo>
                    <a:pt x="4050" y="2236"/>
                    <a:pt x="4049" y="1587"/>
                    <a:pt x="3598" y="1311"/>
                  </a:cubicBezTo>
                  <a:cubicBezTo>
                    <a:pt x="3389" y="1182"/>
                    <a:pt x="3165" y="1081"/>
                    <a:pt x="2931" y="1007"/>
                  </a:cubicBezTo>
                  <a:cubicBezTo>
                    <a:pt x="2858" y="774"/>
                    <a:pt x="2757" y="550"/>
                    <a:pt x="2628" y="340"/>
                  </a:cubicBezTo>
                  <a:cubicBezTo>
                    <a:pt x="2490" y="114"/>
                    <a:pt x="2258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3633;p68"/>
            <p:cNvSpPr/>
            <p:nvPr/>
          </p:nvSpPr>
          <p:spPr>
            <a:xfrm>
              <a:off x="7328975" y="2770650"/>
              <a:ext cx="135425" cy="131875"/>
            </a:xfrm>
            <a:custGeom>
              <a:avLst/>
              <a:gdLst/>
              <a:ahLst/>
              <a:cxnLst/>
              <a:rect l="l" t="t" r="r" b="b"/>
              <a:pathLst>
                <a:path w="5417" h="5275" extrusionOk="0">
                  <a:moveTo>
                    <a:pt x="2634" y="0"/>
                  </a:moveTo>
                  <a:cubicBezTo>
                    <a:pt x="2339" y="0"/>
                    <a:pt x="2044" y="144"/>
                    <a:pt x="1869" y="432"/>
                  </a:cubicBezTo>
                  <a:cubicBezTo>
                    <a:pt x="1826" y="504"/>
                    <a:pt x="1784" y="576"/>
                    <a:pt x="1746" y="647"/>
                  </a:cubicBezTo>
                  <a:cubicBezTo>
                    <a:pt x="1674" y="780"/>
                    <a:pt x="1725" y="946"/>
                    <a:pt x="1858" y="1018"/>
                  </a:cubicBezTo>
                  <a:cubicBezTo>
                    <a:pt x="1899" y="1040"/>
                    <a:pt x="1943" y="1050"/>
                    <a:pt x="1986" y="1050"/>
                  </a:cubicBezTo>
                  <a:cubicBezTo>
                    <a:pt x="2084" y="1050"/>
                    <a:pt x="2179" y="997"/>
                    <a:pt x="2228" y="904"/>
                  </a:cubicBezTo>
                  <a:cubicBezTo>
                    <a:pt x="2263" y="842"/>
                    <a:pt x="2298" y="777"/>
                    <a:pt x="2337" y="716"/>
                  </a:cubicBezTo>
                  <a:cubicBezTo>
                    <a:pt x="2406" y="602"/>
                    <a:pt x="2522" y="546"/>
                    <a:pt x="2637" y="546"/>
                  </a:cubicBezTo>
                  <a:cubicBezTo>
                    <a:pt x="2753" y="546"/>
                    <a:pt x="2868" y="602"/>
                    <a:pt x="2938" y="716"/>
                  </a:cubicBezTo>
                  <a:cubicBezTo>
                    <a:pt x="3128" y="1027"/>
                    <a:pt x="3271" y="1365"/>
                    <a:pt x="3361" y="1717"/>
                  </a:cubicBezTo>
                  <a:cubicBezTo>
                    <a:pt x="3386" y="1813"/>
                    <a:pt x="3461" y="1888"/>
                    <a:pt x="3558" y="1912"/>
                  </a:cubicBezTo>
                  <a:cubicBezTo>
                    <a:pt x="3910" y="2003"/>
                    <a:pt x="4248" y="2147"/>
                    <a:pt x="4558" y="2337"/>
                  </a:cubicBezTo>
                  <a:cubicBezTo>
                    <a:pt x="4786" y="2477"/>
                    <a:pt x="4786" y="2799"/>
                    <a:pt x="4558" y="2938"/>
                  </a:cubicBezTo>
                  <a:cubicBezTo>
                    <a:pt x="4246" y="3130"/>
                    <a:pt x="3909" y="3271"/>
                    <a:pt x="3558" y="3365"/>
                  </a:cubicBezTo>
                  <a:cubicBezTo>
                    <a:pt x="3461" y="3389"/>
                    <a:pt x="3387" y="3463"/>
                    <a:pt x="3361" y="3560"/>
                  </a:cubicBezTo>
                  <a:cubicBezTo>
                    <a:pt x="3271" y="3912"/>
                    <a:pt x="3128" y="4248"/>
                    <a:pt x="2938" y="4560"/>
                  </a:cubicBezTo>
                  <a:cubicBezTo>
                    <a:pt x="2868" y="4674"/>
                    <a:pt x="2753" y="4731"/>
                    <a:pt x="2637" y="4731"/>
                  </a:cubicBezTo>
                  <a:cubicBezTo>
                    <a:pt x="2522" y="4731"/>
                    <a:pt x="2406" y="4674"/>
                    <a:pt x="2337" y="4560"/>
                  </a:cubicBezTo>
                  <a:cubicBezTo>
                    <a:pt x="2146" y="4250"/>
                    <a:pt x="2002" y="3912"/>
                    <a:pt x="1912" y="3560"/>
                  </a:cubicBezTo>
                  <a:cubicBezTo>
                    <a:pt x="1887" y="3463"/>
                    <a:pt x="1812" y="3389"/>
                    <a:pt x="1717" y="3365"/>
                  </a:cubicBezTo>
                  <a:cubicBezTo>
                    <a:pt x="1366" y="3274"/>
                    <a:pt x="1028" y="3130"/>
                    <a:pt x="715" y="2938"/>
                  </a:cubicBezTo>
                  <a:cubicBezTo>
                    <a:pt x="487" y="2799"/>
                    <a:pt x="487" y="2477"/>
                    <a:pt x="715" y="2337"/>
                  </a:cubicBezTo>
                  <a:cubicBezTo>
                    <a:pt x="985" y="2171"/>
                    <a:pt x="1277" y="2041"/>
                    <a:pt x="1580" y="1949"/>
                  </a:cubicBezTo>
                  <a:cubicBezTo>
                    <a:pt x="1725" y="1905"/>
                    <a:pt x="1806" y="1754"/>
                    <a:pt x="1764" y="1610"/>
                  </a:cubicBezTo>
                  <a:cubicBezTo>
                    <a:pt x="1728" y="1492"/>
                    <a:pt x="1619" y="1415"/>
                    <a:pt x="1502" y="1415"/>
                  </a:cubicBezTo>
                  <a:cubicBezTo>
                    <a:pt x="1477" y="1415"/>
                    <a:pt x="1451" y="1418"/>
                    <a:pt x="1425" y="1426"/>
                  </a:cubicBezTo>
                  <a:cubicBezTo>
                    <a:pt x="1076" y="1529"/>
                    <a:pt x="743" y="1679"/>
                    <a:pt x="431" y="1869"/>
                  </a:cubicBezTo>
                  <a:cubicBezTo>
                    <a:pt x="162" y="2033"/>
                    <a:pt x="0" y="2322"/>
                    <a:pt x="0" y="2636"/>
                  </a:cubicBezTo>
                  <a:cubicBezTo>
                    <a:pt x="0" y="2951"/>
                    <a:pt x="162" y="3236"/>
                    <a:pt x="431" y="3403"/>
                  </a:cubicBezTo>
                  <a:cubicBezTo>
                    <a:pt x="744" y="3595"/>
                    <a:pt x="1080" y="3744"/>
                    <a:pt x="1429" y="3848"/>
                  </a:cubicBezTo>
                  <a:cubicBezTo>
                    <a:pt x="1533" y="4196"/>
                    <a:pt x="1682" y="4531"/>
                    <a:pt x="1873" y="4842"/>
                  </a:cubicBezTo>
                  <a:cubicBezTo>
                    <a:pt x="2050" y="5131"/>
                    <a:pt x="2344" y="5275"/>
                    <a:pt x="2639" y="5275"/>
                  </a:cubicBezTo>
                  <a:cubicBezTo>
                    <a:pt x="2934" y="5275"/>
                    <a:pt x="3230" y="5130"/>
                    <a:pt x="3406" y="4842"/>
                  </a:cubicBezTo>
                  <a:cubicBezTo>
                    <a:pt x="3597" y="4531"/>
                    <a:pt x="3745" y="4196"/>
                    <a:pt x="3851" y="3848"/>
                  </a:cubicBezTo>
                  <a:cubicBezTo>
                    <a:pt x="4200" y="3744"/>
                    <a:pt x="4533" y="3595"/>
                    <a:pt x="4848" y="3403"/>
                  </a:cubicBezTo>
                  <a:cubicBezTo>
                    <a:pt x="5417" y="3055"/>
                    <a:pt x="5417" y="2227"/>
                    <a:pt x="4841" y="1874"/>
                  </a:cubicBezTo>
                  <a:cubicBezTo>
                    <a:pt x="4530" y="1682"/>
                    <a:pt x="4196" y="1533"/>
                    <a:pt x="3844" y="1429"/>
                  </a:cubicBezTo>
                  <a:cubicBezTo>
                    <a:pt x="3742" y="1081"/>
                    <a:pt x="3591" y="745"/>
                    <a:pt x="3400" y="432"/>
                  </a:cubicBezTo>
                  <a:cubicBezTo>
                    <a:pt x="3223" y="144"/>
                    <a:pt x="2928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3634;p68"/>
            <p:cNvSpPr/>
            <p:nvPr/>
          </p:nvSpPr>
          <p:spPr>
            <a:xfrm>
              <a:off x="77755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1" y="1"/>
                  </a:moveTo>
                  <a:cubicBezTo>
                    <a:pt x="147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5" y="286"/>
                  </a:cubicBezTo>
                  <a:cubicBezTo>
                    <a:pt x="774" y="131"/>
                    <a:pt x="65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3635;p68"/>
            <p:cNvSpPr/>
            <p:nvPr/>
          </p:nvSpPr>
          <p:spPr>
            <a:xfrm>
              <a:off x="77446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89" y="1"/>
                  </a:moveTo>
                  <a:cubicBezTo>
                    <a:pt x="146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8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31"/>
                    <a:pt x="648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3636;p68"/>
            <p:cNvSpPr/>
            <p:nvPr/>
          </p:nvSpPr>
          <p:spPr>
            <a:xfrm>
              <a:off x="7763075" y="27526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264" y="1"/>
                    <a:pt x="259" y="1"/>
                    <a:pt x="253" y="1"/>
                  </a:cubicBezTo>
                  <a:cubicBezTo>
                    <a:pt x="109" y="7"/>
                    <a:pt x="0" y="133"/>
                    <a:pt x="0" y="279"/>
                  </a:cubicBezTo>
                  <a:lnTo>
                    <a:pt x="0" y="474"/>
                  </a:lnTo>
                  <a:cubicBezTo>
                    <a:pt x="0" y="616"/>
                    <a:pt x="109" y="743"/>
                    <a:pt x="253" y="753"/>
                  </a:cubicBezTo>
                  <a:cubicBezTo>
                    <a:pt x="259" y="753"/>
                    <a:pt x="264" y="753"/>
                    <a:pt x="270" y="753"/>
                  </a:cubicBezTo>
                  <a:cubicBezTo>
                    <a:pt x="420" y="753"/>
                    <a:pt x="539" y="632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3637;p68"/>
            <p:cNvSpPr/>
            <p:nvPr/>
          </p:nvSpPr>
          <p:spPr>
            <a:xfrm>
              <a:off x="7763075" y="27216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4"/>
                  </a:lnTo>
                  <a:cubicBezTo>
                    <a:pt x="0" y="632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5"/>
                    <a:pt x="539" y="618"/>
                    <a:pt x="539" y="474"/>
                  </a:cubicBezTo>
                  <a:lnTo>
                    <a:pt x="539" y="280"/>
                  </a:lnTo>
                  <a:cubicBezTo>
                    <a:pt x="539" y="136"/>
                    <a:pt x="430" y="10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3638;p68"/>
            <p:cNvSpPr/>
            <p:nvPr/>
          </p:nvSpPr>
          <p:spPr>
            <a:xfrm>
              <a:off x="7394775" y="2630425"/>
              <a:ext cx="19400" cy="13475"/>
            </a:xfrm>
            <a:custGeom>
              <a:avLst/>
              <a:gdLst/>
              <a:ahLst/>
              <a:cxnLst/>
              <a:rect l="l" t="t" r="r" b="b"/>
              <a:pathLst>
                <a:path w="776" h="539" extrusionOk="0">
                  <a:moveTo>
                    <a:pt x="292" y="0"/>
                  </a:moveTo>
                  <a:cubicBezTo>
                    <a:pt x="149" y="0"/>
                    <a:pt x="22" y="109"/>
                    <a:pt x="13" y="254"/>
                  </a:cubicBezTo>
                  <a:cubicBezTo>
                    <a:pt x="1" y="408"/>
                    <a:pt x="126" y="539"/>
                    <a:pt x="281" y="539"/>
                  </a:cubicBezTo>
                  <a:lnTo>
                    <a:pt x="487" y="539"/>
                  </a:lnTo>
                  <a:cubicBezTo>
                    <a:pt x="630" y="539"/>
                    <a:pt x="757" y="430"/>
                    <a:pt x="766" y="286"/>
                  </a:cubicBezTo>
                  <a:cubicBezTo>
                    <a:pt x="775" y="128"/>
                    <a:pt x="651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3639;p68"/>
            <p:cNvSpPr/>
            <p:nvPr/>
          </p:nvSpPr>
          <p:spPr>
            <a:xfrm>
              <a:off x="7363875" y="2630425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0" y="0"/>
                  </a:moveTo>
                  <a:cubicBezTo>
                    <a:pt x="146" y="0"/>
                    <a:pt x="20" y="109"/>
                    <a:pt x="10" y="254"/>
                  </a:cubicBezTo>
                  <a:cubicBezTo>
                    <a:pt x="0" y="408"/>
                    <a:pt x="125" y="539"/>
                    <a:pt x="278" y="539"/>
                  </a:cubicBezTo>
                  <a:lnTo>
                    <a:pt x="483" y="539"/>
                  </a:lnTo>
                  <a:cubicBezTo>
                    <a:pt x="628" y="539"/>
                    <a:pt x="753" y="430"/>
                    <a:pt x="764" y="286"/>
                  </a:cubicBezTo>
                  <a:cubicBezTo>
                    <a:pt x="773" y="128"/>
                    <a:pt x="64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3640;p68"/>
            <p:cNvSpPr/>
            <p:nvPr/>
          </p:nvSpPr>
          <p:spPr>
            <a:xfrm>
              <a:off x="7382275" y="26433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0"/>
                  </a:moveTo>
                  <a:cubicBezTo>
                    <a:pt x="264" y="0"/>
                    <a:pt x="259" y="1"/>
                    <a:pt x="254" y="1"/>
                  </a:cubicBezTo>
                  <a:cubicBezTo>
                    <a:pt x="109" y="9"/>
                    <a:pt x="1" y="136"/>
                    <a:pt x="1" y="280"/>
                  </a:cubicBezTo>
                  <a:lnTo>
                    <a:pt x="1" y="473"/>
                  </a:lnTo>
                  <a:cubicBezTo>
                    <a:pt x="1" y="618"/>
                    <a:pt x="109" y="743"/>
                    <a:pt x="254" y="753"/>
                  </a:cubicBezTo>
                  <a:cubicBezTo>
                    <a:pt x="260" y="753"/>
                    <a:pt x="266" y="753"/>
                    <a:pt x="272" y="753"/>
                  </a:cubicBezTo>
                  <a:cubicBezTo>
                    <a:pt x="422" y="753"/>
                    <a:pt x="539" y="631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3641;p68"/>
            <p:cNvSpPr/>
            <p:nvPr/>
          </p:nvSpPr>
          <p:spPr>
            <a:xfrm>
              <a:off x="7382275" y="26124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121" y="1"/>
                    <a:pt x="1" y="121"/>
                    <a:pt x="1" y="270"/>
                  </a:cubicBezTo>
                  <a:lnTo>
                    <a:pt x="1" y="484"/>
                  </a:lnTo>
                  <a:cubicBezTo>
                    <a:pt x="1" y="634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7"/>
                    <a:pt x="539" y="621"/>
                    <a:pt x="539" y="475"/>
                  </a:cubicBezTo>
                  <a:lnTo>
                    <a:pt x="539" y="280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3642;p68"/>
            <p:cNvSpPr/>
            <p:nvPr/>
          </p:nvSpPr>
          <p:spPr>
            <a:xfrm>
              <a:off x="7493725" y="2662400"/>
              <a:ext cx="40625" cy="19450"/>
            </a:xfrm>
            <a:custGeom>
              <a:avLst/>
              <a:gdLst/>
              <a:ahLst/>
              <a:cxnLst/>
              <a:rect l="l" t="t" r="r" b="b"/>
              <a:pathLst>
                <a:path w="1625" h="778" extrusionOk="0">
                  <a:moveTo>
                    <a:pt x="303" y="0"/>
                  </a:moveTo>
                  <a:cubicBezTo>
                    <a:pt x="240" y="0"/>
                    <a:pt x="177" y="22"/>
                    <a:pt x="126" y="67"/>
                  </a:cubicBezTo>
                  <a:cubicBezTo>
                    <a:pt x="12" y="166"/>
                    <a:pt x="0" y="340"/>
                    <a:pt x="98" y="452"/>
                  </a:cubicBezTo>
                  <a:cubicBezTo>
                    <a:pt x="287" y="669"/>
                    <a:pt x="550" y="777"/>
                    <a:pt x="812" y="777"/>
                  </a:cubicBezTo>
                  <a:cubicBezTo>
                    <a:pt x="1075" y="777"/>
                    <a:pt x="1337" y="669"/>
                    <a:pt x="1525" y="452"/>
                  </a:cubicBezTo>
                  <a:cubicBezTo>
                    <a:pt x="1625" y="340"/>
                    <a:pt x="1611" y="166"/>
                    <a:pt x="1499" y="67"/>
                  </a:cubicBezTo>
                  <a:cubicBezTo>
                    <a:pt x="1448" y="22"/>
                    <a:pt x="1385" y="0"/>
                    <a:pt x="1322" y="0"/>
                  </a:cubicBezTo>
                  <a:cubicBezTo>
                    <a:pt x="1246" y="0"/>
                    <a:pt x="1170" y="32"/>
                    <a:pt x="1115" y="94"/>
                  </a:cubicBezTo>
                  <a:cubicBezTo>
                    <a:pt x="1036" y="186"/>
                    <a:pt x="924" y="232"/>
                    <a:pt x="813" y="232"/>
                  </a:cubicBezTo>
                  <a:cubicBezTo>
                    <a:pt x="702" y="232"/>
                    <a:pt x="591" y="186"/>
                    <a:pt x="511" y="94"/>
                  </a:cubicBezTo>
                  <a:cubicBezTo>
                    <a:pt x="456" y="32"/>
                    <a:pt x="38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3643;p68"/>
            <p:cNvSpPr/>
            <p:nvPr/>
          </p:nvSpPr>
          <p:spPr>
            <a:xfrm>
              <a:off x="7589275" y="2662375"/>
              <a:ext cx="40675" cy="19475"/>
            </a:xfrm>
            <a:custGeom>
              <a:avLst/>
              <a:gdLst/>
              <a:ahLst/>
              <a:cxnLst/>
              <a:rect l="l" t="t" r="r" b="b"/>
              <a:pathLst>
                <a:path w="1627" h="779" extrusionOk="0">
                  <a:moveTo>
                    <a:pt x="1321" y="0"/>
                  </a:moveTo>
                  <a:cubicBezTo>
                    <a:pt x="1245" y="0"/>
                    <a:pt x="1169" y="32"/>
                    <a:pt x="1114" y="95"/>
                  </a:cubicBezTo>
                  <a:cubicBezTo>
                    <a:pt x="1035" y="187"/>
                    <a:pt x="923" y="233"/>
                    <a:pt x="812" y="233"/>
                  </a:cubicBezTo>
                  <a:cubicBezTo>
                    <a:pt x="701" y="233"/>
                    <a:pt x="590" y="187"/>
                    <a:pt x="510" y="95"/>
                  </a:cubicBezTo>
                  <a:cubicBezTo>
                    <a:pt x="455" y="33"/>
                    <a:pt x="379" y="1"/>
                    <a:pt x="303" y="1"/>
                  </a:cubicBezTo>
                  <a:cubicBezTo>
                    <a:pt x="240" y="1"/>
                    <a:pt x="176" y="23"/>
                    <a:pt x="125" y="68"/>
                  </a:cubicBezTo>
                  <a:cubicBezTo>
                    <a:pt x="11" y="167"/>
                    <a:pt x="1" y="341"/>
                    <a:pt x="97" y="453"/>
                  </a:cubicBezTo>
                  <a:cubicBezTo>
                    <a:pt x="288" y="670"/>
                    <a:pt x="550" y="778"/>
                    <a:pt x="813" y="778"/>
                  </a:cubicBezTo>
                  <a:cubicBezTo>
                    <a:pt x="1075" y="778"/>
                    <a:pt x="1337" y="670"/>
                    <a:pt x="1527" y="453"/>
                  </a:cubicBezTo>
                  <a:cubicBezTo>
                    <a:pt x="1627" y="341"/>
                    <a:pt x="1613" y="167"/>
                    <a:pt x="1499" y="68"/>
                  </a:cubicBezTo>
                  <a:cubicBezTo>
                    <a:pt x="1448" y="22"/>
                    <a:pt x="1384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3644;p68"/>
            <p:cNvSpPr/>
            <p:nvPr/>
          </p:nvSpPr>
          <p:spPr>
            <a:xfrm>
              <a:off x="7542775" y="2670825"/>
              <a:ext cx="37975" cy="18850"/>
            </a:xfrm>
            <a:custGeom>
              <a:avLst/>
              <a:gdLst/>
              <a:ahLst/>
              <a:cxnLst/>
              <a:rect l="l" t="t" r="r" b="b"/>
              <a:pathLst>
                <a:path w="1519" h="754" extrusionOk="0">
                  <a:moveTo>
                    <a:pt x="1217" y="0"/>
                  </a:moveTo>
                  <a:cubicBezTo>
                    <a:pt x="1140" y="0"/>
                    <a:pt x="1064" y="33"/>
                    <a:pt x="1009" y="95"/>
                  </a:cubicBezTo>
                  <a:cubicBezTo>
                    <a:pt x="943" y="170"/>
                    <a:pt x="851" y="208"/>
                    <a:pt x="760" y="208"/>
                  </a:cubicBezTo>
                  <a:cubicBezTo>
                    <a:pt x="668" y="208"/>
                    <a:pt x="577" y="170"/>
                    <a:pt x="511" y="95"/>
                  </a:cubicBezTo>
                  <a:cubicBezTo>
                    <a:pt x="456" y="33"/>
                    <a:pt x="380" y="1"/>
                    <a:pt x="303" y="1"/>
                  </a:cubicBezTo>
                  <a:cubicBezTo>
                    <a:pt x="239" y="1"/>
                    <a:pt x="176" y="23"/>
                    <a:pt x="124" y="67"/>
                  </a:cubicBezTo>
                  <a:cubicBezTo>
                    <a:pt x="12" y="167"/>
                    <a:pt x="0" y="340"/>
                    <a:pt x="98" y="452"/>
                  </a:cubicBezTo>
                  <a:cubicBezTo>
                    <a:pt x="272" y="653"/>
                    <a:pt x="515" y="754"/>
                    <a:pt x="759" y="754"/>
                  </a:cubicBezTo>
                  <a:cubicBezTo>
                    <a:pt x="1002" y="754"/>
                    <a:pt x="1245" y="653"/>
                    <a:pt x="1419" y="452"/>
                  </a:cubicBezTo>
                  <a:cubicBezTo>
                    <a:pt x="1519" y="340"/>
                    <a:pt x="1508" y="167"/>
                    <a:pt x="1394" y="67"/>
                  </a:cubicBezTo>
                  <a:cubicBezTo>
                    <a:pt x="1343" y="22"/>
                    <a:pt x="128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3645;p68"/>
            <p:cNvSpPr/>
            <p:nvPr/>
          </p:nvSpPr>
          <p:spPr>
            <a:xfrm>
              <a:off x="746840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6" y="1"/>
                    <a:pt x="21" y="110"/>
                    <a:pt x="11" y="254"/>
                  </a:cubicBezTo>
                  <a:cubicBezTo>
                    <a:pt x="1" y="411"/>
                    <a:pt x="127" y="539"/>
                    <a:pt x="280" y="539"/>
                  </a:cubicBezTo>
                  <a:lnTo>
                    <a:pt x="484" y="539"/>
                  </a:lnTo>
                  <a:cubicBezTo>
                    <a:pt x="628" y="539"/>
                    <a:pt x="755" y="430"/>
                    <a:pt x="765" y="286"/>
                  </a:cubicBezTo>
                  <a:cubicBezTo>
                    <a:pt x="774" y="128"/>
                    <a:pt x="650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3646;p68"/>
            <p:cNvSpPr/>
            <p:nvPr/>
          </p:nvSpPr>
          <p:spPr>
            <a:xfrm>
              <a:off x="743745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7" y="1"/>
                    <a:pt x="19" y="110"/>
                    <a:pt x="10" y="254"/>
                  </a:cubicBezTo>
                  <a:cubicBezTo>
                    <a:pt x="1" y="411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28"/>
                    <a:pt x="651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3647;p68"/>
            <p:cNvSpPr/>
            <p:nvPr/>
          </p:nvSpPr>
          <p:spPr>
            <a:xfrm>
              <a:off x="7456025" y="2969200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2" y="1"/>
                  </a:moveTo>
                  <a:cubicBezTo>
                    <a:pt x="266" y="1"/>
                    <a:pt x="260" y="1"/>
                    <a:pt x="253" y="2"/>
                  </a:cubicBezTo>
                  <a:cubicBezTo>
                    <a:pt x="109" y="8"/>
                    <a:pt x="0" y="135"/>
                    <a:pt x="0" y="279"/>
                  </a:cubicBezTo>
                  <a:lnTo>
                    <a:pt x="0" y="473"/>
                  </a:lnTo>
                  <a:cubicBezTo>
                    <a:pt x="0" y="617"/>
                    <a:pt x="109" y="742"/>
                    <a:pt x="253" y="753"/>
                  </a:cubicBezTo>
                  <a:cubicBezTo>
                    <a:pt x="259" y="754"/>
                    <a:pt x="264" y="754"/>
                    <a:pt x="270" y="754"/>
                  </a:cubicBezTo>
                  <a:cubicBezTo>
                    <a:pt x="419" y="754"/>
                    <a:pt x="539" y="633"/>
                    <a:pt x="539" y="485"/>
                  </a:cubicBezTo>
                  <a:lnTo>
                    <a:pt x="539" y="270"/>
                  </a:lnTo>
                  <a:cubicBezTo>
                    <a:pt x="539" y="120"/>
                    <a:pt x="419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3648;p68"/>
            <p:cNvSpPr/>
            <p:nvPr/>
          </p:nvSpPr>
          <p:spPr>
            <a:xfrm>
              <a:off x="7456025" y="2938225"/>
              <a:ext cx="13475" cy="18900"/>
            </a:xfrm>
            <a:custGeom>
              <a:avLst/>
              <a:gdLst/>
              <a:ahLst/>
              <a:cxnLst/>
              <a:rect l="l" t="t" r="r" b="b"/>
              <a:pathLst>
                <a:path w="539" h="756" extrusionOk="0">
                  <a:moveTo>
                    <a:pt x="269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6"/>
                  </a:lnTo>
                  <a:cubicBezTo>
                    <a:pt x="0" y="636"/>
                    <a:pt x="120" y="755"/>
                    <a:pt x="267" y="755"/>
                  </a:cubicBezTo>
                  <a:cubicBezTo>
                    <a:pt x="273" y="755"/>
                    <a:pt x="279" y="755"/>
                    <a:pt x="286" y="754"/>
                  </a:cubicBezTo>
                  <a:cubicBezTo>
                    <a:pt x="430" y="745"/>
                    <a:pt x="539" y="618"/>
                    <a:pt x="539" y="475"/>
                  </a:cubicBezTo>
                  <a:lnTo>
                    <a:pt x="539" y="282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Google Shape;4627;p73"/>
          <p:cNvSpPr/>
          <p:nvPr/>
        </p:nvSpPr>
        <p:spPr>
          <a:xfrm>
            <a:off x="2774331" y="751819"/>
            <a:ext cx="464270" cy="463073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Google Shape;4628;p73"/>
          <p:cNvSpPr/>
          <p:nvPr/>
        </p:nvSpPr>
        <p:spPr>
          <a:xfrm>
            <a:off x="5396517" y="764782"/>
            <a:ext cx="422040" cy="423443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Google Shape;2381;p50"/>
          <p:cNvCxnSpPr/>
          <p:nvPr/>
        </p:nvCxnSpPr>
        <p:spPr>
          <a:xfrm>
            <a:off x="3878026" y="1636167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" name="Google Shape;2381;p50"/>
          <p:cNvCxnSpPr>
            <a:endCxn id="6" idx="1"/>
          </p:cNvCxnSpPr>
          <p:nvPr/>
        </p:nvCxnSpPr>
        <p:spPr>
          <a:xfrm flipV="1">
            <a:off x="3893435" y="1688826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" name="Google Shape;2381;p50"/>
          <p:cNvCxnSpPr/>
          <p:nvPr/>
        </p:nvCxnSpPr>
        <p:spPr>
          <a:xfrm>
            <a:off x="3923637" y="3428771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" name="Google Shape;2381;p50"/>
          <p:cNvCxnSpPr/>
          <p:nvPr/>
        </p:nvCxnSpPr>
        <p:spPr>
          <a:xfrm flipV="1">
            <a:off x="3893435" y="3494460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9256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8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ý nghĩ của nhân vật</a:t>
            </a:r>
            <a:r>
              <a:rPr lang="en-US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.</a:t>
            </a:r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Tác dụng của dấu ngoặc kép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từ ngữ dùng với ý nghĩa đặc biệt </a:t>
            </a:r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768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p65"/>
          <p:cNvSpPr txBox="1">
            <a:spLocks noGrp="1"/>
          </p:cNvSpPr>
          <p:nvPr>
            <p:ph type="title"/>
          </p:nvPr>
        </p:nvSpPr>
        <p:spPr>
          <a:xfrm>
            <a:off x="720000" y="3434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3" name="Google Shape;2983;p65"/>
          <p:cNvSpPr/>
          <p:nvPr/>
        </p:nvSpPr>
        <p:spPr>
          <a:xfrm>
            <a:off x="936300" y="1756675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4" name="Google Shape;2984;p65"/>
          <p:cNvSpPr/>
          <p:nvPr/>
        </p:nvSpPr>
        <p:spPr>
          <a:xfrm>
            <a:off x="720000" y="1262338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85" name="Google Shape;2985;p65"/>
          <p:cNvGrpSpPr/>
          <p:nvPr/>
        </p:nvGrpSpPr>
        <p:grpSpPr>
          <a:xfrm>
            <a:off x="897312" y="1317053"/>
            <a:ext cx="686983" cy="932195"/>
            <a:chOff x="2187450" y="1805725"/>
            <a:chExt cx="353350" cy="479475"/>
          </a:xfrm>
        </p:grpSpPr>
        <p:sp>
          <p:nvSpPr>
            <p:cNvPr id="2986" name="Google Shape;2986;p65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7" name="Google Shape;2987;p65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8" name="Google Shape;2988;p65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9" name="Google Shape;2989;p65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0" name="Google Shape;2990;p65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1" name="Google Shape;2991;p65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2" name="Google Shape;2992;p65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3" name="Google Shape;2993;p65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4" name="Google Shape;2994;p65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5" name="Google Shape;2995;p65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6" name="Google Shape;2996;p65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7" name="Google Shape;2997;p65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8" name="Google Shape;2998;p65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9" name="Google Shape;2999;p65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0" name="Google Shape;3000;p65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1" name="Google Shape;3001;p65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2" name="Google Shape;3002;p65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3" name="Google Shape;3003;p65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4" name="Google Shape;3004;p65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5" name="Google Shape;3005;p65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6" name="Google Shape;3006;p65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7" name="Google Shape;3007;p65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8" name="Google Shape;3008;p65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9" name="Google Shape;3009;p65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0" name="Google Shape;3010;p65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20" name="Google Shape;3020;p65"/>
          <p:cNvSpPr txBox="1"/>
          <p:nvPr/>
        </p:nvSpPr>
        <p:spPr>
          <a:xfrm>
            <a:off x="955168" y="3007938"/>
            <a:ext cx="222623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Xem lại tác dụng của dấu ngoặc kép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</p:txBody>
      </p:sp>
      <p:sp>
        <p:nvSpPr>
          <p:cNvPr id="3021" name="Google Shape;3021;p65"/>
          <p:cNvSpPr/>
          <p:nvPr/>
        </p:nvSpPr>
        <p:spPr>
          <a:xfrm>
            <a:off x="359745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2" name="Google Shape;3022;p65"/>
          <p:cNvSpPr/>
          <p:nvPr/>
        </p:nvSpPr>
        <p:spPr>
          <a:xfrm>
            <a:off x="338115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1" name="Google Shape;3031;p65"/>
          <p:cNvSpPr/>
          <p:nvPr/>
        </p:nvSpPr>
        <p:spPr>
          <a:xfrm>
            <a:off x="625860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2" name="Google Shape;3032;p65"/>
          <p:cNvSpPr/>
          <p:nvPr/>
        </p:nvSpPr>
        <p:spPr>
          <a:xfrm>
            <a:off x="604230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41" name="Google Shape;3041;p65"/>
          <p:cNvGrpSpPr/>
          <p:nvPr/>
        </p:nvGrpSpPr>
        <p:grpSpPr>
          <a:xfrm>
            <a:off x="6161238" y="1317050"/>
            <a:ext cx="803703" cy="932193"/>
            <a:chOff x="3190700" y="1805800"/>
            <a:chExt cx="413300" cy="479400"/>
          </a:xfrm>
        </p:grpSpPr>
        <p:sp>
          <p:nvSpPr>
            <p:cNvPr id="3042" name="Google Shape;3042;p65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3" name="Google Shape;3043;p65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4" name="Google Shape;3044;p65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5" name="Google Shape;3045;p65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6" name="Google Shape;3046;p65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7" name="Google Shape;3047;p65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8" name="Google Shape;3048;p65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9" name="Google Shape;3049;p65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0" name="Google Shape;3050;p65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1" name="Google Shape;3051;p65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2" name="Google Shape;3052;p65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3" name="Google Shape;3053;p65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4" name="Google Shape;3054;p65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5" name="Google Shape;3055;p65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6" name="Google Shape;3056;p65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7" name="Google Shape;3057;p65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8" name="Google Shape;3058;p65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9" name="Google Shape;3059;p65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0" name="Google Shape;3060;p65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1" name="Google Shape;3061;p65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2" name="Google Shape;3062;p65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3" name="Google Shape;3063;p65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4" name="Google Shape;3064;p65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5" name="Google Shape;3065;p65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6" name="Google Shape;3066;p65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7" name="Google Shape;3067;p65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8" name="Google Shape;3068;p65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9" name="Google Shape;3069;p65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0" name="Google Shape;3070;p65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1" name="Google Shape;3071;p65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2" name="Google Shape;3072;p65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3" name="Google Shape;3073;p65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4" name="Google Shape;3074;p65"/>
          <p:cNvGrpSpPr/>
          <p:nvPr/>
        </p:nvGrpSpPr>
        <p:grpSpPr>
          <a:xfrm>
            <a:off x="3482286" y="1317044"/>
            <a:ext cx="839322" cy="932212"/>
            <a:chOff x="1105725" y="1806175"/>
            <a:chExt cx="430775" cy="478450"/>
          </a:xfrm>
        </p:grpSpPr>
        <p:sp>
          <p:nvSpPr>
            <p:cNvPr id="3075" name="Google Shape;3075;p65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6" name="Google Shape;3076;p65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7" name="Google Shape;3077;p65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8" name="Google Shape;3078;p65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9" name="Google Shape;3079;p65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0" name="Google Shape;3080;p65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1" name="Google Shape;3081;p65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2" name="Google Shape;3082;p65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3" name="Google Shape;3083;p65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4" name="Google Shape;3084;p65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5" name="Google Shape;3085;p65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6" name="Google Shape;3086;p65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7" name="Google Shape;3087;p65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8" name="Google Shape;3088;p65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9" name="Google Shape;3089;p65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0" name="Google Shape;3090;p65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1" name="Google Shape;3091;p65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2" name="Google Shape;3092;p65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3" name="Google Shape;3093;p65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4" name="Google Shape;3094;p65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5" name="Google Shape;3095;p65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6" name="Google Shape;3096;p65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7" name="Google Shape;3097;p65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8" name="Google Shape;3098;p65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9" name="Google Shape;3099;p65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Google Shape;3020;p65"/>
          <p:cNvSpPr txBox="1"/>
          <p:nvPr/>
        </p:nvSpPr>
        <p:spPr>
          <a:xfrm>
            <a:off x="3774595" y="2995443"/>
            <a:ext cx="2017714" cy="31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Viết lại bài tập 3 vào vở.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</p:txBody>
      </p:sp>
      <p:sp>
        <p:nvSpPr>
          <p:cNvPr id="121" name="Google Shape;3020;p65"/>
          <p:cNvSpPr txBox="1"/>
          <p:nvPr/>
        </p:nvSpPr>
        <p:spPr>
          <a:xfrm>
            <a:off x="6250969" y="3100773"/>
            <a:ext cx="2229724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Chuẩn bị bài: Mở rộng vốn từ: Quyền và bổn phận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45"/>
          <p:cNvSpPr txBox="1">
            <a:spLocks noGrp="1"/>
          </p:cNvSpPr>
          <p:nvPr>
            <p:ph type="title"/>
          </p:nvPr>
        </p:nvSpPr>
        <p:spPr>
          <a:xfrm>
            <a:off x="336685" y="784217"/>
            <a:ext cx="8661206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</a:t>
            </a:r>
            <a:br>
              <a:rPr lang="en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ở tiết học sau!</a:t>
            </a:r>
            <a:endParaRPr sz="58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4" name="Google Shape;1874;p45"/>
          <p:cNvGrpSpPr/>
          <p:nvPr/>
        </p:nvGrpSpPr>
        <p:grpSpPr>
          <a:xfrm flipH="1">
            <a:off x="5935378" y="3038910"/>
            <a:ext cx="2499888" cy="1635123"/>
            <a:chOff x="238125" y="514000"/>
            <a:chExt cx="7160950" cy="4683825"/>
          </a:xfrm>
        </p:grpSpPr>
        <p:sp>
          <p:nvSpPr>
            <p:cNvPr id="1875" name="Google Shape;1875;p45"/>
            <p:cNvSpPr/>
            <p:nvPr/>
          </p:nvSpPr>
          <p:spPr>
            <a:xfrm>
              <a:off x="3669125" y="2165350"/>
              <a:ext cx="3729950" cy="2829375"/>
            </a:xfrm>
            <a:custGeom>
              <a:avLst/>
              <a:gdLst/>
              <a:ahLst/>
              <a:cxnLst/>
              <a:rect l="l" t="t" r="r" b="b"/>
              <a:pathLst>
                <a:path w="149198" h="113175" extrusionOk="0">
                  <a:moveTo>
                    <a:pt x="6617" y="1"/>
                  </a:moveTo>
                  <a:cubicBezTo>
                    <a:pt x="1" y="72194"/>
                    <a:pt x="6018" y="112499"/>
                    <a:pt x="6018" y="112499"/>
                  </a:cubicBezTo>
                  <a:cubicBezTo>
                    <a:pt x="19146" y="112981"/>
                    <a:pt x="32709" y="113174"/>
                    <a:pt x="46006" y="113174"/>
                  </a:cubicBezTo>
                  <a:cubicBezTo>
                    <a:pt x="99123" y="113174"/>
                    <a:pt x="147996" y="110096"/>
                    <a:pt x="147996" y="110096"/>
                  </a:cubicBezTo>
                  <a:cubicBezTo>
                    <a:pt x="149197" y="69186"/>
                    <a:pt x="147393" y="2407"/>
                    <a:pt x="147393" y="2407"/>
                  </a:cubicBezTo>
                  <a:cubicBezTo>
                    <a:pt x="108290" y="1"/>
                    <a:pt x="6617" y="1"/>
                    <a:pt x="6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3712350" y="3423075"/>
              <a:ext cx="3654800" cy="282050"/>
            </a:xfrm>
            <a:custGeom>
              <a:avLst/>
              <a:gdLst/>
              <a:ahLst/>
              <a:cxnLst/>
              <a:rect l="l" t="t" r="r" b="b"/>
              <a:pathLst>
                <a:path w="146192" h="11282" extrusionOk="0">
                  <a:moveTo>
                    <a:pt x="146191" y="1"/>
                  </a:moveTo>
                  <a:lnTo>
                    <a:pt x="0" y="1356"/>
                  </a:lnTo>
                  <a:lnTo>
                    <a:pt x="904" y="11282"/>
                  </a:lnTo>
                  <a:lnTo>
                    <a:pt x="146191" y="9026"/>
                  </a:lnTo>
                  <a:lnTo>
                    <a:pt x="146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5378050" y="2171000"/>
              <a:ext cx="251925" cy="2818800"/>
            </a:xfrm>
            <a:custGeom>
              <a:avLst/>
              <a:gdLst/>
              <a:ahLst/>
              <a:cxnLst/>
              <a:rect l="l" t="t" r="r" b="b"/>
              <a:pathLst>
                <a:path w="10077" h="112752" extrusionOk="0">
                  <a:moveTo>
                    <a:pt x="9625" y="1"/>
                  </a:moveTo>
                  <a:lnTo>
                    <a:pt x="603" y="453"/>
                  </a:lnTo>
                  <a:cubicBezTo>
                    <a:pt x="603" y="453"/>
                    <a:pt x="603" y="111448"/>
                    <a:pt x="151" y="112351"/>
                  </a:cubicBezTo>
                  <a:cubicBezTo>
                    <a:pt x="1" y="112652"/>
                    <a:pt x="1053" y="112752"/>
                    <a:pt x="2524" y="112752"/>
                  </a:cubicBezTo>
                  <a:cubicBezTo>
                    <a:pt x="5465" y="112752"/>
                    <a:pt x="10077" y="112351"/>
                    <a:pt x="10077" y="112351"/>
                  </a:cubicBezTo>
                  <a:lnTo>
                    <a:pt x="96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86" name="Google Shape;1886;p45"/>
          <p:cNvGrpSpPr/>
          <p:nvPr/>
        </p:nvGrpSpPr>
        <p:grpSpPr>
          <a:xfrm>
            <a:off x="708821" y="3689870"/>
            <a:ext cx="865812" cy="984072"/>
            <a:chOff x="238125" y="514000"/>
            <a:chExt cx="4120950" cy="4683825"/>
          </a:xfrm>
        </p:grpSpPr>
        <p:sp>
          <p:nvSpPr>
            <p:cNvPr id="1887" name="Google Shape;1887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8"/>
          <p:cNvSpPr/>
          <p:nvPr/>
        </p:nvSpPr>
        <p:spPr>
          <a:xfrm>
            <a:off x="524650" y="3806425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5" name="Google Shape;1155;p38"/>
          <p:cNvSpPr/>
          <p:nvPr/>
        </p:nvSpPr>
        <p:spPr>
          <a:xfrm>
            <a:off x="507756" y="2462740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6" name="Google Shape;1156;p38"/>
          <p:cNvSpPr/>
          <p:nvPr/>
        </p:nvSpPr>
        <p:spPr>
          <a:xfrm>
            <a:off x="494941" y="1129826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" name="Google Shape;1157;p38"/>
          <p:cNvSpPr txBox="1">
            <a:spLocks noGrp="1"/>
          </p:cNvSpPr>
          <p:nvPr>
            <p:ph type="title" idx="6"/>
          </p:nvPr>
        </p:nvSpPr>
        <p:spPr>
          <a:xfrm>
            <a:off x="738856" y="3031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4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9" name="Google Shape;1159;p38"/>
          <p:cNvSpPr txBox="1">
            <a:spLocks noGrp="1"/>
          </p:cNvSpPr>
          <p:nvPr>
            <p:ph type="subTitle" idx="1"/>
          </p:nvPr>
        </p:nvSpPr>
        <p:spPr>
          <a:xfrm>
            <a:off x="1632964" y="1134975"/>
            <a:ext cx="7187929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 cố, khắc sâu kiến thức về dấu ngoặc kép, nêu được tác dụng của dấu ngoặc kép.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1" name="Google Shape;1161;p38"/>
          <p:cNvSpPr txBox="1">
            <a:spLocks noGrp="1"/>
          </p:cNvSpPr>
          <p:nvPr>
            <p:ph type="subTitle" idx="3"/>
          </p:nvPr>
        </p:nvSpPr>
        <p:spPr>
          <a:xfrm>
            <a:off x="1621935" y="2650063"/>
            <a:ext cx="7296034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được dấu ngoặc kép vào chỗ thích hợp.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3" name="Google Shape;1163;p38"/>
          <p:cNvSpPr txBox="1">
            <a:spLocks noGrp="1"/>
          </p:cNvSpPr>
          <p:nvPr>
            <p:ph type="subTitle" idx="5"/>
          </p:nvPr>
        </p:nvSpPr>
        <p:spPr>
          <a:xfrm>
            <a:off x="1628618" y="3889350"/>
            <a:ext cx="7515382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670864" y="1207901"/>
            <a:ext cx="593946" cy="805950"/>
            <a:chOff x="2187450" y="1805725"/>
            <a:chExt cx="353350" cy="479475"/>
          </a:xfrm>
        </p:grpSpPr>
        <p:sp>
          <p:nvSpPr>
            <p:cNvPr id="1165" name="Google Shape;1165;p38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2" name="Google Shape;1192;p38"/>
          <p:cNvGrpSpPr/>
          <p:nvPr/>
        </p:nvGrpSpPr>
        <p:grpSpPr>
          <a:xfrm>
            <a:off x="658342" y="3884587"/>
            <a:ext cx="694716" cy="805823"/>
            <a:chOff x="3190700" y="1805800"/>
            <a:chExt cx="413300" cy="479400"/>
          </a:xfrm>
        </p:grpSpPr>
        <p:sp>
          <p:nvSpPr>
            <p:cNvPr id="1193" name="Google Shape;1193;p38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5" name="Google Shape;1225;p38"/>
          <p:cNvGrpSpPr/>
          <p:nvPr/>
        </p:nvGrpSpPr>
        <p:grpSpPr>
          <a:xfrm>
            <a:off x="626761" y="2541669"/>
            <a:ext cx="724090" cy="804227"/>
            <a:chOff x="1105725" y="1806175"/>
            <a:chExt cx="430775" cy="478450"/>
          </a:xfrm>
        </p:grpSpPr>
        <p:sp>
          <p:nvSpPr>
            <p:cNvPr id="1226" name="Google Shape;1226;p38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966308" y="1787506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4445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từ sơ sinh đến 11 tuổi.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126801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406299" y="411784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dưới 16 tuổi.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0102" y="4083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00102" y="3092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0102" y="2178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302" y="4159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302" y="3168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6302" y="2254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6"/>
            <a:ext cx="6060353" cy="1446185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1104;p36"/>
          <p:cNvGrpSpPr/>
          <p:nvPr/>
        </p:nvGrpSpPr>
        <p:grpSpPr>
          <a:xfrm>
            <a:off x="6586279" y="1892747"/>
            <a:ext cx="2263411" cy="2789873"/>
            <a:chOff x="5723250" y="1790201"/>
            <a:chExt cx="2263411" cy="2789873"/>
          </a:xfrm>
        </p:grpSpPr>
        <p:grpSp>
          <p:nvGrpSpPr>
            <p:cNvPr id="29" name="Google Shape;1105;p36"/>
            <p:cNvGrpSpPr/>
            <p:nvPr/>
          </p:nvGrpSpPr>
          <p:grpSpPr>
            <a:xfrm>
              <a:off x="5723250" y="2111368"/>
              <a:ext cx="2263411" cy="2468706"/>
              <a:chOff x="3419875" y="2650868"/>
              <a:chExt cx="2263411" cy="2468706"/>
            </a:xfrm>
          </p:grpSpPr>
          <p:sp>
            <p:nvSpPr>
              <p:cNvPr id="54" name="Google Shape;1106;p36"/>
              <p:cNvSpPr/>
              <p:nvPr/>
            </p:nvSpPr>
            <p:spPr>
              <a:xfrm>
                <a:off x="3716677" y="4385617"/>
                <a:ext cx="1769182" cy="733957"/>
              </a:xfrm>
              <a:custGeom>
                <a:avLst/>
                <a:gdLst/>
                <a:ahLst/>
                <a:cxnLst/>
                <a:rect l="l" t="t" r="r" b="b"/>
                <a:pathLst>
                  <a:path w="14938" h="6197" extrusionOk="0">
                    <a:moveTo>
                      <a:pt x="11166" y="1"/>
                    </a:moveTo>
                    <a:cubicBezTo>
                      <a:pt x="10899" y="1"/>
                      <a:pt x="10632" y="4"/>
                      <a:pt x="10365" y="7"/>
                    </a:cubicBezTo>
                    <a:cubicBezTo>
                      <a:pt x="6909" y="50"/>
                      <a:pt x="3452" y="144"/>
                      <a:pt x="0" y="323"/>
                    </a:cubicBezTo>
                    <a:cubicBezTo>
                      <a:pt x="202" y="2121"/>
                      <a:pt x="311" y="4066"/>
                      <a:pt x="394" y="5945"/>
                    </a:cubicBezTo>
                    <a:cubicBezTo>
                      <a:pt x="640" y="6114"/>
                      <a:pt x="937" y="6197"/>
                      <a:pt x="1239" y="6197"/>
                    </a:cubicBezTo>
                    <a:cubicBezTo>
                      <a:pt x="1555" y="6197"/>
                      <a:pt x="1876" y="6105"/>
                      <a:pt x="2147" y="5924"/>
                    </a:cubicBezTo>
                    <a:cubicBezTo>
                      <a:pt x="2165" y="5305"/>
                      <a:pt x="2185" y="4689"/>
                      <a:pt x="2119" y="4093"/>
                    </a:cubicBezTo>
                    <a:lnTo>
                      <a:pt x="2119" y="4093"/>
                    </a:lnTo>
                    <a:cubicBezTo>
                      <a:pt x="3508" y="4151"/>
                      <a:pt x="4899" y="4181"/>
                      <a:pt x="6286" y="4181"/>
                    </a:cubicBezTo>
                    <a:cubicBezTo>
                      <a:pt x="8417" y="4181"/>
                      <a:pt x="10538" y="4111"/>
                      <a:pt x="12632" y="3968"/>
                    </a:cubicBezTo>
                    <a:lnTo>
                      <a:pt x="12632" y="3968"/>
                    </a:lnTo>
                    <a:cubicBezTo>
                      <a:pt x="12631" y="4622"/>
                      <a:pt x="12630" y="5275"/>
                      <a:pt x="12590" y="6001"/>
                    </a:cubicBezTo>
                    <a:cubicBezTo>
                      <a:pt x="12868" y="6099"/>
                      <a:pt x="13162" y="6147"/>
                      <a:pt x="13456" y="6147"/>
                    </a:cubicBezTo>
                    <a:cubicBezTo>
                      <a:pt x="13898" y="6147"/>
                      <a:pt x="14340" y="6037"/>
                      <a:pt x="14728" y="5816"/>
                    </a:cubicBezTo>
                    <a:cubicBezTo>
                      <a:pt x="14713" y="4043"/>
                      <a:pt x="14782" y="2267"/>
                      <a:pt x="14937" y="500"/>
                    </a:cubicBezTo>
                    <a:cubicBezTo>
                      <a:pt x="13794" y="72"/>
                      <a:pt x="12482" y="1"/>
                      <a:pt x="1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Google Shape;1107;p36"/>
              <p:cNvSpPr/>
              <p:nvPr/>
            </p:nvSpPr>
            <p:spPr>
              <a:xfrm>
                <a:off x="3419875" y="2766108"/>
                <a:ext cx="2263411" cy="2067563"/>
              </a:xfrm>
              <a:custGeom>
                <a:avLst/>
                <a:gdLst/>
                <a:ahLst/>
                <a:cxnLst/>
                <a:rect l="l" t="t" r="r" b="b"/>
                <a:pathLst>
                  <a:path w="19111" h="17457" extrusionOk="0">
                    <a:moveTo>
                      <a:pt x="11293" y="0"/>
                    </a:moveTo>
                    <a:cubicBezTo>
                      <a:pt x="11157" y="0"/>
                      <a:pt x="11016" y="43"/>
                      <a:pt x="10889" y="95"/>
                    </a:cubicBezTo>
                    <a:cubicBezTo>
                      <a:pt x="10250" y="356"/>
                      <a:pt x="9697" y="822"/>
                      <a:pt x="9332" y="1406"/>
                    </a:cubicBezTo>
                    <a:cubicBezTo>
                      <a:pt x="9011" y="1106"/>
                      <a:pt x="8721" y="887"/>
                      <a:pt x="8407" y="713"/>
                    </a:cubicBezTo>
                    <a:cubicBezTo>
                      <a:pt x="8296" y="651"/>
                      <a:pt x="8160" y="598"/>
                      <a:pt x="8037" y="598"/>
                    </a:cubicBezTo>
                    <a:cubicBezTo>
                      <a:pt x="7957" y="598"/>
                      <a:pt x="7883" y="620"/>
                      <a:pt x="7823" y="677"/>
                    </a:cubicBezTo>
                    <a:cubicBezTo>
                      <a:pt x="7672" y="822"/>
                      <a:pt x="7743" y="1080"/>
                      <a:pt x="7872" y="1245"/>
                    </a:cubicBezTo>
                    <a:cubicBezTo>
                      <a:pt x="7999" y="1408"/>
                      <a:pt x="8180" y="1543"/>
                      <a:pt x="8245" y="1741"/>
                    </a:cubicBezTo>
                    <a:cubicBezTo>
                      <a:pt x="7856" y="1664"/>
                      <a:pt x="7465" y="1626"/>
                      <a:pt x="7078" y="1626"/>
                    </a:cubicBezTo>
                    <a:cubicBezTo>
                      <a:pt x="5898" y="1626"/>
                      <a:pt x="4748" y="1973"/>
                      <a:pt x="3774" y="2599"/>
                    </a:cubicBezTo>
                    <a:cubicBezTo>
                      <a:pt x="3439" y="2814"/>
                      <a:pt x="3113" y="3074"/>
                      <a:pt x="2935" y="3433"/>
                    </a:cubicBezTo>
                    <a:cubicBezTo>
                      <a:pt x="2757" y="3789"/>
                      <a:pt x="2764" y="4265"/>
                      <a:pt x="3055" y="4622"/>
                    </a:cubicBezTo>
                    <a:cubicBezTo>
                      <a:pt x="2796" y="4713"/>
                      <a:pt x="2533" y="4805"/>
                      <a:pt x="2305" y="4959"/>
                    </a:cubicBezTo>
                    <a:cubicBezTo>
                      <a:pt x="2077" y="5112"/>
                      <a:pt x="1883" y="5335"/>
                      <a:pt x="1824" y="5604"/>
                    </a:cubicBezTo>
                    <a:cubicBezTo>
                      <a:pt x="1763" y="5872"/>
                      <a:pt x="1862" y="6185"/>
                      <a:pt x="2069" y="6440"/>
                    </a:cubicBezTo>
                    <a:cubicBezTo>
                      <a:pt x="1455" y="6794"/>
                      <a:pt x="957" y="7349"/>
                      <a:pt x="672" y="7997"/>
                    </a:cubicBezTo>
                    <a:cubicBezTo>
                      <a:pt x="558" y="8258"/>
                      <a:pt x="476" y="8554"/>
                      <a:pt x="558" y="8826"/>
                    </a:cubicBezTo>
                    <a:cubicBezTo>
                      <a:pt x="629" y="9063"/>
                      <a:pt x="866" y="9262"/>
                      <a:pt x="1058" y="9262"/>
                    </a:cubicBezTo>
                    <a:cubicBezTo>
                      <a:pt x="1086" y="9262"/>
                      <a:pt x="1113" y="9258"/>
                      <a:pt x="1138" y="9249"/>
                    </a:cubicBezTo>
                    <a:lnTo>
                      <a:pt x="1138" y="9249"/>
                    </a:lnTo>
                    <a:cubicBezTo>
                      <a:pt x="652" y="9773"/>
                      <a:pt x="299" y="10423"/>
                      <a:pt x="132" y="11118"/>
                    </a:cubicBezTo>
                    <a:cubicBezTo>
                      <a:pt x="34" y="11525"/>
                      <a:pt x="0" y="11968"/>
                      <a:pt x="168" y="12353"/>
                    </a:cubicBezTo>
                    <a:cubicBezTo>
                      <a:pt x="336" y="12736"/>
                      <a:pt x="754" y="13034"/>
                      <a:pt x="1132" y="13047"/>
                    </a:cubicBezTo>
                    <a:cubicBezTo>
                      <a:pt x="918" y="13436"/>
                      <a:pt x="857" y="13908"/>
                      <a:pt x="964" y="14339"/>
                    </a:cubicBezTo>
                    <a:cubicBezTo>
                      <a:pt x="1012" y="14531"/>
                      <a:pt x="1102" y="14729"/>
                      <a:pt x="1272" y="14834"/>
                    </a:cubicBezTo>
                    <a:cubicBezTo>
                      <a:pt x="1335" y="14873"/>
                      <a:pt x="1412" y="14893"/>
                      <a:pt x="1488" y="14893"/>
                    </a:cubicBezTo>
                    <a:cubicBezTo>
                      <a:pt x="1613" y="14893"/>
                      <a:pt x="1735" y="14838"/>
                      <a:pt x="1790" y="14727"/>
                    </a:cubicBezTo>
                    <a:lnTo>
                      <a:pt x="1790" y="14727"/>
                    </a:lnTo>
                    <a:cubicBezTo>
                      <a:pt x="1761" y="14977"/>
                      <a:pt x="1764" y="15237"/>
                      <a:pt x="1850" y="15473"/>
                    </a:cubicBezTo>
                    <a:cubicBezTo>
                      <a:pt x="1935" y="15711"/>
                      <a:pt x="2108" y="15922"/>
                      <a:pt x="2345" y="16013"/>
                    </a:cubicBezTo>
                    <a:cubicBezTo>
                      <a:pt x="2419" y="16041"/>
                      <a:pt x="2499" y="16055"/>
                      <a:pt x="2578" y="16055"/>
                    </a:cubicBezTo>
                    <a:cubicBezTo>
                      <a:pt x="2749" y="16055"/>
                      <a:pt x="2916" y="15990"/>
                      <a:pt x="3007" y="15868"/>
                    </a:cubicBezTo>
                    <a:cubicBezTo>
                      <a:pt x="3341" y="16677"/>
                      <a:pt x="4170" y="17255"/>
                      <a:pt x="5044" y="17287"/>
                    </a:cubicBezTo>
                    <a:cubicBezTo>
                      <a:pt x="5070" y="17288"/>
                      <a:pt x="5095" y="17289"/>
                      <a:pt x="5120" y="17289"/>
                    </a:cubicBezTo>
                    <a:cubicBezTo>
                      <a:pt x="5968" y="17289"/>
                      <a:pt x="6803" y="16777"/>
                      <a:pt x="7284" y="15905"/>
                    </a:cubicBezTo>
                    <a:lnTo>
                      <a:pt x="7284" y="15905"/>
                    </a:lnTo>
                    <a:cubicBezTo>
                      <a:pt x="7151" y="16488"/>
                      <a:pt x="7492" y="17141"/>
                      <a:pt x="8045" y="17369"/>
                    </a:cubicBezTo>
                    <a:cubicBezTo>
                      <a:pt x="8190" y="17428"/>
                      <a:pt x="8346" y="17456"/>
                      <a:pt x="8502" y="17456"/>
                    </a:cubicBezTo>
                    <a:cubicBezTo>
                      <a:pt x="8940" y="17456"/>
                      <a:pt x="9382" y="17234"/>
                      <a:pt x="9614" y="16858"/>
                    </a:cubicBezTo>
                    <a:cubicBezTo>
                      <a:pt x="9800" y="17145"/>
                      <a:pt x="10139" y="17324"/>
                      <a:pt x="10479" y="17324"/>
                    </a:cubicBezTo>
                    <a:cubicBezTo>
                      <a:pt x="10517" y="17324"/>
                      <a:pt x="10555" y="17322"/>
                      <a:pt x="10593" y="17318"/>
                    </a:cubicBezTo>
                    <a:cubicBezTo>
                      <a:pt x="10969" y="17274"/>
                      <a:pt x="11309" y="16999"/>
                      <a:pt x="11453" y="16629"/>
                    </a:cubicBezTo>
                    <a:cubicBezTo>
                      <a:pt x="11696" y="17067"/>
                      <a:pt x="12191" y="17350"/>
                      <a:pt x="12690" y="17350"/>
                    </a:cubicBezTo>
                    <a:cubicBezTo>
                      <a:pt x="12740" y="17350"/>
                      <a:pt x="12790" y="17347"/>
                      <a:pt x="12839" y="17342"/>
                    </a:cubicBezTo>
                    <a:cubicBezTo>
                      <a:pt x="13386" y="17277"/>
                      <a:pt x="13876" y="16860"/>
                      <a:pt x="14025" y="16331"/>
                    </a:cubicBezTo>
                    <a:cubicBezTo>
                      <a:pt x="14249" y="16853"/>
                      <a:pt x="14812" y="17205"/>
                      <a:pt x="15378" y="17205"/>
                    </a:cubicBezTo>
                    <a:cubicBezTo>
                      <a:pt x="15458" y="17205"/>
                      <a:pt x="15539" y="17198"/>
                      <a:pt x="15619" y="17183"/>
                    </a:cubicBezTo>
                    <a:cubicBezTo>
                      <a:pt x="16260" y="17065"/>
                      <a:pt x="16777" y="16466"/>
                      <a:pt x="16979" y="15787"/>
                    </a:cubicBezTo>
                    <a:cubicBezTo>
                      <a:pt x="17048" y="16112"/>
                      <a:pt x="17384" y="16324"/>
                      <a:pt x="17716" y="16324"/>
                    </a:cubicBezTo>
                    <a:cubicBezTo>
                      <a:pt x="17801" y="16324"/>
                      <a:pt x="17886" y="16310"/>
                      <a:pt x="17965" y="16281"/>
                    </a:cubicBezTo>
                    <a:cubicBezTo>
                      <a:pt x="18357" y="16138"/>
                      <a:pt x="18596" y="15703"/>
                      <a:pt x="18583" y="15286"/>
                    </a:cubicBezTo>
                    <a:cubicBezTo>
                      <a:pt x="18570" y="14869"/>
                      <a:pt x="18344" y="14481"/>
                      <a:pt x="18038" y="14196"/>
                    </a:cubicBezTo>
                    <a:cubicBezTo>
                      <a:pt x="18508" y="14154"/>
                      <a:pt x="18894" y="13745"/>
                      <a:pt x="19002" y="13285"/>
                    </a:cubicBezTo>
                    <a:cubicBezTo>
                      <a:pt x="19111" y="12826"/>
                      <a:pt x="18981" y="12336"/>
                      <a:pt x="18748" y="11926"/>
                    </a:cubicBezTo>
                    <a:cubicBezTo>
                      <a:pt x="18516" y="11515"/>
                      <a:pt x="18184" y="11170"/>
                      <a:pt x="17865" y="10725"/>
                    </a:cubicBezTo>
                    <a:lnTo>
                      <a:pt x="17865" y="10725"/>
                    </a:lnTo>
                    <a:cubicBezTo>
                      <a:pt x="17963" y="10790"/>
                      <a:pt x="18078" y="10820"/>
                      <a:pt x="18195" y="10820"/>
                    </a:cubicBezTo>
                    <a:cubicBezTo>
                      <a:pt x="18375" y="10820"/>
                      <a:pt x="18560" y="10749"/>
                      <a:pt x="18693" y="10624"/>
                    </a:cubicBezTo>
                    <a:cubicBezTo>
                      <a:pt x="18913" y="10420"/>
                      <a:pt x="19003" y="10105"/>
                      <a:pt x="18991" y="9805"/>
                    </a:cubicBezTo>
                    <a:cubicBezTo>
                      <a:pt x="18977" y="9507"/>
                      <a:pt x="18872" y="9220"/>
                      <a:pt x="18748" y="8946"/>
                    </a:cubicBezTo>
                    <a:cubicBezTo>
                      <a:pt x="18399" y="8175"/>
                      <a:pt x="17891" y="7475"/>
                      <a:pt x="17289" y="6922"/>
                    </a:cubicBezTo>
                    <a:lnTo>
                      <a:pt x="17289" y="6922"/>
                    </a:lnTo>
                    <a:cubicBezTo>
                      <a:pt x="17293" y="6922"/>
                      <a:pt x="17297" y="6922"/>
                      <a:pt x="17302" y="6922"/>
                    </a:cubicBezTo>
                    <a:cubicBezTo>
                      <a:pt x="17633" y="6922"/>
                      <a:pt x="17914" y="6635"/>
                      <a:pt x="18000" y="6314"/>
                    </a:cubicBezTo>
                    <a:cubicBezTo>
                      <a:pt x="18085" y="5988"/>
                      <a:pt x="18011" y="5642"/>
                      <a:pt x="17902" y="5324"/>
                    </a:cubicBezTo>
                    <a:cubicBezTo>
                      <a:pt x="17591" y="4426"/>
                      <a:pt x="17000" y="3629"/>
                      <a:pt x="16229" y="3074"/>
                    </a:cubicBezTo>
                    <a:lnTo>
                      <a:pt x="16229" y="3074"/>
                    </a:lnTo>
                    <a:cubicBezTo>
                      <a:pt x="16274" y="3092"/>
                      <a:pt x="16322" y="3100"/>
                      <a:pt x="16370" y="3100"/>
                    </a:cubicBezTo>
                    <a:cubicBezTo>
                      <a:pt x="16567" y="3100"/>
                      <a:pt x="16765" y="2961"/>
                      <a:pt x="16838" y="2771"/>
                    </a:cubicBezTo>
                    <a:cubicBezTo>
                      <a:pt x="16929" y="2537"/>
                      <a:pt x="16852" y="2260"/>
                      <a:pt x="16693" y="2064"/>
                    </a:cubicBezTo>
                    <a:cubicBezTo>
                      <a:pt x="16534" y="1867"/>
                      <a:pt x="16305" y="1741"/>
                      <a:pt x="16070" y="1650"/>
                    </a:cubicBezTo>
                    <a:cubicBezTo>
                      <a:pt x="15728" y="1516"/>
                      <a:pt x="15360" y="1449"/>
                      <a:pt x="14993" y="1449"/>
                    </a:cubicBezTo>
                    <a:cubicBezTo>
                      <a:pt x="14779" y="1449"/>
                      <a:pt x="14565" y="1472"/>
                      <a:pt x="14356" y="1518"/>
                    </a:cubicBezTo>
                    <a:cubicBezTo>
                      <a:pt x="14436" y="1374"/>
                      <a:pt x="14646" y="1135"/>
                      <a:pt x="14590" y="874"/>
                    </a:cubicBezTo>
                    <a:cubicBezTo>
                      <a:pt x="14553" y="682"/>
                      <a:pt x="14380" y="540"/>
                      <a:pt x="14193" y="488"/>
                    </a:cubicBezTo>
                    <a:cubicBezTo>
                      <a:pt x="14110" y="464"/>
                      <a:pt x="14024" y="455"/>
                      <a:pt x="13938" y="455"/>
                    </a:cubicBezTo>
                    <a:cubicBezTo>
                      <a:pt x="13830" y="455"/>
                      <a:pt x="13721" y="470"/>
                      <a:pt x="13614" y="488"/>
                    </a:cubicBezTo>
                    <a:cubicBezTo>
                      <a:pt x="12835" y="620"/>
                      <a:pt x="12088" y="931"/>
                      <a:pt x="11448" y="1393"/>
                    </a:cubicBezTo>
                    <a:cubicBezTo>
                      <a:pt x="11635" y="1111"/>
                      <a:pt x="11761" y="901"/>
                      <a:pt x="11792" y="665"/>
                    </a:cubicBezTo>
                    <a:cubicBezTo>
                      <a:pt x="11824" y="429"/>
                      <a:pt x="11736" y="160"/>
                      <a:pt x="11524" y="52"/>
                    </a:cubicBezTo>
                    <a:cubicBezTo>
                      <a:pt x="11452" y="15"/>
                      <a:pt x="11373" y="0"/>
                      <a:pt x="11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Google Shape;1108;p36"/>
              <p:cNvSpPr/>
              <p:nvPr/>
            </p:nvSpPr>
            <p:spPr>
              <a:xfrm>
                <a:off x="3419875" y="2650868"/>
                <a:ext cx="2263411" cy="2067563"/>
              </a:xfrm>
              <a:custGeom>
                <a:avLst/>
                <a:gdLst/>
                <a:ahLst/>
                <a:cxnLst/>
                <a:rect l="l" t="t" r="r" b="b"/>
                <a:pathLst>
                  <a:path w="19111" h="17457" extrusionOk="0">
                    <a:moveTo>
                      <a:pt x="11295" y="0"/>
                    </a:moveTo>
                    <a:cubicBezTo>
                      <a:pt x="11158" y="0"/>
                      <a:pt x="11017" y="44"/>
                      <a:pt x="10889" y="96"/>
                    </a:cubicBezTo>
                    <a:cubicBezTo>
                      <a:pt x="10250" y="357"/>
                      <a:pt x="9697" y="821"/>
                      <a:pt x="9332" y="1406"/>
                    </a:cubicBezTo>
                    <a:cubicBezTo>
                      <a:pt x="9011" y="1107"/>
                      <a:pt x="8721" y="888"/>
                      <a:pt x="8407" y="713"/>
                    </a:cubicBezTo>
                    <a:cubicBezTo>
                      <a:pt x="8296" y="652"/>
                      <a:pt x="8160" y="598"/>
                      <a:pt x="8036" y="598"/>
                    </a:cubicBezTo>
                    <a:cubicBezTo>
                      <a:pt x="7957" y="598"/>
                      <a:pt x="7882" y="620"/>
                      <a:pt x="7823" y="677"/>
                    </a:cubicBezTo>
                    <a:cubicBezTo>
                      <a:pt x="7672" y="821"/>
                      <a:pt x="7743" y="1081"/>
                      <a:pt x="7872" y="1245"/>
                    </a:cubicBezTo>
                    <a:cubicBezTo>
                      <a:pt x="7999" y="1409"/>
                      <a:pt x="8180" y="1543"/>
                      <a:pt x="8245" y="1740"/>
                    </a:cubicBezTo>
                    <a:cubicBezTo>
                      <a:pt x="7857" y="1664"/>
                      <a:pt x="7466" y="1627"/>
                      <a:pt x="7079" y="1627"/>
                    </a:cubicBezTo>
                    <a:cubicBezTo>
                      <a:pt x="5898" y="1627"/>
                      <a:pt x="4748" y="1972"/>
                      <a:pt x="3774" y="2599"/>
                    </a:cubicBezTo>
                    <a:cubicBezTo>
                      <a:pt x="3439" y="2814"/>
                      <a:pt x="3113" y="3074"/>
                      <a:pt x="2935" y="3433"/>
                    </a:cubicBezTo>
                    <a:cubicBezTo>
                      <a:pt x="2757" y="3790"/>
                      <a:pt x="2764" y="4265"/>
                      <a:pt x="3055" y="4621"/>
                    </a:cubicBezTo>
                    <a:cubicBezTo>
                      <a:pt x="2796" y="4713"/>
                      <a:pt x="2533" y="4806"/>
                      <a:pt x="2305" y="4959"/>
                    </a:cubicBezTo>
                    <a:cubicBezTo>
                      <a:pt x="2077" y="5113"/>
                      <a:pt x="1883" y="5335"/>
                      <a:pt x="1824" y="5604"/>
                    </a:cubicBezTo>
                    <a:cubicBezTo>
                      <a:pt x="1763" y="5872"/>
                      <a:pt x="1862" y="6184"/>
                      <a:pt x="2069" y="6440"/>
                    </a:cubicBezTo>
                    <a:cubicBezTo>
                      <a:pt x="1455" y="6794"/>
                      <a:pt x="957" y="7349"/>
                      <a:pt x="672" y="7997"/>
                    </a:cubicBezTo>
                    <a:cubicBezTo>
                      <a:pt x="558" y="8258"/>
                      <a:pt x="476" y="8554"/>
                      <a:pt x="558" y="8826"/>
                    </a:cubicBezTo>
                    <a:cubicBezTo>
                      <a:pt x="629" y="9064"/>
                      <a:pt x="867" y="9263"/>
                      <a:pt x="1058" y="9263"/>
                    </a:cubicBezTo>
                    <a:cubicBezTo>
                      <a:pt x="1086" y="9263"/>
                      <a:pt x="1113" y="9259"/>
                      <a:pt x="1138" y="9250"/>
                    </a:cubicBezTo>
                    <a:lnTo>
                      <a:pt x="1138" y="9250"/>
                    </a:lnTo>
                    <a:cubicBezTo>
                      <a:pt x="652" y="9773"/>
                      <a:pt x="299" y="10423"/>
                      <a:pt x="132" y="11118"/>
                    </a:cubicBezTo>
                    <a:cubicBezTo>
                      <a:pt x="34" y="11526"/>
                      <a:pt x="0" y="11969"/>
                      <a:pt x="168" y="12353"/>
                    </a:cubicBezTo>
                    <a:cubicBezTo>
                      <a:pt x="336" y="12736"/>
                      <a:pt x="754" y="13034"/>
                      <a:pt x="1132" y="13048"/>
                    </a:cubicBezTo>
                    <a:cubicBezTo>
                      <a:pt x="918" y="13436"/>
                      <a:pt x="857" y="13908"/>
                      <a:pt x="964" y="14340"/>
                    </a:cubicBezTo>
                    <a:cubicBezTo>
                      <a:pt x="1012" y="14532"/>
                      <a:pt x="1102" y="14730"/>
                      <a:pt x="1272" y="14834"/>
                    </a:cubicBezTo>
                    <a:cubicBezTo>
                      <a:pt x="1335" y="14874"/>
                      <a:pt x="1411" y="14893"/>
                      <a:pt x="1487" y="14893"/>
                    </a:cubicBezTo>
                    <a:cubicBezTo>
                      <a:pt x="1612" y="14893"/>
                      <a:pt x="1735" y="14839"/>
                      <a:pt x="1790" y="14727"/>
                    </a:cubicBezTo>
                    <a:lnTo>
                      <a:pt x="1790" y="14727"/>
                    </a:lnTo>
                    <a:cubicBezTo>
                      <a:pt x="1761" y="14977"/>
                      <a:pt x="1764" y="15237"/>
                      <a:pt x="1850" y="15473"/>
                    </a:cubicBezTo>
                    <a:cubicBezTo>
                      <a:pt x="1935" y="15711"/>
                      <a:pt x="2108" y="15923"/>
                      <a:pt x="2345" y="16013"/>
                    </a:cubicBezTo>
                    <a:cubicBezTo>
                      <a:pt x="2419" y="16041"/>
                      <a:pt x="2499" y="16055"/>
                      <a:pt x="2578" y="16055"/>
                    </a:cubicBezTo>
                    <a:cubicBezTo>
                      <a:pt x="2749" y="16055"/>
                      <a:pt x="2916" y="15990"/>
                      <a:pt x="3007" y="15868"/>
                    </a:cubicBezTo>
                    <a:cubicBezTo>
                      <a:pt x="3341" y="16677"/>
                      <a:pt x="4170" y="17255"/>
                      <a:pt x="5044" y="17288"/>
                    </a:cubicBezTo>
                    <a:cubicBezTo>
                      <a:pt x="5070" y="17289"/>
                      <a:pt x="5095" y="17290"/>
                      <a:pt x="5120" y="17290"/>
                    </a:cubicBezTo>
                    <a:cubicBezTo>
                      <a:pt x="5968" y="17290"/>
                      <a:pt x="6803" y="16778"/>
                      <a:pt x="7284" y="15905"/>
                    </a:cubicBezTo>
                    <a:lnTo>
                      <a:pt x="7284" y="15905"/>
                    </a:lnTo>
                    <a:cubicBezTo>
                      <a:pt x="7151" y="16488"/>
                      <a:pt x="7492" y="17142"/>
                      <a:pt x="8045" y="17368"/>
                    </a:cubicBezTo>
                    <a:cubicBezTo>
                      <a:pt x="8190" y="17428"/>
                      <a:pt x="8346" y="17456"/>
                      <a:pt x="8502" y="17456"/>
                    </a:cubicBezTo>
                    <a:cubicBezTo>
                      <a:pt x="8940" y="17456"/>
                      <a:pt x="9382" y="17234"/>
                      <a:pt x="9614" y="16858"/>
                    </a:cubicBezTo>
                    <a:cubicBezTo>
                      <a:pt x="9800" y="17145"/>
                      <a:pt x="10139" y="17324"/>
                      <a:pt x="10479" y="17324"/>
                    </a:cubicBezTo>
                    <a:cubicBezTo>
                      <a:pt x="10517" y="17324"/>
                      <a:pt x="10555" y="17322"/>
                      <a:pt x="10593" y="17317"/>
                    </a:cubicBezTo>
                    <a:cubicBezTo>
                      <a:pt x="10969" y="17274"/>
                      <a:pt x="11309" y="16999"/>
                      <a:pt x="11453" y="16629"/>
                    </a:cubicBezTo>
                    <a:cubicBezTo>
                      <a:pt x="11696" y="17067"/>
                      <a:pt x="12191" y="17350"/>
                      <a:pt x="12690" y="17350"/>
                    </a:cubicBezTo>
                    <a:cubicBezTo>
                      <a:pt x="12740" y="17350"/>
                      <a:pt x="12789" y="17347"/>
                      <a:pt x="12839" y="17341"/>
                    </a:cubicBezTo>
                    <a:cubicBezTo>
                      <a:pt x="13386" y="17278"/>
                      <a:pt x="13876" y="16861"/>
                      <a:pt x="14025" y="16331"/>
                    </a:cubicBezTo>
                    <a:cubicBezTo>
                      <a:pt x="14249" y="16855"/>
                      <a:pt x="14813" y="17206"/>
                      <a:pt x="15379" y="17206"/>
                    </a:cubicBezTo>
                    <a:cubicBezTo>
                      <a:pt x="15459" y="17206"/>
                      <a:pt x="15540" y="17199"/>
                      <a:pt x="15619" y="17184"/>
                    </a:cubicBezTo>
                    <a:cubicBezTo>
                      <a:pt x="16260" y="17065"/>
                      <a:pt x="16777" y="16466"/>
                      <a:pt x="16979" y="15788"/>
                    </a:cubicBezTo>
                    <a:cubicBezTo>
                      <a:pt x="17048" y="16112"/>
                      <a:pt x="17384" y="16324"/>
                      <a:pt x="17716" y="16324"/>
                    </a:cubicBezTo>
                    <a:cubicBezTo>
                      <a:pt x="17801" y="16324"/>
                      <a:pt x="17886" y="16310"/>
                      <a:pt x="17965" y="16281"/>
                    </a:cubicBezTo>
                    <a:cubicBezTo>
                      <a:pt x="18357" y="16138"/>
                      <a:pt x="18596" y="15702"/>
                      <a:pt x="18583" y="15286"/>
                    </a:cubicBezTo>
                    <a:cubicBezTo>
                      <a:pt x="18570" y="14869"/>
                      <a:pt x="18344" y="14481"/>
                      <a:pt x="18038" y="14196"/>
                    </a:cubicBezTo>
                    <a:cubicBezTo>
                      <a:pt x="18508" y="14154"/>
                      <a:pt x="18894" y="13746"/>
                      <a:pt x="19002" y="13285"/>
                    </a:cubicBezTo>
                    <a:cubicBezTo>
                      <a:pt x="19111" y="12826"/>
                      <a:pt x="18981" y="12336"/>
                      <a:pt x="18748" y="11925"/>
                    </a:cubicBezTo>
                    <a:cubicBezTo>
                      <a:pt x="18516" y="11516"/>
                      <a:pt x="18184" y="11170"/>
                      <a:pt x="17865" y="10725"/>
                    </a:cubicBezTo>
                    <a:lnTo>
                      <a:pt x="17865" y="10725"/>
                    </a:lnTo>
                    <a:cubicBezTo>
                      <a:pt x="17963" y="10791"/>
                      <a:pt x="18078" y="10821"/>
                      <a:pt x="18195" y="10821"/>
                    </a:cubicBezTo>
                    <a:cubicBezTo>
                      <a:pt x="18375" y="10821"/>
                      <a:pt x="18560" y="10749"/>
                      <a:pt x="18693" y="10625"/>
                    </a:cubicBezTo>
                    <a:cubicBezTo>
                      <a:pt x="18913" y="10420"/>
                      <a:pt x="19003" y="10105"/>
                      <a:pt x="18991" y="9805"/>
                    </a:cubicBezTo>
                    <a:cubicBezTo>
                      <a:pt x="18977" y="9507"/>
                      <a:pt x="18872" y="9219"/>
                      <a:pt x="18748" y="8945"/>
                    </a:cubicBezTo>
                    <a:cubicBezTo>
                      <a:pt x="18399" y="8174"/>
                      <a:pt x="17891" y="7475"/>
                      <a:pt x="17289" y="6922"/>
                    </a:cubicBezTo>
                    <a:lnTo>
                      <a:pt x="17289" y="6922"/>
                    </a:lnTo>
                    <a:cubicBezTo>
                      <a:pt x="17293" y="6922"/>
                      <a:pt x="17298" y="6922"/>
                      <a:pt x="17302" y="6922"/>
                    </a:cubicBezTo>
                    <a:cubicBezTo>
                      <a:pt x="17633" y="6922"/>
                      <a:pt x="17914" y="6636"/>
                      <a:pt x="18000" y="6314"/>
                    </a:cubicBezTo>
                    <a:cubicBezTo>
                      <a:pt x="18085" y="5988"/>
                      <a:pt x="18011" y="5641"/>
                      <a:pt x="17902" y="5324"/>
                    </a:cubicBezTo>
                    <a:cubicBezTo>
                      <a:pt x="17591" y="4427"/>
                      <a:pt x="17000" y="3630"/>
                      <a:pt x="16229" y="3074"/>
                    </a:cubicBezTo>
                    <a:lnTo>
                      <a:pt x="16229" y="3074"/>
                    </a:lnTo>
                    <a:cubicBezTo>
                      <a:pt x="16275" y="3092"/>
                      <a:pt x="16323" y="3100"/>
                      <a:pt x="16371" y="3100"/>
                    </a:cubicBezTo>
                    <a:cubicBezTo>
                      <a:pt x="16568" y="3100"/>
                      <a:pt x="16765" y="2960"/>
                      <a:pt x="16838" y="2771"/>
                    </a:cubicBezTo>
                    <a:cubicBezTo>
                      <a:pt x="16929" y="2537"/>
                      <a:pt x="16852" y="2259"/>
                      <a:pt x="16693" y="2063"/>
                    </a:cubicBezTo>
                    <a:cubicBezTo>
                      <a:pt x="16534" y="1868"/>
                      <a:pt x="16305" y="1740"/>
                      <a:pt x="16070" y="1650"/>
                    </a:cubicBezTo>
                    <a:cubicBezTo>
                      <a:pt x="15728" y="1516"/>
                      <a:pt x="15362" y="1449"/>
                      <a:pt x="14995" y="1449"/>
                    </a:cubicBezTo>
                    <a:cubicBezTo>
                      <a:pt x="14781" y="1449"/>
                      <a:pt x="14566" y="1472"/>
                      <a:pt x="14356" y="1519"/>
                    </a:cubicBezTo>
                    <a:cubicBezTo>
                      <a:pt x="14436" y="1373"/>
                      <a:pt x="14646" y="1134"/>
                      <a:pt x="14590" y="874"/>
                    </a:cubicBezTo>
                    <a:cubicBezTo>
                      <a:pt x="14553" y="682"/>
                      <a:pt x="14380" y="540"/>
                      <a:pt x="14193" y="488"/>
                    </a:cubicBezTo>
                    <a:cubicBezTo>
                      <a:pt x="14110" y="465"/>
                      <a:pt x="14025" y="456"/>
                      <a:pt x="13939" y="456"/>
                    </a:cubicBezTo>
                    <a:cubicBezTo>
                      <a:pt x="13831" y="456"/>
                      <a:pt x="13721" y="470"/>
                      <a:pt x="13614" y="488"/>
                    </a:cubicBezTo>
                    <a:cubicBezTo>
                      <a:pt x="12835" y="619"/>
                      <a:pt x="12088" y="931"/>
                      <a:pt x="11448" y="1394"/>
                    </a:cubicBezTo>
                    <a:cubicBezTo>
                      <a:pt x="11635" y="1112"/>
                      <a:pt x="11761" y="901"/>
                      <a:pt x="11792" y="665"/>
                    </a:cubicBezTo>
                    <a:cubicBezTo>
                      <a:pt x="11824" y="430"/>
                      <a:pt x="11736" y="160"/>
                      <a:pt x="11524" y="51"/>
                    </a:cubicBezTo>
                    <a:cubicBezTo>
                      <a:pt x="11452" y="15"/>
                      <a:pt x="11374" y="0"/>
                      <a:pt x="112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Google Shape;1109;p36"/>
              <p:cNvSpPr/>
              <p:nvPr/>
            </p:nvSpPr>
            <p:spPr>
              <a:xfrm>
                <a:off x="5131046" y="4231056"/>
                <a:ext cx="165454" cy="223018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883" extrusionOk="0">
                    <a:moveTo>
                      <a:pt x="946" y="1"/>
                    </a:moveTo>
                    <a:cubicBezTo>
                      <a:pt x="942" y="1"/>
                      <a:pt x="938" y="3"/>
                      <a:pt x="934" y="6"/>
                    </a:cubicBezTo>
                    <a:cubicBezTo>
                      <a:pt x="927" y="13"/>
                      <a:pt x="927" y="23"/>
                      <a:pt x="933" y="30"/>
                    </a:cubicBezTo>
                    <a:cubicBezTo>
                      <a:pt x="1031" y="133"/>
                      <a:pt x="1127" y="237"/>
                      <a:pt x="1203" y="354"/>
                    </a:cubicBezTo>
                    <a:cubicBezTo>
                      <a:pt x="1278" y="469"/>
                      <a:pt x="1329" y="602"/>
                      <a:pt x="1331" y="738"/>
                    </a:cubicBezTo>
                    <a:cubicBezTo>
                      <a:pt x="1336" y="873"/>
                      <a:pt x="1287" y="1010"/>
                      <a:pt x="1178" y="1084"/>
                    </a:cubicBezTo>
                    <a:cubicBezTo>
                      <a:pt x="1120" y="1126"/>
                      <a:pt x="1047" y="1151"/>
                      <a:pt x="977" y="1151"/>
                    </a:cubicBezTo>
                    <a:cubicBezTo>
                      <a:pt x="920" y="1151"/>
                      <a:pt x="866" y="1135"/>
                      <a:pt x="822" y="1101"/>
                    </a:cubicBezTo>
                    <a:cubicBezTo>
                      <a:pt x="816" y="1096"/>
                      <a:pt x="808" y="1094"/>
                      <a:pt x="800" y="1094"/>
                    </a:cubicBezTo>
                    <a:cubicBezTo>
                      <a:pt x="791" y="1094"/>
                      <a:pt x="783" y="1097"/>
                      <a:pt x="776" y="1103"/>
                    </a:cubicBezTo>
                    <a:cubicBezTo>
                      <a:pt x="762" y="1115"/>
                      <a:pt x="760" y="1137"/>
                      <a:pt x="773" y="1152"/>
                    </a:cubicBezTo>
                    <a:cubicBezTo>
                      <a:pt x="866" y="1255"/>
                      <a:pt x="893" y="1410"/>
                      <a:pt x="854" y="1542"/>
                    </a:cubicBezTo>
                    <a:cubicBezTo>
                      <a:pt x="818" y="1678"/>
                      <a:pt x="698" y="1778"/>
                      <a:pt x="559" y="1806"/>
                    </a:cubicBezTo>
                    <a:cubicBezTo>
                      <a:pt x="530" y="1813"/>
                      <a:pt x="500" y="1816"/>
                      <a:pt x="470" y="1816"/>
                    </a:cubicBezTo>
                    <a:cubicBezTo>
                      <a:pt x="360" y="1816"/>
                      <a:pt x="250" y="1772"/>
                      <a:pt x="178" y="1685"/>
                    </a:cubicBezTo>
                    <a:cubicBezTo>
                      <a:pt x="85" y="1578"/>
                      <a:pt x="44" y="1422"/>
                      <a:pt x="88" y="1282"/>
                    </a:cubicBezTo>
                    <a:cubicBezTo>
                      <a:pt x="91" y="1275"/>
                      <a:pt x="87" y="1264"/>
                      <a:pt x="79" y="1263"/>
                    </a:cubicBezTo>
                    <a:cubicBezTo>
                      <a:pt x="77" y="1263"/>
                      <a:pt x="75" y="1262"/>
                      <a:pt x="73" y="1262"/>
                    </a:cubicBezTo>
                    <a:cubicBezTo>
                      <a:pt x="66" y="1262"/>
                      <a:pt x="60" y="1266"/>
                      <a:pt x="57" y="1274"/>
                    </a:cubicBezTo>
                    <a:cubicBezTo>
                      <a:pt x="1" y="1422"/>
                      <a:pt x="34" y="1598"/>
                      <a:pt x="136" y="1723"/>
                    </a:cubicBezTo>
                    <a:cubicBezTo>
                      <a:pt x="187" y="1784"/>
                      <a:pt x="255" y="1833"/>
                      <a:pt x="333" y="1859"/>
                    </a:cubicBezTo>
                    <a:cubicBezTo>
                      <a:pt x="381" y="1875"/>
                      <a:pt x="431" y="1883"/>
                      <a:pt x="481" y="1883"/>
                    </a:cubicBezTo>
                    <a:cubicBezTo>
                      <a:pt x="512" y="1883"/>
                      <a:pt x="543" y="1880"/>
                      <a:pt x="574" y="1874"/>
                    </a:cubicBezTo>
                    <a:cubicBezTo>
                      <a:pt x="653" y="1858"/>
                      <a:pt x="729" y="1823"/>
                      <a:pt x="792" y="1770"/>
                    </a:cubicBezTo>
                    <a:cubicBezTo>
                      <a:pt x="854" y="1717"/>
                      <a:pt x="901" y="1644"/>
                      <a:pt x="924" y="1565"/>
                    </a:cubicBezTo>
                    <a:cubicBezTo>
                      <a:pt x="960" y="1450"/>
                      <a:pt x="951" y="1322"/>
                      <a:pt x="899" y="1213"/>
                    </a:cubicBezTo>
                    <a:lnTo>
                      <a:pt x="899" y="1213"/>
                    </a:lnTo>
                    <a:cubicBezTo>
                      <a:pt x="923" y="1218"/>
                      <a:pt x="948" y="1221"/>
                      <a:pt x="972" y="1221"/>
                    </a:cubicBezTo>
                    <a:cubicBezTo>
                      <a:pt x="982" y="1221"/>
                      <a:pt x="993" y="1220"/>
                      <a:pt x="1003" y="1219"/>
                    </a:cubicBezTo>
                    <a:cubicBezTo>
                      <a:pt x="1081" y="1213"/>
                      <a:pt x="1156" y="1185"/>
                      <a:pt x="1219" y="1139"/>
                    </a:cubicBezTo>
                    <a:cubicBezTo>
                      <a:pt x="1250" y="1117"/>
                      <a:pt x="1277" y="1088"/>
                      <a:pt x="1302" y="1058"/>
                    </a:cubicBezTo>
                    <a:cubicBezTo>
                      <a:pt x="1325" y="1027"/>
                      <a:pt x="1344" y="993"/>
                      <a:pt x="1358" y="958"/>
                    </a:cubicBezTo>
                    <a:cubicBezTo>
                      <a:pt x="1386" y="888"/>
                      <a:pt x="1396" y="811"/>
                      <a:pt x="1393" y="737"/>
                    </a:cubicBezTo>
                    <a:cubicBezTo>
                      <a:pt x="1387" y="587"/>
                      <a:pt x="1328" y="445"/>
                      <a:pt x="1245" y="327"/>
                    </a:cubicBezTo>
                    <a:cubicBezTo>
                      <a:pt x="1162" y="207"/>
                      <a:pt x="1060" y="107"/>
                      <a:pt x="958" y="6"/>
                    </a:cubicBezTo>
                    <a:cubicBezTo>
                      <a:pt x="955" y="3"/>
                      <a:pt x="950" y="1"/>
                      <a:pt x="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Google Shape;1110;p36"/>
              <p:cNvSpPr/>
              <p:nvPr/>
            </p:nvSpPr>
            <p:spPr>
              <a:xfrm>
                <a:off x="3750313" y="4224069"/>
                <a:ext cx="264584" cy="1929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629" extrusionOk="0">
                    <a:moveTo>
                      <a:pt x="1079" y="471"/>
                    </a:moveTo>
                    <a:lnTo>
                      <a:pt x="1079" y="471"/>
                    </a:lnTo>
                    <a:cubicBezTo>
                      <a:pt x="1098" y="503"/>
                      <a:pt x="1113" y="538"/>
                      <a:pt x="1123" y="574"/>
                    </a:cubicBezTo>
                    <a:cubicBezTo>
                      <a:pt x="1134" y="625"/>
                      <a:pt x="1136" y="677"/>
                      <a:pt x="1131" y="729"/>
                    </a:cubicBezTo>
                    <a:cubicBezTo>
                      <a:pt x="1120" y="834"/>
                      <a:pt x="1077" y="934"/>
                      <a:pt x="1009" y="1013"/>
                    </a:cubicBezTo>
                    <a:cubicBezTo>
                      <a:pt x="982" y="1045"/>
                      <a:pt x="951" y="1071"/>
                      <a:pt x="918" y="1094"/>
                    </a:cubicBezTo>
                    <a:lnTo>
                      <a:pt x="918" y="1094"/>
                    </a:lnTo>
                    <a:cubicBezTo>
                      <a:pt x="910" y="1063"/>
                      <a:pt x="905" y="1032"/>
                      <a:pt x="901" y="1001"/>
                    </a:cubicBezTo>
                    <a:cubicBezTo>
                      <a:pt x="881" y="810"/>
                      <a:pt x="946" y="608"/>
                      <a:pt x="1079" y="471"/>
                    </a:cubicBezTo>
                    <a:close/>
                    <a:moveTo>
                      <a:pt x="268" y="1"/>
                    </a:moveTo>
                    <a:cubicBezTo>
                      <a:pt x="264" y="1"/>
                      <a:pt x="260" y="2"/>
                      <a:pt x="256" y="5"/>
                    </a:cubicBezTo>
                    <a:cubicBezTo>
                      <a:pt x="95" y="167"/>
                      <a:pt x="1" y="400"/>
                      <a:pt x="19" y="632"/>
                    </a:cubicBezTo>
                    <a:cubicBezTo>
                      <a:pt x="28" y="749"/>
                      <a:pt x="66" y="865"/>
                      <a:pt x="135" y="961"/>
                    </a:cubicBezTo>
                    <a:cubicBezTo>
                      <a:pt x="204" y="1057"/>
                      <a:pt x="298" y="1133"/>
                      <a:pt x="406" y="1182"/>
                    </a:cubicBezTo>
                    <a:cubicBezTo>
                      <a:pt x="488" y="1218"/>
                      <a:pt x="576" y="1238"/>
                      <a:pt x="666" y="1238"/>
                    </a:cubicBezTo>
                    <a:cubicBezTo>
                      <a:pt x="695" y="1238"/>
                      <a:pt x="725" y="1236"/>
                      <a:pt x="754" y="1232"/>
                    </a:cubicBezTo>
                    <a:cubicBezTo>
                      <a:pt x="798" y="1224"/>
                      <a:pt x="841" y="1213"/>
                      <a:pt x="882" y="1195"/>
                    </a:cubicBezTo>
                    <a:lnTo>
                      <a:pt x="882" y="1195"/>
                    </a:lnTo>
                    <a:cubicBezTo>
                      <a:pt x="902" y="1241"/>
                      <a:pt x="926" y="1285"/>
                      <a:pt x="954" y="1325"/>
                    </a:cubicBezTo>
                    <a:cubicBezTo>
                      <a:pt x="1022" y="1418"/>
                      <a:pt x="1110" y="1492"/>
                      <a:pt x="1211" y="1546"/>
                    </a:cubicBezTo>
                    <a:cubicBezTo>
                      <a:pt x="1311" y="1598"/>
                      <a:pt x="1423" y="1627"/>
                      <a:pt x="1537" y="1629"/>
                    </a:cubicBezTo>
                    <a:cubicBezTo>
                      <a:pt x="1593" y="1629"/>
                      <a:pt x="1650" y="1622"/>
                      <a:pt x="1704" y="1610"/>
                    </a:cubicBezTo>
                    <a:cubicBezTo>
                      <a:pt x="1760" y="1595"/>
                      <a:pt x="1813" y="1573"/>
                      <a:pt x="1863" y="1547"/>
                    </a:cubicBezTo>
                    <a:cubicBezTo>
                      <a:pt x="2059" y="1439"/>
                      <a:pt x="2204" y="1239"/>
                      <a:pt x="2233" y="1016"/>
                    </a:cubicBezTo>
                    <a:cubicBezTo>
                      <a:pt x="2234" y="1007"/>
                      <a:pt x="2227" y="997"/>
                      <a:pt x="2218" y="996"/>
                    </a:cubicBezTo>
                    <a:cubicBezTo>
                      <a:pt x="2217" y="996"/>
                      <a:pt x="2217" y="996"/>
                      <a:pt x="2216" y="996"/>
                    </a:cubicBezTo>
                    <a:cubicBezTo>
                      <a:pt x="2207" y="996"/>
                      <a:pt x="2199" y="1002"/>
                      <a:pt x="2198" y="1011"/>
                    </a:cubicBezTo>
                    <a:cubicBezTo>
                      <a:pt x="2167" y="1221"/>
                      <a:pt x="2025" y="1407"/>
                      <a:pt x="1839" y="1503"/>
                    </a:cubicBezTo>
                    <a:cubicBezTo>
                      <a:pt x="1792" y="1526"/>
                      <a:pt x="1744" y="1544"/>
                      <a:pt x="1693" y="1558"/>
                    </a:cubicBezTo>
                    <a:cubicBezTo>
                      <a:pt x="1642" y="1568"/>
                      <a:pt x="1590" y="1573"/>
                      <a:pt x="1538" y="1573"/>
                    </a:cubicBezTo>
                    <a:cubicBezTo>
                      <a:pt x="1433" y="1570"/>
                      <a:pt x="1332" y="1542"/>
                      <a:pt x="1240" y="1492"/>
                    </a:cubicBezTo>
                    <a:cubicBezTo>
                      <a:pt x="1147" y="1442"/>
                      <a:pt x="1068" y="1372"/>
                      <a:pt x="1008" y="1288"/>
                    </a:cubicBezTo>
                    <a:cubicBezTo>
                      <a:pt x="981" y="1249"/>
                      <a:pt x="959" y="1208"/>
                      <a:pt x="941" y="1165"/>
                    </a:cubicBezTo>
                    <a:lnTo>
                      <a:pt x="941" y="1165"/>
                    </a:lnTo>
                    <a:cubicBezTo>
                      <a:pt x="987" y="1137"/>
                      <a:pt x="1029" y="1102"/>
                      <a:pt x="1064" y="1062"/>
                    </a:cubicBezTo>
                    <a:cubicBezTo>
                      <a:pt x="1142" y="970"/>
                      <a:pt x="1192" y="857"/>
                      <a:pt x="1204" y="737"/>
                    </a:cubicBezTo>
                    <a:cubicBezTo>
                      <a:pt x="1209" y="677"/>
                      <a:pt x="1207" y="616"/>
                      <a:pt x="1193" y="557"/>
                    </a:cubicBezTo>
                    <a:cubicBezTo>
                      <a:pt x="1177" y="499"/>
                      <a:pt x="1151" y="443"/>
                      <a:pt x="1115" y="393"/>
                    </a:cubicBezTo>
                    <a:lnTo>
                      <a:pt x="1111" y="391"/>
                    </a:lnTo>
                    <a:cubicBezTo>
                      <a:pt x="1105" y="383"/>
                      <a:pt x="1095" y="379"/>
                      <a:pt x="1086" y="379"/>
                    </a:cubicBezTo>
                    <a:cubicBezTo>
                      <a:pt x="1077" y="379"/>
                      <a:pt x="1069" y="382"/>
                      <a:pt x="1062" y="388"/>
                    </a:cubicBezTo>
                    <a:cubicBezTo>
                      <a:pt x="892" y="543"/>
                      <a:pt x="810" y="781"/>
                      <a:pt x="834" y="1008"/>
                    </a:cubicBezTo>
                    <a:cubicBezTo>
                      <a:pt x="839" y="1048"/>
                      <a:pt x="847" y="1088"/>
                      <a:pt x="858" y="1127"/>
                    </a:cubicBezTo>
                    <a:lnTo>
                      <a:pt x="858" y="1127"/>
                    </a:lnTo>
                    <a:cubicBezTo>
                      <a:pt x="821" y="1143"/>
                      <a:pt x="782" y="1154"/>
                      <a:pt x="743" y="1162"/>
                    </a:cubicBezTo>
                    <a:cubicBezTo>
                      <a:pt x="718" y="1166"/>
                      <a:pt x="692" y="1167"/>
                      <a:pt x="667" y="1167"/>
                    </a:cubicBezTo>
                    <a:cubicBezTo>
                      <a:pt x="588" y="1167"/>
                      <a:pt x="507" y="1149"/>
                      <a:pt x="433" y="1117"/>
                    </a:cubicBezTo>
                    <a:cubicBezTo>
                      <a:pt x="337" y="1074"/>
                      <a:pt x="250" y="1007"/>
                      <a:pt x="186" y="922"/>
                    </a:cubicBezTo>
                    <a:cubicBezTo>
                      <a:pt x="124" y="836"/>
                      <a:pt x="86" y="731"/>
                      <a:pt x="76" y="625"/>
                    </a:cubicBezTo>
                    <a:cubicBezTo>
                      <a:pt x="55" y="412"/>
                      <a:pt x="131" y="187"/>
                      <a:pt x="281" y="26"/>
                    </a:cubicBezTo>
                    <a:cubicBezTo>
                      <a:pt x="286" y="20"/>
                      <a:pt x="286" y="9"/>
                      <a:pt x="280" y="5"/>
                    </a:cubicBezTo>
                    <a:cubicBezTo>
                      <a:pt x="277" y="2"/>
                      <a:pt x="273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Google Shape;1111;p36"/>
              <p:cNvSpPr/>
              <p:nvPr/>
            </p:nvSpPr>
            <p:spPr>
              <a:xfrm>
                <a:off x="4859590" y="4527268"/>
                <a:ext cx="43229" cy="5211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40" extrusionOk="0">
                    <a:moveTo>
                      <a:pt x="21" y="1"/>
                    </a:moveTo>
                    <a:cubicBezTo>
                      <a:pt x="18" y="1"/>
                      <a:pt x="15" y="1"/>
                      <a:pt x="12" y="3"/>
                    </a:cubicBezTo>
                    <a:cubicBezTo>
                      <a:pt x="3" y="8"/>
                      <a:pt x="1" y="19"/>
                      <a:pt x="6" y="26"/>
                    </a:cubicBezTo>
                    <a:cubicBezTo>
                      <a:pt x="51" y="102"/>
                      <a:pt x="101" y="174"/>
                      <a:pt x="155" y="243"/>
                    </a:cubicBezTo>
                    <a:cubicBezTo>
                      <a:pt x="208" y="312"/>
                      <a:pt x="264" y="378"/>
                      <a:pt x="333" y="436"/>
                    </a:cubicBezTo>
                    <a:cubicBezTo>
                      <a:pt x="336" y="438"/>
                      <a:pt x="340" y="440"/>
                      <a:pt x="344" y="440"/>
                    </a:cubicBezTo>
                    <a:cubicBezTo>
                      <a:pt x="347" y="440"/>
                      <a:pt x="350" y="439"/>
                      <a:pt x="353" y="438"/>
                    </a:cubicBezTo>
                    <a:cubicBezTo>
                      <a:pt x="361" y="435"/>
                      <a:pt x="364" y="424"/>
                      <a:pt x="360" y="415"/>
                    </a:cubicBezTo>
                    <a:cubicBezTo>
                      <a:pt x="322" y="336"/>
                      <a:pt x="267" y="266"/>
                      <a:pt x="212" y="198"/>
                    </a:cubicBezTo>
                    <a:cubicBezTo>
                      <a:pt x="156" y="132"/>
                      <a:pt x="99" y="66"/>
                      <a:pt x="33" y="5"/>
                    </a:cubicBezTo>
                    <a:cubicBezTo>
                      <a:pt x="29" y="2"/>
                      <a:pt x="25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Google Shape;1112;p36"/>
            <p:cNvSpPr/>
            <p:nvPr/>
          </p:nvSpPr>
          <p:spPr>
            <a:xfrm rot="325609">
              <a:off x="6187140" y="2973791"/>
              <a:ext cx="180810" cy="4806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113;p36"/>
            <p:cNvSpPr/>
            <p:nvPr/>
          </p:nvSpPr>
          <p:spPr>
            <a:xfrm>
              <a:off x="6214900" y="2426675"/>
              <a:ext cx="1236626" cy="1406320"/>
            </a:xfrm>
            <a:custGeom>
              <a:avLst/>
              <a:gdLst/>
              <a:ahLst/>
              <a:cxnLst/>
              <a:rect l="l" t="t" r="r" b="b"/>
              <a:pathLst>
                <a:path w="12122" h="12827" extrusionOk="0">
                  <a:moveTo>
                    <a:pt x="6697" y="0"/>
                  </a:moveTo>
                  <a:cubicBezTo>
                    <a:pt x="5927" y="0"/>
                    <a:pt x="5141" y="168"/>
                    <a:pt x="4384" y="504"/>
                  </a:cubicBezTo>
                  <a:cubicBezTo>
                    <a:pt x="2895" y="1164"/>
                    <a:pt x="1643" y="2420"/>
                    <a:pt x="904" y="3995"/>
                  </a:cubicBezTo>
                  <a:cubicBezTo>
                    <a:pt x="165" y="5571"/>
                    <a:pt x="1" y="7336"/>
                    <a:pt x="446" y="8904"/>
                  </a:cubicBezTo>
                  <a:cubicBezTo>
                    <a:pt x="889" y="10471"/>
                    <a:pt x="1908" y="11712"/>
                    <a:pt x="3275" y="12354"/>
                  </a:cubicBezTo>
                  <a:cubicBezTo>
                    <a:pt x="3949" y="12669"/>
                    <a:pt x="4679" y="12827"/>
                    <a:pt x="5426" y="12827"/>
                  </a:cubicBezTo>
                  <a:cubicBezTo>
                    <a:pt x="6195" y="12827"/>
                    <a:pt x="6981" y="12659"/>
                    <a:pt x="7738" y="12323"/>
                  </a:cubicBezTo>
                  <a:cubicBezTo>
                    <a:pt x="9227" y="11663"/>
                    <a:pt x="10479" y="10407"/>
                    <a:pt x="11218" y="8832"/>
                  </a:cubicBezTo>
                  <a:cubicBezTo>
                    <a:pt x="11957" y="7256"/>
                    <a:pt x="12121" y="5490"/>
                    <a:pt x="11678" y="3923"/>
                  </a:cubicBezTo>
                  <a:cubicBezTo>
                    <a:pt x="11233" y="2356"/>
                    <a:pt x="10215" y="1115"/>
                    <a:pt x="8847" y="473"/>
                  </a:cubicBezTo>
                  <a:cubicBezTo>
                    <a:pt x="8173" y="158"/>
                    <a:pt x="7443" y="0"/>
                    <a:pt x="6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114;p36"/>
            <p:cNvSpPr/>
            <p:nvPr/>
          </p:nvSpPr>
          <p:spPr>
            <a:xfrm>
              <a:off x="6277537" y="2600430"/>
              <a:ext cx="271453" cy="329138"/>
            </a:xfrm>
            <a:custGeom>
              <a:avLst/>
              <a:gdLst/>
              <a:ahLst/>
              <a:cxnLst/>
              <a:rect l="l" t="t" r="r" b="b"/>
              <a:pathLst>
                <a:path w="2292" h="2779" extrusionOk="0">
                  <a:moveTo>
                    <a:pt x="1285" y="0"/>
                  </a:moveTo>
                  <a:cubicBezTo>
                    <a:pt x="866" y="990"/>
                    <a:pt x="343" y="1949"/>
                    <a:pt x="0" y="2610"/>
                  </a:cubicBezTo>
                  <a:cubicBezTo>
                    <a:pt x="336" y="2697"/>
                    <a:pt x="836" y="2779"/>
                    <a:pt x="1534" y="2779"/>
                  </a:cubicBezTo>
                  <a:cubicBezTo>
                    <a:pt x="1765" y="2779"/>
                    <a:pt x="2017" y="2770"/>
                    <a:pt x="2292" y="2749"/>
                  </a:cubicBezTo>
                  <a:cubicBezTo>
                    <a:pt x="2292" y="2749"/>
                    <a:pt x="1527" y="1912"/>
                    <a:pt x="12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115;p36"/>
            <p:cNvSpPr/>
            <p:nvPr/>
          </p:nvSpPr>
          <p:spPr>
            <a:xfrm>
              <a:off x="6429847" y="2037261"/>
              <a:ext cx="1072666" cy="898704"/>
            </a:xfrm>
            <a:custGeom>
              <a:avLst/>
              <a:gdLst/>
              <a:ahLst/>
              <a:cxnLst/>
              <a:rect l="l" t="t" r="r" b="b"/>
              <a:pathLst>
                <a:path w="9057" h="7588" extrusionOk="0">
                  <a:moveTo>
                    <a:pt x="4501" y="1"/>
                  </a:moveTo>
                  <a:cubicBezTo>
                    <a:pt x="4482" y="1"/>
                    <a:pt x="4441" y="1"/>
                    <a:pt x="4381" y="5"/>
                  </a:cubicBezTo>
                  <a:cubicBezTo>
                    <a:pt x="2026" y="167"/>
                    <a:pt x="1575" y="2850"/>
                    <a:pt x="1575" y="2850"/>
                  </a:cubicBezTo>
                  <a:lnTo>
                    <a:pt x="654" y="2829"/>
                  </a:lnTo>
                  <a:cubicBezTo>
                    <a:pt x="590" y="3007"/>
                    <a:pt x="532" y="3195"/>
                    <a:pt x="482" y="3397"/>
                  </a:cubicBezTo>
                  <a:cubicBezTo>
                    <a:pt x="363" y="3837"/>
                    <a:pt x="193" y="4299"/>
                    <a:pt x="0" y="4754"/>
                  </a:cubicBezTo>
                  <a:cubicBezTo>
                    <a:pt x="241" y="6668"/>
                    <a:pt x="1007" y="7504"/>
                    <a:pt x="1007" y="7504"/>
                  </a:cubicBezTo>
                  <a:cubicBezTo>
                    <a:pt x="1007" y="7504"/>
                    <a:pt x="1388" y="7588"/>
                    <a:pt x="1868" y="7588"/>
                  </a:cubicBezTo>
                  <a:cubicBezTo>
                    <a:pt x="2120" y="7588"/>
                    <a:pt x="2400" y="7564"/>
                    <a:pt x="2664" y="7494"/>
                  </a:cubicBezTo>
                  <a:cubicBezTo>
                    <a:pt x="3433" y="7289"/>
                    <a:pt x="5278" y="7380"/>
                    <a:pt x="6998" y="5907"/>
                  </a:cubicBezTo>
                  <a:cubicBezTo>
                    <a:pt x="8718" y="4430"/>
                    <a:pt x="9057" y="990"/>
                    <a:pt x="5615" y="129"/>
                  </a:cubicBezTo>
                  <a:cubicBezTo>
                    <a:pt x="5519" y="105"/>
                    <a:pt x="5429" y="85"/>
                    <a:pt x="5339" y="69"/>
                  </a:cubicBezTo>
                  <a:cubicBezTo>
                    <a:pt x="5079" y="30"/>
                    <a:pt x="4805" y="5"/>
                    <a:pt x="4513" y="1"/>
                  </a:cubicBezTo>
                  <a:cubicBezTo>
                    <a:pt x="4513" y="1"/>
                    <a:pt x="4509" y="1"/>
                    <a:pt x="4501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116;p36"/>
            <p:cNvSpPr/>
            <p:nvPr/>
          </p:nvSpPr>
          <p:spPr>
            <a:xfrm>
              <a:off x="6202211" y="2045315"/>
              <a:ext cx="1329078" cy="1094126"/>
            </a:xfrm>
            <a:custGeom>
              <a:avLst/>
              <a:gdLst/>
              <a:ahLst/>
              <a:cxnLst/>
              <a:rect l="l" t="t" r="r" b="b"/>
              <a:pathLst>
                <a:path w="11222" h="9238" extrusionOk="0">
                  <a:moveTo>
                    <a:pt x="7261" y="1"/>
                  </a:moveTo>
                  <a:lnTo>
                    <a:pt x="7261" y="1"/>
                  </a:lnTo>
                  <a:cubicBezTo>
                    <a:pt x="7351" y="17"/>
                    <a:pt x="7443" y="37"/>
                    <a:pt x="7537" y="61"/>
                  </a:cubicBezTo>
                  <a:cubicBezTo>
                    <a:pt x="10979" y="922"/>
                    <a:pt x="10640" y="4364"/>
                    <a:pt x="8920" y="5839"/>
                  </a:cubicBezTo>
                  <a:cubicBezTo>
                    <a:pt x="7200" y="7314"/>
                    <a:pt x="5355" y="7221"/>
                    <a:pt x="4586" y="7426"/>
                  </a:cubicBezTo>
                  <a:cubicBezTo>
                    <a:pt x="4322" y="7496"/>
                    <a:pt x="4042" y="7520"/>
                    <a:pt x="3789" y="7520"/>
                  </a:cubicBezTo>
                  <a:cubicBezTo>
                    <a:pt x="3310" y="7520"/>
                    <a:pt x="2928" y="7436"/>
                    <a:pt x="2928" y="7436"/>
                  </a:cubicBezTo>
                  <a:cubicBezTo>
                    <a:pt x="2653" y="7457"/>
                    <a:pt x="2402" y="7466"/>
                    <a:pt x="2171" y="7466"/>
                  </a:cubicBezTo>
                  <a:cubicBezTo>
                    <a:pt x="1473" y="7466"/>
                    <a:pt x="972" y="7383"/>
                    <a:pt x="638" y="7295"/>
                  </a:cubicBezTo>
                  <a:cubicBezTo>
                    <a:pt x="549" y="7467"/>
                    <a:pt x="471" y="7623"/>
                    <a:pt x="411" y="7749"/>
                  </a:cubicBezTo>
                  <a:cubicBezTo>
                    <a:pt x="309" y="7967"/>
                    <a:pt x="130" y="8414"/>
                    <a:pt x="1" y="8987"/>
                  </a:cubicBezTo>
                  <a:cubicBezTo>
                    <a:pt x="612" y="9104"/>
                    <a:pt x="1583" y="9238"/>
                    <a:pt x="2813" y="9238"/>
                  </a:cubicBezTo>
                  <a:cubicBezTo>
                    <a:pt x="3701" y="9238"/>
                    <a:pt x="4725" y="9168"/>
                    <a:pt x="5847" y="8972"/>
                  </a:cubicBezTo>
                  <a:cubicBezTo>
                    <a:pt x="8402" y="8527"/>
                    <a:pt x="10194" y="7196"/>
                    <a:pt x="11118" y="6345"/>
                  </a:cubicBezTo>
                  <a:cubicBezTo>
                    <a:pt x="11221" y="5279"/>
                    <a:pt x="11155" y="4105"/>
                    <a:pt x="10807" y="3054"/>
                  </a:cubicBezTo>
                  <a:cubicBezTo>
                    <a:pt x="10310" y="1546"/>
                    <a:pt x="9233" y="297"/>
                    <a:pt x="7261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117;p36"/>
            <p:cNvSpPr/>
            <p:nvPr/>
          </p:nvSpPr>
          <p:spPr>
            <a:xfrm>
              <a:off x="6466088" y="2173819"/>
              <a:ext cx="915266" cy="751012"/>
            </a:xfrm>
            <a:custGeom>
              <a:avLst/>
              <a:gdLst/>
              <a:ahLst/>
              <a:cxnLst/>
              <a:rect l="l" t="t" r="r" b="b"/>
              <a:pathLst>
                <a:path w="7728" h="6341" extrusionOk="0">
                  <a:moveTo>
                    <a:pt x="2778" y="0"/>
                  </a:moveTo>
                  <a:cubicBezTo>
                    <a:pt x="1950" y="0"/>
                    <a:pt x="1237" y="384"/>
                    <a:pt x="913" y="1433"/>
                  </a:cubicBezTo>
                  <a:cubicBezTo>
                    <a:pt x="1" y="4394"/>
                    <a:pt x="2358" y="6341"/>
                    <a:pt x="2358" y="6341"/>
                  </a:cubicBezTo>
                  <a:cubicBezTo>
                    <a:pt x="6785" y="5890"/>
                    <a:pt x="7728" y="3430"/>
                    <a:pt x="6785" y="2120"/>
                  </a:cubicBezTo>
                  <a:cubicBezTo>
                    <a:pt x="6176" y="1274"/>
                    <a:pt x="4286" y="0"/>
                    <a:pt x="2778" y="0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118;p36"/>
            <p:cNvSpPr/>
            <p:nvPr/>
          </p:nvSpPr>
          <p:spPr>
            <a:xfrm>
              <a:off x="6428425" y="2293678"/>
              <a:ext cx="231777" cy="226453"/>
            </a:xfrm>
            <a:custGeom>
              <a:avLst/>
              <a:gdLst/>
              <a:ahLst/>
              <a:cxnLst/>
              <a:rect l="l" t="t" r="r" b="b"/>
              <a:pathLst>
                <a:path w="1957" h="1912" extrusionOk="0">
                  <a:moveTo>
                    <a:pt x="1225" y="0"/>
                  </a:moveTo>
                  <a:cubicBezTo>
                    <a:pt x="993" y="0"/>
                    <a:pt x="736" y="125"/>
                    <a:pt x="498" y="517"/>
                  </a:cubicBezTo>
                  <a:cubicBezTo>
                    <a:pt x="0" y="1338"/>
                    <a:pt x="499" y="1911"/>
                    <a:pt x="1085" y="1911"/>
                  </a:cubicBezTo>
                  <a:cubicBezTo>
                    <a:pt x="1269" y="1911"/>
                    <a:pt x="1462" y="1855"/>
                    <a:pt x="1635" y="1732"/>
                  </a:cubicBezTo>
                  <a:lnTo>
                    <a:pt x="1956" y="383"/>
                  </a:lnTo>
                  <a:cubicBezTo>
                    <a:pt x="1956" y="383"/>
                    <a:pt x="1631" y="0"/>
                    <a:pt x="1225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119;p36"/>
            <p:cNvSpPr/>
            <p:nvPr/>
          </p:nvSpPr>
          <p:spPr>
            <a:xfrm>
              <a:off x="6515002" y="2335841"/>
              <a:ext cx="128976" cy="148047"/>
            </a:xfrm>
            <a:custGeom>
              <a:avLst/>
              <a:gdLst/>
              <a:ahLst/>
              <a:cxnLst/>
              <a:rect l="l" t="t" r="r" b="b"/>
              <a:pathLst>
                <a:path w="1089" h="1250" extrusionOk="0">
                  <a:moveTo>
                    <a:pt x="375" y="0"/>
                  </a:moveTo>
                  <a:cubicBezTo>
                    <a:pt x="184" y="0"/>
                    <a:pt x="24" y="95"/>
                    <a:pt x="16" y="100"/>
                  </a:cubicBezTo>
                  <a:cubicBezTo>
                    <a:pt x="4" y="107"/>
                    <a:pt x="0" y="122"/>
                    <a:pt x="6" y="135"/>
                  </a:cubicBezTo>
                  <a:cubicBezTo>
                    <a:pt x="10" y="142"/>
                    <a:pt x="18" y="146"/>
                    <a:pt x="25" y="146"/>
                  </a:cubicBezTo>
                  <a:cubicBezTo>
                    <a:pt x="30" y="146"/>
                    <a:pt x="35" y="144"/>
                    <a:pt x="39" y="142"/>
                  </a:cubicBezTo>
                  <a:cubicBezTo>
                    <a:pt x="40" y="141"/>
                    <a:pt x="195" y="49"/>
                    <a:pt x="375" y="49"/>
                  </a:cubicBezTo>
                  <a:cubicBezTo>
                    <a:pt x="416" y="49"/>
                    <a:pt x="457" y="54"/>
                    <a:pt x="499" y="65"/>
                  </a:cubicBezTo>
                  <a:cubicBezTo>
                    <a:pt x="630" y="102"/>
                    <a:pt x="735" y="198"/>
                    <a:pt x="810" y="352"/>
                  </a:cubicBezTo>
                  <a:cubicBezTo>
                    <a:pt x="1026" y="789"/>
                    <a:pt x="515" y="1201"/>
                    <a:pt x="510" y="1205"/>
                  </a:cubicBezTo>
                  <a:cubicBezTo>
                    <a:pt x="499" y="1214"/>
                    <a:pt x="496" y="1230"/>
                    <a:pt x="504" y="1240"/>
                  </a:cubicBezTo>
                  <a:cubicBezTo>
                    <a:pt x="507" y="1242"/>
                    <a:pt x="510" y="1246"/>
                    <a:pt x="512" y="1247"/>
                  </a:cubicBezTo>
                  <a:cubicBezTo>
                    <a:pt x="516" y="1249"/>
                    <a:pt x="520" y="1250"/>
                    <a:pt x="524" y="1250"/>
                  </a:cubicBezTo>
                  <a:cubicBezTo>
                    <a:pt x="529" y="1250"/>
                    <a:pt x="534" y="1248"/>
                    <a:pt x="538" y="1246"/>
                  </a:cubicBezTo>
                  <a:cubicBezTo>
                    <a:pt x="543" y="1240"/>
                    <a:pt x="1089" y="804"/>
                    <a:pt x="855" y="329"/>
                  </a:cubicBezTo>
                  <a:cubicBezTo>
                    <a:pt x="772" y="163"/>
                    <a:pt x="658" y="59"/>
                    <a:pt x="513" y="18"/>
                  </a:cubicBezTo>
                  <a:cubicBezTo>
                    <a:pt x="466" y="5"/>
                    <a:pt x="420" y="0"/>
                    <a:pt x="37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120;p36"/>
            <p:cNvSpPr/>
            <p:nvPr/>
          </p:nvSpPr>
          <p:spPr>
            <a:xfrm>
              <a:off x="6497829" y="2005994"/>
              <a:ext cx="929241" cy="864712"/>
            </a:xfrm>
            <a:custGeom>
              <a:avLst/>
              <a:gdLst/>
              <a:ahLst/>
              <a:cxnLst/>
              <a:rect l="l" t="t" r="r" b="b"/>
              <a:pathLst>
                <a:path w="7846" h="7301" extrusionOk="0">
                  <a:moveTo>
                    <a:pt x="3540" y="0"/>
                  </a:moveTo>
                  <a:cubicBezTo>
                    <a:pt x="2485" y="0"/>
                    <a:pt x="1632" y="442"/>
                    <a:pt x="1183" y="1180"/>
                  </a:cubicBezTo>
                  <a:cubicBezTo>
                    <a:pt x="1183" y="1180"/>
                    <a:pt x="676" y="1918"/>
                    <a:pt x="303" y="3641"/>
                  </a:cubicBezTo>
                  <a:cubicBezTo>
                    <a:pt x="0" y="5036"/>
                    <a:pt x="820" y="6641"/>
                    <a:pt x="2500" y="7119"/>
                  </a:cubicBezTo>
                  <a:cubicBezTo>
                    <a:pt x="2904" y="7234"/>
                    <a:pt x="3322" y="7300"/>
                    <a:pt x="3737" y="7300"/>
                  </a:cubicBezTo>
                  <a:cubicBezTo>
                    <a:pt x="4946" y="7300"/>
                    <a:pt x="6131" y="6735"/>
                    <a:pt x="6861" y="5144"/>
                  </a:cubicBezTo>
                  <a:cubicBezTo>
                    <a:pt x="7845" y="3006"/>
                    <a:pt x="6753" y="1046"/>
                    <a:pt x="5578" y="493"/>
                  </a:cubicBezTo>
                  <a:cubicBezTo>
                    <a:pt x="4857" y="154"/>
                    <a:pt x="4163" y="0"/>
                    <a:pt x="3540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121;p36"/>
            <p:cNvSpPr/>
            <p:nvPr/>
          </p:nvSpPr>
          <p:spPr>
            <a:xfrm>
              <a:off x="7200750" y="2558977"/>
              <a:ext cx="225856" cy="230953"/>
            </a:xfrm>
            <a:custGeom>
              <a:avLst/>
              <a:gdLst/>
              <a:ahLst/>
              <a:cxnLst/>
              <a:rect l="l" t="t" r="r" b="b"/>
              <a:pathLst>
                <a:path w="1907" h="1950" extrusionOk="0">
                  <a:moveTo>
                    <a:pt x="817" y="1"/>
                  </a:moveTo>
                  <a:cubicBezTo>
                    <a:pt x="720" y="1"/>
                    <a:pt x="657" y="10"/>
                    <a:pt x="657" y="10"/>
                  </a:cubicBezTo>
                  <a:lnTo>
                    <a:pt x="0" y="1238"/>
                  </a:lnTo>
                  <a:cubicBezTo>
                    <a:pt x="120" y="1678"/>
                    <a:pt x="515" y="1950"/>
                    <a:pt x="902" y="1950"/>
                  </a:cubicBezTo>
                  <a:cubicBezTo>
                    <a:pt x="1279" y="1950"/>
                    <a:pt x="1648" y="1691"/>
                    <a:pt x="1749" y="1077"/>
                  </a:cubicBezTo>
                  <a:cubicBezTo>
                    <a:pt x="1907" y="108"/>
                    <a:pt x="1157" y="1"/>
                    <a:pt x="817" y="1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122;p36"/>
            <p:cNvSpPr/>
            <p:nvPr/>
          </p:nvSpPr>
          <p:spPr>
            <a:xfrm>
              <a:off x="7021082" y="2310969"/>
              <a:ext cx="173626" cy="147099"/>
            </a:xfrm>
            <a:custGeom>
              <a:avLst/>
              <a:gdLst/>
              <a:ahLst/>
              <a:cxnLst/>
              <a:rect l="l" t="t" r="r" b="b"/>
              <a:pathLst>
                <a:path w="1466" h="1242" extrusionOk="0">
                  <a:moveTo>
                    <a:pt x="341" y="0"/>
                  </a:moveTo>
                  <a:cubicBezTo>
                    <a:pt x="247" y="0"/>
                    <a:pt x="179" y="49"/>
                    <a:pt x="124" y="119"/>
                  </a:cubicBezTo>
                  <a:cubicBezTo>
                    <a:pt x="0" y="278"/>
                    <a:pt x="74" y="574"/>
                    <a:pt x="358" y="855"/>
                  </a:cubicBezTo>
                  <a:cubicBezTo>
                    <a:pt x="605" y="1101"/>
                    <a:pt x="802" y="1242"/>
                    <a:pt x="963" y="1242"/>
                  </a:cubicBezTo>
                  <a:cubicBezTo>
                    <a:pt x="1022" y="1242"/>
                    <a:pt x="1075" y="1223"/>
                    <a:pt x="1125" y="1184"/>
                  </a:cubicBezTo>
                  <a:cubicBezTo>
                    <a:pt x="1125" y="1184"/>
                    <a:pt x="1465" y="930"/>
                    <a:pt x="973" y="416"/>
                  </a:cubicBezTo>
                  <a:cubicBezTo>
                    <a:pt x="678" y="108"/>
                    <a:pt x="481" y="0"/>
                    <a:pt x="341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123;p36"/>
            <p:cNvSpPr/>
            <p:nvPr/>
          </p:nvSpPr>
          <p:spPr>
            <a:xfrm>
              <a:off x="6650968" y="2254830"/>
              <a:ext cx="186298" cy="94987"/>
            </a:xfrm>
            <a:custGeom>
              <a:avLst/>
              <a:gdLst/>
              <a:ahLst/>
              <a:cxnLst/>
              <a:rect l="l" t="t" r="r" b="b"/>
              <a:pathLst>
                <a:path w="1573" h="802" extrusionOk="0">
                  <a:moveTo>
                    <a:pt x="1128" y="0"/>
                  </a:moveTo>
                  <a:cubicBezTo>
                    <a:pt x="1016" y="0"/>
                    <a:pt x="875" y="15"/>
                    <a:pt x="702" y="48"/>
                  </a:cubicBezTo>
                  <a:cubicBezTo>
                    <a:pt x="0" y="179"/>
                    <a:pt x="131" y="582"/>
                    <a:pt x="131" y="582"/>
                  </a:cubicBezTo>
                  <a:cubicBezTo>
                    <a:pt x="176" y="738"/>
                    <a:pt x="319" y="801"/>
                    <a:pt x="554" y="801"/>
                  </a:cubicBezTo>
                  <a:cubicBezTo>
                    <a:pt x="665" y="801"/>
                    <a:pt x="796" y="787"/>
                    <a:pt x="948" y="762"/>
                  </a:cubicBezTo>
                  <a:cubicBezTo>
                    <a:pt x="1340" y="697"/>
                    <a:pt x="1573" y="501"/>
                    <a:pt x="1564" y="299"/>
                  </a:cubicBezTo>
                  <a:cubicBezTo>
                    <a:pt x="1559" y="134"/>
                    <a:pt x="1469" y="0"/>
                    <a:pt x="1128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124;p36"/>
            <p:cNvSpPr/>
            <p:nvPr/>
          </p:nvSpPr>
          <p:spPr>
            <a:xfrm>
              <a:off x="7229412" y="2609431"/>
              <a:ext cx="160124" cy="115713"/>
            </a:xfrm>
            <a:custGeom>
              <a:avLst/>
              <a:gdLst/>
              <a:ahLst/>
              <a:cxnLst/>
              <a:rect l="l" t="t" r="r" b="b"/>
              <a:pathLst>
                <a:path w="1352" h="977" extrusionOk="0">
                  <a:moveTo>
                    <a:pt x="778" y="1"/>
                  </a:moveTo>
                  <a:cubicBezTo>
                    <a:pt x="694" y="1"/>
                    <a:pt x="606" y="19"/>
                    <a:pt x="513" y="56"/>
                  </a:cubicBezTo>
                  <a:cubicBezTo>
                    <a:pt x="1" y="258"/>
                    <a:pt x="145" y="948"/>
                    <a:pt x="147" y="956"/>
                  </a:cubicBezTo>
                  <a:cubicBezTo>
                    <a:pt x="147" y="964"/>
                    <a:pt x="154" y="973"/>
                    <a:pt x="165" y="975"/>
                  </a:cubicBezTo>
                  <a:cubicBezTo>
                    <a:pt x="167" y="976"/>
                    <a:pt x="168" y="976"/>
                    <a:pt x="170" y="976"/>
                  </a:cubicBezTo>
                  <a:cubicBezTo>
                    <a:pt x="172" y="976"/>
                    <a:pt x="173" y="976"/>
                    <a:pt x="175" y="975"/>
                  </a:cubicBezTo>
                  <a:cubicBezTo>
                    <a:pt x="189" y="973"/>
                    <a:pt x="198" y="958"/>
                    <a:pt x="195" y="945"/>
                  </a:cubicBezTo>
                  <a:cubicBezTo>
                    <a:pt x="194" y="938"/>
                    <a:pt x="58" y="290"/>
                    <a:pt x="530" y="104"/>
                  </a:cubicBezTo>
                  <a:cubicBezTo>
                    <a:pt x="618" y="70"/>
                    <a:pt x="701" y="52"/>
                    <a:pt x="779" y="52"/>
                  </a:cubicBezTo>
                  <a:cubicBezTo>
                    <a:pt x="850" y="52"/>
                    <a:pt x="916" y="66"/>
                    <a:pt x="978" y="94"/>
                  </a:cubicBezTo>
                  <a:cubicBezTo>
                    <a:pt x="1205" y="197"/>
                    <a:pt x="1299" y="454"/>
                    <a:pt x="1299" y="457"/>
                  </a:cubicBezTo>
                  <a:cubicBezTo>
                    <a:pt x="1303" y="467"/>
                    <a:pt x="1314" y="474"/>
                    <a:pt x="1324" y="474"/>
                  </a:cubicBezTo>
                  <a:cubicBezTo>
                    <a:pt x="1327" y="474"/>
                    <a:pt x="1329" y="473"/>
                    <a:pt x="1332" y="472"/>
                  </a:cubicBezTo>
                  <a:cubicBezTo>
                    <a:pt x="1345" y="467"/>
                    <a:pt x="1351" y="453"/>
                    <a:pt x="1347" y="440"/>
                  </a:cubicBezTo>
                  <a:cubicBezTo>
                    <a:pt x="1344" y="428"/>
                    <a:pt x="1246" y="160"/>
                    <a:pt x="999" y="47"/>
                  </a:cubicBezTo>
                  <a:cubicBezTo>
                    <a:pt x="930" y="16"/>
                    <a:pt x="856" y="1"/>
                    <a:pt x="77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125;p36"/>
            <p:cNvSpPr/>
            <p:nvPr/>
          </p:nvSpPr>
          <p:spPr>
            <a:xfrm>
              <a:off x="7248243" y="2650884"/>
              <a:ext cx="88945" cy="32452"/>
            </a:xfrm>
            <a:custGeom>
              <a:avLst/>
              <a:gdLst/>
              <a:ahLst/>
              <a:cxnLst/>
              <a:rect l="l" t="t" r="r" b="b"/>
              <a:pathLst>
                <a:path w="751" h="274" extrusionOk="0">
                  <a:moveTo>
                    <a:pt x="272" y="0"/>
                  </a:moveTo>
                  <a:cubicBezTo>
                    <a:pt x="191" y="0"/>
                    <a:pt x="104" y="22"/>
                    <a:pt x="16" y="80"/>
                  </a:cubicBezTo>
                  <a:cubicBezTo>
                    <a:pt x="5" y="87"/>
                    <a:pt x="0" y="103"/>
                    <a:pt x="9" y="114"/>
                  </a:cubicBezTo>
                  <a:cubicBezTo>
                    <a:pt x="13" y="122"/>
                    <a:pt x="22" y="126"/>
                    <a:pt x="30" y="126"/>
                  </a:cubicBezTo>
                  <a:cubicBezTo>
                    <a:pt x="35" y="126"/>
                    <a:pt x="40" y="125"/>
                    <a:pt x="44" y="122"/>
                  </a:cubicBezTo>
                  <a:cubicBezTo>
                    <a:pt x="122" y="72"/>
                    <a:pt x="200" y="52"/>
                    <a:pt x="273" y="52"/>
                  </a:cubicBezTo>
                  <a:cubicBezTo>
                    <a:pt x="513" y="52"/>
                    <a:pt x="702" y="264"/>
                    <a:pt x="704" y="267"/>
                  </a:cubicBezTo>
                  <a:cubicBezTo>
                    <a:pt x="708" y="269"/>
                    <a:pt x="712" y="272"/>
                    <a:pt x="717" y="274"/>
                  </a:cubicBezTo>
                  <a:cubicBezTo>
                    <a:pt x="719" y="274"/>
                    <a:pt x="721" y="274"/>
                    <a:pt x="722" y="274"/>
                  </a:cubicBezTo>
                  <a:cubicBezTo>
                    <a:pt x="728" y="274"/>
                    <a:pt x="734" y="272"/>
                    <a:pt x="739" y="268"/>
                  </a:cubicBezTo>
                  <a:cubicBezTo>
                    <a:pt x="749" y="259"/>
                    <a:pt x="751" y="243"/>
                    <a:pt x="742" y="233"/>
                  </a:cubicBezTo>
                  <a:cubicBezTo>
                    <a:pt x="739" y="230"/>
                    <a:pt x="535" y="0"/>
                    <a:pt x="27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126;p36"/>
            <p:cNvSpPr/>
            <p:nvPr/>
          </p:nvSpPr>
          <p:spPr>
            <a:xfrm>
              <a:off x="6945045" y="2583375"/>
              <a:ext cx="197431" cy="105054"/>
            </a:xfrm>
            <a:custGeom>
              <a:avLst/>
              <a:gdLst/>
              <a:ahLst/>
              <a:cxnLst/>
              <a:rect l="l" t="t" r="r" b="b"/>
              <a:pathLst>
                <a:path w="1667" h="887" extrusionOk="0">
                  <a:moveTo>
                    <a:pt x="815" y="0"/>
                  </a:moveTo>
                  <a:cubicBezTo>
                    <a:pt x="368" y="0"/>
                    <a:pt x="8" y="191"/>
                    <a:pt x="4" y="429"/>
                  </a:cubicBezTo>
                  <a:cubicBezTo>
                    <a:pt x="0" y="674"/>
                    <a:pt x="367" y="879"/>
                    <a:pt x="826" y="886"/>
                  </a:cubicBezTo>
                  <a:cubicBezTo>
                    <a:pt x="835" y="886"/>
                    <a:pt x="845" y="886"/>
                    <a:pt x="854" y="886"/>
                  </a:cubicBezTo>
                  <a:cubicBezTo>
                    <a:pt x="1299" y="886"/>
                    <a:pt x="1658" y="697"/>
                    <a:pt x="1662" y="458"/>
                  </a:cubicBezTo>
                  <a:cubicBezTo>
                    <a:pt x="1666" y="213"/>
                    <a:pt x="1299" y="9"/>
                    <a:pt x="840" y="1"/>
                  </a:cubicBezTo>
                  <a:cubicBezTo>
                    <a:pt x="832" y="0"/>
                    <a:pt x="823" y="0"/>
                    <a:pt x="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127;p36"/>
            <p:cNvSpPr/>
            <p:nvPr/>
          </p:nvSpPr>
          <p:spPr>
            <a:xfrm>
              <a:off x="6562969" y="2489454"/>
              <a:ext cx="202050" cy="127676"/>
            </a:xfrm>
            <a:custGeom>
              <a:avLst/>
              <a:gdLst/>
              <a:ahLst/>
              <a:cxnLst/>
              <a:rect l="l" t="t" r="r" b="b"/>
              <a:pathLst>
                <a:path w="1706" h="1078" extrusionOk="0">
                  <a:moveTo>
                    <a:pt x="493" y="0"/>
                  </a:moveTo>
                  <a:cubicBezTo>
                    <a:pt x="308" y="0"/>
                    <a:pt x="164" y="60"/>
                    <a:pt x="107" y="177"/>
                  </a:cubicBezTo>
                  <a:cubicBezTo>
                    <a:pt x="0" y="397"/>
                    <a:pt x="247" y="736"/>
                    <a:pt x="659" y="937"/>
                  </a:cubicBezTo>
                  <a:cubicBezTo>
                    <a:pt x="852" y="1031"/>
                    <a:pt x="1048" y="1078"/>
                    <a:pt x="1211" y="1078"/>
                  </a:cubicBezTo>
                  <a:cubicBezTo>
                    <a:pt x="1397" y="1078"/>
                    <a:pt x="1541" y="1019"/>
                    <a:pt x="1598" y="902"/>
                  </a:cubicBezTo>
                  <a:cubicBezTo>
                    <a:pt x="1705" y="682"/>
                    <a:pt x="1457" y="340"/>
                    <a:pt x="1046" y="141"/>
                  </a:cubicBezTo>
                  <a:cubicBezTo>
                    <a:pt x="852" y="47"/>
                    <a:pt x="657" y="0"/>
                    <a:pt x="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128;p36"/>
            <p:cNvSpPr/>
            <p:nvPr/>
          </p:nvSpPr>
          <p:spPr>
            <a:xfrm>
              <a:off x="6572326" y="1992018"/>
              <a:ext cx="853561" cy="569447"/>
            </a:xfrm>
            <a:custGeom>
              <a:avLst/>
              <a:gdLst/>
              <a:ahLst/>
              <a:cxnLst/>
              <a:rect l="l" t="t" r="r" b="b"/>
              <a:pathLst>
                <a:path w="7207" h="4808" extrusionOk="0">
                  <a:moveTo>
                    <a:pt x="2649" y="0"/>
                  </a:moveTo>
                  <a:cubicBezTo>
                    <a:pt x="1619" y="0"/>
                    <a:pt x="364" y="456"/>
                    <a:pt x="1" y="2536"/>
                  </a:cubicBezTo>
                  <a:cubicBezTo>
                    <a:pt x="1" y="2536"/>
                    <a:pt x="1979" y="1681"/>
                    <a:pt x="2724" y="643"/>
                  </a:cubicBezTo>
                  <a:lnTo>
                    <a:pt x="2724" y="643"/>
                  </a:lnTo>
                  <a:cubicBezTo>
                    <a:pt x="2724" y="644"/>
                    <a:pt x="2688" y="2206"/>
                    <a:pt x="3433" y="2317"/>
                  </a:cubicBezTo>
                  <a:cubicBezTo>
                    <a:pt x="3472" y="2323"/>
                    <a:pt x="3509" y="2325"/>
                    <a:pt x="3545" y="2325"/>
                  </a:cubicBezTo>
                  <a:cubicBezTo>
                    <a:pt x="4185" y="2325"/>
                    <a:pt x="4251" y="1438"/>
                    <a:pt x="4251" y="1438"/>
                  </a:cubicBezTo>
                  <a:cubicBezTo>
                    <a:pt x="4251" y="1438"/>
                    <a:pt x="4398" y="3564"/>
                    <a:pt x="5118" y="3623"/>
                  </a:cubicBezTo>
                  <a:cubicBezTo>
                    <a:pt x="5147" y="3626"/>
                    <a:pt x="5174" y="3627"/>
                    <a:pt x="5201" y="3627"/>
                  </a:cubicBezTo>
                  <a:cubicBezTo>
                    <a:pt x="5636" y="3627"/>
                    <a:pt x="5780" y="3312"/>
                    <a:pt x="5828" y="3113"/>
                  </a:cubicBezTo>
                  <a:lnTo>
                    <a:pt x="5828" y="3113"/>
                  </a:lnTo>
                  <a:cubicBezTo>
                    <a:pt x="5774" y="3549"/>
                    <a:pt x="5695" y="4728"/>
                    <a:pt x="6400" y="4807"/>
                  </a:cubicBezTo>
                  <a:cubicBezTo>
                    <a:pt x="7145" y="3477"/>
                    <a:pt x="7207" y="887"/>
                    <a:pt x="4116" y="277"/>
                  </a:cubicBezTo>
                  <a:cubicBezTo>
                    <a:pt x="4116" y="277"/>
                    <a:pt x="3451" y="0"/>
                    <a:pt x="2649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129;p36"/>
            <p:cNvSpPr/>
            <p:nvPr/>
          </p:nvSpPr>
          <p:spPr>
            <a:xfrm>
              <a:off x="6651560" y="1826088"/>
              <a:ext cx="854035" cy="404464"/>
            </a:xfrm>
            <a:custGeom>
              <a:avLst/>
              <a:gdLst/>
              <a:ahLst/>
              <a:cxnLst/>
              <a:rect l="l" t="t" r="r" b="b"/>
              <a:pathLst>
                <a:path w="7211" h="3415" extrusionOk="0">
                  <a:moveTo>
                    <a:pt x="52" y="0"/>
                  </a:moveTo>
                  <a:lnTo>
                    <a:pt x="52" y="0"/>
                  </a:lnTo>
                  <a:cubicBezTo>
                    <a:pt x="1" y="113"/>
                    <a:pt x="24" y="232"/>
                    <a:pt x="58" y="321"/>
                  </a:cubicBezTo>
                  <a:cubicBezTo>
                    <a:pt x="93" y="414"/>
                    <a:pt x="145" y="492"/>
                    <a:pt x="199" y="565"/>
                  </a:cubicBezTo>
                  <a:cubicBezTo>
                    <a:pt x="308" y="710"/>
                    <a:pt x="432" y="835"/>
                    <a:pt x="561" y="954"/>
                  </a:cubicBezTo>
                  <a:cubicBezTo>
                    <a:pt x="819" y="1188"/>
                    <a:pt x="1100" y="1389"/>
                    <a:pt x="1388" y="1579"/>
                  </a:cubicBezTo>
                  <a:cubicBezTo>
                    <a:pt x="1965" y="1952"/>
                    <a:pt x="2574" y="2270"/>
                    <a:pt x="3201" y="2546"/>
                  </a:cubicBezTo>
                  <a:cubicBezTo>
                    <a:pt x="3828" y="2822"/>
                    <a:pt x="4473" y="3060"/>
                    <a:pt x="5141" y="3227"/>
                  </a:cubicBezTo>
                  <a:cubicBezTo>
                    <a:pt x="5476" y="3310"/>
                    <a:pt x="5817" y="3377"/>
                    <a:pt x="6166" y="3404"/>
                  </a:cubicBezTo>
                  <a:cubicBezTo>
                    <a:pt x="6246" y="3411"/>
                    <a:pt x="6328" y="3415"/>
                    <a:pt x="6410" y="3415"/>
                  </a:cubicBezTo>
                  <a:cubicBezTo>
                    <a:pt x="6505" y="3415"/>
                    <a:pt x="6601" y="3410"/>
                    <a:pt x="6698" y="3398"/>
                  </a:cubicBezTo>
                  <a:cubicBezTo>
                    <a:pt x="6788" y="3387"/>
                    <a:pt x="6880" y="3368"/>
                    <a:pt x="6973" y="3331"/>
                  </a:cubicBezTo>
                  <a:cubicBezTo>
                    <a:pt x="7063" y="3295"/>
                    <a:pt x="7166" y="3227"/>
                    <a:pt x="7211" y="3112"/>
                  </a:cubicBezTo>
                  <a:lnTo>
                    <a:pt x="7049" y="3041"/>
                  </a:lnTo>
                  <a:cubicBezTo>
                    <a:pt x="6999" y="3125"/>
                    <a:pt x="6833" y="3156"/>
                    <a:pt x="6679" y="3158"/>
                  </a:cubicBezTo>
                  <a:cubicBezTo>
                    <a:pt x="6672" y="3158"/>
                    <a:pt x="6665" y="3158"/>
                    <a:pt x="6658" y="3158"/>
                  </a:cubicBezTo>
                  <a:cubicBezTo>
                    <a:pt x="6508" y="3158"/>
                    <a:pt x="6353" y="3138"/>
                    <a:pt x="6199" y="3116"/>
                  </a:cubicBezTo>
                  <a:cubicBezTo>
                    <a:pt x="5876" y="3061"/>
                    <a:pt x="5553" y="2981"/>
                    <a:pt x="5234" y="2887"/>
                  </a:cubicBezTo>
                  <a:cubicBezTo>
                    <a:pt x="4596" y="2699"/>
                    <a:pt x="3967" y="2465"/>
                    <a:pt x="3350" y="2204"/>
                  </a:cubicBezTo>
                  <a:cubicBezTo>
                    <a:pt x="2736" y="1938"/>
                    <a:pt x="2131" y="1644"/>
                    <a:pt x="1557" y="1306"/>
                  </a:cubicBezTo>
                  <a:cubicBezTo>
                    <a:pt x="1270" y="1138"/>
                    <a:pt x="989" y="956"/>
                    <a:pt x="730" y="754"/>
                  </a:cubicBezTo>
                  <a:cubicBezTo>
                    <a:pt x="602" y="652"/>
                    <a:pt x="477" y="544"/>
                    <a:pt x="374" y="425"/>
                  </a:cubicBezTo>
                  <a:cubicBezTo>
                    <a:pt x="274" y="311"/>
                    <a:pt x="182" y="165"/>
                    <a:pt x="213" y="7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130;p36"/>
            <p:cNvSpPr/>
            <p:nvPr/>
          </p:nvSpPr>
          <p:spPr>
            <a:xfrm>
              <a:off x="6657482" y="1790201"/>
              <a:ext cx="854035" cy="404583"/>
            </a:xfrm>
            <a:custGeom>
              <a:avLst/>
              <a:gdLst/>
              <a:ahLst/>
              <a:cxnLst/>
              <a:rect l="l" t="t" r="r" b="b"/>
              <a:pathLst>
                <a:path w="7211" h="3416" extrusionOk="0">
                  <a:moveTo>
                    <a:pt x="802" y="1"/>
                  </a:moveTo>
                  <a:cubicBezTo>
                    <a:pt x="706" y="1"/>
                    <a:pt x="610" y="6"/>
                    <a:pt x="513" y="18"/>
                  </a:cubicBezTo>
                  <a:cubicBezTo>
                    <a:pt x="424" y="29"/>
                    <a:pt x="331" y="48"/>
                    <a:pt x="239" y="84"/>
                  </a:cubicBezTo>
                  <a:cubicBezTo>
                    <a:pt x="149" y="121"/>
                    <a:pt x="46" y="189"/>
                    <a:pt x="1" y="303"/>
                  </a:cubicBezTo>
                  <a:lnTo>
                    <a:pt x="162" y="374"/>
                  </a:lnTo>
                  <a:cubicBezTo>
                    <a:pt x="213" y="290"/>
                    <a:pt x="380" y="258"/>
                    <a:pt x="532" y="257"/>
                  </a:cubicBezTo>
                  <a:cubicBezTo>
                    <a:pt x="542" y="257"/>
                    <a:pt x="553" y="257"/>
                    <a:pt x="564" y="257"/>
                  </a:cubicBezTo>
                  <a:cubicBezTo>
                    <a:pt x="710" y="257"/>
                    <a:pt x="862" y="277"/>
                    <a:pt x="1012" y="300"/>
                  </a:cubicBezTo>
                  <a:cubicBezTo>
                    <a:pt x="1335" y="353"/>
                    <a:pt x="1658" y="435"/>
                    <a:pt x="1977" y="528"/>
                  </a:cubicBezTo>
                  <a:cubicBezTo>
                    <a:pt x="2616" y="717"/>
                    <a:pt x="3245" y="950"/>
                    <a:pt x="3861" y="1212"/>
                  </a:cubicBezTo>
                  <a:cubicBezTo>
                    <a:pt x="4476" y="1477"/>
                    <a:pt x="5080" y="1770"/>
                    <a:pt x="5654" y="2109"/>
                  </a:cubicBezTo>
                  <a:cubicBezTo>
                    <a:pt x="5942" y="2278"/>
                    <a:pt x="6222" y="2460"/>
                    <a:pt x="6481" y="2661"/>
                  </a:cubicBezTo>
                  <a:cubicBezTo>
                    <a:pt x="6611" y="2763"/>
                    <a:pt x="6736" y="2872"/>
                    <a:pt x="6838" y="2989"/>
                  </a:cubicBezTo>
                  <a:cubicBezTo>
                    <a:pt x="6939" y="3104"/>
                    <a:pt x="7029" y="3250"/>
                    <a:pt x="6998" y="3346"/>
                  </a:cubicBezTo>
                  <a:lnTo>
                    <a:pt x="7160" y="3415"/>
                  </a:lnTo>
                  <a:cubicBezTo>
                    <a:pt x="7211" y="3302"/>
                    <a:pt x="7189" y="3184"/>
                    <a:pt x="7153" y="3094"/>
                  </a:cubicBezTo>
                  <a:cubicBezTo>
                    <a:pt x="7118" y="3002"/>
                    <a:pt x="7066" y="2924"/>
                    <a:pt x="7013" y="2850"/>
                  </a:cubicBezTo>
                  <a:cubicBezTo>
                    <a:pt x="6903" y="2706"/>
                    <a:pt x="6779" y="2581"/>
                    <a:pt x="6650" y="2462"/>
                  </a:cubicBezTo>
                  <a:cubicBezTo>
                    <a:pt x="6393" y="2228"/>
                    <a:pt x="6112" y="2026"/>
                    <a:pt x="5824" y="1837"/>
                  </a:cubicBezTo>
                  <a:cubicBezTo>
                    <a:pt x="5247" y="1463"/>
                    <a:pt x="4637" y="1145"/>
                    <a:pt x="4011" y="869"/>
                  </a:cubicBezTo>
                  <a:cubicBezTo>
                    <a:pt x="3384" y="593"/>
                    <a:pt x="2740" y="355"/>
                    <a:pt x="2070" y="189"/>
                  </a:cubicBezTo>
                  <a:cubicBezTo>
                    <a:pt x="1735" y="105"/>
                    <a:pt x="1396" y="39"/>
                    <a:pt x="1047" y="11"/>
                  </a:cubicBezTo>
                  <a:cubicBezTo>
                    <a:pt x="965" y="5"/>
                    <a:pt x="884" y="1"/>
                    <a:pt x="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131;p36"/>
            <p:cNvSpPr/>
            <p:nvPr/>
          </p:nvSpPr>
          <p:spPr>
            <a:xfrm>
              <a:off x="6183850" y="2406900"/>
              <a:ext cx="1361292" cy="1454345"/>
            </a:xfrm>
            <a:custGeom>
              <a:avLst/>
              <a:gdLst/>
              <a:ahLst/>
              <a:cxnLst/>
              <a:rect l="l" t="t" r="r" b="b"/>
              <a:pathLst>
                <a:path w="11494" h="12065" extrusionOk="0">
                  <a:moveTo>
                    <a:pt x="10962" y="1"/>
                  </a:moveTo>
                  <a:lnTo>
                    <a:pt x="10962" y="1"/>
                  </a:lnTo>
                  <a:cubicBezTo>
                    <a:pt x="11052" y="1136"/>
                    <a:pt x="10912" y="2277"/>
                    <a:pt x="10652" y="3177"/>
                  </a:cubicBezTo>
                  <a:cubicBezTo>
                    <a:pt x="9959" y="5577"/>
                    <a:pt x="8824" y="10384"/>
                    <a:pt x="4965" y="10384"/>
                  </a:cubicBezTo>
                  <a:cubicBezTo>
                    <a:pt x="4338" y="10384"/>
                    <a:pt x="3639" y="10257"/>
                    <a:pt x="2859" y="9973"/>
                  </a:cubicBezTo>
                  <a:cubicBezTo>
                    <a:pt x="1254" y="9284"/>
                    <a:pt x="409" y="8320"/>
                    <a:pt x="1" y="7324"/>
                  </a:cubicBezTo>
                  <a:lnTo>
                    <a:pt x="1" y="7324"/>
                  </a:lnTo>
                  <a:cubicBezTo>
                    <a:pt x="18" y="8820"/>
                    <a:pt x="672" y="10574"/>
                    <a:pt x="3186" y="11654"/>
                  </a:cubicBezTo>
                  <a:cubicBezTo>
                    <a:pt x="3966" y="11938"/>
                    <a:pt x="4665" y="12064"/>
                    <a:pt x="5292" y="12064"/>
                  </a:cubicBezTo>
                  <a:cubicBezTo>
                    <a:pt x="9153" y="12064"/>
                    <a:pt x="10287" y="7258"/>
                    <a:pt x="10980" y="4857"/>
                  </a:cubicBezTo>
                  <a:cubicBezTo>
                    <a:pt x="11371" y="3505"/>
                    <a:pt x="11493" y="1606"/>
                    <a:pt x="10962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132;p36"/>
            <p:cNvSpPr/>
            <p:nvPr/>
          </p:nvSpPr>
          <p:spPr>
            <a:xfrm>
              <a:off x="6772720" y="2497226"/>
              <a:ext cx="112172" cy="61724"/>
            </a:xfrm>
            <a:custGeom>
              <a:avLst/>
              <a:gdLst/>
              <a:ahLst/>
              <a:cxnLst/>
              <a:rect l="l" t="t" r="r" b="b"/>
              <a:pathLst>
                <a:path w="985" h="542" extrusionOk="0">
                  <a:moveTo>
                    <a:pt x="446" y="0"/>
                  </a:moveTo>
                  <a:cubicBezTo>
                    <a:pt x="409" y="0"/>
                    <a:pt x="370" y="3"/>
                    <a:pt x="329" y="9"/>
                  </a:cubicBezTo>
                  <a:cubicBezTo>
                    <a:pt x="208" y="25"/>
                    <a:pt x="122" y="74"/>
                    <a:pt x="83" y="156"/>
                  </a:cubicBezTo>
                  <a:cubicBezTo>
                    <a:pt x="1" y="311"/>
                    <a:pt x="109" y="522"/>
                    <a:pt x="116" y="528"/>
                  </a:cubicBezTo>
                  <a:cubicBezTo>
                    <a:pt x="119" y="538"/>
                    <a:pt x="126" y="541"/>
                    <a:pt x="136" y="541"/>
                  </a:cubicBezTo>
                  <a:cubicBezTo>
                    <a:pt x="139" y="541"/>
                    <a:pt x="145" y="541"/>
                    <a:pt x="149" y="538"/>
                  </a:cubicBezTo>
                  <a:cubicBezTo>
                    <a:pt x="162" y="535"/>
                    <a:pt x="165" y="518"/>
                    <a:pt x="159" y="505"/>
                  </a:cubicBezTo>
                  <a:cubicBezTo>
                    <a:pt x="156" y="499"/>
                    <a:pt x="60" y="308"/>
                    <a:pt x="126" y="180"/>
                  </a:cubicBezTo>
                  <a:cubicBezTo>
                    <a:pt x="159" y="114"/>
                    <a:pt x="231" y="71"/>
                    <a:pt x="336" y="58"/>
                  </a:cubicBezTo>
                  <a:cubicBezTo>
                    <a:pt x="375" y="52"/>
                    <a:pt x="412" y="50"/>
                    <a:pt x="446" y="50"/>
                  </a:cubicBezTo>
                  <a:cubicBezTo>
                    <a:pt x="817" y="50"/>
                    <a:pt x="925" y="346"/>
                    <a:pt x="931" y="361"/>
                  </a:cubicBezTo>
                  <a:cubicBezTo>
                    <a:pt x="934" y="371"/>
                    <a:pt x="946" y="378"/>
                    <a:pt x="958" y="378"/>
                  </a:cubicBezTo>
                  <a:cubicBezTo>
                    <a:pt x="960" y="378"/>
                    <a:pt x="962" y="378"/>
                    <a:pt x="964" y="377"/>
                  </a:cubicBezTo>
                  <a:cubicBezTo>
                    <a:pt x="977" y="370"/>
                    <a:pt x="984" y="358"/>
                    <a:pt x="977" y="344"/>
                  </a:cubicBezTo>
                  <a:cubicBezTo>
                    <a:pt x="977" y="341"/>
                    <a:pt x="853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133;p36"/>
            <p:cNvSpPr/>
            <p:nvPr/>
          </p:nvSpPr>
          <p:spPr>
            <a:xfrm>
              <a:off x="6780236" y="2631720"/>
              <a:ext cx="92926" cy="21182"/>
            </a:xfrm>
            <a:custGeom>
              <a:avLst/>
              <a:gdLst/>
              <a:ahLst/>
              <a:cxnLst/>
              <a:rect l="l" t="t" r="r" b="b"/>
              <a:pathLst>
                <a:path w="816" h="186" extrusionOk="0">
                  <a:moveTo>
                    <a:pt x="23" y="1"/>
                  </a:moveTo>
                  <a:cubicBezTo>
                    <a:pt x="17" y="1"/>
                    <a:pt x="11" y="5"/>
                    <a:pt x="7" y="11"/>
                  </a:cubicBezTo>
                  <a:cubicBezTo>
                    <a:pt x="0" y="14"/>
                    <a:pt x="0" y="21"/>
                    <a:pt x="0" y="28"/>
                  </a:cubicBezTo>
                  <a:cubicBezTo>
                    <a:pt x="0" y="34"/>
                    <a:pt x="4" y="40"/>
                    <a:pt x="11" y="48"/>
                  </a:cubicBezTo>
                  <a:cubicBezTo>
                    <a:pt x="122" y="136"/>
                    <a:pt x="267" y="186"/>
                    <a:pt x="418" y="186"/>
                  </a:cubicBezTo>
                  <a:cubicBezTo>
                    <a:pt x="559" y="186"/>
                    <a:pt x="697" y="143"/>
                    <a:pt x="806" y="60"/>
                  </a:cubicBezTo>
                  <a:cubicBezTo>
                    <a:pt x="812" y="57"/>
                    <a:pt x="815" y="51"/>
                    <a:pt x="815" y="44"/>
                  </a:cubicBezTo>
                  <a:cubicBezTo>
                    <a:pt x="815" y="37"/>
                    <a:pt x="815" y="31"/>
                    <a:pt x="812" y="28"/>
                  </a:cubicBezTo>
                  <a:cubicBezTo>
                    <a:pt x="806" y="21"/>
                    <a:pt x="803" y="18"/>
                    <a:pt x="796" y="18"/>
                  </a:cubicBezTo>
                  <a:cubicBezTo>
                    <a:pt x="793" y="17"/>
                    <a:pt x="790" y="16"/>
                    <a:pt x="788" y="16"/>
                  </a:cubicBezTo>
                  <a:cubicBezTo>
                    <a:pt x="783" y="16"/>
                    <a:pt x="779" y="18"/>
                    <a:pt x="776" y="21"/>
                  </a:cubicBezTo>
                  <a:cubicBezTo>
                    <a:pt x="673" y="97"/>
                    <a:pt x="545" y="135"/>
                    <a:pt x="417" y="135"/>
                  </a:cubicBezTo>
                  <a:cubicBezTo>
                    <a:pt x="282" y="135"/>
                    <a:pt x="147" y="93"/>
                    <a:pt x="40" y="8"/>
                  </a:cubicBezTo>
                  <a:cubicBezTo>
                    <a:pt x="37" y="1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134;p36"/>
            <p:cNvSpPr/>
            <p:nvPr/>
          </p:nvSpPr>
          <p:spPr>
            <a:xfrm>
              <a:off x="6603151" y="2402477"/>
              <a:ext cx="156243" cy="102950"/>
            </a:xfrm>
            <a:custGeom>
              <a:avLst/>
              <a:gdLst/>
              <a:ahLst/>
              <a:cxnLst/>
              <a:rect l="l" t="t" r="r" b="b"/>
              <a:pathLst>
                <a:path w="1372" h="904" extrusionOk="0">
                  <a:moveTo>
                    <a:pt x="113" y="1"/>
                  </a:moveTo>
                  <a:cubicBezTo>
                    <a:pt x="109" y="1"/>
                    <a:pt x="104" y="3"/>
                    <a:pt x="99" y="6"/>
                  </a:cubicBezTo>
                  <a:cubicBezTo>
                    <a:pt x="93" y="9"/>
                    <a:pt x="90" y="16"/>
                    <a:pt x="90" y="22"/>
                  </a:cubicBezTo>
                  <a:cubicBezTo>
                    <a:pt x="90" y="29"/>
                    <a:pt x="0" y="726"/>
                    <a:pt x="550" y="880"/>
                  </a:cubicBezTo>
                  <a:cubicBezTo>
                    <a:pt x="606" y="897"/>
                    <a:pt x="662" y="903"/>
                    <a:pt x="714" y="903"/>
                  </a:cubicBezTo>
                  <a:cubicBezTo>
                    <a:pt x="1155" y="903"/>
                    <a:pt x="1365" y="384"/>
                    <a:pt x="1365" y="377"/>
                  </a:cubicBezTo>
                  <a:cubicBezTo>
                    <a:pt x="1372" y="364"/>
                    <a:pt x="1365" y="351"/>
                    <a:pt x="1352" y="345"/>
                  </a:cubicBezTo>
                  <a:lnTo>
                    <a:pt x="1332" y="345"/>
                  </a:lnTo>
                  <a:cubicBezTo>
                    <a:pt x="1325" y="348"/>
                    <a:pt x="1322" y="354"/>
                    <a:pt x="1319" y="361"/>
                  </a:cubicBezTo>
                  <a:cubicBezTo>
                    <a:pt x="1316" y="367"/>
                    <a:pt x="1121" y="852"/>
                    <a:pt x="715" y="852"/>
                  </a:cubicBezTo>
                  <a:cubicBezTo>
                    <a:pt x="667" y="852"/>
                    <a:pt x="616" y="845"/>
                    <a:pt x="563" y="831"/>
                  </a:cubicBezTo>
                  <a:cubicBezTo>
                    <a:pt x="56" y="689"/>
                    <a:pt x="138" y="35"/>
                    <a:pt x="138" y="29"/>
                  </a:cubicBezTo>
                  <a:cubicBezTo>
                    <a:pt x="142" y="16"/>
                    <a:pt x="132" y="2"/>
                    <a:pt x="119" y="2"/>
                  </a:cubicBezTo>
                  <a:cubicBezTo>
                    <a:pt x="117" y="1"/>
                    <a:pt x="115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135;p36"/>
            <p:cNvSpPr/>
            <p:nvPr/>
          </p:nvSpPr>
          <p:spPr>
            <a:xfrm>
              <a:off x="6966318" y="2489938"/>
              <a:ext cx="158407" cy="102380"/>
            </a:xfrm>
            <a:custGeom>
              <a:avLst/>
              <a:gdLst/>
              <a:ahLst/>
              <a:cxnLst/>
              <a:rect l="l" t="t" r="r" b="b"/>
              <a:pathLst>
                <a:path w="1391" h="899" extrusionOk="0">
                  <a:moveTo>
                    <a:pt x="142" y="0"/>
                  </a:moveTo>
                  <a:cubicBezTo>
                    <a:pt x="135" y="0"/>
                    <a:pt x="128" y="3"/>
                    <a:pt x="122" y="7"/>
                  </a:cubicBezTo>
                  <a:cubicBezTo>
                    <a:pt x="116" y="10"/>
                    <a:pt x="112" y="17"/>
                    <a:pt x="112" y="23"/>
                  </a:cubicBezTo>
                  <a:cubicBezTo>
                    <a:pt x="108" y="30"/>
                    <a:pt x="0" y="721"/>
                    <a:pt x="550" y="875"/>
                  </a:cubicBezTo>
                  <a:cubicBezTo>
                    <a:pt x="606" y="888"/>
                    <a:pt x="661" y="898"/>
                    <a:pt x="717" y="898"/>
                  </a:cubicBezTo>
                  <a:cubicBezTo>
                    <a:pt x="1154" y="898"/>
                    <a:pt x="1384" y="385"/>
                    <a:pt x="1387" y="378"/>
                  </a:cubicBezTo>
                  <a:cubicBezTo>
                    <a:pt x="1387" y="372"/>
                    <a:pt x="1391" y="365"/>
                    <a:pt x="1387" y="358"/>
                  </a:cubicBezTo>
                  <a:cubicBezTo>
                    <a:pt x="1384" y="352"/>
                    <a:pt x="1381" y="349"/>
                    <a:pt x="1375" y="346"/>
                  </a:cubicBezTo>
                  <a:cubicBezTo>
                    <a:pt x="1371" y="344"/>
                    <a:pt x="1368" y="343"/>
                    <a:pt x="1365" y="343"/>
                  </a:cubicBezTo>
                  <a:cubicBezTo>
                    <a:pt x="1361" y="343"/>
                    <a:pt x="1358" y="344"/>
                    <a:pt x="1355" y="346"/>
                  </a:cubicBezTo>
                  <a:cubicBezTo>
                    <a:pt x="1348" y="349"/>
                    <a:pt x="1345" y="352"/>
                    <a:pt x="1342" y="358"/>
                  </a:cubicBezTo>
                  <a:cubicBezTo>
                    <a:pt x="1339" y="365"/>
                    <a:pt x="1122" y="847"/>
                    <a:pt x="714" y="847"/>
                  </a:cubicBezTo>
                  <a:cubicBezTo>
                    <a:pt x="666" y="847"/>
                    <a:pt x="615" y="840"/>
                    <a:pt x="562" y="825"/>
                  </a:cubicBezTo>
                  <a:cubicBezTo>
                    <a:pt x="56" y="684"/>
                    <a:pt x="158" y="36"/>
                    <a:pt x="161" y="30"/>
                  </a:cubicBezTo>
                  <a:cubicBezTo>
                    <a:pt x="161" y="17"/>
                    <a:pt x="155" y="3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727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2033279" y="3154363"/>
            <a:ext cx="3864564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nít, nhi đồng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360035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437501" y="4117840"/>
            <a:ext cx="4818198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con, thiếu nhi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1042060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27901" y="21748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27901" y="40036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27901" y="30130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4101" y="22510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04101" y="40798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04101" y="30892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66" name="Google Shape;4443;p69"/>
          <p:cNvGrpSpPr/>
          <p:nvPr/>
        </p:nvGrpSpPr>
        <p:grpSpPr>
          <a:xfrm>
            <a:off x="6783240" y="2476340"/>
            <a:ext cx="1837395" cy="2147048"/>
            <a:chOff x="1488000" y="1803325"/>
            <a:chExt cx="991525" cy="1158625"/>
          </a:xfrm>
        </p:grpSpPr>
        <p:sp>
          <p:nvSpPr>
            <p:cNvPr id="67" name="Google Shape;4444;p69"/>
            <p:cNvSpPr/>
            <p:nvPr/>
          </p:nvSpPr>
          <p:spPr>
            <a:xfrm>
              <a:off x="1614500" y="1934375"/>
              <a:ext cx="405275" cy="356975"/>
            </a:xfrm>
            <a:custGeom>
              <a:avLst/>
              <a:gdLst/>
              <a:ahLst/>
              <a:cxnLst/>
              <a:rect l="l" t="t" r="r" b="b"/>
              <a:pathLst>
                <a:path w="16211" h="14279" extrusionOk="0">
                  <a:moveTo>
                    <a:pt x="2568" y="0"/>
                  </a:moveTo>
                  <a:cubicBezTo>
                    <a:pt x="2568" y="0"/>
                    <a:pt x="2051" y="1589"/>
                    <a:pt x="1255" y="2361"/>
                  </a:cubicBezTo>
                  <a:cubicBezTo>
                    <a:pt x="857" y="2746"/>
                    <a:pt x="353" y="3067"/>
                    <a:pt x="1" y="3525"/>
                  </a:cubicBezTo>
                  <a:cubicBezTo>
                    <a:pt x="44" y="3643"/>
                    <a:pt x="89" y="3760"/>
                    <a:pt x="132" y="3878"/>
                  </a:cubicBezTo>
                  <a:cubicBezTo>
                    <a:pt x="700" y="5421"/>
                    <a:pt x="1260" y="6967"/>
                    <a:pt x="1817" y="8513"/>
                  </a:cubicBezTo>
                  <a:cubicBezTo>
                    <a:pt x="2107" y="7441"/>
                    <a:pt x="2181" y="6326"/>
                    <a:pt x="1903" y="5137"/>
                  </a:cubicBezTo>
                  <a:cubicBezTo>
                    <a:pt x="1494" y="3265"/>
                    <a:pt x="3164" y="1969"/>
                    <a:pt x="4857" y="1798"/>
                  </a:cubicBezTo>
                  <a:cubicBezTo>
                    <a:pt x="5028" y="1782"/>
                    <a:pt x="5196" y="1775"/>
                    <a:pt x="5362" y="1775"/>
                  </a:cubicBezTo>
                  <a:cubicBezTo>
                    <a:pt x="7485" y="1775"/>
                    <a:pt x="9158" y="3019"/>
                    <a:pt x="10955" y="3922"/>
                  </a:cubicBezTo>
                  <a:cubicBezTo>
                    <a:pt x="11606" y="4179"/>
                    <a:pt x="12480" y="4453"/>
                    <a:pt x="12765" y="5089"/>
                  </a:cubicBezTo>
                  <a:cubicBezTo>
                    <a:pt x="13344" y="6259"/>
                    <a:pt x="12014" y="7482"/>
                    <a:pt x="12473" y="8744"/>
                  </a:cubicBezTo>
                  <a:cubicBezTo>
                    <a:pt x="12741" y="9582"/>
                    <a:pt x="13574" y="10364"/>
                    <a:pt x="13835" y="11305"/>
                  </a:cubicBezTo>
                  <a:cubicBezTo>
                    <a:pt x="14146" y="12249"/>
                    <a:pt x="14080" y="13213"/>
                    <a:pt x="13754" y="14136"/>
                  </a:cubicBezTo>
                  <a:lnTo>
                    <a:pt x="13784" y="14202"/>
                  </a:lnTo>
                  <a:cubicBezTo>
                    <a:pt x="13784" y="14202"/>
                    <a:pt x="14028" y="14279"/>
                    <a:pt x="14384" y="14279"/>
                  </a:cubicBezTo>
                  <a:cubicBezTo>
                    <a:pt x="14465" y="14279"/>
                    <a:pt x="14552" y="14275"/>
                    <a:pt x="14643" y="14265"/>
                  </a:cubicBezTo>
                  <a:cubicBezTo>
                    <a:pt x="14672" y="14016"/>
                    <a:pt x="14713" y="13765"/>
                    <a:pt x="14757" y="13518"/>
                  </a:cubicBezTo>
                  <a:cubicBezTo>
                    <a:pt x="14775" y="13414"/>
                    <a:pt x="14790" y="13311"/>
                    <a:pt x="14805" y="13207"/>
                  </a:cubicBezTo>
                  <a:cubicBezTo>
                    <a:pt x="14803" y="13155"/>
                    <a:pt x="14798" y="13104"/>
                    <a:pt x="14795" y="13052"/>
                  </a:cubicBezTo>
                  <a:cubicBezTo>
                    <a:pt x="14770" y="12388"/>
                    <a:pt x="14806" y="11708"/>
                    <a:pt x="14950" y="11056"/>
                  </a:cubicBezTo>
                  <a:cubicBezTo>
                    <a:pt x="14964" y="10648"/>
                    <a:pt x="14983" y="10240"/>
                    <a:pt x="15021" y="9833"/>
                  </a:cubicBezTo>
                  <a:cubicBezTo>
                    <a:pt x="14845" y="9301"/>
                    <a:pt x="14752" y="8796"/>
                    <a:pt x="14780" y="8442"/>
                  </a:cubicBezTo>
                  <a:cubicBezTo>
                    <a:pt x="14870" y="7340"/>
                    <a:pt x="16210" y="6103"/>
                    <a:pt x="14785" y="3903"/>
                  </a:cubicBezTo>
                  <a:cubicBezTo>
                    <a:pt x="13758" y="2316"/>
                    <a:pt x="14051" y="1913"/>
                    <a:pt x="14051" y="1913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445;p69"/>
            <p:cNvSpPr/>
            <p:nvPr/>
          </p:nvSpPr>
          <p:spPr>
            <a:xfrm>
              <a:off x="1611875" y="1978750"/>
              <a:ext cx="356350" cy="317500"/>
            </a:xfrm>
            <a:custGeom>
              <a:avLst/>
              <a:gdLst/>
              <a:ahLst/>
              <a:cxnLst/>
              <a:rect l="l" t="t" r="r" b="b"/>
              <a:pathLst>
                <a:path w="14254" h="12700" extrusionOk="0">
                  <a:moveTo>
                    <a:pt x="5467" y="0"/>
                  </a:moveTo>
                  <a:cubicBezTo>
                    <a:pt x="5302" y="0"/>
                    <a:pt x="5134" y="8"/>
                    <a:pt x="4964" y="23"/>
                  </a:cubicBezTo>
                  <a:cubicBezTo>
                    <a:pt x="3271" y="194"/>
                    <a:pt x="1600" y="1490"/>
                    <a:pt x="2010" y="3362"/>
                  </a:cubicBezTo>
                  <a:cubicBezTo>
                    <a:pt x="2593" y="5861"/>
                    <a:pt x="1635" y="8032"/>
                    <a:pt x="344" y="10175"/>
                  </a:cubicBezTo>
                  <a:cubicBezTo>
                    <a:pt x="2" y="10697"/>
                    <a:pt x="1" y="11386"/>
                    <a:pt x="217" y="12076"/>
                  </a:cubicBezTo>
                  <a:cubicBezTo>
                    <a:pt x="557" y="12161"/>
                    <a:pt x="933" y="12223"/>
                    <a:pt x="1345" y="12238"/>
                  </a:cubicBezTo>
                  <a:lnTo>
                    <a:pt x="1807" y="10444"/>
                  </a:lnTo>
                  <a:lnTo>
                    <a:pt x="2168" y="12309"/>
                  </a:lnTo>
                  <a:cubicBezTo>
                    <a:pt x="2168" y="12309"/>
                    <a:pt x="2796" y="12700"/>
                    <a:pt x="4913" y="12700"/>
                  </a:cubicBezTo>
                  <a:cubicBezTo>
                    <a:pt x="5593" y="12700"/>
                    <a:pt x="6426" y="12659"/>
                    <a:pt x="7441" y="12553"/>
                  </a:cubicBezTo>
                  <a:cubicBezTo>
                    <a:pt x="8631" y="12428"/>
                    <a:pt x="9535" y="12393"/>
                    <a:pt x="10229" y="12393"/>
                  </a:cubicBezTo>
                  <a:cubicBezTo>
                    <a:pt x="11109" y="12393"/>
                    <a:pt x="11649" y="12449"/>
                    <a:pt x="12003" y="12449"/>
                  </a:cubicBezTo>
                  <a:cubicBezTo>
                    <a:pt x="12349" y="12449"/>
                    <a:pt x="12517" y="12396"/>
                    <a:pt x="12651" y="12184"/>
                  </a:cubicBezTo>
                  <a:cubicBezTo>
                    <a:pt x="13028" y="11583"/>
                    <a:pt x="12476" y="9224"/>
                    <a:pt x="12475" y="9223"/>
                  </a:cubicBezTo>
                  <a:lnTo>
                    <a:pt x="12475" y="9223"/>
                  </a:lnTo>
                  <a:lnTo>
                    <a:pt x="13858" y="12360"/>
                  </a:lnTo>
                  <a:cubicBezTo>
                    <a:pt x="14187" y="11438"/>
                    <a:pt x="14253" y="10474"/>
                    <a:pt x="13941" y="9530"/>
                  </a:cubicBezTo>
                  <a:cubicBezTo>
                    <a:pt x="13681" y="8589"/>
                    <a:pt x="12847" y="7807"/>
                    <a:pt x="12580" y="6969"/>
                  </a:cubicBezTo>
                  <a:cubicBezTo>
                    <a:pt x="12121" y="5707"/>
                    <a:pt x="13450" y="4484"/>
                    <a:pt x="12872" y="3314"/>
                  </a:cubicBezTo>
                  <a:cubicBezTo>
                    <a:pt x="12587" y="2678"/>
                    <a:pt x="11714" y="2404"/>
                    <a:pt x="11062" y="2147"/>
                  </a:cubicBezTo>
                  <a:cubicBezTo>
                    <a:pt x="9266" y="1245"/>
                    <a:pt x="7592" y="0"/>
                    <a:pt x="5467" y="0"/>
                  </a:cubicBezTo>
                  <a:close/>
                </a:path>
              </a:pathLst>
            </a:custGeom>
            <a:solidFill>
              <a:srgbClr val="774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446;p69"/>
            <p:cNvSpPr/>
            <p:nvPr/>
          </p:nvSpPr>
          <p:spPr>
            <a:xfrm>
              <a:off x="1784900" y="2153900"/>
              <a:ext cx="146825" cy="34675"/>
            </a:xfrm>
            <a:custGeom>
              <a:avLst/>
              <a:gdLst/>
              <a:ahLst/>
              <a:cxnLst/>
              <a:rect l="l" t="t" r="r" b="b"/>
              <a:pathLst>
                <a:path w="5873" h="1387" extrusionOk="0">
                  <a:moveTo>
                    <a:pt x="1680" y="1"/>
                  </a:moveTo>
                  <a:cubicBezTo>
                    <a:pt x="743" y="1"/>
                    <a:pt x="1" y="99"/>
                    <a:pt x="1" y="99"/>
                  </a:cubicBezTo>
                  <a:cubicBezTo>
                    <a:pt x="1" y="99"/>
                    <a:pt x="1073" y="1387"/>
                    <a:pt x="1197" y="1387"/>
                  </a:cubicBezTo>
                  <a:cubicBezTo>
                    <a:pt x="1197" y="1387"/>
                    <a:pt x="1197" y="1387"/>
                    <a:pt x="1197" y="1387"/>
                  </a:cubicBezTo>
                  <a:cubicBezTo>
                    <a:pt x="1318" y="1381"/>
                    <a:pt x="5873" y="1001"/>
                    <a:pt x="4261" y="373"/>
                  </a:cubicBezTo>
                  <a:cubicBezTo>
                    <a:pt x="3502" y="79"/>
                    <a:pt x="2514" y="1"/>
                    <a:pt x="1680" y="1"/>
                  </a:cubicBezTo>
                  <a:close/>
                </a:path>
              </a:pathLst>
            </a:custGeom>
            <a:solidFill>
              <a:srgbClr val="527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447;p69"/>
            <p:cNvSpPr/>
            <p:nvPr/>
          </p:nvSpPr>
          <p:spPr>
            <a:xfrm>
              <a:off x="1694275" y="2150200"/>
              <a:ext cx="214875" cy="222600"/>
            </a:xfrm>
            <a:custGeom>
              <a:avLst/>
              <a:gdLst/>
              <a:ahLst/>
              <a:cxnLst/>
              <a:rect l="l" t="t" r="r" b="b"/>
              <a:pathLst>
                <a:path w="8595" h="8904" extrusionOk="0">
                  <a:moveTo>
                    <a:pt x="3703" y="0"/>
                  </a:moveTo>
                  <a:lnTo>
                    <a:pt x="3699" y="309"/>
                  </a:lnTo>
                  <a:lnTo>
                    <a:pt x="1414" y="830"/>
                  </a:lnTo>
                  <a:cubicBezTo>
                    <a:pt x="1414" y="830"/>
                    <a:pt x="778" y="1001"/>
                    <a:pt x="0" y="1851"/>
                  </a:cubicBezTo>
                  <a:lnTo>
                    <a:pt x="745" y="6769"/>
                  </a:lnTo>
                  <a:lnTo>
                    <a:pt x="1528" y="8903"/>
                  </a:lnTo>
                  <a:lnTo>
                    <a:pt x="8471" y="8849"/>
                  </a:lnTo>
                  <a:cubicBezTo>
                    <a:pt x="8594" y="7169"/>
                    <a:pt x="8348" y="2364"/>
                    <a:pt x="8291" y="702"/>
                  </a:cubicBezTo>
                  <a:cubicBezTo>
                    <a:pt x="7924" y="627"/>
                    <a:pt x="6943" y="281"/>
                    <a:pt x="6943" y="281"/>
                  </a:cubicBezTo>
                  <a:lnTo>
                    <a:pt x="6925" y="86"/>
                  </a:lnTo>
                  <a:cubicBezTo>
                    <a:pt x="6662" y="109"/>
                    <a:pt x="6395" y="119"/>
                    <a:pt x="6126" y="119"/>
                  </a:cubicBezTo>
                  <a:cubicBezTo>
                    <a:pt x="5315" y="119"/>
                    <a:pt x="4484" y="33"/>
                    <a:pt x="3703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448;p69"/>
            <p:cNvSpPr/>
            <p:nvPr/>
          </p:nvSpPr>
          <p:spPr>
            <a:xfrm>
              <a:off x="1669475" y="2321225"/>
              <a:ext cx="299175" cy="89225"/>
            </a:xfrm>
            <a:custGeom>
              <a:avLst/>
              <a:gdLst/>
              <a:ahLst/>
              <a:cxnLst/>
              <a:rect l="l" t="t" r="r" b="b"/>
              <a:pathLst>
                <a:path w="11967" h="3569" extrusionOk="0">
                  <a:moveTo>
                    <a:pt x="11967" y="1"/>
                  </a:moveTo>
                  <a:cubicBezTo>
                    <a:pt x="9540" y="849"/>
                    <a:pt x="6839" y="1046"/>
                    <a:pt x="4855" y="1046"/>
                  </a:cubicBezTo>
                  <a:cubicBezTo>
                    <a:pt x="3136" y="1046"/>
                    <a:pt x="1954" y="899"/>
                    <a:pt x="1954" y="899"/>
                  </a:cubicBezTo>
                  <a:lnTo>
                    <a:pt x="1954" y="899"/>
                  </a:lnTo>
                  <a:cubicBezTo>
                    <a:pt x="1954" y="899"/>
                    <a:pt x="1" y="3371"/>
                    <a:pt x="2052" y="3514"/>
                  </a:cubicBezTo>
                  <a:cubicBezTo>
                    <a:pt x="2619" y="3554"/>
                    <a:pt x="3624" y="3568"/>
                    <a:pt x="4781" y="3568"/>
                  </a:cubicBezTo>
                  <a:cubicBezTo>
                    <a:pt x="7806" y="3568"/>
                    <a:pt x="11873" y="3470"/>
                    <a:pt x="11873" y="3470"/>
                  </a:cubicBezTo>
                  <a:lnTo>
                    <a:pt x="11967" y="1"/>
                  </a:lnTo>
                  <a:close/>
                </a:path>
              </a:pathLst>
            </a:custGeom>
            <a:solidFill>
              <a:srgbClr val="6C6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449;p69"/>
            <p:cNvSpPr/>
            <p:nvPr/>
          </p:nvSpPr>
          <p:spPr>
            <a:xfrm>
              <a:off x="1781675" y="2354225"/>
              <a:ext cx="132425" cy="14250"/>
            </a:xfrm>
            <a:custGeom>
              <a:avLst/>
              <a:gdLst/>
              <a:ahLst/>
              <a:cxnLst/>
              <a:rect l="l" t="t" r="r" b="b"/>
              <a:pathLst>
                <a:path w="5297" h="570" extrusionOk="0">
                  <a:moveTo>
                    <a:pt x="5297" y="0"/>
                  </a:moveTo>
                  <a:lnTo>
                    <a:pt x="1" y="499"/>
                  </a:lnTo>
                  <a:cubicBezTo>
                    <a:pt x="1" y="499"/>
                    <a:pt x="521" y="569"/>
                    <a:pt x="1344" y="569"/>
                  </a:cubicBezTo>
                  <a:cubicBezTo>
                    <a:pt x="2345" y="569"/>
                    <a:pt x="3795" y="465"/>
                    <a:pt x="5297" y="0"/>
                  </a:cubicBezTo>
                  <a:close/>
                </a:path>
              </a:pathLst>
            </a:custGeom>
            <a:solidFill>
              <a:srgbClr val="5A5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450;p69"/>
            <p:cNvSpPr/>
            <p:nvPr/>
          </p:nvSpPr>
          <p:spPr>
            <a:xfrm>
              <a:off x="1782050" y="2373375"/>
              <a:ext cx="178975" cy="13825"/>
            </a:xfrm>
            <a:custGeom>
              <a:avLst/>
              <a:gdLst/>
              <a:ahLst/>
              <a:cxnLst/>
              <a:rect l="l" t="t" r="r" b="b"/>
              <a:pathLst>
                <a:path w="7159" h="553" extrusionOk="0">
                  <a:moveTo>
                    <a:pt x="7159" y="1"/>
                  </a:moveTo>
                  <a:lnTo>
                    <a:pt x="0" y="468"/>
                  </a:lnTo>
                  <a:cubicBezTo>
                    <a:pt x="0" y="468"/>
                    <a:pt x="990" y="553"/>
                    <a:pt x="2323" y="553"/>
                  </a:cubicBezTo>
                  <a:cubicBezTo>
                    <a:pt x="3808" y="553"/>
                    <a:pt x="5717" y="447"/>
                    <a:pt x="7159" y="1"/>
                  </a:cubicBezTo>
                  <a:close/>
                </a:path>
              </a:pathLst>
            </a:custGeom>
            <a:solidFill>
              <a:srgbClr val="5A5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451;p69"/>
            <p:cNvSpPr/>
            <p:nvPr/>
          </p:nvSpPr>
          <p:spPr>
            <a:xfrm>
              <a:off x="1530875" y="2156000"/>
              <a:ext cx="494875" cy="727600"/>
            </a:xfrm>
            <a:custGeom>
              <a:avLst/>
              <a:gdLst/>
              <a:ahLst/>
              <a:cxnLst/>
              <a:rect l="l" t="t" r="r" b="b"/>
              <a:pathLst>
                <a:path w="19795" h="29104" extrusionOk="0">
                  <a:moveTo>
                    <a:pt x="10140" y="1"/>
                  </a:moveTo>
                  <a:cubicBezTo>
                    <a:pt x="10093" y="1"/>
                    <a:pt x="10034" y="8"/>
                    <a:pt x="9983" y="14"/>
                  </a:cubicBezTo>
                  <a:cubicBezTo>
                    <a:pt x="9659" y="57"/>
                    <a:pt x="8894" y="179"/>
                    <a:pt x="7787" y="500"/>
                  </a:cubicBezTo>
                  <a:cubicBezTo>
                    <a:pt x="6329" y="922"/>
                    <a:pt x="4304" y="5297"/>
                    <a:pt x="4192" y="5539"/>
                  </a:cubicBezTo>
                  <a:cubicBezTo>
                    <a:pt x="4189" y="5547"/>
                    <a:pt x="4187" y="5554"/>
                    <a:pt x="4185" y="5561"/>
                  </a:cubicBezTo>
                  <a:cubicBezTo>
                    <a:pt x="4066" y="5972"/>
                    <a:pt x="2427" y="17839"/>
                    <a:pt x="1588" y="19544"/>
                  </a:cubicBezTo>
                  <a:cubicBezTo>
                    <a:pt x="810" y="21125"/>
                    <a:pt x="356" y="24774"/>
                    <a:pt x="280" y="25423"/>
                  </a:cubicBezTo>
                  <a:cubicBezTo>
                    <a:pt x="273" y="25485"/>
                    <a:pt x="0" y="26736"/>
                    <a:pt x="51" y="26772"/>
                  </a:cubicBezTo>
                  <a:cubicBezTo>
                    <a:pt x="276" y="26933"/>
                    <a:pt x="4349" y="29103"/>
                    <a:pt x="9369" y="29103"/>
                  </a:cubicBezTo>
                  <a:cubicBezTo>
                    <a:pt x="12227" y="29103"/>
                    <a:pt x="15392" y="28400"/>
                    <a:pt x="18329" y="26220"/>
                  </a:cubicBezTo>
                  <a:cubicBezTo>
                    <a:pt x="19794" y="25135"/>
                    <a:pt x="18114" y="9613"/>
                    <a:pt x="18089" y="9300"/>
                  </a:cubicBezTo>
                  <a:cubicBezTo>
                    <a:pt x="18065" y="8985"/>
                    <a:pt x="17768" y="2421"/>
                    <a:pt x="17412" y="1907"/>
                  </a:cubicBezTo>
                  <a:cubicBezTo>
                    <a:pt x="17073" y="1420"/>
                    <a:pt x="15981" y="617"/>
                    <a:pt x="13821" y="124"/>
                  </a:cubicBezTo>
                  <a:cubicBezTo>
                    <a:pt x="13686" y="93"/>
                    <a:pt x="13481" y="26"/>
                    <a:pt x="13481" y="26"/>
                  </a:cubicBezTo>
                  <a:lnTo>
                    <a:pt x="13481" y="26"/>
                  </a:lnTo>
                  <a:cubicBezTo>
                    <a:pt x="13529" y="132"/>
                    <a:pt x="13551" y="408"/>
                    <a:pt x="13511" y="518"/>
                  </a:cubicBezTo>
                  <a:cubicBezTo>
                    <a:pt x="13379" y="887"/>
                    <a:pt x="12625" y="1126"/>
                    <a:pt x="11952" y="1126"/>
                  </a:cubicBezTo>
                  <a:cubicBezTo>
                    <a:pt x="11898" y="1126"/>
                    <a:pt x="11845" y="1124"/>
                    <a:pt x="11792" y="1121"/>
                  </a:cubicBezTo>
                  <a:cubicBezTo>
                    <a:pt x="10105" y="1020"/>
                    <a:pt x="10190" y="379"/>
                    <a:pt x="10189" y="364"/>
                  </a:cubicBezTo>
                  <a:cubicBezTo>
                    <a:pt x="10183" y="288"/>
                    <a:pt x="10230" y="80"/>
                    <a:pt x="10225" y="26"/>
                  </a:cubicBezTo>
                  <a:cubicBezTo>
                    <a:pt x="10215" y="7"/>
                    <a:pt x="10182" y="1"/>
                    <a:pt x="10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452;p69"/>
            <p:cNvSpPr/>
            <p:nvPr/>
          </p:nvSpPr>
          <p:spPr>
            <a:xfrm>
              <a:off x="1725675" y="2471125"/>
              <a:ext cx="184525" cy="114100"/>
            </a:xfrm>
            <a:custGeom>
              <a:avLst/>
              <a:gdLst/>
              <a:ahLst/>
              <a:cxnLst/>
              <a:rect l="l" t="t" r="r" b="b"/>
              <a:pathLst>
                <a:path w="7381" h="4564" extrusionOk="0">
                  <a:moveTo>
                    <a:pt x="7347" y="1"/>
                  </a:moveTo>
                  <a:cubicBezTo>
                    <a:pt x="7339" y="1"/>
                    <a:pt x="7330" y="4"/>
                    <a:pt x="7325" y="11"/>
                  </a:cubicBezTo>
                  <a:lnTo>
                    <a:pt x="7324" y="13"/>
                  </a:lnTo>
                  <a:lnTo>
                    <a:pt x="6971" y="431"/>
                  </a:lnTo>
                  <a:cubicBezTo>
                    <a:pt x="6851" y="570"/>
                    <a:pt x="6740" y="715"/>
                    <a:pt x="6607" y="841"/>
                  </a:cubicBezTo>
                  <a:lnTo>
                    <a:pt x="6226" y="1234"/>
                  </a:lnTo>
                  <a:cubicBezTo>
                    <a:pt x="6103" y="1370"/>
                    <a:pt x="5960" y="1483"/>
                    <a:pt x="5827" y="1607"/>
                  </a:cubicBezTo>
                  <a:cubicBezTo>
                    <a:pt x="5292" y="2105"/>
                    <a:pt x="4698" y="2533"/>
                    <a:pt x="4079" y="2916"/>
                  </a:cubicBezTo>
                  <a:cubicBezTo>
                    <a:pt x="3459" y="3301"/>
                    <a:pt x="2804" y="3625"/>
                    <a:pt x="2127" y="3893"/>
                  </a:cubicBezTo>
                  <a:cubicBezTo>
                    <a:pt x="1449" y="4162"/>
                    <a:pt x="748" y="4380"/>
                    <a:pt x="30" y="4502"/>
                  </a:cubicBezTo>
                  <a:lnTo>
                    <a:pt x="27" y="4504"/>
                  </a:lnTo>
                  <a:cubicBezTo>
                    <a:pt x="12" y="4507"/>
                    <a:pt x="1" y="4522"/>
                    <a:pt x="3" y="4537"/>
                  </a:cubicBezTo>
                  <a:cubicBezTo>
                    <a:pt x="5" y="4552"/>
                    <a:pt x="18" y="4563"/>
                    <a:pt x="33" y="4563"/>
                  </a:cubicBezTo>
                  <a:cubicBezTo>
                    <a:pt x="34" y="4563"/>
                    <a:pt x="35" y="4563"/>
                    <a:pt x="37" y="4563"/>
                  </a:cubicBezTo>
                  <a:cubicBezTo>
                    <a:pt x="769" y="4470"/>
                    <a:pt x="1480" y="4266"/>
                    <a:pt x="2169" y="4004"/>
                  </a:cubicBezTo>
                  <a:cubicBezTo>
                    <a:pt x="2854" y="3739"/>
                    <a:pt x="3522" y="3419"/>
                    <a:pt x="4142" y="3020"/>
                  </a:cubicBezTo>
                  <a:cubicBezTo>
                    <a:pt x="4763" y="2627"/>
                    <a:pt x="5360" y="2190"/>
                    <a:pt x="5895" y="1684"/>
                  </a:cubicBezTo>
                  <a:cubicBezTo>
                    <a:pt x="6174" y="1442"/>
                    <a:pt x="6421" y="1170"/>
                    <a:pt x="6672" y="901"/>
                  </a:cubicBezTo>
                  <a:cubicBezTo>
                    <a:pt x="6802" y="771"/>
                    <a:pt x="6910" y="621"/>
                    <a:pt x="7026" y="479"/>
                  </a:cubicBezTo>
                  <a:lnTo>
                    <a:pt x="7370" y="49"/>
                  </a:lnTo>
                  <a:cubicBezTo>
                    <a:pt x="7380" y="36"/>
                    <a:pt x="7378" y="18"/>
                    <a:pt x="7366" y="8"/>
                  </a:cubicBezTo>
                  <a:cubicBezTo>
                    <a:pt x="7361" y="3"/>
                    <a:pt x="7354" y="1"/>
                    <a:pt x="7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453;p69"/>
            <p:cNvSpPr/>
            <p:nvPr/>
          </p:nvSpPr>
          <p:spPr>
            <a:xfrm>
              <a:off x="1697575" y="2529375"/>
              <a:ext cx="210650" cy="130150"/>
            </a:xfrm>
            <a:custGeom>
              <a:avLst/>
              <a:gdLst/>
              <a:ahLst/>
              <a:cxnLst/>
              <a:rect l="l" t="t" r="r" b="b"/>
              <a:pathLst>
                <a:path w="8426" h="5206" extrusionOk="0">
                  <a:moveTo>
                    <a:pt x="8393" y="0"/>
                  </a:moveTo>
                  <a:cubicBezTo>
                    <a:pt x="8385" y="0"/>
                    <a:pt x="8376" y="4"/>
                    <a:pt x="8370" y="11"/>
                  </a:cubicBezTo>
                  <a:lnTo>
                    <a:pt x="8369" y="12"/>
                  </a:lnTo>
                  <a:lnTo>
                    <a:pt x="7966" y="487"/>
                  </a:lnTo>
                  <a:lnTo>
                    <a:pt x="7765" y="724"/>
                  </a:lnTo>
                  <a:lnTo>
                    <a:pt x="7545" y="945"/>
                  </a:lnTo>
                  <a:lnTo>
                    <a:pt x="7106" y="1385"/>
                  </a:lnTo>
                  <a:lnTo>
                    <a:pt x="6638" y="1796"/>
                  </a:lnTo>
                  <a:cubicBezTo>
                    <a:pt x="6003" y="2331"/>
                    <a:pt x="5328" y="2817"/>
                    <a:pt x="4608" y="3232"/>
                  </a:cubicBezTo>
                  <a:cubicBezTo>
                    <a:pt x="3891" y="3649"/>
                    <a:pt x="3149" y="4025"/>
                    <a:pt x="2382" y="4343"/>
                  </a:cubicBezTo>
                  <a:lnTo>
                    <a:pt x="1804" y="4574"/>
                  </a:lnTo>
                  <a:cubicBezTo>
                    <a:pt x="1608" y="4645"/>
                    <a:pt x="1414" y="4722"/>
                    <a:pt x="1217" y="4786"/>
                  </a:cubicBezTo>
                  <a:cubicBezTo>
                    <a:pt x="825" y="4922"/>
                    <a:pt x="428" y="5046"/>
                    <a:pt x="26" y="5146"/>
                  </a:cubicBezTo>
                  <a:cubicBezTo>
                    <a:pt x="9" y="5151"/>
                    <a:pt x="0" y="5166"/>
                    <a:pt x="2" y="5182"/>
                  </a:cubicBezTo>
                  <a:cubicBezTo>
                    <a:pt x="5" y="5196"/>
                    <a:pt x="18" y="5206"/>
                    <a:pt x="32" y="5206"/>
                  </a:cubicBezTo>
                  <a:cubicBezTo>
                    <a:pt x="34" y="5206"/>
                    <a:pt x="35" y="5206"/>
                    <a:pt x="37" y="5205"/>
                  </a:cubicBezTo>
                  <a:cubicBezTo>
                    <a:pt x="856" y="5026"/>
                    <a:pt x="1650" y="4763"/>
                    <a:pt x="2426" y="4453"/>
                  </a:cubicBezTo>
                  <a:cubicBezTo>
                    <a:pt x="3200" y="4135"/>
                    <a:pt x="3952" y="3765"/>
                    <a:pt x="4669" y="3336"/>
                  </a:cubicBezTo>
                  <a:cubicBezTo>
                    <a:pt x="5391" y="2913"/>
                    <a:pt x="6067" y="2415"/>
                    <a:pt x="6703" y="1873"/>
                  </a:cubicBezTo>
                  <a:lnTo>
                    <a:pt x="7170" y="1456"/>
                  </a:lnTo>
                  <a:cubicBezTo>
                    <a:pt x="7318" y="1308"/>
                    <a:pt x="7462" y="1156"/>
                    <a:pt x="7607" y="1006"/>
                  </a:cubicBezTo>
                  <a:lnTo>
                    <a:pt x="7823" y="779"/>
                  </a:lnTo>
                  <a:lnTo>
                    <a:pt x="8022" y="535"/>
                  </a:lnTo>
                  <a:lnTo>
                    <a:pt x="8416" y="48"/>
                  </a:lnTo>
                  <a:cubicBezTo>
                    <a:pt x="8426" y="35"/>
                    <a:pt x="8424" y="17"/>
                    <a:pt x="8412" y="7"/>
                  </a:cubicBezTo>
                  <a:cubicBezTo>
                    <a:pt x="8407" y="2"/>
                    <a:pt x="8400" y="0"/>
                    <a:pt x="8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454;p69"/>
            <p:cNvSpPr/>
            <p:nvPr/>
          </p:nvSpPr>
          <p:spPr>
            <a:xfrm>
              <a:off x="1642600" y="2380900"/>
              <a:ext cx="336900" cy="72725"/>
            </a:xfrm>
            <a:custGeom>
              <a:avLst/>
              <a:gdLst/>
              <a:ahLst/>
              <a:cxnLst/>
              <a:rect l="l" t="t" r="r" b="b"/>
              <a:pathLst>
                <a:path w="13476" h="2909" extrusionOk="0">
                  <a:moveTo>
                    <a:pt x="1" y="1"/>
                  </a:moveTo>
                  <a:lnTo>
                    <a:pt x="1" y="2010"/>
                  </a:lnTo>
                  <a:cubicBezTo>
                    <a:pt x="2779" y="2685"/>
                    <a:pt x="5167" y="2909"/>
                    <a:pt x="7115" y="2909"/>
                  </a:cubicBezTo>
                  <a:cubicBezTo>
                    <a:pt x="10973" y="2909"/>
                    <a:pt x="13101" y="2030"/>
                    <a:pt x="13101" y="2030"/>
                  </a:cubicBezTo>
                  <a:lnTo>
                    <a:pt x="13476" y="148"/>
                  </a:lnTo>
                  <a:lnTo>
                    <a:pt x="13476" y="148"/>
                  </a:lnTo>
                  <a:cubicBezTo>
                    <a:pt x="10686" y="555"/>
                    <a:pt x="8330" y="695"/>
                    <a:pt x="6408" y="695"/>
                  </a:cubicBezTo>
                  <a:cubicBezTo>
                    <a:pt x="2132" y="69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455;p69"/>
            <p:cNvSpPr/>
            <p:nvPr/>
          </p:nvSpPr>
          <p:spPr>
            <a:xfrm>
              <a:off x="1737025" y="2385675"/>
              <a:ext cx="215425" cy="34400"/>
            </a:xfrm>
            <a:custGeom>
              <a:avLst/>
              <a:gdLst/>
              <a:ahLst/>
              <a:cxnLst/>
              <a:rect l="l" t="t" r="r" b="b"/>
              <a:pathLst>
                <a:path w="8617" h="1376" extrusionOk="0">
                  <a:moveTo>
                    <a:pt x="8584" y="1"/>
                  </a:moveTo>
                  <a:cubicBezTo>
                    <a:pt x="8580" y="1"/>
                    <a:pt x="8576" y="2"/>
                    <a:pt x="8572" y="3"/>
                  </a:cubicBezTo>
                  <a:lnTo>
                    <a:pt x="8569" y="4"/>
                  </a:lnTo>
                  <a:lnTo>
                    <a:pt x="8068" y="226"/>
                  </a:lnTo>
                  <a:cubicBezTo>
                    <a:pt x="7899" y="298"/>
                    <a:pt x="7735" y="379"/>
                    <a:pt x="7561" y="434"/>
                  </a:cubicBezTo>
                  <a:lnTo>
                    <a:pt x="7046" y="620"/>
                  </a:lnTo>
                  <a:cubicBezTo>
                    <a:pt x="6877" y="690"/>
                    <a:pt x="6698" y="728"/>
                    <a:pt x="6523" y="780"/>
                  </a:cubicBezTo>
                  <a:cubicBezTo>
                    <a:pt x="5826" y="992"/>
                    <a:pt x="5102" y="1114"/>
                    <a:pt x="4379" y="1190"/>
                  </a:cubicBezTo>
                  <a:cubicBezTo>
                    <a:pt x="3981" y="1230"/>
                    <a:pt x="3582" y="1249"/>
                    <a:pt x="3183" y="1249"/>
                  </a:cubicBezTo>
                  <a:cubicBezTo>
                    <a:pt x="2853" y="1249"/>
                    <a:pt x="2524" y="1236"/>
                    <a:pt x="2195" y="1210"/>
                  </a:cubicBezTo>
                  <a:cubicBezTo>
                    <a:pt x="1468" y="1155"/>
                    <a:pt x="742" y="1042"/>
                    <a:pt x="44" y="838"/>
                  </a:cubicBezTo>
                  <a:lnTo>
                    <a:pt x="42" y="838"/>
                  </a:lnTo>
                  <a:cubicBezTo>
                    <a:pt x="39" y="837"/>
                    <a:pt x="36" y="837"/>
                    <a:pt x="34" y="837"/>
                  </a:cubicBezTo>
                  <a:cubicBezTo>
                    <a:pt x="21" y="837"/>
                    <a:pt x="10" y="844"/>
                    <a:pt x="6" y="857"/>
                  </a:cubicBezTo>
                  <a:cubicBezTo>
                    <a:pt x="1" y="872"/>
                    <a:pt x="9" y="890"/>
                    <a:pt x="25" y="894"/>
                  </a:cubicBezTo>
                  <a:cubicBezTo>
                    <a:pt x="724" y="1133"/>
                    <a:pt x="1452" y="1262"/>
                    <a:pt x="2185" y="1329"/>
                  </a:cubicBezTo>
                  <a:cubicBezTo>
                    <a:pt x="2536" y="1358"/>
                    <a:pt x="2889" y="1375"/>
                    <a:pt x="3242" y="1375"/>
                  </a:cubicBezTo>
                  <a:cubicBezTo>
                    <a:pt x="3625" y="1375"/>
                    <a:pt x="4009" y="1355"/>
                    <a:pt x="4390" y="1310"/>
                  </a:cubicBezTo>
                  <a:cubicBezTo>
                    <a:pt x="5121" y="1229"/>
                    <a:pt x="5849" y="1099"/>
                    <a:pt x="6552" y="879"/>
                  </a:cubicBezTo>
                  <a:cubicBezTo>
                    <a:pt x="6909" y="785"/>
                    <a:pt x="7251" y="649"/>
                    <a:pt x="7594" y="517"/>
                  </a:cubicBezTo>
                  <a:cubicBezTo>
                    <a:pt x="7768" y="456"/>
                    <a:pt x="7930" y="370"/>
                    <a:pt x="8098" y="293"/>
                  </a:cubicBezTo>
                  <a:lnTo>
                    <a:pt x="8596" y="57"/>
                  </a:lnTo>
                  <a:cubicBezTo>
                    <a:pt x="8610" y="51"/>
                    <a:pt x="8616" y="32"/>
                    <a:pt x="8610" y="18"/>
                  </a:cubicBezTo>
                  <a:cubicBezTo>
                    <a:pt x="8606" y="7"/>
                    <a:pt x="8595" y="1"/>
                    <a:pt x="8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456;p69"/>
            <p:cNvSpPr/>
            <p:nvPr/>
          </p:nvSpPr>
          <p:spPr>
            <a:xfrm>
              <a:off x="1705725" y="2415025"/>
              <a:ext cx="216400" cy="24900"/>
            </a:xfrm>
            <a:custGeom>
              <a:avLst/>
              <a:gdLst/>
              <a:ahLst/>
              <a:cxnLst/>
              <a:rect l="l" t="t" r="r" b="b"/>
              <a:pathLst>
                <a:path w="8656" h="996" extrusionOk="0">
                  <a:moveTo>
                    <a:pt x="34" y="1"/>
                  </a:moveTo>
                  <a:cubicBezTo>
                    <a:pt x="23" y="1"/>
                    <a:pt x="13" y="7"/>
                    <a:pt x="8" y="18"/>
                  </a:cubicBezTo>
                  <a:cubicBezTo>
                    <a:pt x="1" y="33"/>
                    <a:pt x="8" y="52"/>
                    <a:pt x="21" y="58"/>
                  </a:cubicBezTo>
                  <a:cubicBezTo>
                    <a:pt x="688" y="378"/>
                    <a:pt x="1395" y="594"/>
                    <a:pt x="2116" y="748"/>
                  </a:cubicBezTo>
                  <a:cubicBezTo>
                    <a:pt x="2835" y="898"/>
                    <a:pt x="3570" y="992"/>
                    <a:pt x="4307" y="995"/>
                  </a:cubicBezTo>
                  <a:cubicBezTo>
                    <a:pt x="4352" y="995"/>
                    <a:pt x="4398" y="995"/>
                    <a:pt x="4444" y="995"/>
                  </a:cubicBezTo>
                  <a:cubicBezTo>
                    <a:pt x="5134" y="995"/>
                    <a:pt x="5825" y="950"/>
                    <a:pt x="6504" y="825"/>
                  </a:cubicBezTo>
                  <a:cubicBezTo>
                    <a:pt x="6868" y="774"/>
                    <a:pt x="7224" y="680"/>
                    <a:pt x="7581" y="590"/>
                  </a:cubicBezTo>
                  <a:cubicBezTo>
                    <a:pt x="7761" y="550"/>
                    <a:pt x="7933" y="485"/>
                    <a:pt x="8108" y="428"/>
                  </a:cubicBezTo>
                  <a:lnTo>
                    <a:pt x="8631" y="254"/>
                  </a:lnTo>
                  <a:cubicBezTo>
                    <a:pt x="8646" y="249"/>
                    <a:pt x="8655" y="233"/>
                    <a:pt x="8650" y="218"/>
                  </a:cubicBezTo>
                  <a:cubicBezTo>
                    <a:pt x="8646" y="205"/>
                    <a:pt x="8634" y="197"/>
                    <a:pt x="8622" y="197"/>
                  </a:cubicBezTo>
                  <a:cubicBezTo>
                    <a:pt x="8619" y="197"/>
                    <a:pt x="8616" y="197"/>
                    <a:pt x="8613" y="198"/>
                  </a:cubicBezTo>
                  <a:lnTo>
                    <a:pt x="8610" y="200"/>
                  </a:lnTo>
                  <a:lnTo>
                    <a:pt x="8086" y="360"/>
                  </a:lnTo>
                  <a:cubicBezTo>
                    <a:pt x="7910" y="411"/>
                    <a:pt x="7739" y="472"/>
                    <a:pt x="7559" y="506"/>
                  </a:cubicBezTo>
                  <a:lnTo>
                    <a:pt x="7026" y="629"/>
                  </a:lnTo>
                  <a:cubicBezTo>
                    <a:pt x="6849" y="676"/>
                    <a:pt x="6666" y="693"/>
                    <a:pt x="6487" y="725"/>
                  </a:cubicBezTo>
                  <a:cubicBezTo>
                    <a:pt x="5857" y="837"/>
                    <a:pt x="5217" y="877"/>
                    <a:pt x="4578" y="877"/>
                  </a:cubicBezTo>
                  <a:cubicBezTo>
                    <a:pt x="4488" y="877"/>
                    <a:pt x="4398" y="877"/>
                    <a:pt x="4309" y="875"/>
                  </a:cubicBezTo>
                  <a:cubicBezTo>
                    <a:pt x="3580" y="861"/>
                    <a:pt x="2853" y="778"/>
                    <a:pt x="2138" y="634"/>
                  </a:cubicBezTo>
                  <a:cubicBezTo>
                    <a:pt x="1425" y="492"/>
                    <a:pt x="716" y="294"/>
                    <a:pt x="47" y="6"/>
                  </a:cubicBezTo>
                  <a:lnTo>
                    <a:pt x="46" y="3"/>
                  </a:ln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457;p69"/>
            <p:cNvSpPr/>
            <p:nvPr/>
          </p:nvSpPr>
          <p:spPr>
            <a:xfrm>
              <a:off x="1786875" y="2116300"/>
              <a:ext cx="80525" cy="36875"/>
            </a:xfrm>
            <a:custGeom>
              <a:avLst/>
              <a:gdLst/>
              <a:ahLst/>
              <a:cxnLst/>
              <a:rect l="l" t="t" r="r" b="b"/>
              <a:pathLst>
                <a:path w="3221" h="1475" extrusionOk="0">
                  <a:moveTo>
                    <a:pt x="16" y="1"/>
                  </a:moveTo>
                  <a:lnTo>
                    <a:pt x="0" y="1357"/>
                  </a:lnTo>
                  <a:cubicBezTo>
                    <a:pt x="780" y="1390"/>
                    <a:pt x="1610" y="1475"/>
                    <a:pt x="2421" y="1475"/>
                  </a:cubicBezTo>
                  <a:cubicBezTo>
                    <a:pt x="2691" y="1475"/>
                    <a:pt x="2958" y="1465"/>
                    <a:pt x="3221" y="1442"/>
                  </a:cubicBezTo>
                  <a:lnTo>
                    <a:pt x="3090" y="3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458;p69"/>
            <p:cNvSpPr/>
            <p:nvPr/>
          </p:nvSpPr>
          <p:spPr>
            <a:xfrm>
              <a:off x="1703375" y="1874625"/>
              <a:ext cx="248925" cy="265775"/>
            </a:xfrm>
            <a:custGeom>
              <a:avLst/>
              <a:gdLst/>
              <a:ahLst/>
              <a:cxnLst/>
              <a:rect l="l" t="t" r="r" b="b"/>
              <a:pathLst>
                <a:path w="9957" h="10631" extrusionOk="0">
                  <a:moveTo>
                    <a:pt x="5565" y="1"/>
                  </a:moveTo>
                  <a:cubicBezTo>
                    <a:pt x="5120" y="1"/>
                    <a:pt x="4642" y="41"/>
                    <a:pt x="4135" y="123"/>
                  </a:cubicBezTo>
                  <a:cubicBezTo>
                    <a:pt x="1202" y="597"/>
                    <a:pt x="0" y="3041"/>
                    <a:pt x="450" y="6270"/>
                  </a:cubicBezTo>
                  <a:cubicBezTo>
                    <a:pt x="902" y="9497"/>
                    <a:pt x="3178" y="10595"/>
                    <a:pt x="5451" y="10630"/>
                  </a:cubicBezTo>
                  <a:cubicBezTo>
                    <a:pt x="5475" y="10631"/>
                    <a:pt x="5500" y="10631"/>
                    <a:pt x="5524" y="10631"/>
                  </a:cubicBezTo>
                  <a:cubicBezTo>
                    <a:pt x="7903" y="10631"/>
                    <a:pt x="9597" y="8845"/>
                    <a:pt x="9754" y="6895"/>
                  </a:cubicBezTo>
                  <a:cubicBezTo>
                    <a:pt x="9956" y="4370"/>
                    <a:pt x="9435" y="2587"/>
                    <a:pt x="9435" y="2587"/>
                  </a:cubicBezTo>
                  <a:cubicBezTo>
                    <a:pt x="9080" y="920"/>
                    <a:pt x="7694" y="1"/>
                    <a:pt x="5565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459;p69"/>
            <p:cNvSpPr/>
            <p:nvPr/>
          </p:nvSpPr>
          <p:spPr>
            <a:xfrm>
              <a:off x="1844700" y="1971350"/>
              <a:ext cx="34400" cy="91025"/>
            </a:xfrm>
            <a:custGeom>
              <a:avLst/>
              <a:gdLst/>
              <a:ahLst/>
              <a:cxnLst/>
              <a:rect l="l" t="t" r="r" b="b"/>
              <a:pathLst>
                <a:path w="1376" h="3641" extrusionOk="0">
                  <a:moveTo>
                    <a:pt x="367" y="0"/>
                  </a:moveTo>
                  <a:cubicBezTo>
                    <a:pt x="351" y="0"/>
                    <a:pt x="335" y="13"/>
                    <a:pt x="334" y="31"/>
                  </a:cubicBezTo>
                  <a:cubicBezTo>
                    <a:pt x="299" y="255"/>
                    <a:pt x="1" y="2243"/>
                    <a:pt x="140" y="2509"/>
                  </a:cubicBezTo>
                  <a:cubicBezTo>
                    <a:pt x="187" y="2599"/>
                    <a:pt x="275" y="2682"/>
                    <a:pt x="441" y="2682"/>
                  </a:cubicBezTo>
                  <a:cubicBezTo>
                    <a:pt x="544" y="2682"/>
                    <a:pt x="677" y="2650"/>
                    <a:pt x="850" y="2567"/>
                  </a:cubicBezTo>
                  <a:cubicBezTo>
                    <a:pt x="858" y="2563"/>
                    <a:pt x="865" y="2559"/>
                    <a:pt x="869" y="2558"/>
                  </a:cubicBezTo>
                  <a:cubicBezTo>
                    <a:pt x="919" y="2537"/>
                    <a:pt x="965" y="2526"/>
                    <a:pt x="1008" y="2526"/>
                  </a:cubicBezTo>
                  <a:cubicBezTo>
                    <a:pt x="1074" y="2526"/>
                    <a:pt x="1131" y="2552"/>
                    <a:pt x="1174" y="2602"/>
                  </a:cubicBezTo>
                  <a:cubicBezTo>
                    <a:pt x="1294" y="2739"/>
                    <a:pt x="1302" y="3037"/>
                    <a:pt x="1188" y="3226"/>
                  </a:cubicBezTo>
                  <a:cubicBezTo>
                    <a:pt x="1046" y="3465"/>
                    <a:pt x="755" y="3572"/>
                    <a:pt x="753" y="3573"/>
                  </a:cubicBezTo>
                  <a:cubicBezTo>
                    <a:pt x="734" y="3579"/>
                    <a:pt x="726" y="3600"/>
                    <a:pt x="732" y="3618"/>
                  </a:cubicBezTo>
                  <a:cubicBezTo>
                    <a:pt x="736" y="3633"/>
                    <a:pt x="749" y="3640"/>
                    <a:pt x="762" y="3641"/>
                  </a:cubicBezTo>
                  <a:cubicBezTo>
                    <a:pt x="767" y="3641"/>
                    <a:pt x="773" y="3640"/>
                    <a:pt x="774" y="3638"/>
                  </a:cubicBezTo>
                  <a:cubicBezTo>
                    <a:pt x="787" y="3633"/>
                    <a:pt x="1089" y="3521"/>
                    <a:pt x="1247" y="3260"/>
                  </a:cubicBezTo>
                  <a:cubicBezTo>
                    <a:pt x="1375" y="3045"/>
                    <a:pt x="1366" y="2716"/>
                    <a:pt x="1226" y="2556"/>
                  </a:cubicBezTo>
                  <a:cubicBezTo>
                    <a:pt x="1169" y="2490"/>
                    <a:pt x="1094" y="2456"/>
                    <a:pt x="1008" y="2456"/>
                  </a:cubicBezTo>
                  <a:cubicBezTo>
                    <a:pt x="956" y="2456"/>
                    <a:pt x="900" y="2469"/>
                    <a:pt x="841" y="2494"/>
                  </a:cubicBezTo>
                  <a:cubicBezTo>
                    <a:pt x="835" y="2496"/>
                    <a:pt x="829" y="2499"/>
                    <a:pt x="819" y="2504"/>
                  </a:cubicBezTo>
                  <a:cubicBezTo>
                    <a:pt x="668" y="2576"/>
                    <a:pt x="542" y="2612"/>
                    <a:pt x="441" y="2612"/>
                  </a:cubicBezTo>
                  <a:cubicBezTo>
                    <a:pt x="329" y="2612"/>
                    <a:pt x="248" y="2567"/>
                    <a:pt x="202" y="2476"/>
                  </a:cubicBezTo>
                  <a:cubicBezTo>
                    <a:pt x="93" y="2268"/>
                    <a:pt x="310" y="647"/>
                    <a:pt x="403" y="41"/>
                  </a:cubicBezTo>
                  <a:cubicBezTo>
                    <a:pt x="406" y="22"/>
                    <a:pt x="392" y="3"/>
                    <a:pt x="373" y="1"/>
                  </a:cubicBezTo>
                  <a:cubicBezTo>
                    <a:pt x="371" y="1"/>
                    <a:pt x="369" y="0"/>
                    <a:pt x="367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460;p69"/>
            <p:cNvSpPr/>
            <p:nvPr/>
          </p:nvSpPr>
          <p:spPr>
            <a:xfrm>
              <a:off x="1758275" y="2053350"/>
              <a:ext cx="59925" cy="33450"/>
            </a:xfrm>
            <a:custGeom>
              <a:avLst/>
              <a:gdLst/>
              <a:ahLst/>
              <a:cxnLst/>
              <a:rect l="l" t="t" r="r" b="b"/>
              <a:pathLst>
                <a:path w="2397" h="1338" extrusionOk="0">
                  <a:moveTo>
                    <a:pt x="827" y="1"/>
                  </a:moveTo>
                  <a:cubicBezTo>
                    <a:pt x="449" y="1"/>
                    <a:pt x="156" y="130"/>
                    <a:pt x="92" y="356"/>
                  </a:cubicBezTo>
                  <a:cubicBezTo>
                    <a:pt x="0" y="682"/>
                    <a:pt x="421" y="1086"/>
                    <a:pt x="1031" y="1260"/>
                  </a:cubicBezTo>
                  <a:cubicBezTo>
                    <a:pt x="1218" y="1312"/>
                    <a:pt x="1401" y="1338"/>
                    <a:pt x="1567" y="1338"/>
                  </a:cubicBezTo>
                  <a:cubicBezTo>
                    <a:pt x="1945" y="1338"/>
                    <a:pt x="2239" y="1208"/>
                    <a:pt x="2303" y="982"/>
                  </a:cubicBezTo>
                  <a:cubicBezTo>
                    <a:pt x="2396" y="657"/>
                    <a:pt x="1977" y="252"/>
                    <a:pt x="1365" y="80"/>
                  </a:cubicBezTo>
                  <a:cubicBezTo>
                    <a:pt x="1177" y="26"/>
                    <a:pt x="994" y="1"/>
                    <a:pt x="827" y="1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461;p69"/>
            <p:cNvSpPr/>
            <p:nvPr/>
          </p:nvSpPr>
          <p:spPr>
            <a:xfrm>
              <a:off x="1881025" y="2062375"/>
              <a:ext cx="59175" cy="31400"/>
            </a:xfrm>
            <a:custGeom>
              <a:avLst/>
              <a:gdLst/>
              <a:ahLst/>
              <a:cxnLst/>
              <a:rect l="l" t="t" r="r" b="b"/>
              <a:pathLst>
                <a:path w="2367" h="1256" extrusionOk="0">
                  <a:moveTo>
                    <a:pt x="1383" y="0"/>
                  </a:moveTo>
                  <a:cubicBezTo>
                    <a:pt x="1292" y="0"/>
                    <a:pt x="1197" y="6"/>
                    <a:pt x="1100" y="19"/>
                  </a:cubicBezTo>
                  <a:cubicBezTo>
                    <a:pt x="472" y="105"/>
                    <a:pt x="1" y="446"/>
                    <a:pt x="46" y="782"/>
                  </a:cubicBezTo>
                  <a:cubicBezTo>
                    <a:pt x="85" y="1066"/>
                    <a:pt x="482" y="1255"/>
                    <a:pt x="983" y="1255"/>
                  </a:cubicBezTo>
                  <a:cubicBezTo>
                    <a:pt x="1075" y="1255"/>
                    <a:pt x="1170" y="1249"/>
                    <a:pt x="1267" y="1235"/>
                  </a:cubicBezTo>
                  <a:cubicBezTo>
                    <a:pt x="1896" y="1151"/>
                    <a:pt x="2367" y="809"/>
                    <a:pt x="2323" y="473"/>
                  </a:cubicBezTo>
                  <a:cubicBezTo>
                    <a:pt x="2284" y="189"/>
                    <a:pt x="1886" y="0"/>
                    <a:pt x="1383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4462;p69"/>
            <p:cNvSpPr/>
            <p:nvPr/>
          </p:nvSpPr>
          <p:spPr>
            <a:xfrm>
              <a:off x="1677950" y="2014500"/>
              <a:ext cx="59800" cy="67250"/>
            </a:xfrm>
            <a:custGeom>
              <a:avLst/>
              <a:gdLst/>
              <a:ahLst/>
              <a:cxnLst/>
              <a:rect l="l" t="t" r="r" b="b"/>
              <a:pathLst>
                <a:path w="2392" h="2690" extrusionOk="0">
                  <a:moveTo>
                    <a:pt x="1252" y="0"/>
                  </a:moveTo>
                  <a:cubicBezTo>
                    <a:pt x="787" y="0"/>
                    <a:pt x="259" y="216"/>
                    <a:pt x="137" y="1144"/>
                  </a:cubicBezTo>
                  <a:cubicBezTo>
                    <a:pt x="0" y="2190"/>
                    <a:pt x="609" y="2689"/>
                    <a:pt x="1259" y="2689"/>
                  </a:cubicBezTo>
                  <a:cubicBezTo>
                    <a:pt x="1685" y="2689"/>
                    <a:pt x="2130" y="2474"/>
                    <a:pt x="2392" y="2056"/>
                  </a:cubicBezTo>
                  <a:lnTo>
                    <a:pt x="2012" y="163"/>
                  </a:lnTo>
                  <a:cubicBezTo>
                    <a:pt x="2012" y="163"/>
                    <a:pt x="1656" y="0"/>
                    <a:pt x="1252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4463;p69"/>
            <p:cNvSpPr/>
            <p:nvPr/>
          </p:nvSpPr>
          <p:spPr>
            <a:xfrm>
              <a:off x="1688475" y="2028000"/>
              <a:ext cx="46775" cy="39250"/>
            </a:xfrm>
            <a:custGeom>
              <a:avLst/>
              <a:gdLst/>
              <a:ahLst/>
              <a:cxnLst/>
              <a:rect l="l" t="t" r="r" b="b"/>
              <a:pathLst>
                <a:path w="1871" h="1570" extrusionOk="0">
                  <a:moveTo>
                    <a:pt x="727" y="1"/>
                  </a:moveTo>
                  <a:cubicBezTo>
                    <a:pt x="695" y="1"/>
                    <a:pt x="662" y="3"/>
                    <a:pt x="629" y="7"/>
                  </a:cubicBezTo>
                  <a:cubicBezTo>
                    <a:pt x="258" y="59"/>
                    <a:pt x="23" y="375"/>
                    <a:pt x="13" y="389"/>
                  </a:cubicBezTo>
                  <a:cubicBezTo>
                    <a:pt x="0" y="404"/>
                    <a:pt x="5" y="426"/>
                    <a:pt x="20" y="437"/>
                  </a:cubicBezTo>
                  <a:cubicBezTo>
                    <a:pt x="26" y="442"/>
                    <a:pt x="33" y="444"/>
                    <a:pt x="40" y="444"/>
                  </a:cubicBezTo>
                  <a:cubicBezTo>
                    <a:pt x="51" y="444"/>
                    <a:pt x="62" y="439"/>
                    <a:pt x="69" y="430"/>
                  </a:cubicBezTo>
                  <a:cubicBezTo>
                    <a:pt x="71" y="427"/>
                    <a:pt x="298" y="123"/>
                    <a:pt x="639" y="76"/>
                  </a:cubicBezTo>
                  <a:cubicBezTo>
                    <a:pt x="668" y="72"/>
                    <a:pt x="697" y="70"/>
                    <a:pt x="726" y="70"/>
                  </a:cubicBezTo>
                  <a:cubicBezTo>
                    <a:pt x="895" y="70"/>
                    <a:pt x="1064" y="137"/>
                    <a:pt x="1230" y="267"/>
                  </a:cubicBezTo>
                  <a:cubicBezTo>
                    <a:pt x="1782" y="704"/>
                    <a:pt x="1343" y="1511"/>
                    <a:pt x="1339" y="1518"/>
                  </a:cubicBezTo>
                  <a:cubicBezTo>
                    <a:pt x="1330" y="1535"/>
                    <a:pt x="1337" y="1557"/>
                    <a:pt x="1354" y="1566"/>
                  </a:cubicBezTo>
                  <a:cubicBezTo>
                    <a:pt x="1358" y="1569"/>
                    <a:pt x="1362" y="1570"/>
                    <a:pt x="1368" y="1570"/>
                  </a:cubicBezTo>
                  <a:cubicBezTo>
                    <a:pt x="1381" y="1570"/>
                    <a:pt x="1395" y="1563"/>
                    <a:pt x="1399" y="1551"/>
                  </a:cubicBezTo>
                  <a:cubicBezTo>
                    <a:pt x="1404" y="1543"/>
                    <a:pt x="1871" y="684"/>
                    <a:pt x="1272" y="211"/>
                  </a:cubicBezTo>
                  <a:cubicBezTo>
                    <a:pt x="1095" y="72"/>
                    <a:pt x="912" y="1"/>
                    <a:pt x="727" y="1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4464;p69"/>
            <p:cNvSpPr/>
            <p:nvPr/>
          </p:nvSpPr>
          <p:spPr>
            <a:xfrm>
              <a:off x="1701600" y="2043125"/>
              <a:ext cx="26525" cy="7300"/>
            </a:xfrm>
            <a:custGeom>
              <a:avLst/>
              <a:gdLst/>
              <a:ahLst/>
              <a:cxnLst/>
              <a:rect l="l" t="t" r="r" b="b"/>
              <a:pathLst>
                <a:path w="1061" h="292" extrusionOk="0">
                  <a:moveTo>
                    <a:pt x="542" y="0"/>
                  </a:moveTo>
                  <a:cubicBezTo>
                    <a:pt x="266" y="0"/>
                    <a:pt x="27" y="147"/>
                    <a:pt x="24" y="149"/>
                  </a:cubicBezTo>
                  <a:cubicBezTo>
                    <a:pt x="6" y="160"/>
                    <a:pt x="1" y="180"/>
                    <a:pt x="11" y="197"/>
                  </a:cubicBezTo>
                  <a:cubicBezTo>
                    <a:pt x="18" y="207"/>
                    <a:pt x="29" y="212"/>
                    <a:pt x="39" y="213"/>
                  </a:cubicBezTo>
                  <a:cubicBezTo>
                    <a:pt x="46" y="213"/>
                    <a:pt x="53" y="212"/>
                    <a:pt x="61" y="207"/>
                  </a:cubicBezTo>
                  <a:cubicBezTo>
                    <a:pt x="64" y="206"/>
                    <a:pt x="286" y="70"/>
                    <a:pt x="539" y="70"/>
                  </a:cubicBezTo>
                  <a:cubicBezTo>
                    <a:pt x="693" y="70"/>
                    <a:pt x="858" y="120"/>
                    <a:pt x="994" y="279"/>
                  </a:cubicBezTo>
                  <a:cubicBezTo>
                    <a:pt x="1001" y="287"/>
                    <a:pt x="1011" y="292"/>
                    <a:pt x="1021" y="292"/>
                  </a:cubicBezTo>
                  <a:cubicBezTo>
                    <a:pt x="1029" y="292"/>
                    <a:pt x="1038" y="289"/>
                    <a:pt x="1044" y="283"/>
                  </a:cubicBezTo>
                  <a:cubicBezTo>
                    <a:pt x="1057" y="272"/>
                    <a:pt x="1060" y="248"/>
                    <a:pt x="1047" y="234"/>
                  </a:cubicBezTo>
                  <a:cubicBezTo>
                    <a:pt x="895" y="55"/>
                    <a:pt x="712" y="0"/>
                    <a:pt x="542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4465;p69"/>
            <p:cNvSpPr/>
            <p:nvPr/>
          </p:nvSpPr>
          <p:spPr>
            <a:xfrm>
              <a:off x="1776075" y="1975875"/>
              <a:ext cx="49425" cy="24775"/>
            </a:xfrm>
            <a:custGeom>
              <a:avLst/>
              <a:gdLst/>
              <a:ahLst/>
              <a:cxnLst/>
              <a:rect l="l" t="t" r="r" b="b"/>
              <a:pathLst>
                <a:path w="1977" h="991" extrusionOk="0">
                  <a:moveTo>
                    <a:pt x="1529" y="1"/>
                  </a:moveTo>
                  <a:cubicBezTo>
                    <a:pt x="1359" y="1"/>
                    <a:pt x="1116" y="60"/>
                    <a:pt x="765" y="210"/>
                  </a:cubicBezTo>
                  <a:cubicBezTo>
                    <a:pt x="0" y="536"/>
                    <a:pt x="323" y="872"/>
                    <a:pt x="323" y="872"/>
                  </a:cubicBezTo>
                  <a:cubicBezTo>
                    <a:pt x="397" y="953"/>
                    <a:pt x="500" y="990"/>
                    <a:pt x="633" y="990"/>
                  </a:cubicBezTo>
                  <a:cubicBezTo>
                    <a:pt x="816" y="990"/>
                    <a:pt x="1055" y="921"/>
                    <a:pt x="1354" y="800"/>
                  </a:cubicBezTo>
                  <a:cubicBezTo>
                    <a:pt x="1787" y="625"/>
                    <a:pt x="1977" y="375"/>
                    <a:pt x="1883" y="191"/>
                  </a:cubicBezTo>
                  <a:cubicBezTo>
                    <a:pt x="1827" y="82"/>
                    <a:pt x="1729" y="1"/>
                    <a:pt x="1529" y="1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4466;p69"/>
            <p:cNvSpPr/>
            <p:nvPr/>
          </p:nvSpPr>
          <p:spPr>
            <a:xfrm>
              <a:off x="1887900" y="1980800"/>
              <a:ext cx="47750" cy="30475"/>
            </a:xfrm>
            <a:custGeom>
              <a:avLst/>
              <a:gdLst/>
              <a:ahLst/>
              <a:cxnLst/>
              <a:rect l="l" t="t" r="r" b="b"/>
              <a:pathLst>
                <a:path w="1910" h="1219" extrusionOk="0">
                  <a:moveTo>
                    <a:pt x="365" y="0"/>
                  </a:moveTo>
                  <a:cubicBezTo>
                    <a:pt x="245" y="0"/>
                    <a:pt x="170" y="52"/>
                    <a:pt x="117" y="125"/>
                  </a:cubicBezTo>
                  <a:cubicBezTo>
                    <a:pt x="1" y="288"/>
                    <a:pt x="153" y="580"/>
                    <a:pt x="554" y="850"/>
                  </a:cubicBezTo>
                  <a:cubicBezTo>
                    <a:pt x="898" y="1086"/>
                    <a:pt x="1163" y="1219"/>
                    <a:pt x="1356" y="1219"/>
                  </a:cubicBezTo>
                  <a:cubicBezTo>
                    <a:pt x="1432" y="1219"/>
                    <a:pt x="1497" y="1198"/>
                    <a:pt x="1552" y="1155"/>
                  </a:cubicBezTo>
                  <a:cubicBezTo>
                    <a:pt x="1552" y="1155"/>
                    <a:pt x="1910" y="893"/>
                    <a:pt x="1206" y="396"/>
                  </a:cubicBezTo>
                  <a:cubicBezTo>
                    <a:pt x="793" y="104"/>
                    <a:pt x="534" y="0"/>
                    <a:pt x="36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4467;p69"/>
            <p:cNvSpPr/>
            <p:nvPr/>
          </p:nvSpPr>
          <p:spPr>
            <a:xfrm>
              <a:off x="1640000" y="1844125"/>
              <a:ext cx="355800" cy="180700"/>
            </a:xfrm>
            <a:custGeom>
              <a:avLst/>
              <a:gdLst/>
              <a:ahLst/>
              <a:cxnLst/>
              <a:rect l="l" t="t" r="r" b="b"/>
              <a:pathLst>
                <a:path w="14232" h="7228" extrusionOk="0">
                  <a:moveTo>
                    <a:pt x="5946" y="0"/>
                  </a:moveTo>
                  <a:cubicBezTo>
                    <a:pt x="4974" y="0"/>
                    <a:pt x="3968" y="315"/>
                    <a:pt x="2602" y="1259"/>
                  </a:cubicBezTo>
                  <a:cubicBezTo>
                    <a:pt x="187" y="2930"/>
                    <a:pt x="0" y="7227"/>
                    <a:pt x="1991" y="7227"/>
                  </a:cubicBezTo>
                  <a:cubicBezTo>
                    <a:pt x="2154" y="7227"/>
                    <a:pt x="2332" y="7198"/>
                    <a:pt x="2525" y="7137"/>
                  </a:cubicBezTo>
                  <a:cubicBezTo>
                    <a:pt x="2525" y="7137"/>
                    <a:pt x="7027" y="6177"/>
                    <a:pt x="8300" y="2663"/>
                  </a:cubicBezTo>
                  <a:cubicBezTo>
                    <a:pt x="8300" y="2663"/>
                    <a:pt x="11013" y="6597"/>
                    <a:pt x="12718" y="6597"/>
                  </a:cubicBezTo>
                  <a:cubicBezTo>
                    <a:pt x="12936" y="6597"/>
                    <a:pt x="13138" y="6533"/>
                    <a:pt x="13315" y="6388"/>
                  </a:cubicBezTo>
                  <a:cubicBezTo>
                    <a:pt x="13315" y="6388"/>
                    <a:pt x="14232" y="2728"/>
                    <a:pt x="11418" y="1160"/>
                  </a:cubicBezTo>
                  <a:cubicBezTo>
                    <a:pt x="10351" y="567"/>
                    <a:pt x="9402" y="475"/>
                    <a:pt x="8918" y="475"/>
                  </a:cubicBezTo>
                  <a:cubicBezTo>
                    <a:pt x="8702" y="475"/>
                    <a:pt x="8578" y="494"/>
                    <a:pt x="8578" y="494"/>
                  </a:cubicBezTo>
                  <a:cubicBezTo>
                    <a:pt x="7588" y="231"/>
                    <a:pt x="6780" y="0"/>
                    <a:pt x="5946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4468;p69"/>
            <p:cNvSpPr/>
            <p:nvPr/>
          </p:nvSpPr>
          <p:spPr>
            <a:xfrm>
              <a:off x="1640875" y="1891050"/>
              <a:ext cx="221925" cy="131950"/>
            </a:xfrm>
            <a:custGeom>
              <a:avLst/>
              <a:gdLst/>
              <a:ahLst/>
              <a:cxnLst/>
              <a:rect l="l" t="t" r="r" b="b"/>
              <a:pathLst>
                <a:path w="8877" h="5278" extrusionOk="0">
                  <a:moveTo>
                    <a:pt x="8805" y="1"/>
                  </a:moveTo>
                  <a:cubicBezTo>
                    <a:pt x="8229" y="1755"/>
                    <a:pt x="6979" y="3287"/>
                    <a:pt x="5376" y="4204"/>
                  </a:cubicBezTo>
                  <a:cubicBezTo>
                    <a:pt x="4232" y="4860"/>
                    <a:pt x="2907" y="5202"/>
                    <a:pt x="1585" y="5202"/>
                  </a:cubicBezTo>
                  <a:cubicBezTo>
                    <a:pt x="1058" y="5202"/>
                    <a:pt x="531" y="5148"/>
                    <a:pt x="16" y="5037"/>
                  </a:cubicBezTo>
                  <a:lnTo>
                    <a:pt x="1" y="5110"/>
                  </a:lnTo>
                  <a:cubicBezTo>
                    <a:pt x="321" y="5180"/>
                    <a:pt x="647" y="5228"/>
                    <a:pt x="975" y="5253"/>
                  </a:cubicBezTo>
                  <a:cubicBezTo>
                    <a:pt x="1178" y="5270"/>
                    <a:pt x="1382" y="5278"/>
                    <a:pt x="1587" y="5278"/>
                  </a:cubicBezTo>
                  <a:cubicBezTo>
                    <a:pt x="2921" y="5278"/>
                    <a:pt x="4259" y="4933"/>
                    <a:pt x="5413" y="4270"/>
                  </a:cubicBezTo>
                  <a:cubicBezTo>
                    <a:pt x="7030" y="3343"/>
                    <a:pt x="8293" y="1796"/>
                    <a:pt x="8876" y="24"/>
                  </a:cubicBezTo>
                  <a:lnTo>
                    <a:pt x="8805" y="1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4469;p69"/>
            <p:cNvSpPr/>
            <p:nvPr/>
          </p:nvSpPr>
          <p:spPr>
            <a:xfrm>
              <a:off x="1828625" y="1860400"/>
              <a:ext cx="134450" cy="155700"/>
            </a:xfrm>
            <a:custGeom>
              <a:avLst/>
              <a:gdLst/>
              <a:ahLst/>
              <a:cxnLst/>
              <a:rect l="l" t="t" r="r" b="b"/>
              <a:pathLst>
                <a:path w="5378" h="6228" extrusionOk="0">
                  <a:moveTo>
                    <a:pt x="75" y="0"/>
                  </a:moveTo>
                  <a:lnTo>
                    <a:pt x="1" y="15"/>
                  </a:lnTo>
                  <a:cubicBezTo>
                    <a:pt x="551" y="2828"/>
                    <a:pt x="2652" y="5267"/>
                    <a:pt x="5352" y="6228"/>
                  </a:cubicBezTo>
                  <a:lnTo>
                    <a:pt x="5377" y="6157"/>
                  </a:lnTo>
                  <a:cubicBezTo>
                    <a:pt x="2701" y="5206"/>
                    <a:pt x="619" y="2788"/>
                    <a:pt x="7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4470;p69"/>
            <p:cNvSpPr/>
            <p:nvPr/>
          </p:nvSpPr>
          <p:spPr>
            <a:xfrm>
              <a:off x="1861150" y="2265750"/>
              <a:ext cx="89300" cy="147300"/>
            </a:xfrm>
            <a:custGeom>
              <a:avLst/>
              <a:gdLst/>
              <a:ahLst/>
              <a:cxnLst/>
              <a:rect l="l" t="t" r="r" b="b"/>
              <a:pathLst>
                <a:path w="3572" h="5892" extrusionOk="0">
                  <a:moveTo>
                    <a:pt x="2268" y="1"/>
                  </a:moveTo>
                  <a:cubicBezTo>
                    <a:pt x="1759" y="1"/>
                    <a:pt x="0" y="5244"/>
                    <a:pt x="1530" y="5849"/>
                  </a:cubicBezTo>
                  <a:cubicBezTo>
                    <a:pt x="1603" y="5878"/>
                    <a:pt x="1675" y="5891"/>
                    <a:pt x="1744" y="5891"/>
                  </a:cubicBezTo>
                  <a:cubicBezTo>
                    <a:pt x="3130" y="5891"/>
                    <a:pt x="3572" y="327"/>
                    <a:pt x="2287" y="3"/>
                  </a:cubicBezTo>
                  <a:cubicBezTo>
                    <a:pt x="2281" y="1"/>
                    <a:pt x="2275" y="1"/>
                    <a:pt x="2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4471;p69"/>
            <p:cNvSpPr/>
            <p:nvPr/>
          </p:nvSpPr>
          <p:spPr>
            <a:xfrm>
              <a:off x="1746050" y="2265375"/>
              <a:ext cx="88750" cy="147375"/>
            </a:xfrm>
            <a:custGeom>
              <a:avLst/>
              <a:gdLst/>
              <a:ahLst/>
              <a:cxnLst/>
              <a:rect l="l" t="t" r="r" b="b"/>
              <a:pathLst>
                <a:path w="3550" h="5895" extrusionOk="0">
                  <a:moveTo>
                    <a:pt x="1306" y="0"/>
                  </a:moveTo>
                  <a:cubicBezTo>
                    <a:pt x="1300" y="0"/>
                    <a:pt x="1294" y="1"/>
                    <a:pt x="1288" y="3"/>
                  </a:cubicBezTo>
                  <a:cubicBezTo>
                    <a:pt x="0" y="322"/>
                    <a:pt x="416" y="5894"/>
                    <a:pt x="1802" y="5894"/>
                  </a:cubicBezTo>
                  <a:cubicBezTo>
                    <a:pt x="1871" y="5894"/>
                    <a:pt x="1941" y="5881"/>
                    <a:pt x="2014" y="5852"/>
                  </a:cubicBezTo>
                  <a:cubicBezTo>
                    <a:pt x="3549" y="5257"/>
                    <a:pt x="1816" y="0"/>
                    <a:pt x="1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4472;p69"/>
            <p:cNvSpPr/>
            <p:nvPr/>
          </p:nvSpPr>
          <p:spPr>
            <a:xfrm>
              <a:off x="1685450" y="2258475"/>
              <a:ext cx="152925" cy="116150"/>
            </a:xfrm>
            <a:custGeom>
              <a:avLst/>
              <a:gdLst/>
              <a:ahLst/>
              <a:cxnLst/>
              <a:rect l="l" t="t" r="r" b="b"/>
              <a:pathLst>
                <a:path w="6117" h="4646" extrusionOk="0">
                  <a:moveTo>
                    <a:pt x="6088" y="0"/>
                  </a:moveTo>
                  <a:cubicBezTo>
                    <a:pt x="4132" y="260"/>
                    <a:pt x="1044" y="997"/>
                    <a:pt x="1" y="1254"/>
                  </a:cubicBezTo>
                  <a:cubicBezTo>
                    <a:pt x="198" y="2394"/>
                    <a:pt x="543" y="3513"/>
                    <a:pt x="798" y="4645"/>
                  </a:cubicBezTo>
                  <a:cubicBezTo>
                    <a:pt x="3460" y="3909"/>
                    <a:pt x="6116" y="2100"/>
                    <a:pt x="6116" y="2100"/>
                  </a:cubicBezTo>
                  <a:lnTo>
                    <a:pt x="6088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4473;p69"/>
            <p:cNvSpPr/>
            <p:nvPr/>
          </p:nvSpPr>
          <p:spPr>
            <a:xfrm>
              <a:off x="1815400" y="2178900"/>
              <a:ext cx="34550" cy="135000"/>
            </a:xfrm>
            <a:custGeom>
              <a:avLst/>
              <a:gdLst/>
              <a:ahLst/>
              <a:cxnLst/>
              <a:rect l="l" t="t" r="r" b="b"/>
              <a:pathLst>
                <a:path w="1382" h="5400" extrusionOk="0">
                  <a:moveTo>
                    <a:pt x="1164" y="0"/>
                  </a:moveTo>
                  <a:cubicBezTo>
                    <a:pt x="1149" y="0"/>
                    <a:pt x="1131" y="12"/>
                    <a:pt x="1112" y="37"/>
                  </a:cubicBezTo>
                  <a:cubicBezTo>
                    <a:pt x="815" y="423"/>
                    <a:pt x="1" y="3448"/>
                    <a:pt x="1" y="3448"/>
                  </a:cubicBezTo>
                  <a:lnTo>
                    <a:pt x="703" y="5399"/>
                  </a:lnTo>
                  <a:cubicBezTo>
                    <a:pt x="703" y="5399"/>
                    <a:pt x="1313" y="5246"/>
                    <a:pt x="1347" y="4802"/>
                  </a:cubicBezTo>
                  <a:cubicBezTo>
                    <a:pt x="1380" y="4358"/>
                    <a:pt x="1188" y="2391"/>
                    <a:pt x="1188" y="2391"/>
                  </a:cubicBezTo>
                  <a:cubicBezTo>
                    <a:pt x="1188" y="2391"/>
                    <a:pt x="1382" y="0"/>
                    <a:pt x="1164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4474;p69"/>
            <p:cNvSpPr/>
            <p:nvPr/>
          </p:nvSpPr>
          <p:spPr>
            <a:xfrm>
              <a:off x="1850325" y="2258525"/>
              <a:ext cx="145575" cy="118100"/>
            </a:xfrm>
            <a:custGeom>
              <a:avLst/>
              <a:gdLst/>
              <a:ahLst/>
              <a:cxnLst/>
              <a:rect l="l" t="t" r="r" b="b"/>
              <a:pathLst>
                <a:path w="5823" h="4724" extrusionOk="0">
                  <a:moveTo>
                    <a:pt x="37" y="1"/>
                  </a:moveTo>
                  <a:lnTo>
                    <a:pt x="0" y="2099"/>
                  </a:lnTo>
                  <a:cubicBezTo>
                    <a:pt x="0" y="2099"/>
                    <a:pt x="2769" y="4009"/>
                    <a:pt x="5490" y="4724"/>
                  </a:cubicBezTo>
                  <a:cubicBezTo>
                    <a:pt x="5629" y="3550"/>
                    <a:pt x="5762" y="2365"/>
                    <a:pt x="5823" y="1211"/>
                  </a:cubicBezTo>
                  <a:cubicBezTo>
                    <a:pt x="4577" y="903"/>
                    <a:pt x="1832" y="248"/>
                    <a:pt x="37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4475;p69"/>
            <p:cNvSpPr/>
            <p:nvPr/>
          </p:nvSpPr>
          <p:spPr>
            <a:xfrm>
              <a:off x="1838850" y="2178875"/>
              <a:ext cx="34625" cy="135025"/>
            </a:xfrm>
            <a:custGeom>
              <a:avLst/>
              <a:gdLst/>
              <a:ahLst/>
              <a:cxnLst/>
              <a:rect l="l" t="t" r="r" b="b"/>
              <a:pathLst>
                <a:path w="1385" h="5401" extrusionOk="0">
                  <a:moveTo>
                    <a:pt x="239" y="1"/>
                  </a:moveTo>
                  <a:cubicBezTo>
                    <a:pt x="23" y="1"/>
                    <a:pt x="203" y="2391"/>
                    <a:pt x="203" y="2391"/>
                  </a:cubicBezTo>
                  <a:cubicBezTo>
                    <a:pt x="203" y="2391"/>
                    <a:pt x="1" y="4357"/>
                    <a:pt x="32" y="4800"/>
                  </a:cubicBezTo>
                  <a:cubicBezTo>
                    <a:pt x="64" y="5244"/>
                    <a:pt x="672" y="5400"/>
                    <a:pt x="672" y="5400"/>
                  </a:cubicBezTo>
                  <a:lnTo>
                    <a:pt x="1385" y="3454"/>
                  </a:lnTo>
                  <a:cubicBezTo>
                    <a:pt x="1385" y="3454"/>
                    <a:pt x="586" y="425"/>
                    <a:pt x="291" y="38"/>
                  </a:cubicBezTo>
                  <a:cubicBezTo>
                    <a:pt x="272" y="13"/>
                    <a:pt x="255" y="1"/>
                    <a:pt x="23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4476;p69"/>
            <p:cNvSpPr/>
            <p:nvPr/>
          </p:nvSpPr>
          <p:spPr>
            <a:xfrm>
              <a:off x="1842225" y="2186025"/>
              <a:ext cx="4350" cy="110300"/>
            </a:xfrm>
            <a:custGeom>
              <a:avLst/>
              <a:gdLst/>
              <a:ahLst/>
              <a:cxnLst/>
              <a:rect l="l" t="t" r="r" b="b"/>
              <a:pathLst>
                <a:path w="174" h="4412" extrusionOk="0">
                  <a:moveTo>
                    <a:pt x="14" y="1"/>
                  </a:moveTo>
                  <a:lnTo>
                    <a:pt x="1" y="4411"/>
                  </a:lnTo>
                  <a:lnTo>
                    <a:pt x="160" y="4411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4477;p69"/>
            <p:cNvSpPr/>
            <p:nvPr/>
          </p:nvSpPr>
          <p:spPr>
            <a:xfrm>
              <a:off x="1635650" y="2264850"/>
              <a:ext cx="160225" cy="156000"/>
            </a:xfrm>
            <a:custGeom>
              <a:avLst/>
              <a:gdLst/>
              <a:ahLst/>
              <a:cxnLst/>
              <a:rect l="l" t="t" r="r" b="b"/>
              <a:pathLst>
                <a:path w="6409" h="6240" extrusionOk="0">
                  <a:moveTo>
                    <a:pt x="5704" y="0"/>
                  </a:moveTo>
                  <a:cubicBezTo>
                    <a:pt x="5400" y="67"/>
                    <a:pt x="1468" y="645"/>
                    <a:pt x="673" y="1709"/>
                  </a:cubicBezTo>
                  <a:cubicBezTo>
                    <a:pt x="1" y="2603"/>
                    <a:pt x="221" y="6161"/>
                    <a:pt x="222" y="6161"/>
                  </a:cubicBezTo>
                  <a:cubicBezTo>
                    <a:pt x="222" y="6161"/>
                    <a:pt x="222" y="6161"/>
                    <a:pt x="222" y="6161"/>
                  </a:cubicBezTo>
                  <a:cubicBezTo>
                    <a:pt x="980" y="6217"/>
                    <a:pt x="1683" y="6239"/>
                    <a:pt x="2322" y="6239"/>
                  </a:cubicBezTo>
                  <a:cubicBezTo>
                    <a:pt x="4870" y="6239"/>
                    <a:pt x="6409" y="5883"/>
                    <a:pt x="6409" y="5883"/>
                  </a:cubicBezTo>
                  <a:cubicBezTo>
                    <a:pt x="4576" y="5182"/>
                    <a:pt x="5704" y="0"/>
                    <a:pt x="5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4478;p69"/>
            <p:cNvSpPr/>
            <p:nvPr/>
          </p:nvSpPr>
          <p:spPr>
            <a:xfrm>
              <a:off x="1899975" y="2265225"/>
              <a:ext cx="117100" cy="156400"/>
            </a:xfrm>
            <a:custGeom>
              <a:avLst/>
              <a:gdLst/>
              <a:ahLst/>
              <a:cxnLst/>
              <a:rect l="l" t="t" r="r" b="b"/>
              <a:pathLst>
                <a:path w="4684" h="6256" extrusionOk="0">
                  <a:moveTo>
                    <a:pt x="736" y="0"/>
                  </a:moveTo>
                  <a:cubicBezTo>
                    <a:pt x="736" y="1"/>
                    <a:pt x="1836" y="5188"/>
                    <a:pt x="0" y="5880"/>
                  </a:cubicBezTo>
                  <a:cubicBezTo>
                    <a:pt x="0" y="5880"/>
                    <a:pt x="1592" y="6256"/>
                    <a:pt x="4219" y="6256"/>
                  </a:cubicBezTo>
                  <a:cubicBezTo>
                    <a:pt x="4370" y="6256"/>
                    <a:pt x="4525" y="6255"/>
                    <a:pt x="4683" y="6252"/>
                  </a:cubicBezTo>
                  <a:cubicBezTo>
                    <a:pt x="3935" y="4443"/>
                    <a:pt x="3724" y="2437"/>
                    <a:pt x="3224" y="535"/>
                  </a:cubicBezTo>
                  <a:cubicBezTo>
                    <a:pt x="2047" y="218"/>
                    <a:pt x="895" y="37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479;p69"/>
            <p:cNvSpPr/>
            <p:nvPr/>
          </p:nvSpPr>
          <p:spPr>
            <a:xfrm>
              <a:off x="1748875" y="2268050"/>
              <a:ext cx="23675" cy="146475"/>
            </a:xfrm>
            <a:custGeom>
              <a:avLst/>
              <a:gdLst/>
              <a:ahLst/>
              <a:cxnLst/>
              <a:rect l="l" t="t" r="r" b="b"/>
              <a:pathLst>
                <a:path w="947" h="5859" extrusionOk="0">
                  <a:moveTo>
                    <a:pt x="555" y="0"/>
                  </a:moveTo>
                  <a:cubicBezTo>
                    <a:pt x="536" y="0"/>
                    <a:pt x="519" y="11"/>
                    <a:pt x="511" y="30"/>
                  </a:cubicBezTo>
                  <a:cubicBezTo>
                    <a:pt x="323" y="496"/>
                    <a:pt x="201" y="983"/>
                    <a:pt x="116" y="1476"/>
                  </a:cubicBezTo>
                  <a:cubicBezTo>
                    <a:pt x="39" y="1970"/>
                    <a:pt x="0" y="2473"/>
                    <a:pt x="21" y="2975"/>
                  </a:cubicBezTo>
                  <a:cubicBezTo>
                    <a:pt x="32" y="3478"/>
                    <a:pt x="113" y="3978"/>
                    <a:pt x="247" y="4462"/>
                  </a:cubicBezTo>
                  <a:lnTo>
                    <a:pt x="359" y="4823"/>
                  </a:lnTo>
                  <a:cubicBezTo>
                    <a:pt x="403" y="4940"/>
                    <a:pt x="453" y="5055"/>
                    <a:pt x="503" y="5170"/>
                  </a:cubicBezTo>
                  <a:lnTo>
                    <a:pt x="576" y="5343"/>
                  </a:lnTo>
                  <a:lnTo>
                    <a:pt x="668" y="5508"/>
                  </a:lnTo>
                  <a:lnTo>
                    <a:pt x="851" y="5835"/>
                  </a:lnTo>
                  <a:cubicBezTo>
                    <a:pt x="860" y="5850"/>
                    <a:pt x="877" y="5859"/>
                    <a:pt x="893" y="5859"/>
                  </a:cubicBezTo>
                  <a:cubicBezTo>
                    <a:pt x="900" y="5859"/>
                    <a:pt x="906" y="5857"/>
                    <a:pt x="912" y="5854"/>
                  </a:cubicBezTo>
                  <a:cubicBezTo>
                    <a:pt x="936" y="5844"/>
                    <a:pt x="946" y="5816"/>
                    <a:pt x="934" y="5793"/>
                  </a:cubicBezTo>
                  <a:lnTo>
                    <a:pt x="932" y="5787"/>
                  </a:lnTo>
                  <a:lnTo>
                    <a:pt x="773" y="5456"/>
                  </a:lnTo>
                  <a:lnTo>
                    <a:pt x="694" y="5290"/>
                  </a:lnTo>
                  <a:lnTo>
                    <a:pt x="630" y="5118"/>
                  </a:lnTo>
                  <a:cubicBezTo>
                    <a:pt x="591" y="5003"/>
                    <a:pt x="544" y="4890"/>
                    <a:pt x="505" y="4773"/>
                  </a:cubicBezTo>
                  <a:lnTo>
                    <a:pt x="410" y="4420"/>
                  </a:lnTo>
                  <a:cubicBezTo>
                    <a:pt x="300" y="3944"/>
                    <a:pt x="222" y="3458"/>
                    <a:pt x="216" y="2969"/>
                  </a:cubicBezTo>
                  <a:cubicBezTo>
                    <a:pt x="207" y="2480"/>
                    <a:pt x="230" y="1990"/>
                    <a:pt x="299" y="1504"/>
                  </a:cubicBezTo>
                  <a:cubicBezTo>
                    <a:pt x="365" y="1019"/>
                    <a:pt x="463" y="533"/>
                    <a:pt x="598" y="63"/>
                  </a:cubicBezTo>
                  <a:lnTo>
                    <a:pt x="601" y="61"/>
                  </a:lnTo>
                  <a:cubicBezTo>
                    <a:pt x="607" y="37"/>
                    <a:pt x="596" y="12"/>
                    <a:pt x="573" y="4"/>
                  </a:cubicBezTo>
                  <a:cubicBezTo>
                    <a:pt x="567" y="1"/>
                    <a:pt x="561" y="0"/>
                    <a:pt x="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4480;p69"/>
            <p:cNvSpPr/>
            <p:nvPr/>
          </p:nvSpPr>
          <p:spPr>
            <a:xfrm>
              <a:off x="1733650" y="2270400"/>
              <a:ext cx="23700" cy="146500"/>
            </a:xfrm>
            <a:custGeom>
              <a:avLst/>
              <a:gdLst/>
              <a:ahLst/>
              <a:cxnLst/>
              <a:rect l="l" t="t" r="r" b="b"/>
              <a:pathLst>
                <a:path w="948" h="5860" extrusionOk="0">
                  <a:moveTo>
                    <a:pt x="556" y="1"/>
                  </a:moveTo>
                  <a:cubicBezTo>
                    <a:pt x="537" y="1"/>
                    <a:pt x="520" y="12"/>
                    <a:pt x="512" y="31"/>
                  </a:cubicBezTo>
                  <a:cubicBezTo>
                    <a:pt x="324" y="497"/>
                    <a:pt x="202" y="984"/>
                    <a:pt x="117" y="1477"/>
                  </a:cubicBezTo>
                  <a:cubicBezTo>
                    <a:pt x="40" y="1972"/>
                    <a:pt x="1" y="2474"/>
                    <a:pt x="22" y="2977"/>
                  </a:cubicBezTo>
                  <a:cubicBezTo>
                    <a:pt x="33" y="3479"/>
                    <a:pt x="114" y="3979"/>
                    <a:pt x="248" y="4463"/>
                  </a:cubicBezTo>
                  <a:lnTo>
                    <a:pt x="360" y="4824"/>
                  </a:lnTo>
                  <a:cubicBezTo>
                    <a:pt x="404" y="4941"/>
                    <a:pt x="454" y="5056"/>
                    <a:pt x="504" y="5172"/>
                  </a:cubicBezTo>
                  <a:lnTo>
                    <a:pt x="577" y="5344"/>
                  </a:lnTo>
                  <a:lnTo>
                    <a:pt x="669" y="5509"/>
                  </a:lnTo>
                  <a:lnTo>
                    <a:pt x="852" y="5837"/>
                  </a:lnTo>
                  <a:cubicBezTo>
                    <a:pt x="861" y="5851"/>
                    <a:pt x="877" y="5860"/>
                    <a:pt x="893" y="5860"/>
                  </a:cubicBezTo>
                  <a:cubicBezTo>
                    <a:pt x="900" y="5860"/>
                    <a:pt x="907" y="5858"/>
                    <a:pt x="913" y="5855"/>
                  </a:cubicBezTo>
                  <a:cubicBezTo>
                    <a:pt x="937" y="5845"/>
                    <a:pt x="947" y="5817"/>
                    <a:pt x="935" y="5793"/>
                  </a:cubicBezTo>
                  <a:lnTo>
                    <a:pt x="933" y="5788"/>
                  </a:lnTo>
                  <a:lnTo>
                    <a:pt x="774" y="5456"/>
                  </a:lnTo>
                  <a:lnTo>
                    <a:pt x="695" y="5292"/>
                  </a:lnTo>
                  <a:lnTo>
                    <a:pt x="631" y="5118"/>
                  </a:lnTo>
                  <a:cubicBezTo>
                    <a:pt x="591" y="5004"/>
                    <a:pt x="545" y="4891"/>
                    <a:pt x="506" y="4775"/>
                  </a:cubicBezTo>
                  <a:lnTo>
                    <a:pt x="411" y="4421"/>
                  </a:lnTo>
                  <a:cubicBezTo>
                    <a:pt x="301" y="3946"/>
                    <a:pt x="223" y="3459"/>
                    <a:pt x="217" y="2970"/>
                  </a:cubicBezTo>
                  <a:cubicBezTo>
                    <a:pt x="208" y="2482"/>
                    <a:pt x="231" y="1991"/>
                    <a:pt x="300" y="1505"/>
                  </a:cubicBezTo>
                  <a:cubicBezTo>
                    <a:pt x="366" y="1020"/>
                    <a:pt x="464" y="534"/>
                    <a:pt x="599" y="65"/>
                  </a:cubicBezTo>
                  <a:lnTo>
                    <a:pt x="602" y="61"/>
                  </a:lnTo>
                  <a:cubicBezTo>
                    <a:pt x="608" y="39"/>
                    <a:pt x="597" y="14"/>
                    <a:pt x="574" y="5"/>
                  </a:cubicBezTo>
                  <a:cubicBezTo>
                    <a:pt x="568" y="2"/>
                    <a:pt x="562" y="1"/>
                    <a:pt x="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4481;p69"/>
            <p:cNvSpPr/>
            <p:nvPr/>
          </p:nvSpPr>
          <p:spPr>
            <a:xfrm>
              <a:off x="1641150" y="2411700"/>
              <a:ext cx="154750" cy="13450"/>
            </a:xfrm>
            <a:custGeom>
              <a:avLst/>
              <a:gdLst/>
              <a:ahLst/>
              <a:cxnLst/>
              <a:rect l="l" t="t" r="r" b="b"/>
              <a:pathLst>
                <a:path w="6190" h="538" extrusionOk="0">
                  <a:moveTo>
                    <a:pt x="6184" y="0"/>
                  </a:moveTo>
                  <a:cubicBezTo>
                    <a:pt x="5677" y="104"/>
                    <a:pt x="5163" y="170"/>
                    <a:pt x="4649" y="223"/>
                  </a:cubicBezTo>
                  <a:cubicBezTo>
                    <a:pt x="4135" y="274"/>
                    <a:pt x="3619" y="307"/>
                    <a:pt x="3102" y="326"/>
                  </a:cubicBezTo>
                  <a:cubicBezTo>
                    <a:pt x="2734" y="339"/>
                    <a:pt x="2365" y="348"/>
                    <a:pt x="1997" y="348"/>
                  </a:cubicBezTo>
                  <a:cubicBezTo>
                    <a:pt x="1848" y="348"/>
                    <a:pt x="1700" y="347"/>
                    <a:pt x="1551" y="343"/>
                  </a:cubicBezTo>
                  <a:cubicBezTo>
                    <a:pt x="1292" y="341"/>
                    <a:pt x="1034" y="328"/>
                    <a:pt x="775" y="320"/>
                  </a:cubicBezTo>
                  <a:cubicBezTo>
                    <a:pt x="518" y="308"/>
                    <a:pt x="259" y="290"/>
                    <a:pt x="1" y="276"/>
                  </a:cubicBezTo>
                  <a:lnTo>
                    <a:pt x="0" y="297"/>
                  </a:lnTo>
                  <a:cubicBezTo>
                    <a:pt x="257" y="351"/>
                    <a:pt x="515" y="386"/>
                    <a:pt x="772" y="427"/>
                  </a:cubicBezTo>
                  <a:cubicBezTo>
                    <a:pt x="1030" y="455"/>
                    <a:pt x="1288" y="490"/>
                    <a:pt x="1548" y="503"/>
                  </a:cubicBezTo>
                  <a:cubicBezTo>
                    <a:pt x="1873" y="529"/>
                    <a:pt x="2198" y="538"/>
                    <a:pt x="2524" y="538"/>
                  </a:cubicBezTo>
                  <a:cubicBezTo>
                    <a:pt x="2719" y="538"/>
                    <a:pt x="2914" y="535"/>
                    <a:pt x="3109" y="530"/>
                  </a:cubicBezTo>
                  <a:cubicBezTo>
                    <a:pt x="3370" y="514"/>
                    <a:pt x="3630" y="503"/>
                    <a:pt x="3891" y="478"/>
                  </a:cubicBezTo>
                  <a:cubicBezTo>
                    <a:pt x="4020" y="465"/>
                    <a:pt x="4150" y="453"/>
                    <a:pt x="4279" y="436"/>
                  </a:cubicBezTo>
                  <a:cubicBezTo>
                    <a:pt x="4410" y="422"/>
                    <a:pt x="4539" y="405"/>
                    <a:pt x="4668" y="383"/>
                  </a:cubicBezTo>
                  <a:cubicBezTo>
                    <a:pt x="5183" y="305"/>
                    <a:pt x="5695" y="194"/>
                    <a:pt x="6190" y="21"/>
                  </a:cubicBezTo>
                  <a:lnTo>
                    <a:pt x="6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4482;p69"/>
            <p:cNvSpPr/>
            <p:nvPr/>
          </p:nvSpPr>
          <p:spPr>
            <a:xfrm>
              <a:off x="1899925" y="2411975"/>
              <a:ext cx="117150" cy="9925"/>
            </a:xfrm>
            <a:custGeom>
              <a:avLst/>
              <a:gdLst/>
              <a:ahLst/>
              <a:cxnLst/>
              <a:rect l="l" t="t" r="r" b="b"/>
              <a:pathLst>
                <a:path w="4686" h="397" extrusionOk="0">
                  <a:moveTo>
                    <a:pt x="5" y="1"/>
                  </a:moveTo>
                  <a:lnTo>
                    <a:pt x="0" y="19"/>
                  </a:lnTo>
                  <a:cubicBezTo>
                    <a:pt x="384" y="104"/>
                    <a:pt x="771" y="163"/>
                    <a:pt x="1161" y="216"/>
                  </a:cubicBezTo>
                  <a:cubicBezTo>
                    <a:pt x="1549" y="266"/>
                    <a:pt x="1940" y="306"/>
                    <a:pt x="2331" y="337"/>
                  </a:cubicBezTo>
                  <a:cubicBezTo>
                    <a:pt x="2723" y="362"/>
                    <a:pt x="3115" y="382"/>
                    <a:pt x="3507" y="390"/>
                  </a:cubicBezTo>
                  <a:cubicBezTo>
                    <a:pt x="3697" y="395"/>
                    <a:pt x="3887" y="396"/>
                    <a:pt x="4077" y="396"/>
                  </a:cubicBezTo>
                  <a:cubicBezTo>
                    <a:pt x="4280" y="396"/>
                    <a:pt x="4482" y="394"/>
                    <a:pt x="4685" y="391"/>
                  </a:cubicBezTo>
                  <a:lnTo>
                    <a:pt x="4685" y="371"/>
                  </a:lnTo>
                  <a:cubicBezTo>
                    <a:pt x="4292" y="309"/>
                    <a:pt x="3902" y="263"/>
                    <a:pt x="3512" y="230"/>
                  </a:cubicBezTo>
                  <a:cubicBezTo>
                    <a:pt x="3319" y="210"/>
                    <a:pt x="3124" y="200"/>
                    <a:pt x="2929" y="180"/>
                  </a:cubicBezTo>
                  <a:lnTo>
                    <a:pt x="2347" y="137"/>
                  </a:lnTo>
                  <a:lnTo>
                    <a:pt x="1764" y="95"/>
                  </a:lnTo>
                  <a:lnTo>
                    <a:pt x="1181" y="59"/>
                  </a:lnTo>
                  <a:lnTo>
                    <a:pt x="596" y="25"/>
                  </a:lnTo>
                  <a:cubicBezTo>
                    <a:pt x="399" y="23"/>
                    <a:pt x="204" y="5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4483;p69"/>
            <p:cNvSpPr/>
            <p:nvPr/>
          </p:nvSpPr>
          <p:spPr>
            <a:xfrm>
              <a:off x="1922250" y="2266875"/>
              <a:ext cx="24100" cy="146475"/>
            </a:xfrm>
            <a:custGeom>
              <a:avLst/>
              <a:gdLst/>
              <a:ahLst/>
              <a:cxnLst/>
              <a:rect l="l" t="t" r="r" b="b"/>
              <a:pathLst>
                <a:path w="964" h="5859" extrusionOk="0">
                  <a:moveTo>
                    <a:pt x="420" y="1"/>
                  </a:moveTo>
                  <a:cubicBezTo>
                    <a:pt x="416" y="1"/>
                    <a:pt x="412" y="1"/>
                    <a:pt x="408" y="3"/>
                  </a:cubicBezTo>
                  <a:cubicBezTo>
                    <a:pt x="383" y="10"/>
                    <a:pt x="370" y="37"/>
                    <a:pt x="376" y="61"/>
                  </a:cubicBezTo>
                  <a:lnTo>
                    <a:pt x="377" y="63"/>
                  </a:lnTo>
                  <a:cubicBezTo>
                    <a:pt x="510" y="535"/>
                    <a:pt x="605" y="1021"/>
                    <a:pt x="667" y="1506"/>
                  </a:cubicBezTo>
                  <a:cubicBezTo>
                    <a:pt x="735" y="1991"/>
                    <a:pt x="756" y="2483"/>
                    <a:pt x="744" y="2971"/>
                  </a:cubicBezTo>
                  <a:cubicBezTo>
                    <a:pt x="736" y="3462"/>
                    <a:pt x="655" y="3944"/>
                    <a:pt x="543" y="4421"/>
                  </a:cubicBezTo>
                  <a:lnTo>
                    <a:pt x="445" y="4773"/>
                  </a:lnTo>
                  <a:cubicBezTo>
                    <a:pt x="406" y="4888"/>
                    <a:pt x="358" y="5001"/>
                    <a:pt x="318" y="5117"/>
                  </a:cubicBezTo>
                  <a:lnTo>
                    <a:pt x="254" y="5289"/>
                  </a:lnTo>
                  <a:lnTo>
                    <a:pt x="173" y="5454"/>
                  </a:lnTo>
                  <a:lnTo>
                    <a:pt x="13" y="5787"/>
                  </a:lnTo>
                  <a:lnTo>
                    <a:pt x="11" y="5792"/>
                  </a:lnTo>
                  <a:cubicBezTo>
                    <a:pt x="1" y="5814"/>
                    <a:pt x="9" y="5840"/>
                    <a:pt x="31" y="5852"/>
                  </a:cubicBezTo>
                  <a:cubicBezTo>
                    <a:pt x="38" y="5856"/>
                    <a:pt x="46" y="5858"/>
                    <a:pt x="53" y="5858"/>
                  </a:cubicBezTo>
                  <a:cubicBezTo>
                    <a:pt x="70" y="5858"/>
                    <a:pt x="86" y="5849"/>
                    <a:pt x="94" y="5834"/>
                  </a:cubicBezTo>
                  <a:lnTo>
                    <a:pt x="280" y="5509"/>
                  </a:lnTo>
                  <a:lnTo>
                    <a:pt x="372" y="5344"/>
                  </a:lnTo>
                  <a:lnTo>
                    <a:pt x="447" y="5171"/>
                  </a:lnTo>
                  <a:cubicBezTo>
                    <a:pt x="495" y="5055"/>
                    <a:pt x="547" y="4940"/>
                    <a:pt x="592" y="4823"/>
                  </a:cubicBezTo>
                  <a:lnTo>
                    <a:pt x="706" y="4464"/>
                  </a:lnTo>
                  <a:cubicBezTo>
                    <a:pt x="842" y="3980"/>
                    <a:pt x="926" y="3481"/>
                    <a:pt x="939" y="2979"/>
                  </a:cubicBezTo>
                  <a:cubicBezTo>
                    <a:pt x="963" y="2477"/>
                    <a:pt x="927" y="1974"/>
                    <a:pt x="852" y="1479"/>
                  </a:cubicBezTo>
                  <a:cubicBezTo>
                    <a:pt x="769" y="986"/>
                    <a:pt x="651" y="499"/>
                    <a:pt x="464" y="31"/>
                  </a:cubicBezTo>
                  <a:cubicBezTo>
                    <a:pt x="457" y="13"/>
                    <a:pt x="440" y="1"/>
                    <a:pt x="4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4484;p69"/>
            <p:cNvSpPr/>
            <p:nvPr/>
          </p:nvSpPr>
          <p:spPr>
            <a:xfrm>
              <a:off x="1937450" y="2269325"/>
              <a:ext cx="24100" cy="146475"/>
            </a:xfrm>
            <a:custGeom>
              <a:avLst/>
              <a:gdLst/>
              <a:ahLst/>
              <a:cxnLst/>
              <a:rect l="l" t="t" r="r" b="b"/>
              <a:pathLst>
                <a:path w="964" h="5859" extrusionOk="0">
                  <a:moveTo>
                    <a:pt x="420" y="1"/>
                  </a:moveTo>
                  <a:cubicBezTo>
                    <a:pt x="416" y="1"/>
                    <a:pt x="412" y="1"/>
                    <a:pt x="408" y="2"/>
                  </a:cubicBezTo>
                  <a:cubicBezTo>
                    <a:pt x="383" y="10"/>
                    <a:pt x="369" y="36"/>
                    <a:pt x="376" y="61"/>
                  </a:cubicBezTo>
                  <a:lnTo>
                    <a:pt x="377" y="63"/>
                  </a:lnTo>
                  <a:cubicBezTo>
                    <a:pt x="510" y="535"/>
                    <a:pt x="605" y="1021"/>
                    <a:pt x="667" y="1506"/>
                  </a:cubicBezTo>
                  <a:cubicBezTo>
                    <a:pt x="735" y="1991"/>
                    <a:pt x="755" y="2483"/>
                    <a:pt x="744" y="2970"/>
                  </a:cubicBezTo>
                  <a:cubicBezTo>
                    <a:pt x="736" y="3462"/>
                    <a:pt x="655" y="3946"/>
                    <a:pt x="543" y="4420"/>
                  </a:cubicBezTo>
                  <a:lnTo>
                    <a:pt x="445" y="4773"/>
                  </a:lnTo>
                  <a:cubicBezTo>
                    <a:pt x="406" y="4889"/>
                    <a:pt x="358" y="5001"/>
                    <a:pt x="317" y="5117"/>
                  </a:cubicBezTo>
                  <a:lnTo>
                    <a:pt x="254" y="5289"/>
                  </a:lnTo>
                  <a:lnTo>
                    <a:pt x="173" y="5454"/>
                  </a:lnTo>
                  <a:lnTo>
                    <a:pt x="13" y="5787"/>
                  </a:lnTo>
                  <a:lnTo>
                    <a:pt x="11" y="5792"/>
                  </a:lnTo>
                  <a:cubicBezTo>
                    <a:pt x="1" y="5814"/>
                    <a:pt x="8" y="5839"/>
                    <a:pt x="31" y="5852"/>
                  </a:cubicBezTo>
                  <a:cubicBezTo>
                    <a:pt x="38" y="5856"/>
                    <a:pt x="46" y="5858"/>
                    <a:pt x="53" y="5858"/>
                  </a:cubicBezTo>
                  <a:cubicBezTo>
                    <a:pt x="70" y="5858"/>
                    <a:pt x="86" y="5849"/>
                    <a:pt x="94" y="5834"/>
                  </a:cubicBezTo>
                  <a:lnTo>
                    <a:pt x="280" y="5509"/>
                  </a:lnTo>
                  <a:lnTo>
                    <a:pt x="372" y="5344"/>
                  </a:lnTo>
                  <a:lnTo>
                    <a:pt x="446" y="5171"/>
                  </a:lnTo>
                  <a:cubicBezTo>
                    <a:pt x="495" y="5055"/>
                    <a:pt x="547" y="4941"/>
                    <a:pt x="592" y="4823"/>
                  </a:cubicBezTo>
                  <a:lnTo>
                    <a:pt x="706" y="4464"/>
                  </a:lnTo>
                  <a:cubicBezTo>
                    <a:pt x="842" y="3980"/>
                    <a:pt x="926" y="3481"/>
                    <a:pt x="940" y="2979"/>
                  </a:cubicBezTo>
                  <a:cubicBezTo>
                    <a:pt x="963" y="2478"/>
                    <a:pt x="927" y="1974"/>
                    <a:pt x="852" y="1479"/>
                  </a:cubicBezTo>
                  <a:cubicBezTo>
                    <a:pt x="769" y="986"/>
                    <a:pt x="651" y="499"/>
                    <a:pt x="464" y="31"/>
                  </a:cubicBezTo>
                  <a:cubicBezTo>
                    <a:pt x="458" y="13"/>
                    <a:pt x="440" y="1"/>
                    <a:pt x="420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4485;p69"/>
            <p:cNvSpPr/>
            <p:nvPr/>
          </p:nvSpPr>
          <p:spPr>
            <a:xfrm>
              <a:off x="1709225" y="1855450"/>
              <a:ext cx="278350" cy="163775"/>
            </a:xfrm>
            <a:custGeom>
              <a:avLst/>
              <a:gdLst/>
              <a:ahLst/>
              <a:cxnLst/>
              <a:rect l="l" t="t" r="r" b="b"/>
              <a:pathLst>
                <a:path w="11134" h="6551" extrusionOk="0">
                  <a:moveTo>
                    <a:pt x="4361" y="0"/>
                  </a:moveTo>
                  <a:cubicBezTo>
                    <a:pt x="4359" y="0"/>
                    <a:pt x="0" y="1975"/>
                    <a:pt x="122" y="4536"/>
                  </a:cubicBezTo>
                  <a:cubicBezTo>
                    <a:pt x="122" y="4536"/>
                    <a:pt x="2813" y="2673"/>
                    <a:pt x="5827" y="2629"/>
                  </a:cubicBezTo>
                  <a:cubicBezTo>
                    <a:pt x="5852" y="2629"/>
                    <a:pt x="5877" y="2629"/>
                    <a:pt x="5902" y="2629"/>
                  </a:cubicBezTo>
                  <a:cubicBezTo>
                    <a:pt x="9627" y="2629"/>
                    <a:pt x="11133" y="6551"/>
                    <a:pt x="11133" y="6551"/>
                  </a:cubicBezTo>
                  <a:lnTo>
                    <a:pt x="9865" y="1295"/>
                  </a:lnTo>
                  <a:lnTo>
                    <a:pt x="4361" y="0"/>
                  </a:lnTo>
                  <a:cubicBezTo>
                    <a:pt x="4361" y="0"/>
                    <a:pt x="4361" y="0"/>
                    <a:pt x="4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4486;p69"/>
            <p:cNvSpPr/>
            <p:nvPr/>
          </p:nvSpPr>
          <p:spPr>
            <a:xfrm>
              <a:off x="1488000" y="1824925"/>
              <a:ext cx="590125" cy="1027300"/>
            </a:xfrm>
            <a:custGeom>
              <a:avLst/>
              <a:gdLst/>
              <a:ahLst/>
              <a:cxnLst/>
              <a:rect l="l" t="t" r="r" b="b"/>
              <a:pathLst>
                <a:path w="23605" h="41092" extrusionOk="0">
                  <a:moveTo>
                    <a:pt x="12599" y="1"/>
                  </a:moveTo>
                  <a:cubicBezTo>
                    <a:pt x="7495" y="1"/>
                    <a:pt x="5672" y="4165"/>
                    <a:pt x="5212" y="6416"/>
                  </a:cubicBezTo>
                  <a:cubicBezTo>
                    <a:pt x="4726" y="8802"/>
                    <a:pt x="3490" y="14856"/>
                    <a:pt x="2109" y="19614"/>
                  </a:cubicBezTo>
                  <a:cubicBezTo>
                    <a:pt x="726" y="24372"/>
                    <a:pt x="1" y="31995"/>
                    <a:pt x="247" y="33961"/>
                  </a:cubicBezTo>
                  <a:cubicBezTo>
                    <a:pt x="493" y="35927"/>
                    <a:pt x="411" y="37152"/>
                    <a:pt x="515" y="37910"/>
                  </a:cubicBezTo>
                  <a:cubicBezTo>
                    <a:pt x="605" y="38564"/>
                    <a:pt x="701" y="40590"/>
                    <a:pt x="1982" y="40711"/>
                  </a:cubicBezTo>
                  <a:cubicBezTo>
                    <a:pt x="2180" y="40730"/>
                    <a:pt x="3951" y="41089"/>
                    <a:pt x="4253" y="41089"/>
                  </a:cubicBezTo>
                  <a:cubicBezTo>
                    <a:pt x="4268" y="41089"/>
                    <a:pt x="4279" y="41088"/>
                    <a:pt x="4287" y="41087"/>
                  </a:cubicBezTo>
                  <a:cubicBezTo>
                    <a:pt x="5438" y="40815"/>
                    <a:pt x="4854" y="35715"/>
                    <a:pt x="5265" y="32931"/>
                  </a:cubicBezTo>
                  <a:cubicBezTo>
                    <a:pt x="5675" y="30145"/>
                    <a:pt x="7251" y="24711"/>
                    <a:pt x="7862" y="20466"/>
                  </a:cubicBezTo>
                  <a:cubicBezTo>
                    <a:pt x="8472" y="16221"/>
                    <a:pt x="7729" y="15377"/>
                    <a:pt x="9192" y="8809"/>
                  </a:cubicBezTo>
                  <a:cubicBezTo>
                    <a:pt x="10396" y="3408"/>
                    <a:pt x="13211" y="2928"/>
                    <a:pt x="14174" y="2928"/>
                  </a:cubicBezTo>
                  <a:cubicBezTo>
                    <a:pt x="14382" y="2928"/>
                    <a:pt x="14504" y="2951"/>
                    <a:pt x="14504" y="2951"/>
                  </a:cubicBezTo>
                  <a:cubicBezTo>
                    <a:pt x="19839" y="3655"/>
                    <a:pt x="18699" y="8619"/>
                    <a:pt x="18699" y="8619"/>
                  </a:cubicBezTo>
                  <a:cubicBezTo>
                    <a:pt x="18699" y="8619"/>
                    <a:pt x="17617" y="12043"/>
                    <a:pt x="17651" y="14748"/>
                  </a:cubicBezTo>
                  <a:cubicBezTo>
                    <a:pt x="17686" y="17453"/>
                    <a:pt x="18154" y="21070"/>
                    <a:pt x="17837" y="22765"/>
                  </a:cubicBezTo>
                  <a:cubicBezTo>
                    <a:pt x="17520" y="24461"/>
                    <a:pt x="17662" y="41092"/>
                    <a:pt x="17662" y="41092"/>
                  </a:cubicBezTo>
                  <a:cubicBezTo>
                    <a:pt x="17662" y="41092"/>
                    <a:pt x="18266" y="40971"/>
                    <a:pt x="19064" y="40755"/>
                  </a:cubicBezTo>
                  <a:cubicBezTo>
                    <a:pt x="20050" y="40489"/>
                    <a:pt x="21336" y="40075"/>
                    <a:pt x="22143" y="39562"/>
                  </a:cubicBezTo>
                  <a:cubicBezTo>
                    <a:pt x="23604" y="38635"/>
                    <a:pt x="20693" y="21231"/>
                    <a:pt x="20640" y="19430"/>
                  </a:cubicBezTo>
                  <a:cubicBezTo>
                    <a:pt x="20587" y="17629"/>
                    <a:pt x="20225" y="10799"/>
                    <a:pt x="20628" y="9053"/>
                  </a:cubicBezTo>
                  <a:cubicBezTo>
                    <a:pt x="20659" y="8921"/>
                    <a:pt x="20673" y="8809"/>
                    <a:pt x="20674" y="8709"/>
                  </a:cubicBezTo>
                  <a:cubicBezTo>
                    <a:pt x="20742" y="8057"/>
                    <a:pt x="20823" y="6539"/>
                    <a:pt x="20380" y="4785"/>
                  </a:cubicBezTo>
                  <a:cubicBezTo>
                    <a:pt x="19787" y="2440"/>
                    <a:pt x="17726" y="442"/>
                    <a:pt x="13551" y="47"/>
                  </a:cubicBezTo>
                  <a:cubicBezTo>
                    <a:pt x="13222" y="15"/>
                    <a:pt x="12905" y="1"/>
                    <a:pt x="12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4487;p69"/>
            <p:cNvSpPr/>
            <p:nvPr/>
          </p:nvSpPr>
          <p:spPr>
            <a:xfrm>
              <a:off x="1795875" y="2026800"/>
              <a:ext cx="30075" cy="17150"/>
            </a:xfrm>
            <a:custGeom>
              <a:avLst/>
              <a:gdLst/>
              <a:ahLst/>
              <a:cxnLst/>
              <a:rect l="l" t="t" r="r" b="b"/>
              <a:pathLst>
                <a:path w="1203" h="686" extrusionOk="0">
                  <a:moveTo>
                    <a:pt x="1169" y="0"/>
                  </a:moveTo>
                  <a:cubicBezTo>
                    <a:pt x="1154" y="0"/>
                    <a:pt x="1139" y="14"/>
                    <a:pt x="1139" y="31"/>
                  </a:cubicBezTo>
                  <a:cubicBezTo>
                    <a:pt x="1136" y="55"/>
                    <a:pt x="1088" y="611"/>
                    <a:pt x="626" y="622"/>
                  </a:cubicBezTo>
                  <a:lnTo>
                    <a:pt x="613" y="622"/>
                  </a:lnTo>
                  <a:cubicBezTo>
                    <a:pt x="163" y="622"/>
                    <a:pt x="69" y="81"/>
                    <a:pt x="65" y="57"/>
                  </a:cubicBezTo>
                  <a:cubicBezTo>
                    <a:pt x="63" y="42"/>
                    <a:pt x="49" y="31"/>
                    <a:pt x="33" y="31"/>
                  </a:cubicBezTo>
                  <a:cubicBezTo>
                    <a:pt x="31" y="31"/>
                    <a:pt x="30" y="31"/>
                    <a:pt x="29" y="32"/>
                  </a:cubicBezTo>
                  <a:cubicBezTo>
                    <a:pt x="12" y="35"/>
                    <a:pt x="1" y="51"/>
                    <a:pt x="3" y="68"/>
                  </a:cubicBezTo>
                  <a:cubicBezTo>
                    <a:pt x="5" y="75"/>
                    <a:pt x="110" y="686"/>
                    <a:pt x="614" y="686"/>
                  </a:cubicBezTo>
                  <a:cubicBezTo>
                    <a:pt x="620" y="686"/>
                    <a:pt x="625" y="685"/>
                    <a:pt x="628" y="685"/>
                  </a:cubicBezTo>
                  <a:cubicBezTo>
                    <a:pt x="1147" y="673"/>
                    <a:pt x="1201" y="42"/>
                    <a:pt x="1201" y="36"/>
                  </a:cubicBezTo>
                  <a:cubicBezTo>
                    <a:pt x="1202" y="18"/>
                    <a:pt x="1190" y="3"/>
                    <a:pt x="1171" y="1"/>
                  </a:cubicBezTo>
                  <a:cubicBezTo>
                    <a:pt x="1170" y="1"/>
                    <a:pt x="1170" y="0"/>
                    <a:pt x="1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4488;p69"/>
            <p:cNvSpPr/>
            <p:nvPr/>
          </p:nvSpPr>
          <p:spPr>
            <a:xfrm>
              <a:off x="1788775" y="2029475"/>
              <a:ext cx="9325" cy="5575"/>
            </a:xfrm>
            <a:custGeom>
              <a:avLst/>
              <a:gdLst/>
              <a:ahLst/>
              <a:cxnLst/>
              <a:rect l="l" t="t" r="r" b="b"/>
              <a:pathLst>
                <a:path w="373" h="223" extrusionOk="0">
                  <a:moveTo>
                    <a:pt x="337" y="0"/>
                  </a:moveTo>
                  <a:cubicBezTo>
                    <a:pt x="332" y="0"/>
                    <a:pt x="327" y="1"/>
                    <a:pt x="322" y="4"/>
                  </a:cubicBezTo>
                  <a:lnTo>
                    <a:pt x="21" y="164"/>
                  </a:lnTo>
                  <a:cubicBezTo>
                    <a:pt x="5" y="171"/>
                    <a:pt x="0" y="190"/>
                    <a:pt x="8" y="206"/>
                  </a:cubicBezTo>
                  <a:cubicBezTo>
                    <a:pt x="15" y="216"/>
                    <a:pt x="25" y="222"/>
                    <a:pt x="36" y="222"/>
                  </a:cubicBezTo>
                  <a:cubicBezTo>
                    <a:pt x="42" y="222"/>
                    <a:pt x="47" y="221"/>
                    <a:pt x="51" y="218"/>
                  </a:cubicBezTo>
                  <a:lnTo>
                    <a:pt x="352" y="59"/>
                  </a:lnTo>
                  <a:cubicBezTo>
                    <a:pt x="367" y="51"/>
                    <a:pt x="372" y="32"/>
                    <a:pt x="365" y="16"/>
                  </a:cubicBezTo>
                  <a:cubicBezTo>
                    <a:pt x="360" y="6"/>
                    <a:pt x="349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4489;p69"/>
            <p:cNvSpPr/>
            <p:nvPr/>
          </p:nvSpPr>
          <p:spPr>
            <a:xfrm>
              <a:off x="1791725" y="2033225"/>
              <a:ext cx="6875" cy="4600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239" y="1"/>
                  </a:moveTo>
                  <a:cubicBezTo>
                    <a:pt x="233" y="1"/>
                    <a:pt x="228" y="2"/>
                    <a:pt x="222" y="5"/>
                  </a:cubicBezTo>
                  <a:lnTo>
                    <a:pt x="21" y="124"/>
                  </a:lnTo>
                  <a:cubicBezTo>
                    <a:pt x="6" y="133"/>
                    <a:pt x="1" y="153"/>
                    <a:pt x="10" y="168"/>
                  </a:cubicBezTo>
                  <a:cubicBezTo>
                    <a:pt x="15" y="179"/>
                    <a:pt x="27" y="184"/>
                    <a:pt x="37" y="184"/>
                  </a:cubicBezTo>
                  <a:cubicBezTo>
                    <a:pt x="42" y="184"/>
                    <a:pt x="48" y="182"/>
                    <a:pt x="53" y="180"/>
                  </a:cubicBezTo>
                  <a:lnTo>
                    <a:pt x="254" y="61"/>
                  </a:lnTo>
                  <a:cubicBezTo>
                    <a:pt x="270" y="52"/>
                    <a:pt x="275" y="32"/>
                    <a:pt x="266" y="17"/>
                  </a:cubicBezTo>
                  <a:cubicBezTo>
                    <a:pt x="260" y="7"/>
                    <a:pt x="250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4490;p69"/>
            <p:cNvSpPr/>
            <p:nvPr/>
          </p:nvSpPr>
          <p:spPr>
            <a:xfrm>
              <a:off x="1886450" y="2033025"/>
              <a:ext cx="31250" cy="19925"/>
            </a:xfrm>
            <a:custGeom>
              <a:avLst/>
              <a:gdLst/>
              <a:ahLst/>
              <a:cxnLst/>
              <a:rect l="l" t="t" r="r" b="b"/>
              <a:pathLst>
                <a:path w="1250" h="797" extrusionOk="0">
                  <a:moveTo>
                    <a:pt x="107" y="1"/>
                  </a:moveTo>
                  <a:cubicBezTo>
                    <a:pt x="91" y="1"/>
                    <a:pt x="78" y="11"/>
                    <a:pt x="76" y="28"/>
                  </a:cubicBezTo>
                  <a:cubicBezTo>
                    <a:pt x="76" y="34"/>
                    <a:pt x="0" y="663"/>
                    <a:pt x="505" y="781"/>
                  </a:cubicBezTo>
                  <a:cubicBezTo>
                    <a:pt x="552" y="792"/>
                    <a:pt x="596" y="797"/>
                    <a:pt x="637" y="797"/>
                  </a:cubicBezTo>
                  <a:cubicBezTo>
                    <a:pt x="1050" y="797"/>
                    <a:pt x="1243" y="308"/>
                    <a:pt x="1243" y="305"/>
                  </a:cubicBezTo>
                  <a:cubicBezTo>
                    <a:pt x="1249" y="288"/>
                    <a:pt x="1242" y="270"/>
                    <a:pt x="1226" y="264"/>
                  </a:cubicBezTo>
                  <a:cubicBezTo>
                    <a:pt x="1221" y="262"/>
                    <a:pt x="1217" y="261"/>
                    <a:pt x="1213" y="261"/>
                  </a:cubicBezTo>
                  <a:cubicBezTo>
                    <a:pt x="1201" y="261"/>
                    <a:pt x="1189" y="269"/>
                    <a:pt x="1184" y="281"/>
                  </a:cubicBezTo>
                  <a:cubicBezTo>
                    <a:pt x="1183" y="286"/>
                    <a:pt x="1006" y="733"/>
                    <a:pt x="635" y="733"/>
                  </a:cubicBezTo>
                  <a:cubicBezTo>
                    <a:pt x="598" y="733"/>
                    <a:pt x="560" y="729"/>
                    <a:pt x="520" y="719"/>
                  </a:cubicBezTo>
                  <a:cubicBezTo>
                    <a:pt x="71" y="614"/>
                    <a:pt x="137" y="60"/>
                    <a:pt x="139" y="37"/>
                  </a:cubicBezTo>
                  <a:cubicBezTo>
                    <a:pt x="142" y="19"/>
                    <a:pt x="130" y="3"/>
                    <a:pt x="113" y="1"/>
                  </a:cubicBezTo>
                  <a:cubicBezTo>
                    <a:pt x="110" y="1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4491;p69"/>
            <p:cNvSpPr/>
            <p:nvPr/>
          </p:nvSpPr>
          <p:spPr>
            <a:xfrm>
              <a:off x="1915075" y="2041275"/>
              <a:ext cx="8400" cy="7075"/>
            </a:xfrm>
            <a:custGeom>
              <a:avLst/>
              <a:gdLst/>
              <a:ahLst/>
              <a:cxnLst/>
              <a:rect l="l" t="t" r="r" b="b"/>
              <a:pathLst>
                <a:path w="336" h="283" extrusionOk="0">
                  <a:moveTo>
                    <a:pt x="36" y="0"/>
                  </a:moveTo>
                  <a:cubicBezTo>
                    <a:pt x="27" y="0"/>
                    <a:pt x="19" y="4"/>
                    <a:pt x="12" y="12"/>
                  </a:cubicBezTo>
                  <a:cubicBezTo>
                    <a:pt x="0" y="27"/>
                    <a:pt x="2" y="45"/>
                    <a:pt x="16" y="58"/>
                  </a:cubicBezTo>
                  <a:lnTo>
                    <a:pt x="278" y="275"/>
                  </a:lnTo>
                  <a:cubicBezTo>
                    <a:pt x="286" y="280"/>
                    <a:pt x="292" y="282"/>
                    <a:pt x="299" y="282"/>
                  </a:cubicBezTo>
                  <a:cubicBezTo>
                    <a:pt x="308" y="282"/>
                    <a:pt x="318" y="279"/>
                    <a:pt x="324" y="271"/>
                  </a:cubicBezTo>
                  <a:cubicBezTo>
                    <a:pt x="335" y="256"/>
                    <a:pt x="334" y="237"/>
                    <a:pt x="320" y="226"/>
                  </a:cubicBezTo>
                  <a:lnTo>
                    <a:pt x="57" y="8"/>
                  </a:lnTo>
                  <a:cubicBezTo>
                    <a:pt x="51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4492;p69"/>
            <p:cNvSpPr/>
            <p:nvPr/>
          </p:nvSpPr>
          <p:spPr>
            <a:xfrm>
              <a:off x="1913875" y="2044950"/>
              <a:ext cx="6100" cy="5525"/>
            </a:xfrm>
            <a:custGeom>
              <a:avLst/>
              <a:gdLst/>
              <a:ahLst/>
              <a:cxnLst/>
              <a:rect l="l" t="t" r="r" b="b"/>
              <a:pathLst>
                <a:path w="244" h="221" extrusionOk="0">
                  <a:moveTo>
                    <a:pt x="37" y="0"/>
                  </a:moveTo>
                  <a:cubicBezTo>
                    <a:pt x="28" y="0"/>
                    <a:pt x="19" y="4"/>
                    <a:pt x="12" y="11"/>
                  </a:cubicBezTo>
                  <a:cubicBezTo>
                    <a:pt x="1" y="24"/>
                    <a:pt x="2" y="45"/>
                    <a:pt x="15" y="56"/>
                  </a:cubicBezTo>
                  <a:lnTo>
                    <a:pt x="187" y="212"/>
                  </a:lnTo>
                  <a:cubicBezTo>
                    <a:pt x="194" y="218"/>
                    <a:pt x="202" y="221"/>
                    <a:pt x="210" y="221"/>
                  </a:cubicBezTo>
                  <a:cubicBezTo>
                    <a:pt x="217" y="221"/>
                    <a:pt x="226" y="217"/>
                    <a:pt x="233" y="210"/>
                  </a:cubicBezTo>
                  <a:cubicBezTo>
                    <a:pt x="244" y="197"/>
                    <a:pt x="243" y="176"/>
                    <a:pt x="231" y="165"/>
                  </a:cubicBezTo>
                  <a:lnTo>
                    <a:pt x="57" y="8"/>
                  </a:lnTo>
                  <a:cubicBezTo>
                    <a:pt x="52" y="3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4493;p69"/>
            <p:cNvSpPr/>
            <p:nvPr/>
          </p:nvSpPr>
          <p:spPr>
            <a:xfrm>
              <a:off x="1834750" y="2069500"/>
              <a:ext cx="27600" cy="13975"/>
            </a:xfrm>
            <a:custGeom>
              <a:avLst/>
              <a:gdLst/>
              <a:ahLst/>
              <a:cxnLst/>
              <a:rect l="l" t="t" r="r" b="b"/>
              <a:pathLst>
                <a:path w="1104" h="559" extrusionOk="0">
                  <a:moveTo>
                    <a:pt x="38" y="0"/>
                  </a:moveTo>
                  <a:cubicBezTo>
                    <a:pt x="34" y="0"/>
                    <a:pt x="30" y="1"/>
                    <a:pt x="27" y="2"/>
                  </a:cubicBezTo>
                  <a:cubicBezTo>
                    <a:pt x="10" y="8"/>
                    <a:pt x="1" y="26"/>
                    <a:pt x="7" y="43"/>
                  </a:cubicBezTo>
                  <a:cubicBezTo>
                    <a:pt x="10" y="49"/>
                    <a:pt x="196" y="559"/>
                    <a:pt x="752" y="559"/>
                  </a:cubicBezTo>
                  <a:cubicBezTo>
                    <a:pt x="848" y="559"/>
                    <a:pt x="956" y="543"/>
                    <a:pt x="1078" y="507"/>
                  </a:cubicBezTo>
                  <a:cubicBezTo>
                    <a:pt x="1094" y="502"/>
                    <a:pt x="1104" y="485"/>
                    <a:pt x="1098" y="467"/>
                  </a:cubicBezTo>
                  <a:cubicBezTo>
                    <a:pt x="1094" y="454"/>
                    <a:pt x="1081" y="445"/>
                    <a:pt x="1068" y="445"/>
                  </a:cubicBezTo>
                  <a:cubicBezTo>
                    <a:pt x="1064" y="445"/>
                    <a:pt x="1061" y="446"/>
                    <a:pt x="1058" y="447"/>
                  </a:cubicBezTo>
                  <a:cubicBezTo>
                    <a:pt x="943" y="481"/>
                    <a:pt x="840" y="496"/>
                    <a:pt x="749" y="496"/>
                  </a:cubicBezTo>
                  <a:cubicBezTo>
                    <a:pt x="242" y="496"/>
                    <a:pt x="76" y="45"/>
                    <a:pt x="68" y="22"/>
                  </a:cubicBezTo>
                  <a:cubicBezTo>
                    <a:pt x="63" y="8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494;p69"/>
            <p:cNvSpPr/>
            <p:nvPr/>
          </p:nvSpPr>
          <p:spPr>
            <a:xfrm>
              <a:off x="2045250" y="1926775"/>
              <a:ext cx="352525" cy="328000"/>
            </a:xfrm>
            <a:custGeom>
              <a:avLst/>
              <a:gdLst/>
              <a:ahLst/>
              <a:cxnLst/>
              <a:rect l="l" t="t" r="r" b="b"/>
              <a:pathLst>
                <a:path w="14101" h="13120" extrusionOk="0">
                  <a:moveTo>
                    <a:pt x="9813" y="0"/>
                  </a:moveTo>
                  <a:lnTo>
                    <a:pt x="561" y="399"/>
                  </a:lnTo>
                  <a:cubicBezTo>
                    <a:pt x="561" y="399"/>
                    <a:pt x="1" y="12186"/>
                    <a:pt x="200" y="12418"/>
                  </a:cubicBezTo>
                  <a:cubicBezTo>
                    <a:pt x="326" y="12564"/>
                    <a:pt x="2950" y="13120"/>
                    <a:pt x="5776" y="13120"/>
                  </a:cubicBezTo>
                  <a:cubicBezTo>
                    <a:pt x="7434" y="13120"/>
                    <a:pt x="9162" y="12929"/>
                    <a:pt x="10496" y="12351"/>
                  </a:cubicBezTo>
                  <a:cubicBezTo>
                    <a:pt x="14101" y="10791"/>
                    <a:pt x="9813" y="0"/>
                    <a:pt x="9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4495;p69"/>
            <p:cNvSpPr/>
            <p:nvPr/>
          </p:nvSpPr>
          <p:spPr>
            <a:xfrm>
              <a:off x="2089450" y="2034375"/>
              <a:ext cx="27625" cy="187850"/>
            </a:xfrm>
            <a:custGeom>
              <a:avLst/>
              <a:gdLst/>
              <a:ahLst/>
              <a:cxnLst/>
              <a:rect l="l" t="t" r="r" b="b"/>
              <a:pathLst>
                <a:path w="1105" h="7514" extrusionOk="0">
                  <a:moveTo>
                    <a:pt x="224" y="1"/>
                  </a:moveTo>
                  <a:lnTo>
                    <a:pt x="145" y="9"/>
                  </a:lnTo>
                  <a:cubicBezTo>
                    <a:pt x="232" y="833"/>
                    <a:pt x="170" y="1676"/>
                    <a:pt x="110" y="2493"/>
                  </a:cubicBezTo>
                  <a:cubicBezTo>
                    <a:pt x="78" y="2938"/>
                    <a:pt x="43" y="3399"/>
                    <a:pt x="35" y="3853"/>
                  </a:cubicBezTo>
                  <a:cubicBezTo>
                    <a:pt x="1" y="5471"/>
                    <a:pt x="331" y="6667"/>
                    <a:pt x="1045" y="7513"/>
                  </a:cubicBezTo>
                  <a:lnTo>
                    <a:pt x="1105" y="7463"/>
                  </a:lnTo>
                  <a:cubicBezTo>
                    <a:pt x="404" y="6632"/>
                    <a:pt x="79" y="5452"/>
                    <a:pt x="113" y="3855"/>
                  </a:cubicBezTo>
                  <a:cubicBezTo>
                    <a:pt x="123" y="3403"/>
                    <a:pt x="157" y="2943"/>
                    <a:pt x="190" y="2499"/>
                  </a:cubicBezTo>
                  <a:cubicBezTo>
                    <a:pt x="248" y="1679"/>
                    <a:pt x="310" y="83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4496;p69"/>
            <p:cNvSpPr/>
            <p:nvPr/>
          </p:nvSpPr>
          <p:spPr>
            <a:xfrm>
              <a:off x="2201525" y="2079975"/>
              <a:ext cx="79875" cy="54100"/>
            </a:xfrm>
            <a:custGeom>
              <a:avLst/>
              <a:gdLst/>
              <a:ahLst/>
              <a:cxnLst/>
              <a:rect l="l" t="t" r="r" b="b"/>
              <a:pathLst>
                <a:path w="3195" h="2164" extrusionOk="0">
                  <a:moveTo>
                    <a:pt x="2890" y="1"/>
                  </a:moveTo>
                  <a:lnTo>
                    <a:pt x="1" y="759"/>
                  </a:lnTo>
                  <a:lnTo>
                    <a:pt x="321" y="1752"/>
                  </a:lnTo>
                  <a:lnTo>
                    <a:pt x="356" y="2164"/>
                  </a:lnTo>
                  <a:cubicBezTo>
                    <a:pt x="1334" y="2135"/>
                    <a:pt x="2288" y="1889"/>
                    <a:pt x="3195" y="1505"/>
                  </a:cubicBezTo>
                  <a:lnTo>
                    <a:pt x="3090" y="855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EA9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4497;p69"/>
            <p:cNvSpPr/>
            <p:nvPr/>
          </p:nvSpPr>
          <p:spPr>
            <a:xfrm>
              <a:off x="2127925" y="2117600"/>
              <a:ext cx="231900" cy="99300"/>
            </a:xfrm>
            <a:custGeom>
              <a:avLst/>
              <a:gdLst/>
              <a:ahLst/>
              <a:cxnLst/>
              <a:rect l="l" t="t" r="r" b="b"/>
              <a:pathLst>
                <a:path w="9276" h="3972" extrusionOk="0">
                  <a:moveTo>
                    <a:pt x="6139" y="0"/>
                  </a:moveTo>
                  <a:cubicBezTo>
                    <a:pt x="5232" y="385"/>
                    <a:pt x="4278" y="630"/>
                    <a:pt x="3300" y="659"/>
                  </a:cubicBezTo>
                  <a:lnTo>
                    <a:pt x="3299" y="907"/>
                  </a:lnTo>
                  <a:cubicBezTo>
                    <a:pt x="1528" y="1375"/>
                    <a:pt x="1" y="2051"/>
                    <a:pt x="120" y="2173"/>
                  </a:cubicBezTo>
                  <a:cubicBezTo>
                    <a:pt x="326" y="2378"/>
                    <a:pt x="1727" y="3971"/>
                    <a:pt x="4133" y="3971"/>
                  </a:cubicBezTo>
                  <a:cubicBezTo>
                    <a:pt x="4182" y="3971"/>
                    <a:pt x="4231" y="3970"/>
                    <a:pt x="4280" y="3969"/>
                  </a:cubicBezTo>
                  <a:cubicBezTo>
                    <a:pt x="6778" y="3904"/>
                    <a:pt x="9276" y="1840"/>
                    <a:pt x="8210" y="1340"/>
                  </a:cubicBezTo>
                  <a:cubicBezTo>
                    <a:pt x="7736" y="1118"/>
                    <a:pt x="6970" y="934"/>
                    <a:pt x="6267" y="800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4498;p69"/>
            <p:cNvSpPr/>
            <p:nvPr/>
          </p:nvSpPr>
          <p:spPr>
            <a:xfrm>
              <a:off x="1994025" y="2137550"/>
              <a:ext cx="485500" cy="731775"/>
            </a:xfrm>
            <a:custGeom>
              <a:avLst/>
              <a:gdLst/>
              <a:ahLst/>
              <a:cxnLst/>
              <a:rect l="l" t="t" r="r" b="b"/>
              <a:pathLst>
                <a:path w="19420" h="29271" extrusionOk="0">
                  <a:moveTo>
                    <a:pt x="11703" y="0"/>
                  </a:moveTo>
                  <a:cubicBezTo>
                    <a:pt x="11674" y="0"/>
                    <a:pt x="11647" y="1"/>
                    <a:pt x="11622" y="4"/>
                  </a:cubicBezTo>
                  <a:cubicBezTo>
                    <a:pt x="11622" y="4"/>
                    <a:pt x="11132" y="1918"/>
                    <a:pt x="8463" y="1918"/>
                  </a:cubicBezTo>
                  <a:cubicBezTo>
                    <a:pt x="8358" y="1918"/>
                    <a:pt x="8249" y="1915"/>
                    <a:pt x="8137" y="1909"/>
                  </a:cubicBezTo>
                  <a:cubicBezTo>
                    <a:pt x="8085" y="1907"/>
                    <a:pt x="6913" y="1710"/>
                    <a:pt x="6485" y="838"/>
                  </a:cubicBezTo>
                  <a:cubicBezTo>
                    <a:pt x="6485" y="838"/>
                    <a:pt x="4797" y="1588"/>
                    <a:pt x="3725" y="2500"/>
                  </a:cubicBezTo>
                  <a:cubicBezTo>
                    <a:pt x="336" y="6024"/>
                    <a:pt x="1" y="8261"/>
                    <a:pt x="1" y="8261"/>
                  </a:cubicBezTo>
                  <a:lnTo>
                    <a:pt x="2854" y="8281"/>
                  </a:lnTo>
                  <a:cubicBezTo>
                    <a:pt x="2028" y="13995"/>
                    <a:pt x="865" y="22663"/>
                    <a:pt x="564" y="28194"/>
                  </a:cubicBezTo>
                  <a:cubicBezTo>
                    <a:pt x="564" y="28194"/>
                    <a:pt x="4633" y="29271"/>
                    <a:pt x="9470" y="29271"/>
                  </a:cubicBezTo>
                  <a:cubicBezTo>
                    <a:pt x="12779" y="29271"/>
                    <a:pt x="16448" y="28767"/>
                    <a:pt x="19420" y="27069"/>
                  </a:cubicBezTo>
                  <a:cubicBezTo>
                    <a:pt x="19420" y="27069"/>
                    <a:pt x="18092" y="18267"/>
                    <a:pt x="16258" y="8365"/>
                  </a:cubicBezTo>
                  <a:lnTo>
                    <a:pt x="16258" y="8365"/>
                  </a:lnTo>
                  <a:lnTo>
                    <a:pt x="17603" y="8381"/>
                  </a:lnTo>
                  <a:cubicBezTo>
                    <a:pt x="17402" y="4081"/>
                    <a:pt x="13745" y="464"/>
                    <a:pt x="13745" y="464"/>
                  </a:cubicBezTo>
                  <a:lnTo>
                    <a:pt x="13537" y="532"/>
                  </a:lnTo>
                  <a:cubicBezTo>
                    <a:pt x="13354" y="457"/>
                    <a:pt x="1223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4499;p69"/>
            <p:cNvSpPr/>
            <p:nvPr/>
          </p:nvSpPr>
          <p:spPr>
            <a:xfrm>
              <a:off x="2151525" y="2557175"/>
              <a:ext cx="184525" cy="114100"/>
            </a:xfrm>
            <a:custGeom>
              <a:avLst/>
              <a:gdLst/>
              <a:ahLst/>
              <a:cxnLst/>
              <a:rect l="l" t="t" r="r" b="b"/>
              <a:pathLst>
                <a:path w="7381" h="4564" extrusionOk="0">
                  <a:moveTo>
                    <a:pt x="7347" y="1"/>
                  </a:moveTo>
                  <a:cubicBezTo>
                    <a:pt x="7339" y="1"/>
                    <a:pt x="7330" y="4"/>
                    <a:pt x="7325" y="11"/>
                  </a:cubicBezTo>
                  <a:lnTo>
                    <a:pt x="7324" y="13"/>
                  </a:lnTo>
                  <a:lnTo>
                    <a:pt x="6970" y="432"/>
                  </a:lnTo>
                  <a:cubicBezTo>
                    <a:pt x="6851" y="570"/>
                    <a:pt x="6740" y="715"/>
                    <a:pt x="6607" y="841"/>
                  </a:cubicBezTo>
                  <a:lnTo>
                    <a:pt x="6226" y="1234"/>
                  </a:lnTo>
                  <a:cubicBezTo>
                    <a:pt x="6104" y="1370"/>
                    <a:pt x="5959" y="1483"/>
                    <a:pt x="5826" y="1607"/>
                  </a:cubicBezTo>
                  <a:cubicBezTo>
                    <a:pt x="5292" y="2105"/>
                    <a:pt x="4697" y="2533"/>
                    <a:pt x="4078" y="2916"/>
                  </a:cubicBezTo>
                  <a:cubicBezTo>
                    <a:pt x="3459" y="3301"/>
                    <a:pt x="2804" y="3625"/>
                    <a:pt x="2126" y="3893"/>
                  </a:cubicBezTo>
                  <a:cubicBezTo>
                    <a:pt x="1450" y="4162"/>
                    <a:pt x="748" y="4380"/>
                    <a:pt x="30" y="4502"/>
                  </a:cubicBezTo>
                  <a:lnTo>
                    <a:pt x="27" y="4504"/>
                  </a:lnTo>
                  <a:cubicBezTo>
                    <a:pt x="12" y="4507"/>
                    <a:pt x="1" y="4522"/>
                    <a:pt x="3" y="4537"/>
                  </a:cubicBezTo>
                  <a:cubicBezTo>
                    <a:pt x="5" y="4553"/>
                    <a:pt x="17" y="4563"/>
                    <a:pt x="33" y="4563"/>
                  </a:cubicBezTo>
                  <a:cubicBezTo>
                    <a:pt x="34" y="4563"/>
                    <a:pt x="35" y="4563"/>
                    <a:pt x="37" y="4563"/>
                  </a:cubicBezTo>
                  <a:cubicBezTo>
                    <a:pt x="769" y="4470"/>
                    <a:pt x="1480" y="4266"/>
                    <a:pt x="2168" y="4005"/>
                  </a:cubicBezTo>
                  <a:cubicBezTo>
                    <a:pt x="2853" y="3739"/>
                    <a:pt x="3522" y="3419"/>
                    <a:pt x="4141" y="3020"/>
                  </a:cubicBezTo>
                  <a:cubicBezTo>
                    <a:pt x="4763" y="2627"/>
                    <a:pt x="5360" y="2190"/>
                    <a:pt x="5895" y="1684"/>
                  </a:cubicBezTo>
                  <a:cubicBezTo>
                    <a:pt x="6174" y="1443"/>
                    <a:pt x="6421" y="1170"/>
                    <a:pt x="6671" y="902"/>
                  </a:cubicBezTo>
                  <a:cubicBezTo>
                    <a:pt x="6802" y="771"/>
                    <a:pt x="6910" y="621"/>
                    <a:pt x="7026" y="479"/>
                  </a:cubicBezTo>
                  <a:lnTo>
                    <a:pt x="7370" y="49"/>
                  </a:lnTo>
                  <a:cubicBezTo>
                    <a:pt x="7380" y="36"/>
                    <a:pt x="7377" y="18"/>
                    <a:pt x="7366" y="8"/>
                  </a:cubicBezTo>
                  <a:cubicBezTo>
                    <a:pt x="7361" y="3"/>
                    <a:pt x="7354" y="1"/>
                    <a:pt x="7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4500;p69"/>
            <p:cNvSpPr/>
            <p:nvPr/>
          </p:nvSpPr>
          <p:spPr>
            <a:xfrm>
              <a:off x="2123425" y="2615425"/>
              <a:ext cx="210675" cy="130150"/>
            </a:xfrm>
            <a:custGeom>
              <a:avLst/>
              <a:gdLst/>
              <a:ahLst/>
              <a:cxnLst/>
              <a:rect l="l" t="t" r="r" b="b"/>
              <a:pathLst>
                <a:path w="8427" h="5206" extrusionOk="0">
                  <a:moveTo>
                    <a:pt x="8393" y="0"/>
                  </a:moveTo>
                  <a:cubicBezTo>
                    <a:pt x="8385" y="0"/>
                    <a:pt x="8376" y="4"/>
                    <a:pt x="8370" y="11"/>
                  </a:cubicBezTo>
                  <a:lnTo>
                    <a:pt x="8369" y="12"/>
                  </a:lnTo>
                  <a:lnTo>
                    <a:pt x="7966" y="487"/>
                  </a:lnTo>
                  <a:lnTo>
                    <a:pt x="7765" y="724"/>
                  </a:lnTo>
                  <a:lnTo>
                    <a:pt x="7545" y="945"/>
                  </a:lnTo>
                  <a:lnTo>
                    <a:pt x="7106" y="1385"/>
                  </a:lnTo>
                  <a:lnTo>
                    <a:pt x="6638" y="1796"/>
                  </a:lnTo>
                  <a:cubicBezTo>
                    <a:pt x="6003" y="2331"/>
                    <a:pt x="5328" y="2817"/>
                    <a:pt x="4608" y="3232"/>
                  </a:cubicBezTo>
                  <a:cubicBezTo>
                    <a:pt x="3891" y="3649"/>
                    <a:pt x="3149" y="4025"/>
                    <a:pt x="2382" y="4343"/>
                  </a:cubicBezTo>
                  <a:lnTo>
                    <a:pt x="1804" y="4575"/>
                  </a:lnTo>
                  <a:cubicBezTo>
                    <a:pt x="1608" y="4645"/>
                    <a:pt x="1414" y="4722"/>
                    <a:pt x="1217" y="4786"/>
                  </a:cubicBezTo>
                  <a:cubicBezTo>
                    <a:pt x="825" y="4922"/>
                    <a:pt x="428" y="5047"/>
                    <a:pt x="26" y="5146"/>
                  </a:cubicBezTo>
                  <a:cubicBezTo>
                    <a:pt x="8" y="5152"/>
                    <a:pt x="0" y="5167"/>
                    <a:pt x="3" y="5183"/>
                  </a:cubicBezTo>
                  <a:cubicBezTo>
                    <a:pt x="6" y="5196"/>
                    <a:pt x="19" y="5206"/>
                    <a:pt x="33" y="5206"/>
                  </a:cubicBezTo>
                  <a:cubicBezTo>
                    <a:pt x="35" y="5206"/>
                    <a:pt x="37" y="5206"/>
                    <a:pt x="38" y="5205"/>
                  </a:cubicBezTo>
                  <a:cubicBezTo>
                    <a:pt x="857" y="5026"/>
                    <a:pt x="1651" y="4763"/>
                    <a:pt x="2426" y="4453"/>
                  </a:cubicBezTo>
                  <a:cubicBezTo>
                    <a:pt x="3201" y="4135"/>
                    <a:pt x="3953" y="3766"/>
                    <a:pt x="4670" y="3336"/>
                  </a:cubicBezTo>
                  <a:cubicBezTo>
                    <a:pt x="5392" y="2913"/>
                    <a:pt x="6068" y="2415"/>
                    <a:pt x="6703" y="1873"/>
                  </a:cubicBezTo>
                  <a:lnTo>
                    <a:pt x="7171" y="1456"/>
                  </a:lnTo>
                  <a:cubicBezTo>
                    <a:pt x="7319" y="1308"/>
                    <a:pt x="7464" y="1156"/>
                    <a:pt x="7608" y="1006"/>
                  </a:cubicBezTo>
                  <a:lnTo>
                    <a:pt x="7824" y="779"/>
                  </a:lnTo>
                  <a:lnTo>
                    <a:pt x="8021" y="535"/>
                  </a:lnTo>
                  <a:lnTo>
                    <a:pt x="8416" y="48"/>
                  </a:lnTo>
                  <a:cubicBezTo>
                    <a:pt x="8426" y="35"/>
                    <a:pt x="8423" y="17"/>
                    <a:pt x="8412" y="7"/>
                  </a:cubicBezTo>
                  <a:cubicBezTo>
                    <a:pt x="8407" y="2"/>
                    <a:pt x="8400" y="0"/>
                    <a:pt x="8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4501;p69"/>
            <p:cNvSpPr/>
            <p:nvPr/>
          </p:nvSpPr>
          <p:spPr>
            <a:xfrm>
              <a:off x="2011350" y="2158500"/>
              <a:ext cx="145725" cy="371575"/>
            </a:xfrm>
            <a:custGeom>
              <a:avLst/>
              <a:gdLst/>
              <a:ahLst/>
              <a:cxnLst/>
              <a:rect l="l" t="t" r="r" b="b"/>
              <a:pathLst>
                <a:path w="5829" h="14863" extrusionOk="0">
                  <a:moveTo>
                    <a:pt x="5792" y="1"/>
                  </a:moveTo>
                  <a:lnTo>
                    <a:pt x="5792" y="1"/>
                  </a:lnTo>
                  <a:cubicBezTo>
                    <a:pt x="3907" y="668"/>
                    <a:pt x="3456" y="1342"/>
                    <a:pt x="3457" y="1343"/>
                  </a:cubicBezTo>
                  <a:cubicBezTo>
                    <a:pt x="3336" y="3634"/>
                    <a:pt x="2090" y="6486"/>
                    <a:pt x="2090" y="6486"/>
                  </a:cubicBezTo>
                  <a:cubicBezTo>
                    <a:pt x="2090" y="6486"/>
                    <a:pt x="0" y="14042"/>
                    <a:pt x="1367" y="14444"/>
                  </a:cubicBezTo>
                  <a:cubicBezTo>
                    <a:pt x="2017" y="14635"/>
                    <a:pt x="2966" y="14863"/>
                    <a:pt x="3805" y="14863"/>
                  </a:cubicBezTo>
                  <a:cubicBezTo>
                    <a:pt x="4731" y="14863"/>
                    <a:pt x="5522" y="14586"/>
                    <a:pt x="5627" y="13680"/>
                  </a:cubicBezTo>
                  <a:cubicBezTo>
                    <a:pt x="5828" y="11952"/>
                    <a:pt x="5792" y="1"/>
                    <a:pt x="5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4502;p69"/>
            <p:cNvSpPr/>
            <p:nvPr/>
          </p:nvSpPr>
          <p:spPr>
            <a:xfrm>
              <a:off x="2234750" y="2136850"/>
              <a:ext cx="217725" cy="408550"/>
            </a:xfrm>
            <a:custGeom>
              <a:avLst/>
              <a:gdLst/>
              <a:ahLst/>
              <a:cxnLst/>
              <a:rect l="l" t="t" r="r" b="b"/>
              <a:pathLst>
                <a:path w="8709" h="16342" extrusionOk="0">
                  <a:moveTo>
                    <a:pt x="2473" y="0"/>
                  </a:moveTo>
                  <a:cubicBezTo>
                    <a:pt x="2300" y="0"/>
                    <a:pt x="2137" y="9"/>
                    <a:pt x="1994" y="32"/>
                  </a:cubicBezTo>
                  <a:cubicBezTo>
                    <a:pt x="1994" y="32"/>
                    <a:pt x="1836" y="2048"/>
                    <a:pt x="1635" y="3333"/>
                  </a:cubicBezTo>
                  <a:cubicBezTo>
                    <a:pt x="1434" y="4619"/>
                    <a:pt x="0" y="16248"/>
                    <a:pt x="2881" y="16315"/>
                  </a:cubicBezTo>
                  <a:cubicBezTo>
                    <a:pt x="3502" y="16329"/>
                    <a:pt x="4083" y="16342"/>
                    <a:pt x="4615" y="16342"/>
                  </a:cubicBezTo>
                  <a:cubicBezTo>
                    <a:pt x="6253" y="16342"/>
                    <a:pt x="7439" y="16227"/>
                    <a:pt x="7984" y="15712"/>
                  </a:cubicBezTo>
                  <a:cubicBezTo>
                    <a:pt x="8708" y="15029"/>
                    <a:pt x="6939" y="6950"/>
                    <a:pt x="6939" y="6950"/>
                  </a:cubicBezTo>
                  <a:cubicBezTo>
                    <a:pt x="6939" y="6950"/>
                    <a:pt x="5654" y="6308"/>
                    <a:pt x="4890" y="3816"/>
                  </a:cubicBezTo>
                  <a:cubicBezTo>
                    <a:pt x="4126" y="1326"/>
                    <a:pt x="4247" y="199"/>
                    <a:pt x="4247" y="199"/>
                  </a:cubicBezTo>
                  <a:cubicBezTo>
                    <a:pt x="4247" y="199"/>
                    <a:pt x="3266" y="0"/>
                    <a:pt x="2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4503;p69"/>
            <p:cNvSpPr/>
            <p:nvPr/>
          </p:nvSpPr>
          <p:spPr>
            <a:xfrm>
              <a:off x="2295275" y="1862300"/>
              <a:ext cx="54850" cy="109275"/>
            </a:xfrm>
            <a:custGeom>
              <a:avLst/>
              <a:gdLst/>
              <a:ahLst/>
              <a:cxnLst/>
              <a:rect l="l" t="t" r="r" b="b"/>
              <a:pathLst>
                <a:path w="2194" h="4371" extrusionOk="0">
                  <a:moveTo>
                    <a:pt x="83" y="0"/>
                  </a:moveTo>
                  <a:cubicBezTo>
                    <a:pt x="55" y="0"/>
                    <a:pt x="28" y="1"/>
                    <a:pt x="0" y="3"/>
                  </a:cubicBezTo>
                  <a:lnTo>
                    <a:pt x="6" y="116"/>
                  </a:lnTo>
                  <a:cubicBezTo>
                    <a:pt x="30" y="115"/>
                    <a:pt x="53" y="114"/>
                    <a:pt x="76" y="114"/>
                  </a:cubicBezTo>
                  <a:cubicBezTo>
                    <a:pt x="523" y="114"/>
                    <a:pt x="969" y="337"/>
                    <a:pt x="1228" y="700"/>
                  </a:cubicBezTo>
                  <a:cubicBezTo>
                    <a:pt x="1502" y="1082"/>
                    <a:pt x="1563" y="1610"/>
                    <a:pt x="1386" y="2045"/>
                  </a:cubicBezTo>
                  <a:lnTo>
                    <a:pt x="1375" y="2071"/>
                  </a:lnTo>
                  <a:cubicBezTo>
                    <a:pt x="1349" y="2132"/>
                    <a:pt x="1321" y="2200"/>
                    <a:pt x="1322" y="2276"/>
                  </a:cubicBezTo>
                  <a:cubicBezTo>
                    <a:pt x="1325" y="2411"/>
                    <a:pt x="1423" y="2518"/>
                    <a:pt x="1494" y="2597"/>
                  </a:cubicBezTo>
                  <a:cubicBezTo>
                    <a:pt x="1712" y="2838"/>
                    <a:pt x="1951" y="3123"/>
                    <a:pt x="2016" y="3465"/>
                  </a:cubicBezTo>
                  <a:cubicBezTo>
                    <a:pt x="2074" y="3772"/>
                    <a:pt x="1940" y="4166"/>
                    <a:pt x="1621" y="4262"/>
                  </a:cubicBezTo>
                  <a:lnTo>
                    <a:pt x="1654" y="4370"/>
                  </a:lnTo>
                  <a:cubicBezTo>
                    <a:pt x="2032" y="4256"/>
                    <a:pt x="2193" y="3800"/>
                    <a:pt x="2126" y="3446"/>
                  </a:cubicBezTo>
                  <a:cubicBezTo>
                    <a:pt x="2057" y="3076"/>
                    <a:pt x="1807" y="2775"/>
                    <a:pt x="1578" y="2522"/>
                  </a:cubicBezTo>
                  <a:cubicBezTo>
                    <a:pt x="1502" y="2437"/>
                    <a:pt x="1437" y="2361"/>
                    <a:pt x="1436" y="2275"/>
                  </a:cubicBezTo>
                  <a:cubicBezTo>
                    <a:pt x="1435" y="2223"/>
                    <a:pt x="1456" y="2170"/>
                    <a:pt x="1480" y="2115"/>
                  </a:cubicBezTo>
                  <a:lnTo>
                    <a:pt x="1490" y="2087"/>
                  </a:lnTo>
                  <a:cubicBezTo>
                    <a:pt x="1682" y="1618"/>
                    <a:pt x="1615" y="1047"/>
                    <a:pt x="1320" y="633"/>
                  </a:cubicBezTo>
                  <a:cubicBezTo>
                    <a:pt x="1042" y="243"/>
                    <a:pt x="562" y="0"/>
                    <a:pt x="83" y="0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4504;p69"/>
            <p:cNvSpPr/>
            <p:nvPr/>
          </p:nvSpPr>
          <p:spPr>
            <a:xfrm>
              <a:off x="2085150" y="1861900"/>
              <a:ext cx="235075" cy="256750"/>
            </a:xfrm>
            <a:custGeom>
              <a:avLst/>
              <a:gdLst/>
              <a:ahLst/>
              <a:cxnLst/>
              <a:rect l="l" t="t" r="r" b="b"/>
              <a:pathLst>
                <a:path w="9403" h="10270" extrusionOk="0">
                  <a:moveTo>
                    <a:pt x="4657" y="0"/>
                  </a:moveTo>
                  <a:cubicBezTo>
                    <a:pt x="2065" y="0"/>
                    <a:pt x="486" y="1083"/>
                    <a:pt x="306" y="2954"/>
                  </a:cubicBezTo>
                  <a:cubicBezTo>
                    <a:pt x="306" y="2954"/>
                    <a:pt x="1" y="4720"/>
                    <a:pt x="471" y="7120"/>
                  </a:cubicBezTo>
                  <a:cubicBezTo>
                    <a:pt x="807" y="8834"/>
                    <a:pt x="2391" y="10270"/>
                    <a:pt x="4433" y="10270"/>
                  </a:cubicBezTo>
                  <a:cubicBezTo>
                    <a:pt x="4621" y="10270"/>
                    <a:pt x="4812" y="10258"/>
                    <a:pt x="5007" y="10232"/>
                  </a:cubicBezTo>
                  <a:cubicBezTo>
                    <a:pt x="7184" y="9950"/>
                    <a:pt x="9246" y="8647"/>
                    <a:pt x="9324" y="5503"/>
                  </a:cubicBezTo>
                  <a:cubicBezTo>
                    <a:pt x="9403" y="2359"/>
                    <a:pt x="7984" y="144"/>
                    <a:pt x="5119" y="11"/>
                  </a:cubicBezTo>
                  <a:cubicBezTo>
                    <a:pt x="4961" y="4"/>
                    <a:pt x="4808" y="0"/>
                    <a:pt x="4657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4505;p69"/>
            <p:cNvSpPr/>
            <p:nvPr/>
          </p:nvSpPr>
          <p:spPr>
            <a:xfrm>
              <a:off x="2095325" y="1973575"/>
              <a:ext cx="218000" cy="183000"/>
            </a:xfrm>
            <a:custGeom>
              <a:avLst/>
              <a:gdLst/>
              <a:ahLst/>
              <a:cxnLst/>
              <a:rect l="l" t="t" r="r" b="b"/>
              <a:pathLst>
                <a:path w="8720" h="7320" extrusionOk="0">
                  <a:moveTo>
                    <a:pt x="8136" y="1"/>
                  </a:moveTo>
                  <a:cubicBezTo>
                    <a:pt x="7929" y="1"/>
                    <a:pt x="7725" y="153"/>
                    <a:pt x="7674" y="491"/>
                  </a:cubicBezTo>
                  <a:cubicBezTo>
                    <a:pt x="7568" y="1190"/>
                    <a:pt x="6646" y="2792"/>
                    <a:pt x="5997" y="2963"/>
                  </a:cubicBezTo>
                  <a:cubicBezTo>
                    <a:pt x="5936" y="2979"/>
                    <a:pt x="5877" y="2986"/>
                    <a:pt x="5820" y="2986"/>
                  </a:cubicBezTo>
                  <a:cubicBezTo>
                    <a:pt x="5384" y="2986"/>
                    <a:pt x="5028" y="2575"/>
                    <a:pt x="4301" y="2575"/>
                  </a:cubicBezTo>
                  <a:cubicBezTo>
                    <a:pt x="4107" y="2575"/>
                    <a:pt x="3888" y="2604"/>
                    <a:pt x="3634" y="2678"/>
                  </a:cubicBezTo>
                  <a:cubicBezTo>
                    <a:pt x="2355" y="3048"/>
                    <a:pt x="2161" y="3533"/>
                    <a:pt x="1845" y="3533"/>
                  </a:cubicBezTo>
                  <a:cubicBezTo>
                    <a:pt x="1831" y="3533"/>
                    <a:pt x="1816" y="3532"/>
                    <a:pt x="1801" y="3530"/>
                  </a:cubicBezTo>
                  <a:cubicBezTo>
                    <a:pt x="1456" y="3485"/>
                    <a:pt x="640" y="3391"/>
                    <a:pt x="1" y="2304"/>
                  </a:cubicBezTo>
                  <a:lnTo>
                    <a:pt x="1" y="2304"/>
                  </a:lnTo>
                  <a:cubicBezTo>
                    <a:pt x="1" y="2304"/>
                    <a:pt x="259" y="6781"/>
                    <a:pt x="3278" y="7259"/>
                  </a:cubicBezTo>
                  <a:cubicBezTo>
                    <a:pt x="3540" y="7300"/>
                    <a:pt x="3789" y="7320"/>
                    <a:pt x="4026" y="7320"/>
                  </a:cubicBezTo>
                  <a:cubicBezTo>
                    <a:pt x="6794" y="7320"/>
                    <a:pt x="7889" y="4677"/>
                    <a:pt x="8062" y="3880"/>
                  </a:cubicBezTo>
                  <a:cubicBezTo>
                    <a:pt x="8323" y="2680"/>
                    <a:pt x="8719" y="1056"/>
                    <a:pt x="8627" y="473"/>
                  </a:cubicBezTo>
                  <a:cubicBezTo>
                    <a:pt x="8579" y="172"/>
                    <a:pt x="8356" y="1"/>
                    <a:pt x="8136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4506;p69"/>
            <p:cNvSpPr/>
            <p:nvPr/>
          </p:nvSpPr>
          <p:spPr>
            <a:xfrm>
              <a:off x="2181275" y="2046950"/>
              <a:ext cx="18325" cy="13825"/>
            </a:xfrm>
            <a:custGeom>
              <a:avLst/>
              <a:gdLst/>
              <a:ahLst/>
              <a:cxnLst/>
              <a:rect l="l" t="t" r="r" b="b"/>
              <a:pathLst>
                <a:path w="733" h="553" extrusionOk="0">
                  <a:moveTo>
                    <a:pt x="691" y="0"/>
                  </a:moveTo>
                  <a:cubicBezTo>
                    <a:pt x="671" y="0"/>
                    <a:pt x="655" y="14"/>
                    <a:pt x="651" y="34"/>
                  </a:cubicBezTo>
                  <a:cubicBezTo>
                    <a:pt x="588" y="452"/>
                    <a:pt x="149" y="475"/>
                    <a:pt x="59" y="475"/>
                  </a:cubicBezTo>
                  <a:lnTo>
                    <a:pt x="42" y="475"/>
                  </a:lnTo>
                  <a:cubicBezTo>
                    <a:pt x="20" y="475"/>
                    <a:pt x="3" y="491"/>
                    <a:pt x="2" y="512"/>
                  </a:cubicBezTo>
                  <a:cubicBezTo>
                    <a:pt x="1" y="533"/>
                    <a:pt x="17" y="552"/>
                    <a:pt x="39" y="553"/>
                  </a:cubicBezTo>
                  <a:lnTo>
                    <a:pt x="51" y="553"/>
                  </a:lnTo>
                  <a:cubicBezTo>
                    <a:pt x="135" y="553"/>
                    <a:pt x="656" y="533"/>
                    <a:pt x="729" y="45"/>
                  </a:cubicBezTo>
                  <a:cubicBezTo>
                    <a:pt x="733" y="23"/>
                    <a:pt x="718" y="4"/>
                    <a:pt x="696" y="1"/>
                  </a:cubicBezTo>
                  <a:cubicBezTo>
                    <a:pt x="695" y="0"/>
                    <a:pt x="693" y="0"/>
                    <a:pt x="69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4507;p69"/>
            <p:cNvSpPr/>
            <p:nvPr/>
          </p:nvSpPr>
          <p:spPr>
            <a:xfrm>
              <a:off x="2154375" y="1900550"/>
              <a:ext cx="400" cy="775"/>
            </a:xfrm>
            <a:custGeom>
              <a:avLst/>
              <a:gdLst/>
              <a:ahLst/>
              <a:cxnLst/>
              <a:rect l="l" t="t" r="r" b="b"/>
              <a:pathLst>
                <a:path w="16" h="31" extrusionOk="0">
                  <a:moveTo>
                    <a:pt x="15" y="1"/>
                  </a:moveTo>
                  <a:lnTo>
                    <a:pt x="15" y="1"/>
                  </a:lnTo>
                  <a:cubicBezTo>
                    <a:pt x="15" y="1"/>
                    <a:pt x="10" y="13"/>
                    <a:pt x="1" y="31"/>
                  </a:cubicBezTo>
                  <a:cubicBezTo>
                    <a:pt x="11" y="13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4508;p69"/>
            <p:cNvSpPr/>
            <p:nvPr/>
          </p:nvSpPr>
          <p:spPr>
            <a:xfrm>
              <a:off x="2299900" y="1982500"/>
              <a:ext cx="58175" cy="64925"/>
            </a:xfrm>
            <a:custGeom>
              <a:avLst/>
              <a:gdLst/>
              <a:ahLst/>
              <a:cxnLst/>
              <a:rect l="l" t="t" r="r" b="b"/>
              <a:pathLst>
                <a:path w="2327" h="2597" extrusionOk="0">
                  <a:moveTo>
                    <a:pt x="1019" y="1"/>
                  </a:moveTo>
                  <a:cubicBezTo>
                    <a:pt x="568" y="1"/>
                    <a:pt x="157" y="248"/>
                    <a:pt x="157" y="248"/>
                  </a:cubicBezTo>
                  <a:lnTo>
                    <a:pt x="1" y="2106"/>
                  </a:lnTo>
                  <a:cubicBezTo>
                    <a:pt x="263" y="2435"/>
                    <a:pt x="646" y="2597"/>
                    <a:pt x="1014" y="2597"/>
                  </a:cubicBezTo>
                  <a:cubicBezTo>
                    <a:pt x="1695" y="2597"/>
                    <a:pt x="2326" y="2045"/>
                    <a:pt x="2062" y="983"/>
                  </a:cubicBezTo>
                  <a:cubicBezTo>
                    <a:pt x="1868" y="205"/>
                    <a:pt x="1427" y="1"/>
                    <a:pt x="101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4509;p69"/>
            <p:cNvSpPr/>
            <p:nvPr/>
          </p:nvSpPr>
          <p:spPr>
            <a:xfrm>
              <a:off x="2208400" y="1949350"/>
              <a:ext cx="52775" cy="27225"/>
            </a:xfrm>
            <a:custGeom>
              <a:avLst/>
              <a:gdLst/>
              <a:ahLst/>
              <a:cxnLst/>
              <a:rect l="l" t="t" r="r" b="b"/>
              <a:pathLst>
                <a:path w="2111" h="1089" extrusionOk="0">
                  <a:moveTo>
                    <a:pt x="574" y="0"/>
                  </a:moveTo>
                  <a:cubicBezTo>
                    <a:pt x="147" y="0"/>
                    <a:pt x="30" y="173"/>
                    <a:pt x="18" y="388"/>
                  </a:cubicBezTo>
                  <a:cubicBezTo>
                    <a:pt x="0" y="658"/>
                    <a:pt x="306" y="927"/>
                    <a:pt x="830" y="1025"/>
                  </a:cubicBezTo>
                  <a:cubicBezTo>
                    <a:pt x="1047" y="1066"/>
                    <a:pt x="1233" y="1089"/>
                    <a:pt x="1388" y="1089"/>
                  </a:cubicBezTo>
                  <a:cubicBezTo>
                    <a:pt x="1682" y="1089"/>
                    <a:pt x="1864" y="1007"/>
                    <a:pt x="1926" y="808"/>
                  </a:cubicBezTo>
                  <a:cubicBezTo>
                    <a:pt x="1926" y="808"/>
                    <a:pt x="2111" y="272"/>
                    <a:pt x="1179" y="76"/>
                  </a:cubicBezTo>
                  <a:cubicBezTo>
                    <a:pt x="929" y="24"/>
                    <a:pt x="731" y="0"/>
                    <a:pt x="574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4510;p69"/>
            <p:cNvSpPr/>
            <p:nvPr/>
          </p:nvSpPr>
          <p:spPr>
            <a:xfrm>
              <a:off x="2092050" y="1965425"/>
              <a:ext cx="52525" cy="36600"/>
            </a:xfrm>
            <a:custGeom>
              <a:avLst/>
              <a:gdLst/>
              <a:ahLst/>
              <a:cxnLst/>
              <a:rect l="l" t="t" r="r" b="b"/>
              <a:pathLst>
                <a:path w="2101" h="1464" extrusionOk="0">
                  <a:moveTo>
                    <a:pt x="1645" y="0"/>
                  </a:moveTo>
                  <a:cubicBezTo>
                    <a:pt x="1461" y="0"/>
                    <a:pt x="1192" y="102"/>
                    <a:pt x="789" y="373"/>
                  </a:cubicBezTo>
                  <a:cubicBezTo>
                    <a:pt x="0" y="904"/>
                    <a:pt x="372" y="1331"/>
                    <a:pt x="372" y="1331"/>
                  </a:cubicBezTo>
                  <a:cubicBezTo>
                    <a:pt x="447" y="1421"/>
                    <a:pt x="542" y="1463"/>
                    <a:pt x="659" y="1463"/>
                  </a:cubicBezTo>
                  <a:cubicBezTo>
                    <a:pt x="862" y="1463"/>
                    <a:pt x="1130" y="1338"/>
                    <a:pt x="1470" y="1121"/>
                  </a:cubicBezTo>
                  <a:cubicBezTo>
                    <a:pt x="1920" y="835"/>
                    <a:pt x="2100" y="470"/>
                    <a:pt x="1984" y="227"/>
                  </a:cubicBezTo>
                  <a:cubicBezTo>
                    <a:pt x="1921" y="95"/>
                    <a:pt x="1822" y="0"/>
                    <a:pt x="1645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4511;p69"/>
            <p:cNvSpPr/>
            <p:nvPr/>
          </p:nvSpPr>
          <p:spPr>
            <a:xfrm>
              <a:off x="2299925" y="1995250"/>
              <a:ext cx="44100" cy="39525"/>
            </a:xfrm>
            <a:custGeom>
              <a:avLst/>
              <a:gdLst/>
              <a:ahLst/>
              <a:cxnLst/>
              <a:rect l="l" t="t" r="r" b="b"/>
              <a:pathLst>
                <a:path w="1764" h="1581" extrusionOk="0">
                  <a:moveTo>
                    <a:pt x="1107" y="0"/>
                  </a:moveTo>
                  <a:cubicBezTo>
                    <a:pt x="900" y="0"/>
                    <a:pt x="703" y="89"/>
                    <a:pt x="523" y="267"/>
                  </a:cubicBezTo>
                  <a:cubicBezTo>
                    <a:pt x="1" y="787"/>
                    <a:pt x="543" y="1558"/>
                    <a:pt x="549" y="1566"/>
                  </a:cubicBezTo>
                  <a:cubicBezTo>
                    <a:pt x="556" y="1575"/>
                    <a:pt x="566" y="1581"/>
                    <a:pt x="577" y="1581"/>
                  </a:cubicBezTo>
                  <a:cubicBezTo>
                    <a:pt x="579" y="1581"/>
                    <a:pt x="581" y="1580"/>
                    <a:pt x="583" y="1580"/>
                  </a:cubicBezTo>
                  <a:cubicBezTo>
                    <a:pt x="588" y="1579"/>
                    <a:pt x="592" y="1577"/>
                    <a:pt x="595" y="1575"/>
                  </a:cubicBezTo>
                  <a:cubicBezTo>
                    <a:pt x="611" y="1565"/>
                    <a:pt x="614" y="1543"/>
                    <a:pt x="603" y="1528"/>
                  </a:cubicBezTo>
                  <a:cubicBezTo>
                    <a:pt x="598" y="1519"/>
                    <a:pt x="89" y="794"/>
                    <a:pt x="572" y="317"/>
                  </a:cubicBezTo>
                  <a:cubicBezTo>
                    <a:pt x="736" y="153"/>
                    <a:pt x="915" y="69"/>
                    <a:pt x="1102" y="69"/>
                  </a:cubicBezTo>
                  <a:cubicBezTo>
                    <a:pt x="1107" y="69"/>
                    <a:pt x="1111" y="69"/>
                    <a:pt x="1116" y="69"/>
                  </a:cubicBezTo>
                  <a:cubicBezTo>
                    <a:pt x="1449" y="75"/>
                    <a:pt x="1700" y="342"/>
                    <a:pt x="1702" y="344"/>
                  </a:cubicBezTo>
                  <a:cubicBezTo>
                    <a:pt x="1709" y="352"/>
                    <a:pt x="1718" y="355"/>
                    <a:pt x="1726" y="355"/>
                  </a:cubicBezTo>
                  <a:cubicBezTo>
                    <a:pt x="1735" y="355"/>
                    <a:pt x="1743" y="352"/>
                    <a:pt x="1749" y="345"/>
                  </a:cubicBezTo>
                  <a:cubicBezTo>
                    <a:pt x="1764" y="333"/>
                    <a:pt x="1764" y="313"/>
                    <a:pt x="1751" y="298"/>
                  </a:cubicBezTo>
                  <a:cubicBezTo>
                    <a:pt x="1739" y="287"/>
                    <a:pt x="1478" y="8"/>
                    <a:pt x="1118" y="0"/>
                  </a:cubicBezTo>
                  <a:cubicBezTo>
                    <a:pt x="1114" y="0"/>
                    <a:pt x="1111" y="0"/>
                    <a:pt x="1107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4512;p69"/>
            <p:cNvSpPr/>
            <p:nvPr/>
          </p:nvSpPr>
          <p:spPr>
            <a:xfrm>
              <a:off x="2307325" y="2010700"/>
              <a:ext cx="25225" cy="8475"/>
            </a:xfrm>
            <a:custGeom>
              <a:avLst/>
              <a:gdLst/>
              <a:ahLst/>
              <a:cxnLst/>
              <a:rect l="l" t="t" r="r" b="b"/>
              <a:pathLst>
                <a:path w="1009" h="339" extrusionOk="0">
                  <a:moveTo>
                    <a:pt x="563" y="0"/>
                  </a:moveTo>
                  <a:cubicBezTo>
                    <a:pt x="375" y="0"/>
                    <a:pt x="162" y="62"/>
                    <a:pt x="11" y="286"/>
                  </a:cubicBezTo>
                  <a:cubicBezTo>
                    <a:pt x="0" y="302"/>
                    <a:pt x="4" y="322"/>
                    <a:pt x="20" y="332"/>
                  </a:cubicBezTo>
                  <a:cubicBezTo>
                    <a:pt x="26" y="336"/>
                    <a:pt x="32" y="338"/>
                    <a:pt x="39" y="338"/>
                  </a:cubicBezTo>
                  <a:cubicBezTo>
                    <a:pt x="49" y="338"/>
                    <a:pt x="60" y="333"/>
                    <a:pt x="66" y="323"/>
                  </a:cubicBezTo>
                  <a:cubicBezTo>
                    <a:pt x="201" y="123"/>
                    <a:pt x="392" y="67"/>
                    <a:pt x="563" y="67"/>
                  </a:cubicBezTo>
                  <a:cubicBezTo>
                    <a:pt x="773" y="67"/>
                    <a:pt x="951" y="150"/>
                    <a:pt x="954" y="152"/>
                  </a:cubicBezTo>
                  <a:cubicBezTo>
                    <a:pt x="960" y="154"/>
                    <a:pt x="965" y="155"/>
                    <a:pt x="970" y="155"/>
                  </a:cubicBezTo>
                  <a:cubicBezTo>
                    <a:pt x="972" y="155"/>
                    <a:pt x="974" y="154"/>
                    <a:pt x="976" y="154"/>
                  </a:cubicBezTo>
                  <a:cubicBezTo>
                    <a:pt x="987" y="152"/>
                    <a:pt x="995" y="145"/>
                    <a:pt x="1000" y="137"/>
                  </a:cubicBezTo>
                  <a:cubicBezTo>
                    <a:pt x="1008" y="119"/>
                    <a:pt x="1002" y="98"/>
                    <a:pt x="985" y="91"/>
                  </a:cubicBezTo>
                  <a:cubicBezTo>
                    <a:pt x="981" y="90"/>
                    <a:pt x="790" y="0"/>
                    <a:pt x="563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4513;p69"/>
            <p:cNvSpPr/>
            <p:nvPr/>
          </p:nvSpPr>
          <p:spPr>
            <a:xfrm>
              <a:off x="2159800" y="1947975"/>
              <a:ext cx="31450" cy="88350"/>
            </a:xfrm>
            <a:custGeom>
              <a:avLst/>
              <a:gdLst/>
              <a:ahLst/>
              <a:cxnLst/>
              <a:rect l="l" t="t" r="r" b="b"/>
              <a:pathLst>
                <a:path w="1258" h="3534" extrusionOk="0">
                  <a:moveTo>
                    <a:pt x="664" y="1"/>
                  </a:moveTo>
                  <a:cubicBezTo>
                    <a:pt x="661" y="1"/>
                    <a:pt x="658" y="1"/>
                    <a:pt x="655" y="2"/>
                  </a:cubicBezTo>
                  <a:cubicBezTo>
                    <a:pt x="637" y="7"/>
                    <a:pt x="627" y="25"/>
                    <a:pt x="632" y="43"/>
                  </a:cubicBezTo>
                  <a:cubicBezTo>
                    <a:pt x="788" y="615"/>
                    <a:pt x="1173" y="2146"/>
                    <a:pt x="1091" y="2357"/>
                  </a:cubicBezTo>
                  <a:cubicBezTo>
                    <a:pt x="1050" y="2462"/>
                    <a:pt x="960" y="2515"/>
                    <a:pt x="823" y="2515"/>
                  </a:cubicBezTo>
                  <a:cubicBezTo>
                    <a:pt x="735" y="2515"/>
                    <a:pt x="628" y="2493"/>
                    <a:pt x="501" y="2450"/>
                  </a:cubicBezTo>
                  <a:cubicBezTo>
                    <a:pt x="491" y="2446"/>
                    <a:pt x="484" y="2443"/>
                    <a:pt x="480" y="2442"/>
                  </a:cubicBezTo>
                  <a:cubicBezTo>
                    <a:pt x="435" y="2428"/>
                    <a:pt x="393" y="2422"/>
                    <a:pt x="353" y="2422"/>
                  </a:cubicBezTo>
                  <a:cubicBezTo>
                    <a:pt x="254" y="2422"/>
                    <a:pt x="172" y="2463"/>
                    <a:pt x="117" y="2544"/>
                  </a:cubicBezTo>
                  <a:cubicBezTo>
                    <a:pt x="0" y="2713"/>
                    <a:pt x="26" y="3029"/>
                    <a:pt x="174" y="3221"/>
                  </a:cubicBezTo>
                  <a:cubicBezTo>
                    <a:pt x="352" y="3455"/>
                    <a:pt x="655" y="3529"/>
                    <a:pt x="668" y="3532"/>
                  </a:cubicBezTo>
                  <a:cubicBezTo>
                    <a:pt x="671" y="3534"/>
                    <a:pt x="676" y="3534"/>
                    <a:pt x="682" y="3534"/>
                  </a:cubicBezTo>
                  <a:cubicBezTo>
                    <a:pt x="695" y="3532"/>
                    <a:pt x="705" y="3523"/>
                    <a:pt x="707" y="3508"/>
                  </a:cubicBezTo>
                  <a:cubicBezTo>
                    <a:pt x="711" y="3491"/>
                    <a:pt x="701" y="3472"/>
                    <a:pt x="684" y="3467"/>
                  </a:cubicBezTo>
                  <a:cubicBezTo>
                    <a:pt x="681" y="3466"/>
                    <a:pt x="391" y="3395"/>
                    <a:pt x="227" y="3182"/>
                  </a:cubicBezTo>
                  <a:cubicBezTo>
                    <a:pt x="98" y="3012"/>
                    <a:pt x="73" y="2728"/>
                    <a:pt x="171" y="2582"/>
                  </a:cubicBezTo>
                  <a:cubicBezTo>
                    <a:pt x="214" y="2521"/>
                    <a:pt x="275" y="2490"/>
                    <a:pt x="351" y="2490"/>
                  </a:cubicBezTo>
                  <a:cubicBezTo>
                    <a:pt x="384" y="2490"/>
                    <a:pt x="421" y="2496"/>
                    <a:pt x="460" y="2508"/>
                  </a:cubicBezTo>
                  <a:cubicBezTo>
                    <a:pt x="464" y="2509"/>
                    <a:pt x="470" y="2512"/>
                    <a:pt x="480" y="2514"/>
                  </a:cubicBezTo>
                  <a:cubicBezTo>
                    <a:pt x="620" y="2562"/>
                    <a:pt x="733" y="2582"/>
                    <a:pt x="823" y="2582"/>
                  </a:cubicBezTo>
                  <a:cubicBezTo>
                    <a:pt x="1025" y="2582"/>
                    <a:pt x="1114" y="2483"/>
                    <a:pt x="1154" y="2381"/>
                  </a:cubicBezTo>
                  <a:cubicBezTo>
                    <a:pt x="1258" y="2111"/>
                    <a:pt x="754" y="237"/>
                    <a:pt x="696" y="25"/>
                  </a:cubicBezTo>
                  <a:cubicBezTo>
                    <a:pt x="692" y="10"/>
                    <a:pt x="679" y="1"/>
                    <a:pt x="664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4514;p69"/>
            <p:cNvSpPr/>
            <p:nvPr/>
          </p:nvSpPr>
          <p:spPr>
            <a:xfrm>
              <a:off x="2121400" y="2010750"/>
              <a:ext cx="31600" cy="20400"/>
            </a:xfrm>
            <a:custGeom>
              <a:avLst/>
              <a:gdLst/>
              <a:ahLst/>
              <a:cxnLst/>
              <a:rect l="l" t="t" r="r" b="b"/>
              <a:pathLst>
                <a:path w="1264" h="816" extrusionOk="0">
                  <a:moveTo>
                    <a:pt x="1134" y="1"/>
                  </a:moveTo>
                  <a:cubicBezTo>
                    <a:pt x="1132" y="1"/>
                    <a:pt x="1130" y="1"/>
                    <a:pt x="1128" y="2"/>
                  </a:cubicBezTo>
                  <a:cubicBezTo>
                    <a:pt x="1112" y="4"/>
                    <a:pt x="1099" y="21"/>
                    <a:pt x="1103" y="38"/>
                  </a:cubicBezTo>
                  <a:cubicBezTo>
                    <a:pt x="1107" y="62"/>
                    <a:pt x="1191" y="612"/>
                    <a:pt x="747" y="734"/>
                  </a:cubicBezTo>
                  <a:cubicBezTo>
                    <a:pt x="700" y="747"/>
                    <a:pt x="655" y="753"/>
                    <a:pt x="612" y="753"/>
                  </a:cubicBezTo>
                  <a:cubicBezTo>
                    <a:pt x="255" y="753"/>
                    <a:pt x="73" y="340"/>
                    <a:pt x="66" y="321"/>
                  </a:cubicBezTo>
                  <a:cubicBezTo>
                    <a:pt x="60" y="309"/>
                    <a:pt x="49" y="302"/>
                    <a:pt x="37" y="302"/>
                  </a:cubicBezTo>
                  <a:cubicBezTo>
                    <a:pt x="33" y="302"/>
                    <a:pt x="29" y="303"/>
                    <a:pt x="25" y="305"/>
                  </a:cubicBezTo>
                  <a:cubicBezTo>
                    <a:pt x="7" y="311"/>
                    <a:pt x="1" y="328"/>
                    <a:pt x="7" y="346"/>
                  </a:cubicBezTo>
                  <a:cubicBezTo>
                    <a:pt x="10" y="351"/>
                    <a:pt x="213" y="816"/>
                    <a:pt x="614" y="816"/>
                  </a:cubicBezTo>
                  <a:cubicBezTo>
                    <a:pt x="660" y="816"/>
                    <a:pt x="711" y="810"/>
                    <a:pt x="763" y="795"/>
                  </a:cubicBezTo>
                  <a:cubicBezTo>
                    <a:pt x="1263" y="658"/>
                    <a:pt x="1165" y="34"/>
                    <a:pt x="1164" y="27"/>
                  </a:cubicBezTo>
                  <a:cubicBezTo>
                    <a:pt x="1162" y="13"/>
                    <a:pt x="1149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4515;p69"/>
            <p:cNvSpPr/>
            <p:nvPr/>
          </p:nvSpPr>
          <p:spPr>
            <a:xfrm>
              <a:off x="2207425" y="2002100"/>
              <a:ext cx="30175" cy="16950"/>
            </a:xfrm>
            <a:custGeom>
              <a:avLst/>
              <a:gdLst/>
              <a:ahLst/>
              <a:cxnLst/>
              <a:rect l="l" t="t" r="r" b="b"/>
              <a:pathLst>
                <a:path w="1207" h="678" extrusionOk="0">
                  <a:moveTo>
                    <a:pt x="1169" y="1"/>
                  </a:moveTo>
                  <a:cubicBezTo>
                    <a:pt x="1154" y="1"/>
                    <a:pt x="1142" y="12"/>
                    <a:pt x="1141" y="28"/>
                  </a:cubicBezTo>
                  <a:cubicBezTo>
                    <a:pt x="1139" y="53"/>
                    <a:pt x="1062" y="607"/>
                    <a:pt x="600" y="613"/>
                  </a:cubicBezTo>
                  <a:lnTo>
                    <a:pt x="593" y="613"/>
                  </a:lnTo>
                  <a:cubicBezTo>
                    <a:pt x="137" y="613"/>
                    <a:pt x="69" y="64"/>
                    <a:pt x="66" y="41"/>
                  </a:cubicBezTo>
                  <a:cubicBezTo>
                    <a:pt x="65" y="24"/>
                    <a:pt x="52" y="13"/>
                    <a:pt x="34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13" y="14"/>
                    <a:pt x="1" y="29"/>
                    <a:pt x="3" y="48"/>
                  </a:cubicBezTo>
                  <a:cubicBezTo>
                    <a:pt x="5" y="54"/>
                    <a:pt x="80" y="676"/>
                    <a:pt x="593" y="676"/>
                  </a:cubicBezTo>
                  <a:cubicBezTo>
                    <a:pt x="596" y="676"/>
                    <a:pt x="599" y="676"/>
                    <a:pt x="601" y="677"/>
                  </a:cubicBezTo>
                  <a:cubicBezTo>
                    <a:pt x="1119" y="672"/>
                    <a:pt x="1203" y="44"/>
                    <a:pt x="1204" y="37"/>
                  </a:cubicBezTo>
                  <a:cubicBezTo>
                    <a:pt x="1207" y="19"/>
                    <a:pt x="1195" y="3"/>
                    <a:pt x="1177" y="1"/>
                  </a:cubicBezTo>
                  <a:cubicBezTo>
                    <a:pt x="1174" y="1"/>
                    <a:pt x="1172" y="1"/>
                    <a:pt x="1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4516;p69"/>
            <p:cNvSpPr/>
            <p:nvPr/>
          </p:nvSpPr>
          <p:spPr>
            <a:xfrm>
              <a:off x="2079400" y="1868375"/>
              <a:ext cx="202750" cy="90325"/>
            </a:xfrm>
            <a:custGeom>
              <a:avLst/>
              <a:gdLst/>
              <a:ahLst/>
              <a:cxnLst/>
              <a:rect l="l" t="t" r="r" b="b"/>
              <a:pathLst>
                <a:path w="8110" h="3613" extrusionOk="0">
                  <a:moveTo>
                    <a:pt x="3357" y="100"/>
                  </a:moveTo>
                  <a:cubicBezTo>
                    <a:pt x="3359" y="103"/>
                    <a:pt x="3364" y="110"/>
                    <a:pt x="3367" y="121"/>
                  </a:cubicBezTo>
                  <a:cubicBezTo>
                    <a:pt x="3375" y="152"/>
                    <a:pt x="3372" y="195"/>
                    <a:pt x="3367" y="235"/>
                  </a:cubicBezTo>
                  <a:cubicBezTo>
                    <a:pt x="3357" y="317"/>
                    <a:pt x="3335" y="401"/>
                    <a:pt x="3309" y="483"/>
                  </a:cubicBezTo>
                  <a:cubicBezTo>
                    <a:pt x="3219" y="768"/>
                    <a:pt x="3092" y="1043"/>
                    <a:pt x="2947" y="1307"/>
                  </a:cubicBezTo>
                  <a:lnTo>
                    <a:pt x="2947" y="1307"/>
                  </a:lnTo>
                  <a:cubicBezTo>
                    <a:pt x="2951" y="1043"/>
                    <a:pt x="3006" y="778"/>
                    <a:pt x="3096" y="529"/>
                  </a:cubicBezTo>
                  <a:cubicBezTo>
                    <a:pt x="3125" y="448"/>
                    <a:pt x="3160" y="370"/>
                    <a:pt x="3200" y="296"/>
                  </a:cubicBezTo>
                  <a:cubicBezTo>
                    <a:pt x="3238" y="222"/>
                    <a:pt x="3289" y="143"/>
                    <a:pt x="3343" y="107"/>
                  </a:cubicBezTo>
                  <a:cubicBezTo>
                    <a:pt x="3351" y="102"/>
                    <a:pt x="3356" y="101"/>
                    <a:pt x="3357" y="100"/>
                  </a:cubicBezTo>
                  <a:close/>
                  <a:moveTo>
                    <a:pt x="757" y="985"/>
                  </a:moveTo>
                  <a:cubicBezTo>
                    <a:pt x="758" y="985"/>
                    <a:pt x="757" y="986"/>
                    <a:pt x="760" y="987"/>
                  </a:cubicBezTo>
                  <a:cubicBezTo>
                    <a:pt x="774" y="997"/>
                    <a:pt x="790" y="1041"/>
                    <a:pt x="800" y="1079"/>
                  </a:cubicBezTo>
                  <a:cubicBezTo>
                    <a:pt x="809" y="1118"/>
                    <a:pt x="815" y="1159"/>
                    <a:pt x="820" y="1202"/>
                  </a:cubicBezTo>
                  <a:cubicBezTo>
                    <a:pt x="837" y="1372"/>
                    <a:pt x="831" y="1548"/>
                    <a:pt x="818" y="1720"/>
                  </a:cubicBezTo>
                  <a:cubicBezTo>
                    <a:pt x="804" y="1890"/>
                    <a:pt x="782" y="2060"/>
                    <a:pt x="751" y="2228"/>
                  </a:cubicBezTo>
                  <a:lnTo>
                    <a:pt x="751" y="2228"/>
                  </a:lnTo>
                  <a:cubicBezTo>
                    <a:pt x="741" y="2201"/>
                    <a:pt x="731" y="2173"/>
                    <a:pt x="722" y="2145"/>
                  </a:cubicBezTo>
                  <a:cubicBezTo>
                    <a:pt x="671" y="1982"/>
                    <a:pt x="641" y="1810"/>
                    <a:pt x="631" y="1637"/>
                  </a:cubicBezTo>
                  <a:cubicBezTo>
                    <a:pt x="620" y="1466"/>
                    <a:pt x="626" y="1290"/>
                    <a:pt x="670" y="1130"/>
                  </a:cubicBezTo>
                  <a:cubicBezTo>
                    <a:pt x="681" y="1091"/>
                    <a:pt x="696" y="1051"/>
                    <a:pt x="716" y="1023"/>
                  </a:cubicBezTo>
                  <a:cubicBezTo>
                    <a:pt x="727" y="1009"/>
                    <a:pt x="738" y="996"/>
                    <a:pt x="748" y="989"/>
                  </a:cubicBezTo>
                  <a:cubicBezTo>
                    <a:pt x="755" y="986"/>
                    <a:pt x="757" y="985"/>
                    <a:pt x="757" y="985"/>
                  </a:cubicBezTo>
                  <a:close/>
                  <a:moveTo>
                    <a:pt x="3357" y="0"/>
                  </a:moveTo>
                  <a:cubicBezTo>
                    <a:pt x="3330" y="0"/>
                    <a:pt x="3306" y="11"/>
                    <a:pt x="3292" y="20"/>
                  </a:cubicBezTo>
                  <a:cubicBezTo>
                    <a:pt x="3200" y="86"/>
                    <a:pt x="3160" y="167"/>
                    <a:pt x="3113" y="246"/>
                  </a:cubicBezTo>
                  <a:cubicBezTo>
                    <a:pt x="3070" y="326"/>
                    <a:pt x="3035" y="409"/>
                    <a:pt x="3004" y="493"/>
                  </a:cubicBezTo>
                  <a:cubicBezTo>
                    <a:pt x="2892" y="804"/>
                    <a:pt x="2829" y="1138"/>
                    <a:pt x="2853" y="1472"/>
                  </a:cubicBezTo>
                  <a:lnTo>
                    <a:pt x="2853" y="1472"/>
                  </a:lnTo>
                  <a:cubicBezTo>
                    <a:pt x="2683" y="1757"/>
                    <a:pt x="2489" y="2031"/>
                    <a:pt x="2261" y="2270"/>
                  </a:cubicBezTo>
                  <a:cubicBezTo>
                    <a:pt x="2140" y="2394"/>
                    <a:pt x="2010" y="2508"/>
                    <a:pt x="1865" y="2600"/>
                  </a:cubicBezTo>
                  <a:cubicBezTo>
                    <a:pt x="1721" y="2689"/>
                    <a:pt x="1561" y="2759"/>
                    <a:pt x="1396" y="2770"/>
                  </a:cubicBezTo>
                  <a:cubicBezTo>
                    <a:pt x="1385" y="2771"/>
                    <a:pt x="1373" y="2771"/>
                    <a:pt x="1361" y="2771"/>
                  </a:cubicBezTo>
                  <a:cubicBezTo>
                    <a:pt x="1210" y="2771"/>
                    <a:pt x="1065" y="2703"/>
                    <a:pt x="963" y="2589"/>
                  </a:cubicBezTo>
                  <a:cubicBezTo>
                    <a:pt x="905" y="2527"/>
                    <a:pt x="858" y="2456"/>
                    <a:pt x="819" y="2380"/>
                  </a:cubicBezTo>
                  <a:lnTo>
                    <a:pt x="819" y="2380"/>
                  </a:lnTo>
                  <a:cubicBezTo>
                    <a:pt x="864" y="2164"/>
                    <a:pt x="894" y="1946"/>
                    <a:pt x="911" y="1726"/>
                  </a:cubicBezTo>
                  <a:cubicBezTo>
                    <a:pt x="923" y="1549"/>
                    <a:pt x="929" y="1370"/>
                    <a:pt x="911" y="1192"/>
                  </a:cubicBezTo>
                  <a:cubicBezTo>
                    <a:pt x="906" y="1147"/>
                    <a:pt x="899" y="1101"/>
                    <a:pt x="887" y="1055"/>
                  </a:cubicBezTo>
                  <a:cubicBezTo>
                    <a:pt x="873" y="1010"/>
                    <a:pt x="867" y="962"/>
                    <a:pt x="812" y="914"/>
                  </a:cubicBezTo>
                  <a:cubicBezTo>
                    <a:pt x="798" y="904"/>
                    <a:pt x="777" y="894"/>
                    <a:pt x="756" y="894"/>
                  </a:cubicBezTo>
                  <a:cubicBezTo>
                    <a:pt x="755" y="894"/>
                    <a:pt x="754" y="894"/>
                    <a:pt x="753" y="894"/>
                  </a:cubicBezTo>
                  <a:cubicBezTo>
                    <a:pt x="732" y="895"/>
                    <a:pt x="715" y="904"/>
                    <a:pt x="701" y="911"/>
                  </a:cubicBezTo>
                  <a:cubicBezTo>
                    <a:pt x="674" y="927"/>
                    <a:pt x="655" y="950"/>
                    <a:pt x="640" y="971"/>
                  </a:cubicBezTo>
                  <a:cubicBezTo>
                    <a:pt x="610" y="1014"/>
                    <a:pt x="595" y="1059"/>
                    <a:pt x="581" y="1102"/>
                  </a:cubicBezTo>
                  <a:cubicBezTo>
                    <a:pt x="532" y="1282"/>
                    <a:pt x="528" y="1463"/>
                    <a:pt x="538" y="1641"/>
                  </a:cubicBezTo>
                  <a:cubicBezTo>
                    <a:pt x="550" y="1821"/>
                    <a:pt x="579" y="1998"/>
                    <a:pt x="634" y="2169"/>
                  </a:cubicBezTo>
                  <a:cubicBezTo>
                    <a:pt x="657" y="2243"/>
                    <a:pt x="685" y="2317"/>
                    <a:pt x="719" y="2388"/>
                  </a:cubicBezTo>
                  <a:lnTo>
                    <a:pt x="719" y="2388"/>
                  </a:lnTo>
                  <a:cubicBezTo>
                    <a:pt x="692" y="2508"/>
                    <a:pt x="660" y="2627"/>
                    <a:pt x="622" y="2743"/>
                  </a:cubicBezTo>
                  <a:cubicBezTo>
                    <a:pt x="568" y="2906"/>
                    <a:pt x="502" y="3069"/>
                    <a:pt x="412" y="3212"/>
                  </a:cubicBezTo>
                  <a:cubicBezTo>
                    <a:pt x="324" y="3353"/>
                    <a:pt x="201" y="3482"/>
                    <a:pt x="46" y="3513"/>
                  </a:cubicBezTo>
                  <a:lnTo>
                    <a:pt x="45" y="3513"/>
                  </a:lnTo>
                  <a:cubicBezTo>
                    <a:pt x="18" y="3518"/>
                    <a:pt x="0" y="3545"/>
                    <a:pt x="5" y="3573"/>
                  </a:cubicBezTo>
                  <a:cubicBezTo>
                    <a:pt x="10" y="3596"/>
                    <a:pt x="31" y="3613"/>
                    <a:pt x="54" y="3613"/>
                  </a:cubicBezTo>
                  <a:cubicBezTo>
                    <a:pt x="58" y="3613"/>
                    <a:pt x="61" y="3612"/>
                    <a:pt x="64" y="3612"/>
                  </a:cubicBezTo>
                  <a:lnTo>
                    <a:pt x="66" y="3612"/>
                  </a:lnTo>
                  <a:cubicBezTo>
                    <a:pt x="265" y="3570"/>
                    <a:pt x="399" y="3415"/>
                    <a:pt x="496" y="3265"/>
                  </a:cubicBezTo>
                  <a:cubicBezTo>
                    <a:pt x="593" y="3110"/>
                    <a:pt x="660" y="2942"/>
                    <a:pt x="715" y="2772"/>
                  </a:cubicBezTo>
                  <a:cubicBezTo>
                    <a:pt x="743" y="2686"/>
                    <a:pt x="767" y="2599"/>
                    <a:pt x="788" y="2512"/>
                  </a:cubicBezTo>
                  <a:lnTo>
                    <a:pt x="788" y="2512"/>
                  </a:lnTo>
                  <a:cubicBezTo>
                    <a:pt x="819" y="2560"/>
                    <a:pt x="853" y="2605"/>
                    <a:pt x="892" y="2647"/>
                  </a:cubicBezTo>
                  <a:cubicBezTo>
                    <a:pt x="1006" y="2776"/>
                    <a:pt x="1181" y="2860"/>
                    <a:pt x="1355" y="2860"/>
                  </a:cubicBezTo>
                  <a:cubicBezTo>
                    <a:pt x="1370" y="2860"/>
                    <a:pt x="1384" y="2860"/>
                    <a:pt x="1398" y="2859"/>
                  </a:cubicBezTo>
                  <a:cubicBezTo>
                    <a:pt x="1587" y="2846"/>
                    <a:pt x="1759" y="2771"/>
                    <a:pt x="1913" y="2676"/>
                  </a:cubicBezTo>
                  <a:cubicBezTo>
                    <a:pt x="2066" y="2579"/>
                    <a:pt x="2201" y="2460"/>
                    <a:pt x="2326" y="2332"/>
                  </a:cubicBezTo>
                  <a:cubicBezTo>
                    <a:pt x="2534" y="2115"/>
                    <a:pt x="2712" y="1874"/>
                    <a:pt x="2871" y="1622"/>
                  </a:cubicBezTo>
                  <a:lnTo>
                    <a:pt x="2871" y="1622"/>
                  </a:lnTo>
                  <a:cubicBezTo>
                    <a:pt x="2896" y="1777"/>
                    <a:pt x="2945" y="1932"/>
                    <a:pt x="3027" y="2070"/>
                  </a:cubicBezTo>
                  <a:cubicBezTo>
                    <a:pt x="3120" y="2229"/>
                    <a:pt x="3257" y="2364"/>
                    <a:pt x="3416" y="2456"/>
                  </a:cubicBezTo>
                  <a:cubicBezTo>
                    <a:pt x="3575" y="2549"/>
                    <a:pt x="3752" y="2601"/>
                    <a:pt x="3931" y="2632"/>
                  </a:cubicBezTo>
                  <a:cubicBezTo>
                    <a:pt x="4063" y="2656"/>
                    <a:pt x="4197" y="2665"/>
                    <a:pt x="4332" y="2665"/>
                  </a:cubicBezTo>
                  <a:cubicBezTo>
                    <a:pt x="4377" y="2665"/>
                    <a:pt x="4423" y="2664"/>
                    <a:pt x="4469" y="2662"/>
                  </a:cubicBezTo>
                  <a:cubicBezTo>
                    <a:pt x="4828" y="2641"/>
                    <a:pt x="5181" y="2553"/>
                    <a:pt x="5512" y="2421"/>
                  </a:cubicBezTo>
                  <a:cubicBezTo>
                    <a:pt x="5845" y="2291"/>
                    <a:pt x="6158" y="2115"/>
                    <a:pt x="6457" y="1926"/>
                  </a:cubicBezTo>
                  <a:cubicBezTo>
                    <a:pt x="7056" y="1542"/>
                    <a:pt x="7600" y="1085"/>
                    <a:pt x="8090" y="571"/>
                  </a:cubicBezTo>
                  <a:cubicBezTo>
                    <a:pt x="8109" y="550"/>
                    <a:pt x="8107" y="518"/>
                    <a:pt x="8089" y="499"/>
                  </a:cubicBezTo>
                  <a:cubicBezTo>
                    <a:pt x="8079" y="489"/>
                    <a:pt x="8067" y="485"/>
                    <a:pt x="8055" y="485"/>
                  </a:cubicBezTo>
                  <a:cubicBezTo>
                    <a:pt x="8042" y="485"/>
                    <a:pt x="8029" y="490"/>
                    <a:pt x="8019" y="499"/>
                  </a:cubicBezTo>
                  <a:lnTo>
                    <a:pt x="8014" y="505"/>
                  </a:lnTo>
                  <a:cubicBezTo>
                    <a:pt x="7514" y="991"/>
                    <a:pt x="6962" y="1430"/>
                    <a:pt x="6375" y="1802"/>
                  </a:cubicBezTo>
                  <a:cubicBezTo>
                    <a:pt x="6080" y="1988"/>
                    <a:pt x="5772" y="2148"/>
                    <a:pt x="5453" y="2283"/>
                  </a:cubicBezTo>
                  <a:cubicBezTo>
                    <a:pt x="5133" y="2414"/>
                    <a:pt x="4801" y="2518"/>
                    <a:pt x="4457" y="2549"/>
                  </a:cubicBezTo>
                  <a:cubicBezTo>
                    <a:pt x="4394" y="2555"/>
                    <a:pt x="4330" y="2558"/>
                    <a:pt x="4266" y="2558"/>
                  </a:cubicBezTo>
                  <a:cubicBezTo>
                    <a:pt x="4158" y="2558"/>
                    <a:pt x="4050" y="2550"/>
                    <a:pt x="3944" y="2533"/>
                  </a:cubicBezTo>
                  <a:cubicBezTo>
                    <a:pt x="3774" y="2507"/>
                    <a:pt x="3611" y="2456"/>
                    <a:pt x="3465" y="2372"/>
                  </a:cubicBezTo>
                  <a:cubicBezTo>
                    <a:pt x="3319" y="2288"/>
                    <a:pt x="3197" y="2167"/>
                    <a:pt x="3112" y="2023"/>
                  </a:cubicBezTo>
                  <a:cubicBezTo>
                    <a:pt x="3027" y="1878"/>
                    <a:pt x="2978" y="1711"/>
                    <a:pt x="2959" y="1544"/>
                  </a:cubicBezTo>
                  <a:cubicBezTo>
                    <a:pt x="2957" y="1524"/>
                    <a:pt x="2955" y="1505"/>
                    <a:pt x="2953" y="1486"/>
                  </a:cubicBezTo>
                  <a:lnTo>
                    <a:pt x="2953" y="1486"/>
                  </a:lnTo>
                  <a:cubicBezTo>
                    <a:pt x="2955" y="1483"/>
                    <a:pt x="2957" y="1480"/>
                    <a:pt x="2959" y="1477"/>
                  </a:cubicBezTo>
                  <a:cubicBezTo>
                    <a:pt x="3137" y="1169"/>
                    <a:pt x="3293" y="850"/>
                    <a:pt x="3401" y="509"/>
                  </a:cubicBezTo>
                  <a:cubicBezTo>
                    <a:pt x="3427" y="422"/>
                    <a:pt x="3451" y="337"/>
                    <a:pt x="3463" y="244"/>
                  </a:cubicBezTo>
                  <a:cubicBezTo>
                    <a:pt x="3468" y="198"/>
                    <a:pt x="3473" y="151"/>
                    <a:pt x="3460" y="96"/>
                  </a:cubicBezTo>
                  <a:cubicBezTo>
                    <a:pt x="3453" y="69"/>
                    <a:pt x="3441" y="33"/>
                    <a:pt x="3401" y="10"/>
                  </a:cubicBezTo>
                  <a:cubicBezTo>
                    <a:pt x="3386" y="3"/>
                    <a:pt x="3371" y="0"/>
                    <a:pt x="3357" y="0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4517;p69"/>
            <p:cNvSpPr/>
            <p:nvPr/>
          </p:nvSpPr>
          <p:spPr>
            <a:xfrm>
              <a:off x="2042575" y="1803325"/>
              <a:ext cx="432500" cy="456000"/>
            </a:xfrm>
            <a:custGeom>
              <a:avLst/>
              <a:gdLst/>
              <a:ahLst/>
              <a:cxnLst/>
              <a:rect l="l" t="t" r="r" b="b"/>
              <a:pathLst>
                <a:path w="17300" h="18240" extrusionOk="0">
                  <a:moveTo>
                    <a:pt x="6372" y="1"/>
                  </a:moveTo>
                  <a:cubicBezTo>
                    <a:pt x="5371" y="1"/>
                    <a:pt x="4423" y="269"/>
                    <a:pt x="3271" y="981"/>
                  </a:cubicBezTo>
                  <a:cubicBezTo>
                    <a:pt x="1013" y="2374"/>
                    <a:pt x="0" y="4208"/>
                    <a:pt x="598" y="5338"/>
                  </a:cubicBezTo>
                  <a:cubicBezTo>
                    <a:pt x="598" y="5338"/>
                    <a:pt x="574" y="7032"/>
                    <a:pt x="1089" y="7032"/>
                  </a:cubicBezTo>
                  <a:cubicBezTo>
                    <a:pt x="1094" y="7032"/>
                    <a:pt x="1099" y="7031"/>
                    <a:pt x="1104" y="7031"/>
                  </a:cubicBezTo>
                  <a:cubicBezTo>
                    <a:pt x="1615" y="6998"/>
                    <a:pt x="1728" y="6205"/>
                    <a:pt x="2239" y="6205"/>
                  </a:cubicBezTo>
                  <a:cubicBezTo>
                    <a:pt x="2259" y="6205"/>
                    <a:pt x="2279" y="6206"/>
                    <a:pt x="2300" y="6209"/>
                  </a:cubicBezTo>
                  <a:cubicBezTo>
                    <a:pt x="2679" y="6254"/>
                    <a:pt x="2905" y="6400"/>
                    <a:pt x="3244" y="6400"/>
                  </a:cubicBezTo>
                  <a:cubicBezTo>
                    <a:pt x="3410" y="6400"/>
                    <a:pt x="3602" y="6365"/>
                    <a:pt x="3853" y="6267"/>
                  </a:cubicBezTo>
                  <a:cubicBezTo>
                    <a:pt x="4459" y="6030"/>
                    <a:pt x="4730" y="5520"/>
                    <a:pt x="5299" y="5520"/>
                  </a:cubicBezTo>
                  <a:cubicBezTo>
                    <a:pt x="5447" y="5520"/>
                    <a:pt x="5614" y="5554"/>
                    <a:pt x="5812" y="5636"/>
                  </a:cubicBezTo>
                  <a:cubicBezTo>
                    <a:pt x="6083" y="5748"/>
                    <a:pt x="6282" y="5786"/>
                    <a:pt x="6449" y="5786"/>
                  </a:cubicBezTo>
                  <a:cubicBezTo>
                    <a:pt x="6796" y="5786"/>
                    <a:pt x="7001" y="5621"/>
                    <a:pt x="7418" y="5621"/>
                  </a:cubicBezTo>
                  <a:cubicBezTo>
                    <a:pt x="7511" y="5621"/>
                    <a:pt x="7615" y="5629"/>
                    <a:pt x="7733" y="5649"/>
                  </a:cubicBezTo>
                  <a:cubicBezTo>
                    <a:pt x="7889" y="5676"/>
                    <a:pt x="8019" y="5688"/>
                    <a:pt x="8127" y="5688"/>
                  </a:cubicBezTo>
                  <a:cubicBezTo>
                    <a:pt x="8639" y="5688"/>
                    <a:pt x="8651" y="5403"/>
                    <a:pt x="8625" y="4964"/>
                  </a:cubicBezTo>
                  <a:lnTo>
                    <a:pt x="8625" y="4964"/>
                  </a:lnTo>
                  <a:cubicBezTo>
                    <a:pt x="8625" y="4964"/>
                    <a:pt x="9529" y="6532"/>
                    <a:pt x="9796" y="8890"/>
                  </a:cubicBezTo>
                  <a:cubicBezTo>
                    <a:pt x="10062" y="11247"/>
                    <a:pt x="9729" y="13206"/>
                    <a:pt x="10394" y="15530"/>
                  </a:cubicBezTo>
                  <a:cubicBezTo>
                    <a:pt x="10993" y="17630"/>
                    <a:pt x="11810" y="18240"/>
                    <a:pt x="12501" y="18240"/>
                  </a:cubicBezTo>
                  <a:cubicBezTo>
                    <a:pt x="12575" y="18240"/>
                    <a:pt x="12647" y="18233"/>
                    <a:pt x="12717" y="18220"/>
                  </a:cubicBezTo>
                  <a:cubicBezTo>
                    <a:pt x="13448" y="18088"/>
                    <a:pt x="14179" y="17854"/>
                    <a:pt x="15473" y="17390"/>
                  </a:cubicBezTo>
                  <a:cubicBezTo>
                    <a:pt x="16767" y="16925"/>
                    <a:pt x="17299" y="15863"/>
                    <a:pt x="17266" y="15431"/>
                  </a:cubicBezTo>
                  <a:cubicBezTo>
                    <a:pt x="17232" y="14999"/>
                    <a:pt x="14577" y="7231"/>
                    <a:pt x="14012" y="5471"/>
                  </a:cubicBezTo>
                  <a:cubicBezTo>
                    <a:pt x="13448" y="3712"/>
                    <a:pt x="12253" y="1288"/>
                    <a:pt x="9630" y="590"/>
                  </a:cubicBezTo>
                  <a:cubicBezTo>
                    <a:pt x="8344" y="249"/>
                    <a:pt x="7334" y="1"/>
                    <a:pt x="6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4518;p69"/>
            <p:cNvSpPr/>
            <p:nvPr/>
          </p:nvSpPr>
          <p:spPr>
            <a:xfrm>
              <a:off x="2100325" y="2266775"/>
              <a:ext cx="94400" cy="155675"/>
            </a:xfrm>
            <a:custGeom>
              <a:avLst/>
              <a:gdLst/>
              <a:ahLst/>
              <a:cxnLst/>
              <a:rect l="l" t="t" r="r" b="b"/>
              <a:pathLst>
                <a:path w="3776" h="6227" extrusionOk="0">
                  <a:moveTo>
                    <a:pt x="1378" y="1"/>
                  </a:moveTo>
                  <a:cubicBezTo>
                    <a:pt x="1371" y="1"/>
                    <a:pt x="1364" y="2"/>
                    <a:pt x="1358" y="3"/>
                  </a:cubicBezTo>
                  <a:cubicBezTo>
                    <a:pt x="1" y="347"/>
                    <a:pt x="469" y="6227"/>
                    <a:pt x="1932" y="6227"/>
                  </a:cubicBezTo>
                  <a:cubicBezTo>
                    <a:pt x="2005" y="6227"/>
                    <a:pt x="2080" y="6212"/>
                    <a:pt x="2158" y="6182"/>
                  </a:cubicBezTo>
                  <a:cubicBezTo>
                    <a:pt x="3776" y="5543"/>
                    <a:pt x="1916" y="1"/>
                    <a:pt x="1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4519;p69"/>
            <p:cNvSpPr/>
            <p:nvPr/>
          </p:nvSpPr>
          <p:spPr>
            <a:xfrm>
              <a:off x="2206575" y="2175000"/>
              <a:ext cx="36500" cy="142625"/>
            </a:xfrm>
            <a:custGeom>
              <a:avLst/>
              <a:gdLst/>
              <a:ahLst/>
              <a:cxnLst/>
              <a:rect l="l" t="t" r="r" b="b"/>
              <a:pathLst>
                <a:path w="1460" h="5705" extrusionOk="0">
                  <a:moveTo>
                    <a:pt x="231" y="0"/>
                  </a:moveTo>
                  <a:cubicBezTo>
                    <a:pt x="2" y="0"/>
                    <a:pt x="205" y="2526"/>
                    <a:pt x="205" y="2526"/>
                  </a:cubicBezTo>
                  <a:cubicBezTo>
                    <a:pt x="205" y="2526"/>
                    <a:pt x="1" y="4605"/>
                    <a:pt x="37" y="5074"/>
                  </a:cubicBezTo>
                  <a:cubicBezTo>
                    <a:pt x="73" y="5543"/>
                    <a:pt x="717" y="5705"/>
                    <a:pt x="717" y="5705"/>
                  </a:cubicBezTo>
                  <a:lnTo>
                    <a:pt x="1459" y="3643"/>
                  </a:lnTo>
                  <a:lnTo>
                    <a:pt x="286" y="40"/>
                  </a:lnTo>
                  <a:cubicBezTo>
                    <a:pt x="266" y="13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4520;p69"/>
            <p:cNvSpPr/>
            <p:nvPr/>
          </p:nvSpPr>
          <p:spPr>
            <a:xfrm>
              <a:off x="2052350" y="2259150"/>
              <a:ext cx="153875" cy="124825"/>
            </a:xfrm>
            <a:custGeom>
              <a:avLst/>
              <a:gdLst/>
              <a:ahLst/>
              <a:cxnLst/>
              <a:rect l="l" t="t" r="r" b="b"/>
              <a:pathLst>
                <a:path w="6155" h="4993" extrusionOk="0">
                  <a:moveTo>
                    <a:pt x="6115" y="0"/>
                  </a:moveTo>
                  <a:cubicBezTo>
                    <a:pt x="4219" y="263"/>
                    <a:pt x="1316" y="955"/>
                    <a:pt x="1" y="1280"/>
                  </a:cubicBezTo>
                  <a:cubicBezTo>
                    <a:pt x="65" y="2499"/>
                    <a:pt x="206" y="3753"/>
                    <a:pt x="352" y="4992"/>
                  </a:cubicBezTo>
                  <a:cubicBezTo>
                    <a:pt x="3228" y="4237"/>
                    <a:pt x="6154" y="2218"/>
                    <a:pt x="6154" y="2218"/>
                  </a:cubicBezTo>
                  <a:lnTo>
                    <a:pt x="6115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4521;p69"/>
            <p:cNvSpPr/>
            <p:nvPr/>
          </p:nvSpPr>
          <p:spPr>
            <a:xfrm>
              <a:off x="2181700" y="2175000"/>
              <a:ext cx="36600" cy="142675"/>
            </a:xfrm>
            <a:custGeom>
              <a:avLst/>
              <a:gdLst/>
              <a:ahLst/>
              <a:cxnLst/>
              <a:rect l="l" t="t" r="r" b="b"/>
              <a:pathLst>
                <a:path w="1464" h="5707" extrusionOk="0">
                  <a:moveTo>
                    <a:pt x="1211" y="0"/>
                  </a:moveTo>
                  <a:cubicBezTo>
                    <a:pt x="1194" y="0"/>
                    <a:pt x="1176" y="13"/>
                    <a:pt x="1156" y="40"/>
                  </a:cubicBezTo>
                  <a:cubicBezTo>
                    <a:pt x="844" y="449"/>
                    <a:pt x="0" y="3651"/>
                    <a:pt x="0" y="3651"/>
                  </a:cubicBezTo>
                  <a:lnTo>
                    <a:pt x="754" y="5707"/>
                  </a:lnTo>
                  <a:cubicBezTo>
                    <a:pt x="754" y="5707"/>
                    <a:pt x="1397" y="5542"/>
                    <a:pt x="1431" y="5073"/>
                  </a:cubicBezTo>
                  <a:cubicBezTo>
                    <a:pt x="1464" y="4604"/>
                    <a:pt x="1250" y="2526"/>
                    <a:pt x="1250" y="2526"/>
                  </a:cubicBezTo>
                  <a:cubicBezTo>
                    <a:pt x="1250" y="2526"/>
                    <a:pt x="1440" y="0"/>
                    <a:pt x="121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4522;p69"/>
            <p:cNvSpPr/>
            <p:nvPr/>
          </p:nvSpPr>
          <p:spPr>
            <a:xfrm>
              <a:off x="2210150" y="2182525"/>
              <a:ext cx="4550" cy="116575"/>
            </a:xfrm>
            <a:custGeom>
              <a:avLst/>
              <a:gdLst/>
              <a:ahLst/>
              <a:cxnLst/>
              <a:rect l="l" t="t" r="r" b="b"/>
              <a:pathLst>
                <a:path w="182" h="4663" extrusionOk="0">
                  <a:moveTo>
                    <a:pt x="0" y="0"/>
                  </a:moveTo>
                  <a:lnTo>
                    <a:pt x="12" y="4663"/>
                  </a:lnTo>
                  <a:lnTo>
                    <a:pt x="181" y="466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4523;p69"/>
            <p:cNvSpPr/>
            <p:nvPr/>
          </p:nvSpPr>
          <p:spPr>
            <a:xfrm>
              <a:off x="1979300" y="2266250"/>
              <a:ext cx="174425" cy="158450"/>
            </a:xfrm>
            <a:custGeom>
              <a:avLst/>
              <a:gdLst/>
              <a:ahLst/>
              <a:cxnLst/>
              <a:rect l="l" t="t" r="r" b="b"/>
              <a:pathLst>
                <a:path w="6977" h="6338" extrusionOk="0">
                  <a:moveTo>
                    <a:pt x="6199" y="1"/>
                  </a:moveTo>
                  <a:lnTo>
                    <a:pt x="6199" y="1"/>
                  </a:lnTo>
                  <a:cubicBezTo>
                    <a:pt x="6031" y="38"/>
                    <a:pt x="4044" y="366"/>
                    <a:pt x="2800" y="701"/>
                  </a:cubicBezTo>
                  <a:cubicBezTo>
                    <a:pt x="306" y="1979"/>
                    <a:pt x="0" y="3869"/>
                    <a:pt x="1437" y="5317"/>
                  </a:cubicBezTo>
                  <a:cubicBezTo>
                    <a:pt x="2092" y="5978"/>
                    <a:pt x="2994" y="6337"/>
                    <a:pt x="3926" y="6338"/>
                  </a:cubicBezTo>
                  <a:cubicBezTo>
                    <a:pt x="3962" y="6338"/>
                    <a:pt x="3998" y="6338"/>
                    <a:pt x="4033" y="6338"/>
                  </a:cubicBezTo>
                  <a:cubicBezTo>
                    <a:pt x="6211" y="6338"/>
                    <a:pt x="6976" y="6215"/>
                    <a:pt x="6976" y="6215"/>
                  </a:cubicBezTo>
                  <a:cubicBezTo>
                    <a:pt x="5037" y="5482"/>
                    <a:pt x="6199" y="1"/>
                    <a:pt x="6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4524;p69"/>
            <p:cNvSpPr/>
            <p:nvPr/>
          </p:nvSpPr>
          <p:spPr>
            <a:xfrm>
              <a:off x="2104700" y="2268000"/>
              <a:ext cx="25500" cy="154800"/>
            </a:xfrm>
            <a:custGeom>
              <a:avLst/>
              <a:gdLst/>
              <a:ahLst/>
              <a:cxnLst/>
              <a:rect l="l" t="t" r="r" b="b"/>
              <a:pathLst>
                <a:path w="1020" h="6192" extrusionOk="0">
                  <a:moveTo>
                    <a:pt x="573" y="0"/>
                  </a:moveTo>
                  <a:cubicBezTo>
                    <a:pt x="553" y="0"/>
                    <a:pt x="534" y="12"/>
                    <a:pt x="527" y="32"/>
                  </a:cubicBezTo>
                  <a:cubicBezTo>
                    <a:pt x="330" y="524"/>
                    <a:pt x="205" y="1040"/>
                    <a:pt x="118" y="1562"/>
                  </a:cubicBezTo>
                  <a:cubicBezTo>
                    <a:pt x="37" y="2085"/>
                    <a:pt x="0" y="2615"/>
                    <a:pt x="25" y="3146"/>
                  </a:cubicBezTo>
                  <a:cubicBezTo>
                    <a:pt x="41" y="3677"/>
                    <a:pt x="129" y="4207"/>
                    <a:pt x="273" y="4717"/>
                  </a:cubicBezTo>
                  <a:lnTo>
                    <a:pt x="393" y="5097"/>
                  </a:lnTo>
                  <a:cubicBezTo>
                    <a:pt x="441" y="5221"/>
                    <a:pt x="495" y="5341"/>
                    <a:pt x="547" y="5464"/>
                  </a:cubicBezTo>
                  <a:lnTo>
                    <a:pt x="627" y="5646"/>
                  </a:lnTo>
                  <a:lnTo>
                    <a:pt x="722" y="5820"/>
                  </a:lnTo>
                  <a:lnTo>
                    <a:pt x="920" y="6166"/>
                  </a:lnTo>
                  <a:cubicBezTo>
                    <a:pt x="929" y="6182"/>
                    <a:pt x="946" y="6191"/>
                    <a:pt x="963" y="6191"/>
                  </a:cubicBezTo>
                  <a:cubicBezTo>
                    <a:pt x="970" y="6191"/>
                    <a:pt x="977" y="6190"/>
                    <a:pt x="984" y="6186"/>
                  </a:cubicBezTo>
                  <a:cubicBezTo>
                    <a:pt x="1009" y="6175"/>
                    <a:pt x="1019" y="6145"/>
                    <a:pt x="1008" y="6120"/>
                  </a:cubicBezTo>
                  <a:lnTo>
                    <a:pt x="1005" y="6115"/>
                  </a:lnTo>
                  <a:lnTo>
                    <a:pt x="837" y="5765"/>
                  </a:lnTo>
                  <a:lnTo>
                    <a:pt x="751" y="5592"/>
                  </a:lnTo>
                  <a:lnTo>
                    <a:pt x="684" y="5408"/>
                  </a:lnTo>
                  <a:cubicBezTo>
                    <a:pt x="642" y="5285"/>
                    <a:pt x="593" y="5167"/>
                    <a:pt x="550" y="5045"/>
                  </a:cubicBezTo>
                  <a:lnTo>
                    <a:pt x="447" y="4671"/>
                  </a:lnTo>
                  <a:cubicBezTo>
                    <a:pt x="329" y="4169"/>
                    <a:pt x="242" y="3657"/>
                    <a:pt x="235" y="3140"/>
                  </a:cubicBezTo>
                  <a:cubicBezTo>
                    <a:pt x="224" y="2624"/>
                    <a:pt x="244" y="2105"/>
                    <a:pt x="314" y="1591"/>
                  </a:cubicBezTo>
                  <a:cubicBezTo>
                    <a:pt x="349" y="1335"/>
                    <a:pt x="386" y="1078"/>
                    <a:pt x="441" y="823"/>
                  </a:cubicBezTo>
                  <a:cubicBezTo>
                    <a:pt x="490" y="569"/>
                    <a:pt x="550" y="315"/>
                    <a:pt x="621" y="66"/>
                  </a:cubicBezTo>
                  <a:lnTo>
                    <a:pt x="621" y="64"/>
                  </a:lnTo>
                  <a:cubicBezTo>
                    <a:pt x="628" y="39"/>
                    <a:pt x="614" y="13"/>
                    <a:pt x="592" y="4"/>
                  </a:cubicBezTo>
                  <a:cubicBezTo>
                    <a:pt x="585" y="1"/>
                    <a:pt x="579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4525;p69"/>
            <p:cNvSpPr/>
            <p:nvPr/>
          </p:nvSpPr>
          <p:spPr>
            <a:xfrm>
              <a:off x="2088600" y="2270550"/>
              <a:ext cx="25525" cy="154800"/>
            </a:xfrm>
            <a:custGeom>
              <a:avLst/>
              <a:gdLst/>
              <a:ahLst/>
              <a:cxnLst/>
              <a:rect l="l" t="t" r="r" b="b"/>
              <a:pathLst>
                <a:path w="1021" h="6192" extrusionOk="0">
                  <a:moveTo>
                    <a:pt x="573" y="0"/>
                  </a:moveTo>
                  <a:cubicBezTo>
                    <a:pt x="554" y="0"/>
                    <a:pt x="536" y="11"/>
                    <a:pt x="529" y="31"/>
                  </a:cubicBezTo>
                  <a:cubicBezTo>
                    <a:pt x="331" y="524"/>
                    <a:pt x="206" y="1040"/>
                    <a:pt x="118" y="1561"/>
                  </a:cubicBezTo>
                  <a:cubicBezTo>
                    <a:pt x="39" y="2085"/>
                    <a:pt x="1" y="2615"/>
                    <a:pt x="26" y="3146"/>
                  </a:cubicBezTo>
                  <a:cubicBezTo>
                    <a:pt x="42" y="3677"/>
                    <a:pt x="130" y="4205"/>
                    <a:pt x="274" y="4716"/>
                  </a:cubicBezTo>
                  <a:lnTo>
                    <a:pt x="395" y="5096"/>
                  </a:lnTo>
                  <a:cubicBezTo>
                    <a:pt x="442" y="5220"/>
                    <a:pt x="496" y="5341"/>
                    <a:pt x="549" y="5463"/>
                  </a:cubicBezTo>
                  <a:lnTo>
                    <a:pt x="628" y="5646"/>
                  </a:lnTo>
                  <a:lnTo>
                    <a:pt x="724" y="5820"/>
                  </a:lnTo>
                  <a:lnTo>
                    <a:pt x="921" y="6166"/>
                  </a:lnTo>
                  <a:cubicBezTo>
                    <a:pt x="930" y="6182"/>
                    <a:pt x="947" y="6191"/>
                    <a:pt x="964" y="6191"/>
                  </a:cubicBezTo>
                  <a:cubicBezTo>
                    <a:pt x="971" y="6191"/>
                    <a:pt x="979" y="6190"/>
                    <a:pt x="985" y="6186"/>
                  </a:cubicBezTo>
                  <a:cubicBezTo>
                    <a:pt x="1010" y="6174"/>
                    <a:pt x="1020" y="6145"/>
                    <a:pt x="1009" y="6120"/>
                  </a:cubicBezTo>
                  <a:lnTo>
                    <a:pt x="1006" y="6115"/>
                  </a:lnTo>
                  <a:lnTo>
                    <a:pt x="838" y="5765"/>
                  </a:lnTo>
                  <a:lnTo>
                    <a:pt x="752" y="5591"/>
                  </a:lnTo>
                  <a:lnTo>
                    <a:pt x="685" y="5408"/>
                  </a:lnTo>
                  <a:cubicBezTo>
                    <a:pt x="643" y="5286"/>
                    <a:pt x="595" y="5167"/>
                    <a:pt x="551" y="5044"/>
                  </a:cubicBezTo>
                  <a:lnTo>
                    <a:pt x="448" y="4671"/>
                  </a:lnTo>
                  <a:cubicBezTo>
                    <a:pt x="330" y="4168"/>
                    <a:pt x="244" y="3657"/>
                    <a:pt x="236" y="3140"/>
                  </a:cubicBezTo>
                  <a:cubicBezTo>
                    <a:pt x="225" y="2623"/>
                    <a:pt x="245" y="2105"/>
                    <a:pt x="315" y="1591"/>
                  </a:cubicBezTo>
                  <a:cubicBezTo>
                    <a:pt x="350" y="1334"/>
                    <a:pt x="388" y="1077"/>
                    <a:pt x="442" y="823"/>
                  </a:cubicBezTo>
                  <a:cubicBezTo>
                    <a:pt x="491" y="570"/>
                    <a:pt x="551" y="316"/>
                    <a:pt x="622" y="67"/>
                  </a:cubicBezTo>
                  <a:lnTo>
                    <a:pt x="622" y="63"/>
                  </a:lnTo>
                  <a:cubicBezTo>
                    <a:pt x="629" y="39"/>
                    <a:pt x="616" y="13"/>
                    <a:pt x="592" y="4"/>
                  </a:cubicBezTo>
                  <a:cubicBezTo>
                    <a:pt x="586" y="1"/>
                    <a:pt x="580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4526;p69"/>
            <p:cNvSpPr/>
            <p:nvPr/>
          </p:nvSpPr>
          <p:spPr>
            <a:xfrm>
              <a:off x="2234250" y="2266775"/>
              <a:ext cx="94425" cy="155675"/>
            </a:xfrm>
            <a:custGeom>
              <a:avLst/>
              <a:gdLst/>
              <a:ahLst/>
              <a:cxnLst/>
              <a:rect l="l" t="t" r="r" b="b"/>
              <a:pathLst>
                <a:path w="3777" h="6227" extrusionOk="0">
                  <a:moveTo>
                    <a:pt x="2399" y="1"/>
                  </a:moveTo>
                  <a:cubicBezTo>
                    <a:pt x="1860" y="1"/>
                    <a:pt x="1" y="5543"/>
                    <a:pt x="1619" y="6182"/>
                  </a:cubicBezTo>
                  <a:cubicBezTo>
                    <a:pt x="1696" y="6212"/>
                    <a:pt x="1772" y="6227"/>
                    <a:pt x="1845" y="6227"/>
                  </a:cubicBezTo>
                  <a:cubicBezTo>
                    <a:pt x="3308" y="6227"/>
                    <a:pt x="3777" y="347"/>
                    <a:pt x="2418" y="3"/>
                  </a:cubicBezTo>
                  <a:cubicBezTo>
                    <a:pt x="2412" y="2"/>
                    <a:pt x="2405" y="1"/>
                    <a:pt x="2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4527;p69"/>
            <p:cNvSpPr/>
            <p:nvPr/>
          </p:nvSpPr>
          <p:spPr>
            <a:xfrm>
              <a:off x="2222800" y="2259150"/>
              <a:ext cx="153850" cy="124825"/>
            </a:xfrm>
            <a:custGeom>
              <a:avLst/>
              <a:gdLst/>
              <a:ahLst/>
              <a:cxnLst/>
              <a:rect l="l" t="t" r="r" b="b"/>
              <a:pathLst>
                <a:path w="6154" h="4993" extrusionOk="0">
                  <a:moveTo>
                    <a:pt x="40" y="0"/>
                  </a:moveTo>
                  <a:lnTo>
                    <a:pt x="0" y="2218"/>
                  </a:lnTo>
                  <a:cubicBezTo>
                    <a:pt x="0" y="2218"/>
                    <a:pt x="2927" y="4237"/>
                    <a:pt x="5802" y="4992"/>
                  </a:cubicBezTo>
                  <a:cubicBezTo>
                    <a:pt x="5949" y="3753"/>
                    <a:pt x="6090" y="2499"/>
                    <a:pt x="6154" y="1280"/>
                  </a:cubicBezTo>
                  <a:cubicBezTo>
                    <a:pt x="4838" y="955"/>
                    <a:pt x="1937" y="263"/>
                    <a:pt x="40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4528;p69"/>
            <p:cNvSpPr/>
            <p:nvPr/>
          </p:nvSpPr>
          <p:spPr>
            <a:xfrm>
              <a:off x="2274300" y="2264725"/>
              <a:ext cx="179725" cy="157425"/>
            </a:xfrm>
            <a:custGeom>
              <a:avLst/>
              <a:gdLst/>
              <a:ahLst/>
              <a:cxnLst/>
              <a:rect l="l" t="t" r="r" b="b"/>
              <a:pathLst>
                <a:path w="7189" h="6297" extrusionOk="0">
                  <a:moveTo>
                    <a:pt x="777" y="1"/>
                  </a:moveTo>
                  <a:cubicBezTo>
                    <a:pt x="777" y="1"/>
                    <a:pt x="1939" y="5482"/>
                    <a:pt x="0" y="6215"/>
                  </a:cubicBezTo>
                  <a:cubicBezTo>
                    <a:pt x="0" y="6215"/>
                    <a:pt x="473" y="6297"/>
                    <a:pt x="2664" y="6297"/>
                  </a:cubicBezTo>
                  <a:cubicBezTo>
                    <a:pt x="2691" y="6297"/>
                    <a:pt x="2718" y="6297"/>
                    <a:pt x="2746" y="6297"/>
                  </a:cubicBezTo>
                  <a:cubicBezTo>
                    <a:pt x="3107" y="6176"/>
                    <a:pt x="4885" y="5978"/>
                    <a:pt x="5540" y="5318"/>
                  </a:cubicBezTo>
                  <a:cubicBezTo>
                    <a:pt x="6977" y="3870"/>
                    <a:pt x="7188" y="1727"/>
                    <a:pt x="4694" y="448"/>
                  </a:cubicBezTo>
                  <a:cubicBezTo>
                    <a:pt x="3452" y="113"/>
                    <a:pt x="944" y="39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4529;p69"/>
            <p:cNvSpPr/>
            <p:nvPr/>
          </p:nvSpPr>
          <p:spPr>
            <a:xfrm>
              <a:off x="2298825" y="2267975"/>
              <a:ext cx="25475" cy="154800"/>
            </a:xfrm>
            <a:custGeom>
              <a:avLst/>
              <a:gdLst/>
              <a:ahLst/>
              <a:cxnLst/>
              <a:rect l="l" t="t" r="r" b="b"/>
              <a:pathLst>
                <a:path w="1019" h="6192" extrusionOk="0">
                  <a:moveTo>
                    <a:pt x="443" y="1"/>
                  </a:moveTo>
                  <a:cubicBezTo>
                    <a:pt x="439" y="1"/>
                    <a:pt x="435" y="1"/>
                    <a:pt x="431" y="2"/>
                  </a:cubicBezTo>
                  <a:cubicBezTo>
                    <a:pt x="403" y="9"/>
                    <a:pt x="389" y="38"/>
                    <a:pt x="396" y="64"/>
                  </a:cubicBezTo>
                  <a:lnTo>
                    <a:pt x="397" y="66"/>
                  </a:lnTo>
                  <a:cubicBezTo>
                    <a:pt x="467" y="314"/>
                    <a:pt x="529" y="569"/>
                    <a:pt x="577" y="823"/>
                  </a:cubicBezTo>
                  <a:cubicBezTo>
                    <a:pt x="632" y="1077"/>
                    <a:pt x="669" y="1334"/>
                    <a:pt x="704" y="1591"/>
                  </a:cubicBezTo>
                  <a:cubicBezTo>
                    <a:pt x="775" y="2105"/>
                    <a:pt x="795" y="2623"/>
                    <a:pt x="783" y="3140"/>
                  </a:cubicBezTo>
                  <a:cubicBezTo>
                    <a:pt x="776" y="3657"/>
                    <a:pt x="690" y="4170"/>
                    <a:pt x="571" y="4671"/>
                  </a:cubicBezTo>
                  <a:lnTo>
                    <a:pt x="468" y="5044"/>
                  </a:lnTo>
                  <a:cubicBezTo>
                    <a:pt x="427" y="5167"/>
                    <a:pt x="377" y="5285"/>
                    <a:pt x="334" y="5408"/>
                  </a:cubicBezTo>
                  <a:lnTo>
                    <a:pt x="267" y="5591"/>
                  </a:lnTo>
                  <a:lnTo>
                    <a:pt x="183" y="5765"/>
                  </a:lnTo>
                  <a:lnTo>
                    <a:pt x="14" y="6115"/>
                  </a:lnTo>
                  <a:lnTo>
                    <a:pt x="11" y="6120"/>
                  </a:lnTo>
                  <a:cubicBezTo>
                    <a:pt x="0" y="6143"/>
                    <a:pt x="9" y="6172"/>
                    <a:pt x="31" y="6184"/>
                  </a:cubicBezTo>
                  <a:cubicBezTo>
                    <a:pt x="39" y="6189"/>
                    <a:pt x="48" y="6191"/>
                    <a:pt x="56" y="6191"/>
                  </a:cubicBezTo>
                  <a:cubicBezTo>
                    <a:pt x="73" y="6191"/>
                    <a:pt x="89" y="6182"/>
                    <a:pt x="98" y="6167"/>
                  </a:cubicBezTo>
                  <a:lnTo>
                    <a:pt x="296" y="5821"/>
                  </a:lnTo>
                  <a:lnTo>
                    <a:pt x="392" y="5647"/>
                  </a:lnTo>
                  <a:lnTo>
                    <a:pt x="471" y="5465"/>
                  </a:lnTo>
                  <a:cubicBezTo>
                    <a:pt x="524" y="5343"/>
                    <a:pt x="577" y="5222"/>
                    <a:pt x="626" y="5098"/>
                  </a:cubicBezTo>
                  <a:lnTo>
                    <a:pt x="745" y="4718"/>
                  </a:lnTo>
                  <a:cubicBezTo>
                    <a:pt x="891" y="4206"/>
                    <a:pt x="978" y="3678"/>
                    <a:pt x="994" y="3147"/>
                  </a:cubicBezTo>
                  <a:cubicBezTo>
                    <a:pt x="1018" y="2617"/>
                    <a:pt x="979" y="2086"/>
                    <a:pt x="901" y="1563"/>
                  </a:cubicBezTo>
                  <a:cubicBezTo>
                    <a:pt x="813" y="1041"/>
                    <a:pt x="689" y="525"/>
                    <a:pt x="492" y="33"/>
                  </a:cubicBezTo>
                  <a:cubicBezTo>
                    <a:pt x="484" y="13"/>
                    <a:pt x="464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4530;p69"/>
            <p:cNvSpPr/>
            <p:nvPr/>
          </p:nvSpPr>
          <p:spPr>
            <a:xfrm>
              <a:off x="2314900" y="2270575"/>
              <a:ext cx="25475" cy="154825"/>
            </a:xfrm>
            <a:custGeom>
              <a:avLst/>
              <a:gdLst/>
              <a:ahLst/>
              <a:cxnLst/>
              <a:rect l="l" t="t" r="r" b="b"/>
              <a:pathLst>
                <a:path w="1019" h="6193" extrusionOk="0">
                  <a:moveTo>
                    <a:pt x="445" y="1"/>
                  </a:moveTo>
                  <a:cubicBezTo>
                    <a:pt x="440" y="1"/>
                    <a:pt x="435" y="2"/>
                    <a:pt x="430" y="3"/>
                  </a:cubicBezTo>
                  <a:cubicBezTo>
                    <a:pt x="403" y="11"/>
                    <a:pt x="388" y="39"/>
                    <a:pt x="396" y="65"/>
                  </a:cubicBezTo>
                  <a:lnTo>
                    <a:pt x="397" y="68"/>
                  </a:lnTo>
                  <a:cubicBezTo>
                    <a:pt x="466" y="315"/>
                    <a:pt x="528" y="569"/>
                    <a:pt x="577" y="823"/>
                  </a:cubicBezTo>
                  <a:cubicBezTo>
                    <a:pt x="631" y="1078"/>
                    <a:pt x="669" y="1335"/>
                    <a:pt x="703" y="1591"/>
                  </a:cubicBezTo>
                  <a:cubicBezTo>
                    <a:pt x="774" y="2105"/>
                    <a:pt x="795" y="2624"/>
                    <a:pt x="784" y="3140"/>
                  </a:cubicBezTo>
                  <a:cubicBezTo>
                    <a:pt x="775" y="3657"/>
                    <a:pt x="690" y="4170"/>
                    <a:pt x="571" y="4671"/>
                  </a:cubicBezTo>
                  <a:lnTo>
                    <a:pt x="468" y="5045"/>
                  </a:lnTo>
                  <a:cubicBezTo>
                    <a:pt x="427" y="5167"/>
                    <a:pt x="378" y="5286"/>
                    <a:pt x="334" y="5408"/>
                  </a:cubicBezTo>
                  <a:lnTo>
                    <a:pt x="267" y="5592"/>
                  </a:lnTo>
                  <a:lnTo>
                    <a:pt x="182" y="5765"/>
                  </a:lnTo>
                  <a:lnTo>
                    <a:pt x="13" y="6115"/>
                  </a:lnTo>
                  <a:lnTo>
                    <a:pt x="11" y="6120"/>
                  </a:lnTo>
                  <a:cubicBezTo>
                    <a:pt x="0" y="6144"/>
                    <a:pt x="8" y="6172"/>
                    <a:pt x="31" y="6185"/>
                  </a:cubicBezTo>
                  <a:cubicBezTo>
                    <a:pt x="39" y="6190"/>
                    <a:pt x="47" y="6192"/>
                    <a:pt x="55" y="6192"/>
                  </a:cubicBezTo>
                  <a:cubicBezTo>
                    <a:pt x="72" y="6192"/>
                    <a:pt x="88" y="6183"/>
                    <a:pt x="98" y="6167"/>
                  </a:cubicBezTo>
                  <a:lnTo>
                    <a:pt x="295" y="5821"/>
                  </a:lnTo>
                  <a:lnTo>
                    <a:pt x="392" y="5648"/>
                  </a:lnTo>
                  <a:lnTo>
                    <a:pt x="470" y="5465"/>
                  </a:lnTo>
                  <a:cubicBezTo>
                    <a:pt x="523" y="5344"/>
                    <a:pt x="577" y="5222"/>
                    <a:pt x="625" y="5098"/>
                  </a:cubicBezTo>
                  <a:lnTo>
                    <a:pt x="744" y="4718"/>
                  </a:lnTo>
                  <a:cubicBezTo>
                    <a:pt x="891" y="4207"/>
                    <a:pt x="978" y="3678"/>
                    <a:pt x="994" y="3147"/>
                  </a:cubicBezTo>
                  <a:cubicBezTo>
                    <a:pt x="1019" y="2618"/>
                    <a:pt x="979" y="2086"/>
                    <a:pt x="901" y="1563"/>
                  </a:cubicBezTo>
                  <a:cubicBezTo>
                    <a:pt x="813" y="1042"/>
                    <a:pt x="689" y="526"/>
                    <a:pt x="491" y="33"/>
                  </a:cubicBezTo>
                  <a:cubicBezTo>
                    <a:pt x="484" y="13"/>
                    <a:pt x="466" y="1"/>
                    <a:pt x="4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4531;p69"/>
            <p:cNvSpPr/>
            <p:nvPr/>
          </p:nvSpPr>
          <p:spPr>
            <a:xfrm>
              <a:off x="2053900" y="1891075"/>
              <a:ext cx="331975" cy="65750"/>
            </a:xfrm>
            <a:custGeom>
              <a:avLst/>
              <a:gdLst/>
              <a:ahLst/>
              <a:cxnLst/>
              <a:rect l="l" t="t" r="r" b="b"/>
              <a:pathLst>
                <a:path w="13279" h="2630" extrusionOk="0">
                  <a:moveTo>
                    <a:pt x="11062" y="1"/>
                  </a:moveTo>
                  <a:cubicBezTo>
                    <a:pt x="7563" y="1"/>
                    <a:pt x="4966" y="524"/>
                    <a:pt x="3314" y="1008"/>
                  </a:cubicBezTo>
                  <a:cubicBezTo>
                    <a:pt x="1179" y="1634"/>
                    <a:pt x="138" y="2312"/>
                    <a:pt x="94" y="2341"/>
                  </a:cubicBezTo>
                  <a:cubicBezTo>
                    <a:pt x="20" y="2388"/>
                    <a:pt x="1" y="2486"/>
                    <a:pt x="48" y="2559"/>
                  </a:cubicBezTo>
                  <a:cubicBezTo>
                    <a:pt x="78" y="2605"/>
                    <a:pt x="129" y="2630"/>
                    <a:pt x="180" y="2630"/>
                  </a:cubicBezTo>
                  <a:cubicBezTo>
                    <a:pt x="210" y="2630"/>
                    <a:pt x="241" y="2620"/>
                    <a:pt x="268" y="2604"/>
                  </a:cubicBezTo>
                  <a:cubicBezTo>
                    <a:pt x="278" y="2598"/>
                    <a:pt x="1324" y="1918"/>
                    <a:pt x="3420" y="1305"/>
                  </a:cubicBezTo>
                  <a:cubicBezTo>
                    <a:pt x="5049" y="830"/>
                    <a:pt x="7610" y="315"/>
                    <a:pt x="11063" y="315"/>
                  </a:cubicBezTo>
                  <a:cubicBezTo>
                    <a:pt x="11713" y="315"/>
                    <a:pt x="12395" y="334"/>
                    <a:pt x="13107" y="374"/>
                  </a:cubicBezTo>
                  <a:cubicBezTo>
                    <a:pt x="13110" y="374"/>
                    <a:pt x="13112" y="374"/>
                    <a:pt x="13115" y="374"/>
                  </a:cubicBezTo>
                  <a:cubicBezTo>
                    <a:pt x="13197" y="374"/>
                    <a:pt x="13268" y="309"/>
                    <a:pt x="13273" y="225"/>
                  </a:cubicBezTo>
                  <a:cubicBezTo>
                    <a:pt x="13278" y="139"/>
                    <a:pt x="13211" y="65"/>
                    <a:pt x="13125" y="59"/>
                  </a:cubicBezTo>
                  <a:cubicBezTo>
                    <a:pt x="12406" y="19"/>
                    <a:pt x="11718" y="1"/>
                    <a:pt x="1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4532;p69"/>
            <p:cNvSpPr/>
            <p:nvPr/>
          </p:nvSpPr>
          <p:spPr>
            <a:xfrm>
              <a:off x="2053300" y="1897300"/>
              <a:ext cx="331950" cy="65750"/>
            </a:xfrm>
            <a:custGeom>
              <a:avLst/>
              <a:gdLst/>
              <a:ahLst/>
              <a:cxnLst/>
              <a:rect l="l" t="t" r="r" b="b"/>
              <a:pathLst>
                <a:path w="13278" h="2630" extrusionOk="0">
                  <a:moveTo>
                    <a:pt x="11066" y="0"/>
                  </a:moveTo>
                  <a:cubicBezTo>
                    <a:pt x="7564" y="0"/>
                    <a:pt x="4966" y="523"/>
                    <a:pt x="3313" y="1007"/>
                  </a:cubicBezTo>
                  <a:cubicBezTo>
                    <a:pt x="1178" y="1633"/>
                    <a:pt x="137" y="2313"/>
                    <a:pt x="93" y="2340"/>
                  </a:cubicBezTo>
                  <a:cubicBezTo>
                    <a:pt x="20" y="2388"/>
                    <a:pt x="0" y="2486"/>
                    <a:pt x="48" y="2558"/>
                  </a:cubicBezTo>
                  <a:cubicBezTo>
                    <a:pt x="77" y="2604"/>
                    <a:pt x="128" y="2629"/>
                    <a:pt x="179" y="2629"/>
                  </a:cubicBezTo>
                  <a:cubicBezTo>
                    <a:pt x="209" y="2629"/>
                    <a:pt x="240" y="2622"/>
                    <a:pt x="267" y="2603"/>
                  </a:cubicBezTo>
                  <a:cubicBezTo>
                    <a:pt x="277" y="2597"/>
                    <a:pt x="1323" y="1917"/>
                    <a:pt x="3419" y="1305"/>
                  </a:cubicBezTo>
                  <a:cubicBezTo>
                    <a:pt x="5049" y="829"/>
                    <a:pt x="7610" y="315"/>
                    <a:pt x="11063" y="315"/>
                  </a:cubicBezTo>
                  <a:cubicBezTo>
                    <a:pt x="11712" y="315"/>
                    <a:pt x="12394" y="333"/>
                    <a:pt x="13107" y="373"/>
                  </a:cubicBezTo>
                  <a:cubicBezTo>
                    <a:pt x="13109" y="373"/>
                    <a:pt x="13112" y="373"/>
                    <a:pt x="13114" y="373"/>
                  </a:cubicBezTo>
                  <a:cubicBezTo>
                    <a:pt x="13198" y="373"/>
                    <a:pt x="13268" y="309"/>
                    <a:pt x="13273" y="225"/>
                  </a:cubicBezTo>
                  <a:cubicBezTo>
                    <a:pt x="13278" y="139"/>
                    <a:pt x="13211" y="64"/>
                    <a:pt x="13124" y="59"/>
                  </a:cubicBezTo>
                  <a:cubicBezTo>
                    <a:pt x="12407" y="19"/>
                    <a:pt x="11720" y="0"/>
                    <a:pt x="11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4533;p69"/>
            <p:cNvSpPr/>
            <p:nvPr/>
          </p:nvSpPr>
          <p:spPr>
            <a:xfrm>
              <a:off x="2048100" y="1895075"/>
              <a:ext cx="338950" cy="50550"/>
            </a:xfrm>
            <a:custGeom>
              <a:avLst/>
              <a:gdLst/>
              <a:ahLst/>
              <a:cxnLst/>
              <a:rect l="l" t="t" r="r" b="b"/>
              <a:pathLst>
                <a:path w="13558" h="2022" extrusionOk="0">
                  <a:moveTo>
                    <a:pt x="9441" y="0"/>
                  </a:moveTo>
                  <a:cubicBezTo>
                    <a:pt x="3609" y="0"/>
                    <a:pt x="151" y="1702"/>
                    <a:pt x="109" y="1724"/>
                  </a:cubicBezTo>
                  <a:cubicBezTo>
                    <a:pt x="32" y="1763"/>
                    <a:pt x="1" y="1857"/>
                    <a:pt x="40" y="1935"/>
                  </a:cubicBezTo>
                  <a:cubicBezTo>
                    <a:pt x="67" y="1989"/>
                    <a:pt x="123" y="2021"/>
                    <a:pt x="180" y="2021"/>
                  </a:cubicBezTo>
                  <a:cubicBezTo>
                    <a:pt x="203" y="2021"/>
                    <a:pt x="228" y="2015"/>
                    <a:pt x="251" y="2006"/>
                  </a:cubicBezTo>
                  <a:cubicBezTo>
                    <a:pt x="292" y="1985"/>
                    <a:pt x="3690" y="316"/>
                    <a:pt x="9435" y="316"/>
                  </a:cubicBezTo>
                  <a:cubicBezTo>
                    <a:pt x="10646" y="316"/>
                    <a:pt x="11961" y="390"/>
                    <a:pt x="13371" y="569"/>
                  </a:cubicBezTo>
                  <a:cubicBezTo>
                    <a:pt x="13378" y="570"/>
                    <a:pt x="13385" y="571"/>
                    <a:pt x="13392" y="571"/>
                  </a:cubicBezTo>
                  <a:cubicBezTo>
                    <a:pt x="13470" y="571"/>
                    <a:pt x="13538" y="512"/>
                    <a:pt x="13548" y="433"/>
                  </a:cubicBezTo>
                  <a:cubicBezTo>
                    <a:pt x="13558" y="347"/>
                    <a:pt x="13497" y="268"/>
                    <a:pt x="13412" y="256"/>
                  </a:cubicBezTo>
                  <a:cubicBezTo>
                    <a:pt x="11990" y="75"/>
                    <a:pt x="10663" y="0"/>
                    <a:pt x="9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4534;p69"/>
            <p:cNvSpPr/>
            <p:nvPr/>
          </p:nvSpPr>
          <p:spPr>
            <a:xfrm>
              <a:off x="2355125" y="1925300"/>
              <a:ext cx="91075" cy="245550"/>
            </a:xfrm>
            <a:custGeom>
              <a:avLst/>
              <a:gdLst/>
              <a:ahLst/>
              <a:cxnLst/>
              <a:rect l="l" t="t" r="r" b="b"/>
              <a:pathLst>
                <a:path w="3643" h="9822" extrusionOk="0">
                  <a:moveTo>
                    <a:pt x="31" y="0"/>
                  </a:moveTo>
                  <a:lnTo>
                    <a:pt x="0" y="18"/>
                  </a:lnTo>
                  <a:cubicBezTo>
                    <a:pt x="368" y="818"/>
                    <a:pt x="610" y="1669"/>
                    <a:pt x="803" y="2528"/>
                  </a:cubicBezTo>
                  <a:cubicBezTo>
                    <a:pt x="997" y="3387"/>
                    <a:pt x="1139" y="4260"/>
                    <a:pt x="1332" y="5121"/>
                  </a:cubicBezTo>
                  <a:cubicBezTo>
                    <a:pt x="1522" y="5983"/>
                    <a:pt x="1761" y="6839"/>
                    <a:pt x="2118" y="7651"/>
                  </a:cubicBezTo>
                  <a:cubicBezTo>
                    <a:pt x="2472" y="8460"/>
                    <a:pt x="2962" y="9224"/>
                    <a:pt x="3617" y="9822"/>
                  </a:cubicBezTo>
                  <a:lnTo>
                    <a:pt x="3642" y="9795"/>
                  </a:lnTo>
                  <a:cubicBezTo>
                    <a:pt x="2999" y="9191"/>
                    <a:pt x="2527" y="8429"/>
                    <a:pt x="2174" y="7625"/>
                  </a:cubicBezTo>
                  <a:cubicBezTo>
                    <a:pt x="1823" y="6817"/>
                    <a:pt x="1590" y="5965"/>
                    <a:pt x="1404" y="5105"/>
                  </a:cubicBezTo>
                  <a:cubicBezTo>
                    <a:pt x="1219" y="4243"/>
                    <a:pt x="1066" y="3373"/>
                    <a:pt x="868" y="2513"/>
                  </a:cubicBezTo>
                  <a:cubicBezTo>
                    <a:pt x="669" y="1652"/>
                    <a:pt x="420" y="797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4535;p69"/>
            <p:cNvSpPr/>
            <p:nvPr/>
          </p:nvSpPr>
          <p:spPr>
            <a:xfrm>
              <a:off x="2327750" y="1930550"/>
              <a:ext cx="98075" cy="266375"/>
            </a:xfrm>
            <a:custGeom>
              <a:avLst/>
              <a:gdLst/>
              <a:ahLst/>
              <a:cxnLst/>
              <a:rect l="l" t="t" r="r" b="b"/>
              <a:pathLst>
                <a:path w="3923" h="10655" extrusionOk="0">
                  <a:moveTo>
                    <a:pt x="77" y="1"/>
                  </a:moveTo>
                  <a:lnTo>
                    <a:pt x="1" y="21"/>
                  </a:lnTo>
                  <a:lnTo>
                    <a:pt x="1947" y="7154"/>
                  </a:lnTo>
                  <a:cubicBezTo>
                    <a:pt x="2335" y="8578"/>
                    <a:pt x="2775" y="9916"/>
                    <a:pt x="3880" y="10654"/>
                  </a:cubicBezTo>
                  <a:lnTo>
                    <a:pt x="3923" y="10588"/>
                  </a:lnTo>
                  <a:cubicBezTo>
                    <a:pt x="2841" y="9864"/>
                    <a:pt x="2407" y="8542"/>
                    <a:pt x="2023" y="7133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4536;p69"/>
            <p:cNvSpPr/>
            <p:nvPr/>
          </p:nvSpPr>
          <p:spPr>
            <a:xfrm>
              <a:off x="2292625" y="1949950"/>
              <a:ext cx="76500" cy="274675"/>
            </a:xfrm>
            <a:custGeom>
              <a:avLst/>
              <a:gdLst/>
              <a:ahLst/>
              <a:cxnLst/>
              <a:rect l="l" t="t" r="r" b="b"/>
              <a:pathLst>
                <a:path w="3060" h="10987" extrusionOk="0">
                  <a:moveTo>
                    <a:pt x="75" y="1"/>
                  </a:moveTo>
                  <a:lnTo>
                    <a:pt x="1" y="29"/>
                  </a:lnTo>
                  <a:cubicBezTo>
                    <a:pt x="752" y="1868"/>
                    <a:pt x="1230" y="3803"/>
                    <a:pt x="1421" y="5779"/>
                  </a:cubicBezTo>
                  <a:cubicBezTo>
                    <a:pt x="1446" y="6026"/>
                    <a:pt x="1464" y="6280"/>
                    <a:pt x="1484" y="6525"/>
                  </a:cubicBezTo>
                  <a:cubicBezTo>
                    <a:pt x="1535" y="7190"/>
                    <a:pt x="1590" y="7877"/>
                    <a:pt x="1732" y="8541"/>
                  </a:cubicBezTo>
                  <a:cubicBezTo>
                    <a:pt x="1962" y="9602"/>
                    <a:pt x="2391" y="10425"/>
                    <a:pt x="3007" y="10986"/>
                  </a:cubicBezTo>
                  <a:lnTo>
                    <a:pt x="3060" y="10928"/>
                  </a:lnTo>
                  <a:cubicBezTo>
                    <a:pt x="2455" y="10378"/>
                    <a:pt x="2035" y="9570"/>
                    <a:pt x="1810" y="8525"/>
                  </a:cubicBezTo>
                  <a:cubicBezTo>
                    <a:pt x="1668" y="7867"/>
                    <a:pt x="1614" y="7181"/>
                    <a:pt x="1562" y="6520"/>
                  </a:cubicBezTo>
                  <a:cubicBezTo>
                    <a:pt x="1544" y="6274"/>
                    <a:pt x="1524" y="6020"/>
                    <a:pt x="1499" y="5772"/>
                  </a:cubicBezTo>
                  <a:cubicBezTo>
                    <a:pt x="1308" y="3788"/>
                    <a:pt x="828" y="1845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4537;p69"/>
            <p:cNvSpPr/>
            <p:nvPr/>
          </p:nvSpPr>
          <p:spPr>
            <a:xfrm>
              <a:off x="2234350" y="1819100"/>
              <a:ext cx="64600" cy="50500"/>
            </a:xfrm>
            <a:custGeom>
              <a:avLst/>
              <a:gdLst/>
              <a:ahLst/>
              <a:cxnLst/>
              <a:rect l="l" t="t" r="r" b="b"/>
              <a:pathLst>
                <a:path w="2584" h="2020" extrusionOk="0">
                  <a:moveTo>
                    <a:pt x="34" y="0"/>
                  </a:moveTo>
                  <a:lnTo>
                    <a:pt x="1" y="72"/>
                  </a:lnTo>
                  <a:cubicBezTo>
                    <a:pt x="971" y="521"/>
                    <a:pt x="1842" y="1195"/>
                    <a:pt x="2522" y="2019"/>
                  </a:cubicBezTo>
                  <a:lnTo>
                    <a:pt x="2583" y="1969"/>
                  </a:lnTo>
                  <a:cubicBezTo>
                    <a:pt x="1896" y="1134"/>
                    <a:pt x="1015" y="454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4538;p69"/>
            <p:cNvSpPr/>
            <p:nvPr/>
          </p:nvSpPr>
          <p:spPr>
            <a:xfrm>
              <a:off x="2199125" y="1828800"/>
              <a:ext cx="49150" cy="58400"/>
            </a:xfrm>
            <a:custGeom>
              <a:avLst/>
              <a:gdLst/>
              <a:ahLst/>
              <a:cxnLst/>
              <a:rect l="l" t="t" r="r" b="b"/>
              <a:pathLst>
                <a:path w="1966" h="2336" extrusionOk="0">
                  <a:moveTo>
                    <a:pt x="43" y="1"/>
                  </a:moveTo>
                  <a:lnTo>
                    <a:pt x="0" y="68"/>
                  </a:lnTo>
                  <a:cubicBezTo>
                    <a:pt x="845" y="604"/>
                    <a:pt x="1517" y="1410"/>
                    <a:pt x="1891" y="2335"/>
                  </a:cubicBezTo>
                  <a:lnTo>
                    <a:pt x="1965" y="2306"/>
                  </a:lnTo>
                  <a:cubicBezTo>
                    <a:pt x="1584" y="1364"/>
                    <a:pt x="901" y="545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4539;p69"/>
            <p:cNvSpPr/>
            <p:nvPr/>
          </p:nvSpPr>
          <p:spPr>
            <a:xfrm>
              <a:off x="2098700" y="1842400"/>
              <a:ext cx="34575" cy="61275"/>
            </a:xfrm>
            <a:custGeom>
              <a:avLst/>
              <a:gdLst/>
              <a:ahLst/>
              <a:cxnLst/>
              <a:rect l="l" t="t" r="r" b="b"/>
              <a:pathLst>
                <a:path w="1383" h="2451" extrusionOk="0">
                  <a:moveTo>
                    <a:pt x="1327" y="1"/>
                  </a:moveTo>
                  <a:cubicBezTo>
                    <a:pt x="665" y="656"/>
                    <a:pt x="193" y="1521"/>
                    <a:pt x="1" y="2434"/>
                  </a:cubicBezTo>
                  <a:lnTo>
                    <a:pt x="78" y="2451"/>
                  </a:lnTo>
                  <a:cubicBezTo>
                    <a:pt x="268" y="1553"/>
                    <a:pt x="732" y="703"/>
                    <a:pt x="1383" y="58"/>
                  </a:cubicBezTo>
                  <a:lnTo>
                    <a:pt x="1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4540;p69"/>
            <p:cNvSpPr/>
            <p:nvPr/>
          </p:nvSpPr>
          <p:spPr>
            <a:xfrm>
              <a:off x="2122000" y="1857275"/>
              <a:ext cx="16550" cy="38200"/>
            </a:xfrm>
            <a:custGeom>
              <a:avLst/>
              <a:gdLst/>
              <a:ahLst/>
              <a:cxnLst/>
              <a:rect l="l" t="t" r="r" b="b"/>
              <a:pathLst>
                <a:path w="662" h="1528" extrusionOk="0">
                  <a:moveTo>
                    <a:pt x="588" y="1"/>
                  </a:moveTo>
                  <a:lnTo>
                    <a:pt x="1" y="1499"/>
                  </a:lnTo>
                  <a:lnTo>
                    <a:pt x="74" y="1528"/>
                  </a:lnTo>
                  <a:lnTo>
                    <a:pt x="661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4541;p69"/>
            <p:cNvSpPr/>
            <p:nvPr/>
          </p:nvSpPr>
          <p:spPr>
            <a:xfrm>
              <a:off x="2214550" y="1919825"/>
              <a:ext cx="8425" cy="14975"/>
            </a:xfrm>
            <a:custGeom>
              <a:avLst/>
              <a:gdLst/>
              <a:ahLst/>
              <a:cxnLst/>
              <a:rect l="l" t="t" r="r" b="b"/>
              <a:pathLst>
                <a:path w="337" h="599" extrusionOk="0">
                  <a:moveTo>
                    <a:pt x="71" y="1"/>
                  </a:moveTo>
                  <a:lnTo>
                    <a:pt x="0" y="35"/>
                  </a:lnTo>
                  <a:lnTo>
                    <a:pt x="265" y="599"/>
                  </a:lnTo>
                  <a:lnTo>
                    <a:pt x="336" y="56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4542;p69"/>
            <p:cNvSpPr/>
            <p:nvPr/>
          </p:nvSpPr>
          <p:spPr>
            <a:xfrm>
              <a:off x="2133100" y="1941725"/>
              <a:ext cx="2000" cy="13300"/>
            </a:xfrm>
            <a:custGeom>
              <a:avLst/>
              <a:gdLst/>
              <a:ahLst/>
              <a:cxnLst/>
              <a:rect l="l" t="t" r="r" b="b"/>
              <a:pathLst>
                <a:path w="80" h="532" extrusionOk="0">
                  <a:moveTo>
                    <a:pt x="1" y="1"/>
                  </a:moveTo>
                  <a:lnTo>
                    <a:pt x="1" y="532"/>
                  </a:lnTo>
                  <a:lnTo>
                    <a:pt x="79" y="532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4543;p69"/>
            <p:cNvSpPr/>
            <p:nvPr/>
          </p:nvSpPr>
          <p:spPr>
            <a:xfrm>
              <a:off x="2274500" y="2398375"/>
              <a:ext cx="140150" cy="26850"/>
            </a:xfrm>
            <a:custGeom>
              <a:avLst/>
              <a:gdLst/>
              <a:ahLst/>
              <a:cxnLst/>
              <a:rect l="l" t="t" r="r" b="b"/>
              <a:pathLst>
                <a:path w="5606" h="1074" extrusionOk="0">
                  <a:moveTo>
                    <a:pt x="5572" y="1"/>
                  </a:moveTo>
                  <a:cubicBezTo>
                    <a:pt x="5568" y="1"/>
                    <a:pt x="5563" y="1"/>
                    <a:pt x="5559" y="4"/>
                  </a:cubicBezTo>
                  <a:lnTo>
                    <a:pt x="5558" y="5"/>
                  </a:lnTo>
                  <a:lnTo>
                    <a:pt x="5239" y="159"/>
                  </a:lnTo>
                  <a:lnTo>
                    <a:pt x="5079" y="236"/>
                  </a:lnTo>
                  <a:lnTo>
                    <a:pt x="4914" y="301"/>
                  </a:lnTo>
                  <a:lnTo>
                    <a:pt x="4584" y="431"/>
                  </a:lnTo>
                  <a:lnTo>
                    <a:pt x="4247" y="540"/>
                  </a:lnTo>
                  <a:cubicBezTo>
                    <a:pt x="3795" y="674"/>
                    <a:pt x="3335" y="786"/>
                    <a:pt x="2866" y="847"/>
                  </a:cubicBezTo>
                  <a:cubicBezTo>
                    <a:pt x="2399" y="910"/>
                    <a:pt x="1927" y="951"/>
                    <a:pt x="1455" y="957"/>
                  </a:cubicBezTo>
                  <a:cubicBezTo>
                    <a:pt x="1373" y="958"/>
                    <a:pt x="1291" y="959"/>
                    <a:pt x="1209" y="959"/>
                  </a:cubicBezTo>
                  <a:cubicBezTo>
                    <a:pt x="817" y="959"/>
                    <a:pt x="425" y="942"/>
                    <a:pt x="38" y="900"/>
                  </a:cubicBezTo>
                  <a:lnTo>
                    <a:pt x="35" y="899"/>
                  </a:lnTo>
                  <a:cubicBezTo>
                    <a:pt x="35" y="899"/>
                    <a:pt x="34" y="899"/>
                    <a:pt x="33" y="899"/>
                  </a:cubicBezTo>
                  <a:cubicBezTo>
                    <a:pt x="19" y="899"/>
                    <a:pt x="5" y="909"/>
                    <a:pt x="4" y="924"/>
                  </a:cubicBezTo>
                  <a:cubicBezTo>
                    <a:pt x="0" y="939"/>
                    <a:pt x="13" y="955"/>
                    <a:pt x="28" y="957"/>
                  </a:cubicBezTo>
                  <a:cubicBezTo>
                    <a:pt x="500" y="1038"/>
                    <a:pt x="977" y="1070"/>
                    <a:pt x="1456" y="1073"/>
                  </a:cubicBezTo>
                  <a:cubicBezTo>
                    <a:pt x="1933" y="1070"/>
                    <a:pt x="2411" y="1039"/>
                    <a:pt x="2884" y="967"/>
                  </a:cubicBezTo>
                  <a:cubicBezTo>
                    <a:pt x="3358" y="901"/>
                    <a:pt x="3826" y="791"/>
                    <a:pt x="4280" y="641"/>
                  </a:cubicBezTo>
                  <a:cubicBezTo>
                    <a:pt x="4738" y="501"/>
                    <a:pt x="5169" y="287"/>
                    <a:pt x="5587" y="56"/>
                  </a:cubicBezTo>
                  <a:cubicBezTo>
                    <a:pt x="5600" y="49"/>
                    <a:pt x="5606" y="32"/>
                    <a:pt x="5599" y="18"/>
                  </a:cubicBezTo>
                  <a:cubicBezTo>
                    <a:pt x="5594" y="7"/>
                    <a:pt x="5583" y="1"/>
                    <a:pt x="5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4544;p69"/>
            <p:cNvSpPr/>
            <p:nvPr/>
          </p:nvSpPr>
          <p:spPr>
            <a:xfrm>
              <a:off x="2036975" y="2415000"/>
              <a:ext cx="117575" cy="14800"/>
            </a:xfrm>
            <a:custGeom>
              <a:avLst/>
              <a:gdLst/>
              <a:ahLst/>
              <a:cxnLst/>
              <a:rect l="l" t="t" r="r" b="b"/>
              <a:pathLst>
                <a:path w="4703" h="592" extrusionOk="0">
                  <a:moveTo>
                    <a:pt x="34" y="0"/>
                  </a:moveTo>
                  <a:cubicBezTo>
                    <a:pt x="21" y="0"/>
                    <a:pt x="10" y="8"/>
                    <a:pt x="6" y="21"/>
                  </a:cubicBezTo>
                  <a:cubicBezTo>
                    <a:pt x="1" y="36"/>
                    <a:pt x="8" y="53"/>
                    <a:pt x="23" y="58"/>
                  </a:cubicBezTo>
                  <a:cubicBezTo>
                    <a:pt x="210" y="122"/>
                    <a:pt x="394" y="193"/>
                    <a:pt x="584" y="251"/>
                  </a:cubicBezTo>
                  <a:cubicBezTo>
                    <a:pt x="774" y="304"/>
                    <a:pt x="962" y="364"/>
                    <a:pt x="1157" y="402"/>
                  </a:cubicBezTo>
                  <a:lnTo>
                    <a:pt x="1447" y="465"/>
                  </a:lnTo>
                  <a:lnTo>
                    <a:pt x="1740" y="511"/>
                  </a:lnTo>
                  <a:cubicBezTo>
                    <a:pt x="1838" y="528"/>
                    <a:pt x="1936" y="541"/>
                    <a:pt x="2036" y="548"/>
                  </a:cubicBezTo>
                  <a:cubicBezTo>
                    <a:pt x="2135" y="558"/>
                    <a:pt x="2233" y="569"/>
                    <a:pt x="2332" y="575"/>
                  </a:cubicBezTo>
                  <a:cubicBezTo>
                    <a:pt x="2485" y="586"/>
                    <a:pt x="2638" y="592"/>
                    <a:pt x="2791" y="592"/>
                  </a:cubicBezTo>
                  <a:cubicBezTo>
                    <a:pt x="3034" y="592"/>
                    <a:pt x="3278" y="578"/>
                    <a:pt x="3520" y="554"/>
                  </a:cubicBezTo>
                  <a:cubicBezTo>
                    <a:pt x="3914" y="508"/>
                    <a:pt x="4305" y="434"/>
                    <a:pt x="4679" y="292"/>
                  </a:cubicBezTo>
                  <a:cubicBezTo>
                    <a:pt x="4693" y="286"/>
                    <a:pt x="4702" y="270"/>
                    <a:pt x="4698" y="255"/>
                  </a:cubicBezTo>
                  <a:cubicBezTo>
                    <a:pt x="4695" y="241"/>
                    <a:pt x="4683" y="233"/>
                    <a:pt x="4671" y="233"/>
                  </a:cubicBezTo>
                  <a:cubicBezTo>
                    <a:pt x="4668" y="233"/>
                    <a:pt x="4665" y="233"/>
                    <a:pt x="4662" y="234"/>
                  </a:cubicBezTo>
                  <a:lnTo>
                    <a:pt x="4660" y="234"/>
                  </a:lnTo>
                  <a:cubicBezTo>
                    <a:pt x="4288" y="343"/>
                    <a:pt x="3897" y="400"/>
                    <a:pt x="3510" y="434"/>
                  </a:cubicBezTo>
                  <a:cubicBezTo>
                    <a:pt x="3286" y="454"/>
                    <a:pt x="3062" y="463"/>
                    <a:pt x="2837" y="463"/>
                  </a:cubicBezTo>
                  <a:cubicBezTo>
                    <a:pt x="2672" y="463"/>
                    <a:pt x="2506" y="458"/>
                    <a:pt x="2341" y="449"/>
                  </a:cubicBezTo>
                  <a:cubicBezTo>
                    <a:pt x="2244" y="444"/>
                    <a:pt x="2146" y="433"/>
                    <a:pt x="2049" y="425"/>
                  </a:cubicBezTo>
                  <a:cubicBezTo>
                    <a:pt x="1952" y="419"/>
                    <a:pt x="1856" y="407"/>
                    <a:pt x="1759" y="392"/>
                  </a:cubicBezTo>
                  <a:lnTo>
                    <a:pt x="1469" y="351"/>
                  </a:lnTo>
                  <a:lnTo>
                    <a:pt x="1181" y="296"/>
                  </a:lnTo>
                  <a:cubicBezTo>
                    <a:pt x="987" y="265"/>
                    <a:pt x="800" y="206"/>
                    <a:pt x="609" y="165"/>
                  </a:cubicBezTo>
                  <a:cubicBezTo>
                    <a:pt x="419" y="117"/>
                    <a:pt x="233" y="55"/>
                    <a:pt x="44" y="1"/>
                  </a:cubicBezTo>
                  <a:lnTo>
                    <a:pt x="42" y="1"/>
                  </a:lnTo>
                  <a:cubicBezTo>
                    <a:pt x="39" y="0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4545;p69"/>
            <p:cNvSpPr/>
            <p:nvPr/>
          </p:nvSpPr>
          <p:spPr>
            <a:xfrm>
              <a:off x="2294000" y="2264975"/>
              <a:ext cx="98925" cy="11200"/>
            </a:xfrm>
            <a:custGeom>
              <a:avLst/>
              <a:gdLst/>
              <a:ahLst/>
              <a:cxnLst/>
              <a:rect l="l" t="t" r="r" b="b"/>
              <a:pathLst>
                <a:path w="3957" h="448" extrusionOk="0">
                  <a:moveTo>
                    <a:pt x="612" y="1"/>
                  </a:moveTo>
                  <a:cubicBezTo>
                    <a:pt x="418" y="1"/>
                    <a:pt x="223" y="6"/>
                    <a:pt x="27" y="22"/>
                  </a:cubicBezTo>
                  <a:cubicBezTo>
                    <a:pt x="13" y="24"/>
                    <a:pt x="1" y="35"/>
                    <a:pt x="2" y="51"/>
                  </a:cubicBezTo>
                  <a:cubicBezTo>
                    <a:pt x="1" y="66"/>
                    <a:pt x="13" y="81"/>
                    <a:pt x="30" y="81"/>
                  </a:cubicBezTo>
                  <a:lnTo>
                    <a:pt x="31" y="81"/>
                  </a:lnTo>
                  <a:cubicBezTo>
                    <a:pt x="356" y="87"/>
                    <a:pt x="682" y="103"/>
                    <a:pt x="1006" y="124"/>
                  </a:cubicBezTo>
                  <a:cubicBezTo>
                    <a:pt x="1331" y="142"/>
                    <a:pt x="1656" y="171"/>
                    <a:pt x="1980" y="200"/>
                  </a:cubicBezTo>
                  <a:cubicBezTo>
                    <a:pt x="2628" y="264"/>
                    <a:pt x="3275" y="350"/>
                    <a:pt x="3921" y="447"/>
                  </a:cubicBezTo>
                  <a:cubicBezTo>
                    <a:pt x="3922" y="448"/>
                    <a:pt x="3923" y="448"/>
                    <a:pt x="3925" y="448"/>
                  </a:cubicBezTo>
                  <a:cubicBezTo>
                    <a:pt x="3938" y="448"/>
                    <a:pt x="3950" y="438"/>
                    <a:pt x="3954" y="424"/>
                  </a:cubicBezTo>
                  <a:cubicBezTo>
                    <a:pt x="3957" y="408"/>
                    <a:pt x="3947" y="393"/>
                    <a:pt x="3931" y="390"/>
                  </a:cubicBezTo>
                  <a:cubicBezTo>
                    <a:pt x="3612" y="321"/>
                    <a:pt x="3289" y="257"/>
                    <a:pt x="2965" y="206"/>
                  </a:cubicBezTo>
                  <a:cubicBezTo>
                    <a:pt x="2643" y="153"/>
                    <a:pt x="2318" y="114"/>
                    <a:pt x="1992" y="77"/>
                  </a:cubicBezTo>
                  <a:cubicBezTo>
                    <a:pt x="1666" y="41"/>
                    <a:pt x="1339" y="21"/>
                    <a:pt x="1012" y="6"/>
                  </a:cubicBezTo>
                  <a:cubicBezTo>
                    <a:pt x="878" y="3"/>
                    <a:pt x="745" y="1"/>
                    <a:pt x="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4546;p69"/>
            <p:cNvSpPr/>
            <p:nvPr/>
          </p:nvSpPr>
          <p:spPr>
            <a:xfrm>
              <a:off x="2046725" y="2265475"/>
              <a:ext cx="88250" cy="12700"/>
            </a:xfrm>
            <a:custGeom>
              <a:avLst/>
              <a:gdLst/>
              <a:ahLst/>
              <a:cxnLst/>
              <a:rect l="l" t="t" r="r" b="b"/>
              <a:pathLst>
                <a:path w="3530" h="508" extrusionOk="0">
                  <a:moveTo>
                    <a:pt x="3499" y="1"/>
                  </a:moveTo>
                  <a:cubicBezTo>
                    <a:pt x="3207" y="8"/>
                    <a:pt x="2916" y="31"/>
                    <a:pt x="2625" y="56"/>
                  </a:cubicBezTo>
                  <a:cubicBezTo>
                    <a:pt x="2333" y="85"/>
                    <a:pt x="2044" y="115"/>
                    <a:pt x="1754" y="156"/>
                  </a:cubicBezTo>
                  <a:cubicBezTo>
                    <a:pt x="1464" y="197"/>
                    <a:pt x="1174" y="237"/>
                    <a:pt x="887" y="287"/>
                  </a:cubicBezTo>
                  <a:cubicBezTo>
                    <a:pt x="600" y="334"/>
                    <a:pt x="313" y="391"/>
                    <a:pt x="26" y="449"/>
                  </a:cubicBezTo>
                  <a:cubicBezTo>
                    <a:pt x="11" y="453"/>
                    <a:pt x="0" y="468"/>
                    <a:pt x="3" y="483"/>
                  </a:cubicBezTo>
                  <a:cubicBezTo>
                    <a:pt x="5" y="497"/>
                    <a:pt x="17" y="507"/>
                    <a:pt x="31" y="507"/>
                  </a:cubicBezTo>
                  <a:cubicBezTo>
                    <a:pt x="33" y="507"/>
                    <a:pt x="34" y="507"/>
                    <a:pt x="36" y="507"/>
                  </a:cubicBezTo>
                  <a:lnTo>
                    <a:pt x="1771" y="279"/>
                  </a:lnTo>
                  <a:cubicBezTo>
                    <a:pt x="2349" y="208"/>
                    <a:pt x="2927" y="140"/>
                    <a:pt x="3504" y="61"/>
                  </a:cubicBezTo>
                  <a:cubicBezTo>
                    <a:pt x="3520" y="59"/>
                    <a:pt x="3530" y="46"/>
                    <a:pt x="3529" y="29"/>
                  </a:cubicBezTo>
                  <a:cubicBezTo>
                    <a:pt x="3529" y="13"/>
                    <a:pt x="3517" y="1"/>
                    <a:pt x="3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4547;p69"/>
            <p:cNvSpPr/>
            <p:nvPr/>
          </p:nvSpPr>
          <p:spPr>
            <a:xfrm>
              <a:off x="1872375" y="2608425"/>
              <a:ext cx="316050" cy="285900"/>
            </a:xfrm>
            <a:custGeom>
              <a:avLst/>
              <a:gdLst/>
              <a:ahLst/>
              <a:cxnLst/>
              <a:rect l="l" t="t" r="r" b="b"/>
              <a:pathLst>
                <a:path w="12642" h="11436" extrusionOk="0">
                  <a:moveTo>
                    <a:pt x="12641" y="1"/>
                  </a:moveTo>
                  <a:lnTo>
                    <a:pt x="11518" y="609"/>
                  </a:lnTo>
                  <a:cubicBezTo>
                    <a:pt x="11469" y="587"/>
                    <a:pt x="11421" y="577"/>
                    <a:pt x="11375" y="577"/>
                  </a:cubicBezTo>
                  <a:cubicBezTo>
                    <a:pt x="10347" y="577"/>
                    <a:pt x="9972" y="5707"/>
                    <a:pt x="8711" y="5707"/>
                  </a:cubicBezTo>
                  <a:cubicBezTo>
                    <a:pt x="8709" y="5707"/>
                    <a:pt x="8708" y="5707"/>
                    <a:pt x="8706" y="5707"/>
                  </a:cubicBezTo>
                  <a:cubicBezTo>
                    <a:pt x="7646" y="5693"/>
                    <a:pt x="6587" y="5685"/>
                    <a:pt x="5527" y="5685"/>
                  </a:cubicBezTo>
                  <a:cubicBezTo>
                    <a:pt x="3685" y="5685"/>
                    <a:pt x="1842" y="5709"/>
                    <a:pt x="0" y="5763"/>
                  </a:cubicBezTo>
                  <a:cubicBezTo>
                    <a:pt x="125" y="7425"/>
                    <a:pt x="167" y="9219"/>
                    <a:pt x="191" y="10953"/>
                  </a:cubicBezTo>
                  <a:cubicBezTo>
                    <a:pt x="401" y="11121"/>
                    <a:pt x="662" y="11205"/>
                    <a:pt x="926" y="11205"/>
                  </a:cubicBezTo>
                  <a:cubicBezTo>
                    <a:pt x="1181" y="11205"/>
                    <a:pt x="1439" y="11127"/>
                    <a:pt x="1661" y="10974"/>
                  </a:cubicBezTo>
                  <a:cubicBezTo>
                    <a:pt x="1693" y="10406"/>
                    <a:pt x="1724" y="9836"/>
                    <a:pt x="1684" y="9286"/>
                  </a:cubicBezTo>
                  <a:lnTo>
                    <a:pt x="1684" y="9286"/>
                  </a:lnTo>
                  <a:cubicBezTo>
                    <a:pt x="3508" y="9420"/>
                    <a:pt x="5335" y="9488"/>
                    <a:pt x="7151" y="9488"/>
                  </a:cubicBezTo>
                  <a:cubicBezTo>
                    <a:pt x="8276" y="9488"/>
                    <a:pt x="9397" y="9461"/>
                    <a:pt x="10509" y="9409"/>
                  </a:cubicBezTo>
                  <a:lnTo>
                    <a:pt x="10509" y="9409"/>
                  </a:lnTo>
                  <a:cubicBezTo>
                    <a:pt x="10493" y="10010"/>
                    <a:pt x="10475" y="10612"/>
                    <a:pt x="10425" y="11280"/>
                  </a:cubicBezTo>
                  <a:cubicBezTo>
                    <a:pt x="10673" y="11383"/>
                    <a:pt x="10938" y="11435"/>
                    <a:pt x="11203" y="11435"/>
                  </a:cubicBezTo>
                  <a:cubicBezTo>
                    <a:pt x="11556" y="11435"/>
                    <a:pt x="11908" y="11344"/>
                    <a:pt x="12223" y="11158"/>
                  </a:cubicBezTo>
                  <a:cubicBezTo>
                    <a:pt x="12255" y="9523"/>
                    <a:pt x="12467" y="1626"/>
                    <a:pt x="12641" y="1"/>
                  </a:cubicBezTo>
                  <a:close/>
                </a:path>
              </a:pathLst>
            </a:custGeom>
            <a:solidFill>
              <a:srgbClr val="AB6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4548;p69"/>
            <p:cNvSpPr/>
            <p:nvPr/>
          </p:nvSpPr>
          <p:spPr>
            <a:xfrm>
              <a:off x="1853225" y="2856775"/>
              <a:ext cx="134325" cy="11050"/>
            </a:xfrm>
            <a:custGeom>
              <a:avLst/>
              <a:gdLst/>
              <a:ahLst/>
              <a:cxnLst/>
              <a:rect l="l" t="t" r="r" b="b"/>
              <a:pathLst>
                <a:path w="5373" h="442" extrusionOk="0">
                  <a:moveTo>
                    <a:pt x="32" y="0"/>
                  </a:moveTo>
                  <a:lnTo>
                    <a:pt x="1" y="81"/>
                  </a:lnTo>
                  <a:cubicBezTo>
                    <a:pt x="506" y="277"/>
                    <a:pt x="1037" y="334"/>
                    <a:pt x="1573" y="334"/>
                  </a:cubicBezTo>
                  <a:cubicBezTo>
                    <a:pt x="1956" y="334"/>
                    <a:pt x="2341" y="305"/>
                    <a:pt x="2721" y="276"/>
                  </a:cubicBezTo>
                  <a:cubicBezTo>
                    <a:pt x="3101" y="247"/>
                    <a:pt x="3485" y="218"/>
                    <a:pt x="3867" y="218"/>
                  </a:cubicBezTo>
                  <a:cubicBezTo>
                    <a:pt x="4371" y="218"/>
                    <a:pt x="4870" y="269"/>
                    <a:pt x="5343" y="441"/>
                  </a:cubicBezTo>
                  <a:lnTo>
                    <a:pt x="5372" y="361"/>
                  </a:lnTo>
                  <a:cubicBezTo>
                    <a:pt x="4886" y="185"/>
                    <a:pt x="4378" y="133"/>
                    <a:pt x="3866" y="133"/>
                  </a:cubicBezTo>
                  <a:cubicBezTo>
                    <a:pt x="3482" y="133"/>
                    <a:pt x="3095" y="162"/>
                    <a:pt x="2714" y="191"/>
                  </a:cubicBezTo>
                  <a:cubicBezTo>
                    <a:pt x="2337" y="220"/>
                    <a:pt x="1955" y="249"/>
                    <a:pt x="1575" y="249"/>
                  </a:cubicBezTo>
                  <a:cubicBezTo>
                    <a:pt x="1047" y="249"/>
                    <a:pt x="525" y="193"/>
                    <a:pt x="32" y="0"/>
                  </a:cubicBezTo>
                  <a:close/>
                </a:path>
              </a:pathLst>
            </a:custGeom>
            <a:solidFill>
              <a:srgbClr val="E69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4549;p69"/>
            <p:cNvSpPr/>
            <p:nvPr/>
          </p:nvSpPr>
          <p:spPr>
            <a:xfrm>
              <a:off x="1854400" y="2873250"/>
              <a:ext cx="123875" cy="5675"/>
            </a:xfrm>
            <a:custGeom>
              <a:avLst/>
              <a:gdLst/>
              <a:ahLst/>
              <a:cxnLst/>
              <a:rect l="l" t="t" r="r" b="b"/>
              <a:pathLst>
                <a:path w="4955" h="227" extrusionOk="0">
                  <a:moveTo>
                    <a:pt x="737" y="0"/>
                  </a:moveTo>
                  <a:cubicBezTo>
                    <a:pt x="491" y="0"/>
                    <a:pt x="245" y="2"/>
                    <a:pt x="0" y="5"/>
                  </a:cubicBezTo>
                  <a:lnTo>
                    <a:pt x="2" y="89"/>
                  </a:lnTo>
                  <a:cubicBezTo>
                    <a:pt x="231" y="87"/>
                    <a:pt x="460" y="86"/>
                    <a:pt x="690" y="86"/>
                  </a:cubicBezTo>
                  <a:cubicBezTo>
                    <a:pt x="2109" y="86"/>
                    <a:pt x="3538" y="132"/>
                    <a:pt x="4949" y="226"/>
                  </a:cubicBezTo>
                  <a:lnTo>
                    <a:pt x="4954" y="141"/>
                  </a:lnTo>
                  <a:cubicBezTo>
                    <a:pt x="3557" y="48"/>
                    <a:pt x="2142" y="0"/>
                    <a:pt x="737" y="0"/>
                  </a:cubicBezTo>
                  <a:close/>
                </a:path>
              </a:pathLst>
            </a:custGeom>
            <a:solidFill>
              <a:srgbClr val="E69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4550;p69"/>
            <p:cNvSpPr/>
            <p:nvPr/>
          </p:nvSpPr>
          <p:spPr>
            <a:xfrm>
              <a:off x="1793500" y="2620025"/>
              <a:ext cx="394600" cy="341925"/>
            </a:xfrm>
            <a:custGeom>
              <a:avLst/>
              <a:gdLst/>
              <a:ahLst/>
              <a:cxnLst/>
              <a:rect l="l" t="t" r="r" b="b"/>
              <a:pathLst>
                <a:path w="15784" h="13677" extrusionOk="0">
                  <a:moveTo>
                    <a:pt x="15784" y="0"/>
                  </a:moveTo>
                  <a:lnTo>
                    <a:pt x="9666" y="7971"/>
                  </a:lnTo>
                  <a:cubicBezTo>
                    <a:pt x="9346" y="7958"/>
                    <a:pt x="9025" y="7953"/>
                    <a:pt x="8706" y="7949"/>
                  </a:cubicBezTo>
                  <a:cubicBezTo>
                    <a:pt x="7644" y="7935"/>
                    <a:pt x="6583" y="7927"/>
                    <a:pt x="5521" y="7927"/>
                  </a:cubicBezTo>
                  <a:cubicBezTo>
                    <a:pt x="3681" y="7927"/>
                    <a:pt x="1841" y="7950"/>
                    <a:pt x="1" y="8005"/>
                  </a:cubicBezTo>
                  <a:cubicBezTo>
                    <a:pt x="126" y="9666"/>
                    <a:pt x="168" y="11460"/>
                    <a:pt x="192" y="13195"/>
                  </a:cubicBezTo>
                  <a:cubicBezTo>
                    <a:pt x="402" y="13362"/>
                    <a:pt x="663" y="13446"/>
                    <a:pt x="927" y="13446"/>
                  </a:cubicBezTo>
                  <a:cubicBezTo>
                    <a:pt x="1181" y="13446"/>
                    <a:pt x="1440" y="13369"/>
                    <a:pt x="1661" y="13215"/>
                  </a:cubicBezTo>
                  <a:cubicBezTo>
                    <a:pt x="1693" y="12645"/>
                    <a:pt x="1724" y="12077"/>
                    <a:pt x="1684" y="11527"/>
                  </a:cubicBezTo>
                  <a:lnTo>
                    <a:pt x="1684" y="11527"/>
                  </a:lnTo>
                  <a:cubicBezTo>
                    <a:pt x="3503" y="11662"/>
                    <a:pt x="5326" y="11730"/>
                    <a:pt x="7137" y="11730"/>
                  </a:cubicBezTo>
                  <a:cubicBezTo>
                    <a:pt x="8267" y="11730"/>
                    <a:pt x="9393" y="11703"/>
                    <a:pt x="10510" y="11650"/>
                  </a:cubicBezTo>
                  <a:lnTo>
                    <a:pt x="10510" y="11650"/>
                  </a:lnTo>
                  <a:cubicBezTo>
                    <a:pt x="10492" y="12252"/>
                    <a:pt x="10475" y="12853"/>
                    <a:pt x="10425" y="13521"/>
                  </a:cubicBezTo>
                  <a:cubicBezTo>
                    <a:pt x="10673" y="13624"/>
                    <a:pt x="10938" y="13676"/>
                    <a:pt x="11204" y="13676"/>
                  </a:cubicBezTo>
                  <a:cubicBezTo>
                    <a:pt x="11556" y="13676"/>
                    <a:pt x="11909" y="13585"/>
                    <a:pt x="12223" y="13400"/>
                  </a:cubicBezTo>
                  <a:cubicBezTo>
                    <a:pt x="12239" y="12572"/>
                    <a:pt x="12273" y="11746"/>
                    <a:pt x="12326" y="10921"/>
                  </a:cubicBezTo>
                  <a:cubicBezTo>
                    <a:pt x="12942" y="10327"/>
                    <a:pt x="14450" y="8850"/>
                    <a:pt x="15343" y="7783"/>
                  </a:cubicBezTo>
                  <a:lnTo>
                    <a:pt x="15784" y="0"/>
                  </a:ln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4551;p69"/>
            <p:cNvSpPr/>
            <p:nvPr/>
          </p:nvSpPr>
          <p:spPr>
            <a:xfrm>
              <a:off x="1769625" y="2549875"/>
              <a:ext cx="429300" cy="332500"/>
            </a:xfrm>
            <a:custGeom>
              <a:avLst/>
              <a:gdLst/>
              <a:ahLst/>
              <a:cxnLst/>
              <a:rect l="l" t="t" r="r" b="b"/>
              <a:pathLst>
                <a:path w="17172" h="13300" extrusionOk="0">
                  <a:moveTo>
                    <a:pt x="11042" y="0"/>
                  </a:moveTo>
                  <a:cubicBezTo>
                    <a:pt x="10998" y="0"/>
                    <a:pt x="10951" y="10"/>
                    <a:pt x="10902" y="33"/>
                  </a:cubicBezTo>
                  <a:cubicBezTo>
                    <a:pt x="10723" y="119"/>
                    <a:pt x="10659" y="322"/>
                    <a:pt x="10681" y="462"/>
                  </a:cubicBezTo>
                  <a:cubicBezTo>
                    <a:pt x="10705" y="604"/>
                    <a:pt x="10779" y="730"/>
                    <a:pt x="10741" y="885"/>
                  </a:cubicBezTo>
                  <a:cubicBezTo>
                    <a:pt x="10210" y="649"/>
                    <a:pt x="9601" y="536"/>
                    <a:pt x="8957" y="536"/>
                  </a:cubicBezTo>
                  <a:cubicBezTo>
                    <a:pt x="8334" y="536"/>
                    <a:pt x="7678" y="642"/>
                    <a:pt x="7028" y="847"/>
                  </a:cubicBezTo>
                  <a:cubicBezTo>
                    <a:pt x="6688" y="955"/>
                    <a:pt x="6336" y="1096"/>
                    <a:pt x="6052" y="1329"/>
                  </a:cubicBezTo>
                  <a:cubicBezTo>
                    <a:pt x="5769" y="1560"/>
                    <a:pt x="5569" y="1906"/>
                    <a:pt x="5625" y="2208"/>
                  </a:cubicBezTo>
                  <a:cubicBezTo>
                    <a:pt x="5399" y="2233"/>
                    <a:pt x="5169" y="2260"/>
                    <a:pt x="4939" y="2336"/>
                  </a:cubicBezTo>
                  <a:cubicBezTo>
                    <a:pt x="4708" y="2413"/>
                    <a:pt x="4473" y="2543"/>
                    <a:pt x="4317" y="2725"/>
                  </a:cubicBezTo>
                  <a:cubicBezTo>
                    <a:pt x="4159" y="2908"/>
                    <a:pt x="4097" y="3147"/>
                    <a:pt x="4136" y="3362"/>
                  </a:cubicBezTo>
                  <a:cubicBezTo>
                    <a:pt x="3548" y="3521"/>
                    <a:pt x="2960" y="3837"/>
                    <a:pt x="2486" y="4253"/>
                  </a:cubicBezTo>
                  <a:cubicBezTo>
                    <a:pt x="2297" y="4419"/>
                    <a:pt x="2115" y="4615"/>
                    <a:pt x="2060" y="4820"/>
                  </a:cubicBezTo>
                  <a:cubicBezTo>
                    <a:pt x="2005" y="5017"/>
                    <a:pt x="2113" y="5212"/>
                    <a:pt x="2271" y="5212"/>
                  </a:cubicBezTo>
                  <a:cubicBezTo>
                    <a:pt x="2278" y="5212"/>
                    <a:pt x="2285" y="5211"/>
                    <a:pt x="2292" y="5211"/>
                  </a:cubicBezTo>
                  <a:lnTo>
                    <a:pt x="2292" y="5211"/>
                  </a:lnTo>
                  <a:cubicBezTo>
                    <a:pt x="1730" y="5500"/>
                    <a:pt x="1216" y="5901"/>
                    <a:pt x="812" y="6360"/>
                  </a:cubicBezTo>
                  <a:cubicBezTo>
                    <a:pt x="576" y="6628"/>
                    <a:pt x="371" y="6930"/>
                    <a:pt x="329" y="7223"/>
                  </a:cubicBezTo>
                  <a:cubicBezTo>
                    <a:pt x="288" y="7517"/>
                    <a:pt x="456" y="7790"/>
                    <a:pt x="712" y="7862"/>
                  </a:cubicBezTo>
                  <a:cubicBezTo>
                    <a:pt x="403" y="8097"/>
                    <a:pt x="169" y="8413"/>
                    <a:pt x="66" y="8728"/>
                  </a:cubicBezTo>
                  <a:cubicBezTo>
                    <a:pt x="20" y="8870"/>
                    <a:pt x="1" y="9021"/>
                    <a:pt x="76" y="9122"/>
                  </a:cubicBezTo>
                  <a:cubicBezTo>
                    <a:pt x="116" y="9176"/>
                    <a:pt x="192" y="9207"/>
                    <a:pt x="274" y="9207"/>
                  </a:cubicBezTo>
                  <a:cubicBezTo>
                    <a:pt x="343" y="9207"/>
                    <a:pt x="417" y="9185"/>
                    <a:pt x="479" y="9135"/>
                  </a:cubicBezTo>
                  <a:lnTo>
                    <a:pt x="479" y="9135"/>
                  </a:lnTo>
                  <a:cubicBezTo>
                    <a:pt x="356" y="9302"/>
                    <a:pt x="253" y="9480"/>
                    <a:pt x="215" y="9659"/>
                  </a:cubicBezTo>
                  <a:cubicBezTo>
                    <a:pt x="176" y="9836"/>
                    <a:pt x="210" y="10012"/>
                    <a:pt x="336" y="10113"/>
                  </a:cubicBezTo>
                  <a:cubicBezTo>
                    <a:pt x="403" y="10167"/>
                    <a:pt x="499" y="10195"/>
                    <a:pt x="598" y="10195"/>
                  </a:cubicBezTo>
                  <a:cubicBezTo>
                    <a:pt x="686" y="10195"/>
                    <a:pt x="778" y="10173"/>
                    <a:pt x="855" y="10126"/>
                  </a:cubicBezTo>
                  <a:lnTo>
                    <a:pt x="855" y="10126"/>
                  </a:lnTo>
                  <a:cubicBezTo>
                    <a:pt x="753" y="10740"/>
                    <a:pt x="1092" y="11281"/>
                    <a:pt x="1688" y="11456"/>
                  </a:cubicBezTo>
                  <a:cubicBezTo>
                    <a:pt x="1829" y="11497"/>
                    <a:pt x="1982" y="11518"/>
                    <a:pt x="2145" y="11518"/>
                  </a:cubicBezTo>
                  <a:cubicBezTo>
                    <a:pt x="2671" y="11518"/>
                    <a:pt x="3287" y="11302"/>
                    <a:pt x="3844" y="10892"/>
                  </a:cubicBezTo>
                  <a:lnTo>
                    <a:pt x="3844" y="10892"/>
                  </a:lnTo>
                  <a:cubicBezTo>
                    <a:pt x="3504" y="11274"/>
                    <a:pt x="3471" y="11788"/>
                    <a:pt x="3767" y="12043"/>
                  </a:cubicBezTo>
                  <a:cubicBezTo>
                    <a:pt x="3902" y="12159"/>
                    <a:pt x="4098" y="12216"/>
                    <a:pt x="4313" y="12216"/>
                  </a:cubicBezTo>
                  <a:cubicBezTo>
                    <a:pt x="4574" y="12216"/>
                    <a:pt x="4863" y="12133"/>
                    <a:pt x="5106" y="11970"/>
                  </a:cubicBezTo>
                  <a:cubicBezTo>
                    <a:pt x="5117" y="12229"/>
                    <a:pt x="5322" y="12430"/>
                    <a:pt x="5614" y="12467"/>
                  </a:cubicBezTo>
                  <a:cubicBezTo>
                    <a:pt x="5647" y="12471"/>
                    <a:pt x="5680" y="12473"/>
                    <a:pt x="5714" y="12473"/>
                  </a:cubicBezTo>
                  <a:cubicBezTo>
                    <a:pt x="5985" y="12473"/>
                    <a:pt x="6299" y="12348"/>
                    <a:pt x="6534" y="12141"/>
                  </a:cubicBezTo>
                  <a:lnTo>
                    <a:pt x="6534" y="12141"/>
                  </a:lnTo>
                  <a:cubicBezTo>
                    <a:pt x="6519" y="12527"/>
                    <a:pt x="6810" y="12837"/>
                    <a:pt x="7235" y="12892"/>
                  </a:cubicBezTo>
                  <a:cubicBezTo>
                    <a:pt x="7282" y="12898"/>
                    <a:pt x="7330" y="12901"/>
                    <a:pt x="7379" y="12901"/>
                  </a:cubicBezTo>
                  <a:cubicBezTo>
                    <a:pt x="7779" y="12901"/>
                    <a:pt x="8243" y="12707"/>
                    <a:pt x="8549" y="12399"/>
                  </a:cubicBezTo>
                  <a:lnTo>
                    <a:pt x="8549" y="12399"/>
                  </a:lnTo>
                  <a:cubicBezTo>
                    <a:pt x="8476" y="12869"/>
                    <a:pt x="8826" y="13260"/>
                    <a:pt x="9355" y="13296"/>
                  </a:cubicBezTo>
                  <a:cubicBezTo>
                    <a:pt x="9382" y="13298"/>
                    <a:pt x="9409" y="13299"/>
                    <a:pt x="9436" y="13299"/>
                  </a:cubicBezTo>
                  <a:cubicBezTo>
                    <a:pt x="9949" y="13299"/>
                    <a:pt x="10563" y="12982"/>
                    <a:pt x="10997" y="12560"/>
                  </a:cubicBezTo>
                  <a:lnTo>
                    <a:pt x="10997" y="12560"/>
                  </a:lnTo>
                  <a:cubicBezTo>
                    <a:pt x="10884" y="12850"/>
                    <a:pt x="11132" y="13098"/>
                    <a:pt x="11465" y="13098"/>
                  </a:cubicBezTo>
                  <a:cubicBezTo>
                    <a:pt x="11483" y="13098"/>
                    <a:pt x="11502" y="13097"/>
                    <a:pt x="11520" y="13095"/>
                  </a:cubicBezTo>
                  <a:cubicBezTo>
                    <a:pt x="11882" y="13067"/>
                    <a:pt x="12261" y="12801"/>
                    <a:pt x="12442" y="12501"/>
                  </a:cubicBezTo>
                  <a:cubicBezTo>
                    <a:pt x="12622" y="12199"/>
                    <a:pt x="12627" y="11878"/>
                    <a:pt x="12524" y="11617"/>
                  </a:cubicBezTo>
                  <a:lnTo>
                    <a:pt x="12524" y="11617"/>
                  </a:lnTo>
                  <a:cubicBezTo>
                    <a:pt x="12564" y="11623"/>
                    <a:pt x="12604" y="11625"/>
                    <a:pt x="12646" y="11625"/>
                  </a:cubicBezTo>
                  <a:cubicBezTo>
                    <a:pt x="13002" y="11625"/>
                    <a:pt x="13417" y="11416"/>
                    <a:pt x="13681" y="11137"/>
                  </a:cubicBezTo>
                  <a:cubicBezTo>
                    <a:pt x="13978" y="10824"/>
                    <a:pt x="14106" y="10444"/>
                    <a:pt x="14114" y="10105"/>
                  </a:cubicBezTo>
                  <a:cubicBezTo>
                    <a:pt x="14123" y="9763"/>
                    <a:pt x="14029" y="9452"/>
                    <a:pt x="13987" y="9071"/>
                  </a:cubicBezTo>
                  <a:lnTo>
                    <a:pt x="13987" y="9071"/>
                  </a:lnTo>
                  <a:cubicBezTo>
                    <a:pt x="14054" y="9168"/>
                    <a:pt x="14188" y="9215"/>
                    <a:pt x="14341" y="9215"/>
                  </a:cubicBezTo>
                  <a:cubicBezTo>
                    <a:pt x="14448" y="9215"/>
                    <a:pt x="14565" y="9192"/>
                    <a:pt x="14675" y="9146"/>
                  </a:cubicBezTo>
                  <a:cubicBezTo>
                    <a:pt x="14941" y="9035"/>
                    <a:pt x="15159" y="8820"/>
                    <a:pt x="15289" y="8598"/>
                  </a:cubicBezTo>
                  <a:cubicBezTo>
                    <a:pt x="15420" y="8375"/>
                    <a:pt x="15472" y="8145"/>
                    <a:pt x="15503" y="7922"/>
                  </a:cubicBezTo>
                  <a:cubicBezTo>
                    <a:pt x="15591" y="7292"/>
                    <a:pt x="15521" y="6686"/>
                    <a:pt x="15310" y="6174"/>
                  </a:cubicBezTo>
                  <a:lnTo>
                    <a:pt x="15310" y="6174"/>
                  </a:lnTo>
                  <a:cubicBezTo>
                    <a:pt x="15347" y="6183"/>
                    <a:pt x="15387" y="6188"/>
                    <a:pt x="15428" y="6188"/>
                  </a:cubicBezTo>
                  <a:cubicBezTo>
                    <a:pt x="15672" y="6188"/>
                    <a:pt x="15965" y="6037"/>
                    <a:pt x="16155" y="5843"/>
                  </a:cubicBezTo>
                  <a:cubicBezTo>
                    <a:pt x="16378" y="5615"/>
                    <a:pt x="16482" y="5345"/>
                    <a:pt x="16546" y="5088"/>
                  </a:cubicBezTo>
                  <a:cubicBezTo>
                    <a:pt x="16729" y="4366"/>
                    <a:pt x="16637" y="3669"/>
                    <a:pt x="16291" y="3128"/>
                  </a:cubicBezTo>
                  <a:lnTo>
                    <a:pt x="16291" y="3128"/>
                  </a:lnTo>
                  <a:cubicBezTo>
                    <a:pt x="16336" y="3162"/>
                    <a:pt x="16397" y="3177"/>
                    <a:pt x="16466" y="3177"/>
                  </a:cubicBezTo>
                  <a:cubicBezTo>
                    <a:pt x="16612" y="3177"/>
                    <a:pt x="16791" y="3108"/>
                    <a:pt x="16916" y="2997"/>
                  </a:cubicBezTo>
                  <a:cubicBezTo>
                    <a:pt x="17101" y="2834"/>
                    <a:pt x="17172" y="2614"/>
                    <a:pt x="17139" y="2439"/>
                  </a:cubicBezTo>
                  <a:cubicBezTo>
                    <a:pt x="17107" y="2265"/>
                    <a:pt x="16984" y="2134"/>
                    <a:pt x="16842" y="2027"/>
                  </a:cubicBezTo>
                  <a:cubicBezTo>
                    <a:pt x="16518" y="1788"/>
                    <a:pt x="16073" y="1657"/>
                    <a:pt x="15578" y="1657"/>
                  </a:cubicBezTo>
                  <a:cubicBezTo>
                    <a:pt x="15569" y="1657"/>
                    <a:pt x="15559" y="1657"/>
                    <a:pt x="15550" y="1657"/>
                  </a:cubicBezTo>
                  <a:cubicBezTo>
                    <a:pt x="15681" y="1559"/>
                    <a:pt x="15958" y="1413"/>
                    <a:pt x="16043" y="1208"/>
                  </a:cubicBezTo>
                  <a:cubicBezTo>
                    <a:pt x="16103" y="1057"/>
                    <a:pt x="16034" y="923"/>
                    <a:pt x="15911" y="855"/>
                  </a:cubicBezTo>
                  <a:cubicBezTo>
                    <a:pt x="15789" y="785"/>
                    <a:pt x="15623" y="771"/>
                    <a:pt x="15457" y="766"/>
                  </a:cubicBezTo>
                  <a:cubicBezTo>
                    <a:pt x="15408" y="764"/>
                    <a:pt x="15359" y="764"/>
                    <a:pt x="15310" y="764"/>
                  </a:cubicBezTo>
                  <a:cubicBezTo>
                    <a:pt x="14680" y="764"/>
                    <a:pt x="14006" y="885"/>
                    <a:pt x="13348" y="1114"/>
                  </a:cubicBezTo>
                  <a:cubicBezTo>
                    <a:pt x="13621" y="933"/>
                    <a:pt x="13817" y="793"/>
                    <a:pt x="13951" y="621"/>
                  </a:cubicBezTo>
                  <a:cubicBezTo>
                    <a:pt x="14085" y="448"/>
                    <a:pt x="14142" y="233"/>
                    <a:pt x="14027" y="120"/>
                  </a:cubicBezTo>
                  <a:cubicBezTo>
                    <a:pt x="13963" y="57"/>
                    <a:pt x="13861" y="36"/>
                    <a:pt x="13746" y="36"/>
                  </a:cubicBezTo>
                  <a:cubicBezTo>
                    <a:pt x="13672" y="36"/>
                    <a:pt x="13592" y="45"/>
                    <a:pt x="13514" y="58"/>
                  </a:cubicBezTo>
                  <a:cubicBezTo>
                    <a:pt x="12901" y="157"/>
                    <a:pt x="12263" y="421"/>
                    <a:pt x="11717" y="801"/>
                  </a:cubicBezTo>
                  <a:cubicBezTo>
                    <a:pt x="11609" y="531"/>
                    <a:pt x="11488" y="325"/>
                    <a:pt x="11329" y="146"/>
                  </a:cubicBezTo>
                  <a:cubicBezTo>
                    <a:pt x="11261" y="71"/>
                    <a:pt x="11161" y="0"/>
                    <a:pt x="1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4552;p69"/>
            <p:cNvSpPr/>
            <p:nvPr/>
          </p:nvSpPr>
          <p:spPr>
            <a:xfrm>
              <a:off x="1998550" y="2823925"/>
              <a:ext cx="40200" cy="35600"/>
            </a:xfrm>
            <a:custGeom>
              <a:avLst/>
              <a:gdLst/>
              <a:ahLst/>
              <a:cxnLst/>
              <a:rect l="l" t="t" r="r" b="b"/>
              <a:pathLst>
                <a:path w="1608" h="1424" extrusionOk="0">
                  <a:moveTo>
                    <a:pt x="1471" y="1"/>
                  </a:moveTo>
                  <a:cubicBezTo>
                    <a:pt x="1468" y="1"/>
                    <a:pt x="1466" y="1"/>
                    <a:pt x="1464" y="1"/>
                  </a:cubicBezTo>
                  <a:cubicBezTo>
                    <a:pt x="1441" y="5"/>
                    <a:pt x="1426" y="29"/>
                    <a:pt x="1432" y="51"/>
                  </a:cubicBezTo>
                  <a:cubicBezTo>
                    <a:pt x="1457" y="165"/>
                    <a:pt x="1483" y="277"/>
                    <a:pt x="1477" y="386"/>
                  </a:cubicBezTo>
                  <a:cubicBezTo>
                    <a:pt x="1470" y="493"/>
                    <a:pt x="1437" y="593"/>
                    <a:pt x="1375" y="678"/>
                  </a:cubicBezTo>
                  <a:cubicBezTo>
                    <a:pt x="1314" y="762"/>
                    <a:pt x="1228" y="825"/>
                    <a:pt x="1137" y="850"/>
                  </a:cubicBezTo>
                  <a:cubicBezTo>
                    <a:pt x="1107" y="859"/>
                    <a:pt x="1075" y="863"/>
                    <a:pt x="1045" y="863"/>
                  </a:cubicBezTo>
                  <a:cubicBezTo>
                    <a:pt x="1029" y="863"/>
                    <a:pt x="1013" y="862"/>
                    <a:pt x="999" y="860"/>
                  </a:cubicBezTo>
                  <a:cubicBezTo>
                    <a:pt x="956" y="851"/>
                    <a:pt x="929" y="832"/>
                    <a:pt x="920" y="813"/>
                  </a:cubicBezTo>
                  <a:cubicBezTo>
                    <a:pt x="905" y="784"/>
                    <a:pt x="875" y="764"/>
                    <a:pt x="842" y="764"/>
                  </a:cubicBezTo>
                  <a:cubicBezTo>
                    <a:pt x="835" y="764"/>
                    <a:pt x="828" y="765"/>
                    <a:pt x="821" y="767"/>
                  </a:cubicBezTo>
                  <a:cubicBezTo>
                    <a:pt x="775" y="778"/>
                    <a:pt x="745" y="826"/>
                    <a:pt x="757" y="873"/>
                  </a:cubicBezTo>
                  <a:cubicBezTo>
                    <a:pt x="776" y="950"/>
                    <a:pt x="726" y="1060"/>
                    <a:pt x="652" y="1133"/>
                  </a:cubicBezTo>
                  <a:cubicBezTo>
                    <a:pt x="577" y="1207"/>
                    <a:pt x="477" y="1253"/>
                    <a:pt x="373" y="1256"/>
                  </a:cubicBezTo>
                  <a:cubicBezTo>
                    <a:pt x="371" y="1256"/>
                    <a:pt x="368" y="1257"/>
                    <a:pt x="365" y="1257"/>
                  </a:cubicBezTo>
                  <a:cubicBezTo>
                    <a:pt x="263" y="1257"/>
                    <a:pt x="173" y="1217"/>
                    <a:pt x="154" y="1128"/>
                  </a:cubicBezTo>
                  <a:cubicBezTo>
                    <a:pt x="131" y="1034"/>
                    <a:pt x="170" y="915"/>
                    <a:pt x="246" y="829"/>
                  </a:cubicBezTo>
                  <a:cubicBezTo>
                    <a:pt x="260" y="812"/>
                    <a:pt x="261" y="790"/>
                    <a:pt x="250" y="774"/>
                  </a:cubicBezTo>
                  <a:cubicBezTo>
                    <a:pt x="241" y="764"/>
                    <a:pt x="229" y="759"/>
                    <a:pt x="217" y="759"/>
                  </a:cubicBezTo>
                  <a:cubicBezTo>
                    <a:pt x="208" y="759"/>
                    <a:pt x="199" y="762"/>
                    <a:pt x="191" y="768"/>
                  </a:cubicBezTo>
                  <a:cubicBezTo>
                    <a:pt x="84" y="853"/>
                    <a:pt x="0" y="991"/>
                    <a:pt x="20" y="1152"/>
                  </a:cubicBezTo>
                  <a:cubicBezTo>
                    <a:pt x="30" y="1232"/>
                    <a:pt x="82" y="1314"/>
                    <a:pt x="151" y="1358"/>
                  </a:cubicBezTo>
                  <a:cubicBezTo>
                    <a:pt x="221" y="1403"/>
                    <a:pt x="298" y="1422"/>
                    <a:pt x="374" y="1423"/>
                  </a:cubicBezTo>
                  <a:cubicBezTo>
                    <a:pt x="380" y="1424"/>
                    <a:pt x="385" y="1424"/>
                    <a:pt x="391" y="1424"/>
                  </a:cubicBezTo>
                  <a:cubicBezTo>
                    <a:pt x="536" y="1424"/>
                    <a:pt x="677" y="1360"/>
                    <a:pt x="778" y="1258"/>
                  </a:cubicBezTo>
                  <a:cubicBezTo>
                    <a:pt x="830" y="1206"/>
                    <a:pt x="875" y="1145"/>
                    <a:pt x="903" y="1073"/>
                  </a:cubicBezTo>
                  <a:cubicBezTo>
                    <a:pt x="910" y="1056"/>
                    <a:pt x="917" y="1038"/>
                    <a:pt x="922" y="1020"/>
                  </a:cubicBezTo>
                  <a:lnTo>
                    <a:pt x="922" y="1020"/>
                  </a:lnTo>
                  <a:cubicBezTo>
                    <a:pt x="939" y="1025"/>
                    <a:pt x="956" y="1029"/>
                    <a:pt x="972" y="1031"/>
                  </a:cubicBezTo>
                  <a:cubicBezTo>
                    <a:pt x="993" y="1034"/>
                    <a:pt x="1014" y="1035"/>
                    <a:pt x="1034" y="1035"/>
                  </a:cubicBezTo>
                  <a:cubicBezTo>
                    <a:pt x="1086" y="1035"/>
                    <a:pt x="1136" y="1026"/>
                    <a:pt x="1184" y="1011"/>
                  </a:cubicBezTo>
                  <a:cubicBezTo>
                    <a:pt x="1320" y="969"/>
                    <a:pt x="1426" y="871"/>
                    <a:pt x="1498" y="761"/>
                  </a:cubicBezTo>
                  <a:cubicBezTo>
                    <a:pt x="1568" y="649"/>
                    <a:pt x="1608" y="515"/>
                    <a:pt x="1599" y="386"/>
                  </a:cubicBezTo>
                  <a:cubicBezTo>
                    <a:pt x="1592" y="257"/>
                    <a:pt x="1552" y="138"/>
                    <a:pt x="1511" y="27"/>
                  </a:cubicBezTo>
                  <a:cubicBezTo>
                    <a:pt x="1505" y="11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4553;p69"/>
            <p:cNvSpPr/>
            <p:nvPr/>
          </p:nvSpPr>
          <p:spPr>
            <a:xfrm>
              <a:off x="1801950" y="2758425"/>
              <a:ext cx="36700" cy="37675"/>
            </a:xfrm>
            <a:custGeom>
              <a:avLst/>
              <a:gdLst/>
              <a:ahLst/>
              <a:cxnLst/>
              <a:rect l="l" t="t" r="r" b="b"/>
              <a:pathLst>
                <a:path w="1468" h="1507" extrusionOk="0">
                  <a:moveTo>
                    <a:pt x="748" y="698"/>
                  </a:moveTo>
                  <a:cubicBezTo>
                    <a:pt x="729" y="721"/>
                    <a:pt x="709" y="742"/>
                    <a:pt x="688" y="762"/>
                  </a:cubicBezTo>
                  <a:lnTo>
                    <a:pt x="688" y="762"/>
                  </a:lnTo>
                  <a:cubicBezTo>
                    <a:pt x="706" y="740"/>
                    <a:pt x="726" y="718"/>
                    <a:pt x="748" y="698"/>
                  </a:cubicBezTo>
                  <a:close/>
                  <a:moveTo>
                    <a:pt x="541" y="1"/>
                  </a:moveTo>
                  <a:cubicBezTo>
                    <a:pt x="536" y="1"/>
                    <a:pt x="530" y="2"/>
                    <a:pt x="526" y="4"/>
                  </a:cubicBezTo>
                  <a:cubicBezTo>
                    <a:pt x="357" y="76"/>
                    <a:pt x="207" y="196"/>
                    <a:pt x="105" y="356"/>
                  </a:cubicBezTo>
                  <a:cubicBezTo>
                    <a:pt x="57" y="436"/>
                    <a:pt x="17" y="528"/>
                    <a:pt x="9" y="632"/>
                  </a:cubicBezTo>
                  <a:cubicBezTo>
                    <a:pt x="1" y="735"/>
                    <a:pt x="32" y="850"/>
                    <a:pt x="108" y="931"/>
                  </a:cubicBezTo>
                  <a:cubicBezTo>
                    <a:pt x="181" y="1012"/>
                    <a:pt x="289" y="1058"/>
                    <a:pt x="395" y="1062"/>
                  </a:cubicBezTo>
                  <a:lnTo>
                    <a:pt x="395" y="1062"/>
                  </a:lnTo>
                  <a:cubicBezTo>
                    <a:pt x="394" y="1160"/>
                    <a:pt x="425" y="1262"/>
                    <a:pt x="488" y="1342"/>
                  </a:cubicBezTo>
                  <a:cubicBezTo>
                    <a:pt x="552" y="1424"/>
                    <a:pt x="646" y="1477"/>
                    <a:pt x="743" y="1497"/>
                  </a:cubicBezTo>
                  <a:cubicBezTo>
                    <a:pt x="776" y="1504"/>
                    <a:pt x="810" y="1507"/>
                    <a:pt x="843" y="1507"/>
                  </a:cubicBezTo>
                  <a:cubicBezTo>
                    <a:pt x="906" y="1507"/>
                    <a:pt x="968" y="1495"/>
                    <a:pt x="1025" y="1476"/>
                  </a:cubicBezTo>
                  <a:cubicBezTo>
                    <a:pt x="1201" y="1420"/>
                    <a:pt x="1353" y="1309"/>
                    <a:pt x="1456" y="1161"/>
                  </a:cubicBezTo>
                  <a:cubicBezTo>
                    <a:pt x="1467" y="1142"/>
                    <a:pt x="1464" y="1120"/>
                    <a:pt x="1448" y="1105"/>
                  </a:cubicBezTo>
                  <a:cubicBezTo>
                    <a:pt x="1440" y="1098"/>
                    <a:pt x="1430" y="1094"/>
                    <a:pt x="1420" y="1094"/>
                  </a:cubicBezTo>
                  <a:cubicBezTo>
                    <a:pt x="1409" y="1094"/>
                    <a:pt x="1397" y="1099"/>
                    <a:pt x="1389" y="1109"/>
                  </a:cubicBezTo>
                  <a:lnTo>
                    <a:pt x="1387" y="1110"/>
                  </a:lnTo>
                  <a:cubicBezTo>
                    <a:pt x="1284" y="1230"/>
                    <a:pt x="1142" y="1321"/>
                    <a:pt x="990" y="1357"/>
                  </a:cubicBezTo>
                  <a:cubicBezTo>
                    <a:pt x="947" y="1366"/>
                    <a:pt x="903" y="1372"/>
                    <a:pt x="861" y="1372"/>
                  </a:cubicBezTo>
                  <a:cubicBezTo>
                    <a:pt x="830" y="1372"/>
                    <a:pt x="800" y="1369"/>
                    <a:pt x="771" y="1362"/>
                  </a:cubicBezTo>
                  <a:cubicBezTo>
                    <a:pt x="704" y="1345"/>
                    <a:pt x="643" y="1306"/>
                    <a:pt x="604" y="1253"/>
                  </a:cubicBezTo>
                  <a:cubicBezTo>
                    <a:pt x="566" y="1197"/>
                    <a:pt x="549" y="1130"/>
                    <a:pt x="552" y="1062"/>
                  </a:cubicBezTo>
                  <a:cubicBezTo>
                    <a:pt x="553" y="1055"/>
                    <a:pt x="554" y="1047"/>
                    <a:pt x="555" y="1040"/>
                  </a:cubicBezTo>
                  <a:lnTo>
                    <a:pt x="555" y="1040"/>
                  </a:lnTo>
                  <a:cubicBezTo>
                    <a:pt x="605" y="1025"/>
                    <a:pt x="652" y="1003"/>
                    <a:pt x="695" y="977"/>
                  </a:cubicBezTo>
                  <a:cubicBezTo>
                    <a:pt x="780" y="928"/>
                    <a:pt x="854" y="861"/>
                    <a:pt x="912" y="779"/>
                  </a:cubicBezTo>
                  <a:cubicBezTo>
                    <a:pt x="969" y="697"/>
                    <a:pt x="1016" y="596"/>
                    <a:pt x="1006" y="476"/>
                  </a:cubicBezTo>
                  <a:cubicBezTo>
                    <a:pt x="1005" y="466"/>
                    <a:pt x="1002" y="456"/>
                    <a:pt x="999" y="447"/>
                  </a:cubicBezTo>
                  <a:cubicBezTo>
                    <a:pt x="984" y="416"/>
                    <a:pt x="953" y="397"/>
                    <a:pt x="920" y="397"/>
                  </a:cubicBezTo>
                  <a:cubicBezTo>
                    <a:pt x="909" y="397"/>
                    <a:pt x="897" y="399"/>
                    <a:pt x="885" y="404"/>
                  </a:cubicBezTo>
                  <a:cubicBezTo>
                    <a:pt x="710" y="483"/>
                    <a:pt x="569" y="615"/>
                    <a:pt x="475" y="779"/>
                  </a:cubicBezTo>
                  <a:cubicBezTo>
                    <a:pt x="456" y="813"/>
                    <a:pt x="439" y="850"/>
                    <a:pt x="426" y="889"/>
                  </a:cubicBezTo>
                  <a:lnTo>
                    <a:pt x="426" y="889"/>
                  </a:lnTo>
                  <a:cubicBezTo>
                    <a:pt x="419" y="889"/>
                    <a:pt x="412" y="889"/>
                    <a:pt x="406" y="889"/>
                  </a:cubicBezTo>
                  <a:cubicBezTo>
                    <a:pt x="338" y="889"/>
                    <a:pt x="275" y="866"/>
                    <a:pt x="230" y="818"/>
                  </a:cubicBezTo>
                  <a:cubicBezTo>
                    <a:pt x="185" y="771"/>
                    <a:pt x="160" y="707"/>
                    <a:pt x="160" y="637"/>
                  </a:cubicBezTo>
                  <a:cubicBezTo>
                    <a:pt x="161" y="567"/>
                    <a:pt x="185" y="492"/>
                    <a:pt x="223" y="423"/>
                  </a:cubicBezTo>
                  <a:cubicBezTo>
                    <a:pt x="299" y="284"/>
                    <a:pt x="420" y="162"/>
                    <a:pt x="562" y="78"/>
                  </a:cubicBezTo>
                  <a:cubicBezTo>
                    <a:pt x="581" y="67"/>
                    <a:pt x="588" y="44"/>
                    <a:pt x="579" y="25"/>
                  </a:cubicBezTo>
                  <a:cubicBezTo>
                    <a:pt x="573" y="10"/>
                    <a:pt x="557" y="1"/>
                    <a:pt x="541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4554;p69"/>
            <p:cNvSpPr/>
            <p:nvPr/>
          </p:nvSpPr>
          <p:spPr>
            <a:xfrm>
              <a:off x="1817375" y="2711850"/>
              <a:ext cx="10050" cy="7050"/>
            </a:xfrm>
            <a:custGeom>
              <a:avLst/>
              <a:gdLst/>
              <a:ahLst/>
              <a:cxnLst/>
              <a:rect l="l" t="t" r="r" b="b"/>
              <a:pathLst>
                <a:path w="402" h="282" extrusionOk="0">
                  <a:moveTo>
                    <a:pt x="354" y="0"/>
                  </a:moveTo>
                  <a:cubicBezTo>
                    <a:pt x="352" y="0"/>
                    <a:pt x="351" y="0"/>
                    <a:pt x="350" y="0"/>
                  </a:cubicBezTo>
                  <a:cubicBezTo>
                    <a:pt x="275" y="6"/>
                    <a:pt x="213" y="32"/>
                    <a:pt x="154" y="65"/>
                  </a:cubicBezTo>
                  <a:cubicBezTo>
                    <a:pt x="95" y="97"/>
                    <a:pt x="40" y="137"/>
                    <a:pt x="6" y="210"/>
                  </a:cubicBezTo>
                  <a:cubicBezTo>
                    <a:pt x="4" y="217"/>
                    <a:pt x="2" y="223"/>
                    <a:pt x="1" y="228"/>
                  </a:cubicBezTo>
                  <a:cubicBezTo>
                    <a:pt x="0" y="257"/>
                    <a:pt x="22" y="280"/>
                    <a:pt x="49" y="282"/>
                  </a:cubicBezTo>
                  <a:cubicBezTo>
                    <a:pt x="52" y="282"/>
                    <a:pt x="56" y="282"/>
                    <a:pt x="60" y="282"/>
                  </a:cubicBezTo>
                  <a:cubicBezTo>
                    <a:pt x="135" y="282"/>
                    <a:pt x="192" y="252"/>
                    <a:pt x="245" y="217"/>
                  </a:cubicBezTo>
                  <a:cubicBezTo>
                    <a:pt x="300" y="179"/>
                    <a:pt x="352" y="133"/>
                    <a:pt x="392" y="71"/>
                  </a:cubicBezTo>
                  <a:cubicBezTo>
                    <a:pt x="398" y="62"/>
                    <a:pt x="401" y="52"/>
                    <a:pt x="399" y="41"/>
                  </a:cubicBezTo>
                  <a:cubicBezTo>
                    <a:pt x="397" y="17"/>
                    <a:pt x="378" y="0"/>
                    <a:pt x="354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4555;p69"/>
            <p:cNvSpPr/>
            <p:nvPr/>
          </p:nvSpPr>
          <p:spPr>
            <a:xfrm>
              <a:off x="1824200" y="2717475"/>
              <a:ext cx="7425" cy="10925"/>
            </a:xfrm>
            <a:custGeom>
              <a:avLst/>
              <a:gdLst/>
              <a:ahLst/>
              <a:cxnLst/>
              <a:rect l="l" t="t" r="r" b="b"/>
              <a:pathLst>
                <a:path w="297" h="437" extrusionOk="0">
                  <a:moveTo>
                    <a:pt x="251" y="0"/>
                  </a:moveTo>
                  <a:cubicBezTo>
                    <a:pt x="242" y="0"/>
                    <a:pt x="232" y="3"/>
                    <a:pt x="224" y="8"/>
                  </a:cubicBezTo>
                  <a:cubicBezTo>
                    <a:pt x="160" y="57"/>
                    <a:pt x="113" y="113"/>
                    <a:pt x="72" y="175"/>
                  </a:cubicBezTo>
                  <a:cubicBezTo>
                    <a:pt x="32" y="237"/>
                    <a:pt x="0" y="302"/>
                    <a:pt x="1" y="388"/>
                  </a:cubicBezTo>
                  <a:cubicBezTo>
                    <a:pt x="1" y="395"/>
                    <a:pt x="2" y="403"/>
                    <a:pt x="7" y="410"/>
                  </a:cubicBezTo>
                  <a:cubicBezTo>
                    <a:pt x="16" y="427"/>
                    <a:pt x="32" y="437"/>
                    <a:pt x="50" y="437"/>
                  </a:cubicBezTo>
                  <a:cubicBezTo>
                    <a:pt x="57" y="437"/>
                    <a:pt x="65" y="435"/>
                    <a:pt x="72" y="431"/>
                  </a:cubicBezTo>
                  <a:cubicBezTo>
                    <a:pt x="149" y="392"/>
                    <a:pt x="190" y="330"/>
                    <a:pt x="224" y="265"/>
                  </a:cubicBezTo>
                  <a:cubicBezTo>
                    <a:pt x="258" y="199"/>
                    <a:pt x="286" y="131"/>
                    <a:pt x="295" y="51"/>
                  </a:cubicBezTo>
                  <a:cubicBezTo>
                    <a:pt x="296" y="39"/>
                    <a:pt x="294" y="28"/>
                    <a:pt x="288" y="18"/>
                  </a:cubicBezTo>
                  <a:cubicBezTo>
                    <a:pt x="279" y="6"/>
                    <a:pt x="265" y="0"/>
                    <a:pt x="251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4556;p69"/>
            <p:cNvSpPr/>
            <p:nvPr/>
          </p:nvSpPr>
          <p:spPr>
            <a:xfrm>
              <a:off x="1933575" y="2837050"/>
              <a:ext cx="7075" cy="8800"/>
            </a:xfrm>
            <a:custGeom>
              <a:avLst/>
              <a:gdLst/>
              <a:ahLst/>
              <a:cxnLst/>
              <a:rect l="l" t="t" r="r" b="b"/>
              <a:pathLst>
                <a:path w="283" h="352" extrusionOk="0">
                  <a:moveTo>
                    <a:pt x="234" y="0"/>
                  </a:moveTo>
                  <a:cubicBezTo>
                    <a:pt x="227" y="0"/>
                    <a:pt x="220" y="2"/>
                    <a:pt x="213" y="5"/>
                  </a:cubicBezTo>
                  <a:cubicBezTo>
                    <a:pt x="152" y="35"/>
                    <a:pt x="108" y="77"/>
                    <a:pt x="69" y="124"/>
                  </a:cubicBezTo>
                  <a:cubicBezTo>
                    <a:pt x="32" y="172"/>
                    <a:pt x="0" y="223"/>
                    <a:pt x="1" y="300"/>
                  </a:cubicBezTo>
                  <a:cubicBezTo>
                    <a:pt x="1" y="305"/>
                    <a:pt x="1" y="310"/>
                    <a:pt x="4" y="315"/>
                  </a:cubicBezTo>
                  <a:cubicBezTo>
                    <a:pt x="10" y="337"/>
                    <a:pt x="31" y="351"/>
                    <a:pt x="53" y="351"/>
                  </a:cubicBezTo>
                  <a:cubicBezTo>
                    <a:pt x="58" y="351"/>
                    <a:pt x="63" y="351"/>
                    <a:pt x="68" y="349"/>
                  </a:cubicBezTo>
                  <a:cubicBezTo>
                    <a:pt x="140" y="325"/>
                    <a:pt x="179" y="280"/>
                    <a:pt x="212" y="229"/>
                  </a:cubicBezTo>
                  <a:cubicBezTo>
                    <a:pt x="244" y="177"/>
                    <a:pt x="272" y="122"/>
                    <a:pt x="280" y="53"/>
                  </a:cubicBezTo>
                  <a:cubicBezTo>
                    <a:pt x="282" y="44"/>
                    <a:pt x="280" y="36"/>
                    <a:pt x="277" y="27"/>
                  </a:cubicBezTo>
                  <a:cubicBezTo>
                    <a:pt x="268" y="10"/>
                    <a:pt x="252" y="0"/>
                    <a:pt x="234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4557;p69"/>
            <p:cNvSpPr/>
            <p:nvPr/>
          </p:nvSpPr>
          <p:spPr>
            <a:xfrm>
              <a:off x="1944900" y="2839275"/>
              <a:ext cx="4975" cy="10700"/>
            </a:xfrm>
            <a:custGeom>
              <a:avLst/>
              <a:gdLst/>
              <a:ahLst/>
              <a:cxnLst/>
              <a:rect l="l" t="t" r="r" b="b"/>
              <a:pathLst>
                <a:path w="199" h="428" extrusionOk="0">
                  <a:moveTo>
                    <a:pt x="69" y="0"/>
                  </a:moveTo>
                  <a:cubicBezTo>
                    <a:pt x="49" y="0"/>
                    <a:pt x="31" y="12"/>
                    <a:pt x="25" y="31"/>
                  </a:cubicBezTo>
                  <a:cubicBezTo>
                    <a:pt x="3" y="100"/>
                    <a:pt x="1" y="164"/>
                    <a:pt x="7" y="229"/>
                  </a:cubicBezTo>
                  <a:cubicBezTo>
                    <a:pt x="13" y="292"/>
                    <a:pt x="27" y="355"/>
                    <a:pt x="82" y="412"/>
                  </a:cubicBezTo>
                  <a:cubicBezTo>
                    <a:pt x="85" y="416"/>
                    <a:pt x="90" y="420"/>
                    <a:pt x="95" y="422"/>
                  </a:cubicBezTo>
                  <a:cubicBezTo>
                    <a:pt x="103" y="426"/>
                    <a:pt x="110" y="428"/>
                    <a:pt x="118" y="428"/>
                  </a:cubicBezTo>
                  <a:cubicBezTo>
                    <a:pt x="137" y="428"/>
                    <a:pt x="155" y="417"/>
                    <a:pt x="164" y="400"/>
                  </a:cubicBezTo>
                  <a:cubicBezTo>
                    <a:pt x="198" y="330"/>
                    <a:pt x="195" y="266"/>
                    <a:pt x="182" y="203"/>
                  </a:cubicBezTo>
                  <a:cubicBezTo>
                    <a:pt x="170" y="140"/>
                    <a:pt x="148" y="80"/>
                    <a:pt x="108" y="20"/>
                  </a:cubicBezTo>
                  <a:cubicBezTo>
                    <a:pt x="103" y="11"/>
                    <a:pt x="94" y="6"/>
                    <a:pt x="84" y="2"/>
                  </a:cubicBezTo>
                  <a:cubicBezTo>
                    <a:pt x="79" y="1"/>
                    <a:pt x="74" y="0"/>
                    <a:pt x="69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4558;p69"/>
            <p:cNvSpPr/>
            <p:nvPr/>
          </p:nvSpPr>
          <p:spPr>
            <a:xfrm>
              <a:off x="2119050" y="2740450"/>
              <a:ext cx="4700" cy="10700"/>
            </a:xfrm>
            <a:custGeom>
              <a:avLst/>
              <a:gdLst/>
              <a:ahLst/>
              <a:cxnLst/>
              <a:rect l="l" t="t" r="r" b="b"/>
              <a:pathLst>
                <a:path w="188" h="428" extrusionOk="0">
                  <a:moveTo>
                    <a:pt x="83" y="0"/>
                  </a:moveTo>
                  <a:cubicBezTo>
                    <a:pt x="65" y="0"/>
                    <a:pt x="48" y="9"/>
                    <a:pt x="38" y="26"/>
                  </a:cubicBezTo>
                  <a:cubicBezTo>
                    <a:pt x="0" y="93"/>
                    <a:pt x="1" y="158"/>
                    <a:pt x="10" y="221"/>
                  </a:cubicBezTo>
                  <a:cubicBezTo>
                    <a:pt x="19" y="284"/>
                    <a:pt x="36" y="345"/>
                    <a:pt x="74" y="406"/>
                  </a:cubicBezTo>
                  <a:cubicBezTo>
                    <a:pt x="79" y="413"/>
                    <a:pt x="88" y="421"/>
                    <a:pt x="96" y="424"/>
                  </a:cubicBezTo>
                  <a:cubicBezTo>
                    <a:pt x="102" y="426"/>
                    <a:pt x="108" y="428"/>
                    <a:pt x="115" y="428"/>
                  </a:cubicBezTo>
                  <a:cubicBezTo>
                    <a:pt x="133" y="428"/>
                    <a:pt x="150" y="417"/>
                    <a:pt x="157" y="398"/>
                  </a:cubicBezTo>
                  <a:cubicBezTo>
                    <a:pt x="182" y="332"/>
                    <a:pt x="188" y="267"/>
                    <a:pt x="186" y="203"/>
                  </a:cubicBezTo>
                  <a:cubicBezTo>
                    <a:pt x="182" y="140"/>
                    <a:pt x="172" y="77"/>
                    <a:pt x="121" y="19"/>
                  </a:cubicBezTo>
                  <a:cubicBezTo>
                    <a:pt x="116" y="15"/>
                    <a:pt x="113" y="10"/>
                    <a:pt x="108" y="6"/>
                  </a:cubicBezTo>
                  <a:cubicBezTo>
                    <a:pt x="100" y="2"/>
                    <a:pt x="92" y="0"/>
                    <a:pt x="83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4559;p69"/>
            <p:cNvSpPr/>
            <p:nvPr/>
          </p:nvSpPr>
          <p:spPr>
            <a:xfrm>
              <a:off x="2129275" y="2734850"/>
              <a:ext cx="9775" cy="7550"/>
            </a:xfrm>
            <a:custGeom>
              <a:avLst/>
              <a:gdLst/>
              <a:ahLst/>
              <a:cxnLst/>
              <a:rect l="l" t="t" r="r" b="b"/>
              <a:pathLst>
                <a:path w="391" h="302" extrusionOk="0">
                  <a:moveTo>
                    <a:pt x="58" y="1"/>
                  </a:moveTo>
                  <a:cubicBezTo>
                    <a:pt x="52" y="1"/>
                    <a:pt x="46" y="2"/>
                    <a:pt x="40" y="4"/>
                  </a:cubicBezTo>
                  <a:cubicBezTo>
                    <a:pt x="14" y="13"/>
                    <a:pt x="0" y="43"/>
                    <a:pt x="9" y="69"/>
                  </a:cubicBezTo>
                  <a:cubicBezTo>
                    <a:pt x="36" y="144"/>
                    <a:pt x="87" y="187"/>
                    <a:pt x="142" y="223"/>
                  </a:cubicBezTo>
                  <a:cubicBezTo>
                    <a:pt x="197" y="259"/>
                    <a:pt x="258" y="289"/>
                    <a:pt x="330" y="301"/>
                  </a:cubicBezTo>
                  <a:cubicBezTo>
                    <a:pt x="332" y="302"/>
                    <a:pt x="335" y="302"/>
                    <a:pt x="337" y="302"/>
                  </a:cubicBezTo>
                  <a:cubicBezTo>
                    <a:pt x="345" y="302"/>
                    <a:pt x="353" y="300"/>
                    <a:pt x="360" y="296"/>
                  </a:cubicBezTo>
                  <a:cubicBezTo>
                    <a:pt x="383" y="284"/>
                    <a:pt x="391" y="256"/>
                    <a:pt x="379" y="233"/>
                  </a:cubicBezTo>
                  <a:cubicBezTo>
                    <a:pt x="344" y="167"/>
                    <a:pt x="298" y="120"/>
                    <a:pt x="246" y="79"/>
                  </a:cubicBezTo>
                  <a:cubicBezTo>
                    <a:pt x="195" y="38"/>
                    <a:pt x="138" y="3"/>
                    <a:pt x="58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4560;p69"/>
            <p:cNvSpPr/>
            <p:nvPr/>
          </p:nvSpPr>
          <p:spPr>
            <a:xfrm>
              <a:off x="2140125" y="2650500"/>
              <a:ext cx="35125" cy="31800"/>
            </a:xfrm>
            <a:custGeom>
              <a:avLst/>
              <a:gdLst/>
              <a:ahLst/>
              <a:cxnLst/>
              <a:rect l="l" t="t" r="r" b="b"/>
              <a:pathLst>
                <a:path w="1405" h="1272" extrusionOk="0">
                  <a:moveTo>
                    <a:pt x="1126" y="0"/>
                  </a:moveTo>
                  <a:cubicBezTo>
                    <a:pt x="1108" y="0"/>
                    <a:pt x="1091" y="12"/>
                    <a:pt x="1086" y="30"/>
                  </a:cubicBezTo>
                  <a:cubicBezTo>
                    <a:pt x="1080" y="52"/>
                    <a:pt x="1092" y="75"/>
                    <a:pt x="1115" y="82"/>
                  </a:cubicBezTo>
                  <a:cubicBezTo>
                    <a:pt x="1194" y="106"/>
                    <a:pt x="1249" y="169"/>
                    <a:pt x="1254" y="243"/>
                  </a:cubicBezTo>
                  <a:cubicBezTo>
                    <a:pt x="1260" y="316"/>
                    <a:pt x="1228" y="392"/>
                    <a:pt x="1170" y="449"/>
                  </a:cubicBezTo>
                  <a:cubicBezTo>
                    <a:pt x="1113" y="506"/>
                    <a:pt x="1036" y="549"/>
                    <a:pt x="957" y="577"/>
                  </a:cubicBezTo>
                  <a:cubicBezTo>
                    <a:pt x="913" y="591"/>
                    <a:pt x="865" y="600"/>
                    <a:pt x="821" y="600"/>
                  </a:cubicBezTo>
                  <a:cubicBezTo>
                    <a:pt x="789" y="600"/>
                    <a:pt x="759" y="595"/>
                    <a:pt x="734" y="585"/>
                  </a:cubicBezTo>
                  <a:lnTo>
                    <a:pt x="732" y="584"/>
                  </a:lnTo>
                  <a:cubicBezTo>
                    <a:pt x="722" y="580"/>
                    <a:pt x="711" y="578"/>
                    <a:pt x="700" y="578"/>
                  </a:cubicBezTo>
                  <a:cubicBezTo>
                    <a:pt x="678" y="578"/>
                    <a:pt x="655" y="586"/>
                    <a:pt x="638" y="603"/>
                  </a:cubicBezTo>
                  <a:cubicBezTo>
                    <a:pt x="603" y="638"/>
                    <a:pt x="603" y="693"/>
                    <a:pt x="638" y="728"/>
                  </a:cubicBezTo>
                  <a:cubicBezTo>
                    <a:pt x="668" y="758"/>
                    <a:pt x="669" y="830"/>
                    <a:pt x="637" y="898"/>
                  </a:cubicBezTo>
                  <a:cubicBezTo>
                    <a:pt x="605" y="965"/>
                    <a:pt x="550" y="1028"/>
                    <a:pt x="483" y="1068"/>
                  </a:cubicBezTo>
                  <a:cubicBezTo>
                    <a:pt x="425" y="1104"/>
                    <a:pt x="356" y="1127"/>
                    <a:pt x="285" y="1127"/>
                  </a:cubicBezTo>
                  <a:cubicBezTo>
                    <a:pt x="276" y="1127"/>
                    <a:pt x="267" y="1127"/>
                    <a:pt x="258" y="1126"/>
                  </a:cubicBezTo>
                  <a:cubicBezTo>
                    <a:pt x="179" y="1121"/>
                    <a:pt x="107" y="1088"/>
                    <a:pt x="82" y="1017"/>
                  </a:cubicBezTo>
                  <a:lnTo>
                    <a:pt x="82" y="1016"/>
                  </a:lnTo>
                  <a:cubicBezTo>
                    <a:pt x="78" y="1000"/>
                    <a:pt x="62" y="987"/>
                    <a:pt x="43" y="987"/>
                  </a:cubicBezTo>
                  <a:cubicBezTo>
                    <a:pt x="43" y="987"/>
                    <a:pt x="42" y="987"/>
                    <a:pt x="41" y="987"/>
                  </a:cubicBezTo>
                  <a:cubicBezTo>
                    <a:pt x="19" y="989"/>
                    <a:pt x="0" y="1007"/>
                    <a:pt x="1" y="1031"/>
                  </a:cubicBezTo>
                  <a:cubicBezTo>
                    <a:pt x="4" y="1092"/>
                    <a:pt x="37" y="1150"/>
                    <a:pt x="82" y="1188"/>
                  </a:cubicBezTo>
                  <a:cubicBezTo>
                    <a:pt x="128" y="1227"/>
                    <a:pt x="181" y="1253"/>
                    <a:pt x="237" y="1263"/>
                  </a:cubicBezTo>
                  <a:cubicBezTo>
                    <a:pt x="268" y="1269"/>
                    <a:pt x="300" y="1272"/>
                    <a:pt x="332" y="1272"/>
                  </a:cubicBezTo>
                  <a:cubicBezTo>
                    <a:pt x="412" y="1272"/>
                    <a:pt x="492" y="1253"/>
                    <a:pt x="565" y="1216"/>
                  </a:cubicBezTo>
                  <a:cubicBezTo>
                    <a:pt x="665" y="1162"/>
                    <a:pt x="747" y="1079"/>
                    <a:pt x="798" y="975"/>
                  </a:cubicBezTo>
                  <a:cubicBezTo>
                    <a:pt x="822" y="923"/>
                    <a:pt x="841" y="865"/>
                    <a:pt x="840" y="799"/>
                  </a:cubicBezTo>
                  <a:cubicBezTo>
                    <a:pt x="840" y="791"/>
                    <a:pt x="840" y="783"/>
                    <a:pt x="839" y="774"/>
                  </a:cubicBezTo>
                  <a:lnTo>
                    <a:pt x="839" y="774"/>
                  </a:lnTo>
                  <a:cubicBezTo>
                    <a:pt x="902" y="771"/>
                    <a:pt x="961" y="755"/>
                    <a:pt x="1015" y="734"/>
                  </a:cubicBezTo>
                  <a:cubicBezTo>
                    <a:pt x="1118" y="696"/>
                    <a:pt x="1211" y="634"/>
                    <a:pt x="1283" y="548"/>
                  </a:cubicBezTo>
                  <a:cubicBezTo>
                    <a:pt x="1354" y="463"/>
                    <a:pt x="1405" y="342"/>
                    <a:pt x="1378" y="222"/>
                  </a:cubicBezTo>
                  <a:cubicBezTo>
                    <a:pt x="1354" y="100"/>
                    <a:pt x="1242" y="7"/>
                    <a:pt x="1131" y="0"/>
                  </a:cubicBezTo>
                  <a:lnTo>
                    <a:pt x="1128" y="0"/>
                  </a:lnTo>
                  <a:cubicBezTo>
                    <a:pt x="1128" y="0"/>
                    <a:pt x="1127" y="0"/>
                    <a:pt x="1126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4561;p69"/>
            <p:cNvSpPr/>
            <p:nvPr/>
          </p:nvSpPr>
          <p:spPr>
            <a:xfrm>
              <a:off x="1875700" y="2621725"/>
              <a:ext cx="30800" cy="42725"/>
            </a:xfrm>
            <a:custGeom>
              <a:avLst/>
              <a:gdLst/>
              <a:ahLst/>
              <a:cxnLst/>
              <a:rect l="l" t="t" r="r" b="b"/>
              <a:pathLst>
                <a:path w="1232" h="1709" extrusionOk="0">
                  <a:moveTo>
                    <a:pt x="1186" y="0"/>
                  </a:moveTo>
                  <a:cubicBezTo>
                    <a:pt x="1181" y="0"/>
                    <a:pt x="1175" y="1"/>
                    <a:pt x="1170" y="3"/>
                  </a:cubicBezTo>
                  <a:cubicBezTo>
                    <a:pt x="867" y="133"/>
                    <a:pt x="586" y="321"/>
                    <a:pt x="342" y="544"/>
                  </a:cubicBezTo>
                  <a:cubicBezTo>
                    <a:pt x="280" y="601"/>
                    <a:pt x="222" y="658"/>
                    <a:pt x="163" y="724"/>
                  </a:cubicBezTo>
                  <a:cubicBezTo>
                    <a:pt x="107" y="790"/>
                    <a:pt x="50" y="863"/>
                    <a:pt x="21" y="965"/>
                  </a:cubicBezTo>
                  <a:cubicBezTo>
                    <a:pt x="8" y="1014"/>
                    <a:pt x="0" y="1070"/>
                    <a:pt x="18" y="1133"/>
                  </a:cubicBezTo>
                  <a:cubicBezTo>
                    <a:pt x="31" y="1188"/>
                    <a:pt x="82" y="1247"/>
                    <a:pt x="142" y="1268"/>
                  </a:cubicBezTo>
                  <a:lnTo>
                    <a:pt x="142" y="1268"/>
                  </a:lnTo>
                  <a:cubicBezTo>
                    <a:pt x="118" y="1313"/>
                    <a:pt x="99" y="1361"/>
                    <a:pt x="90" y="1416"/>
                  </a:cubicBezTo>
                  <a:cubicBezTo>
                    <a:pt x="81" y="1475"/>
                    <a:pt x="89" y="1538"/>
                    <a:pt x="120" y="1595"/>
                  </a:cubicBezTo>
                  <a:cubicBezTo>
                    <a:pt x="150" y="1651"/>
                    <a:pt x="210" y="1697"/>
                    <a:pt x="274" y="1705"/>
                  </a:cubicBezTo>
                  <a:cubicBezTo>
                    <a:pt x="287" y="1707"/>
                    <a:pt x="301" y="1708"/>
                    <a:pt x="314" y="1708"/>
                  </a:cubicBezTo>
                  <a:cubicBezTo>
                    <a:pt x="361" y="1708"/>
                    <a:pt x="406" y="1695"/>
                    <a:pt x="444" y="1677"/>
                  </a:cubicBezTo>
                  <a:cubicBezTo>
                    <a:pt x="536" y="1628"/>
                    <a:pt x="625" y="1554"/>
                    <a:pt x="637" y="1431"/>
                  </a:cubicBezTo>
                  <a:cubicBezTo>
                    <a:pt x="640" y="1410"/>
                    <a:pt x="626" y="1391"/>
                    <a:pt x="605" y="1385"/>
                  </a:cubicBezTo>
                  <a:cubicBezTo>
                    <a:pt x="603" y="1385"/>
                    <a:pt x="601" y="1385"/>
                    <a:pt x="599" y="1385"/>
                  </a:cubicBezTo>
                  <a:cubicBezTo>
                    <a:pt x="580" y="1385"/>
                    <a:pt x="562" y="1398"/>
                    <a:pt x="557" y="1418"/>
                  </a:cubicBezTo>
                  <a:lnTo>
                    <a:pt x="555" y="1424"/>
                  </a:lnTo>
                  <a:cubicBezTo>
                    <a:pt x="541" y="1486"/>
                    <a:pt x="467" y="1547"/>
                    <a:pt x="398" y="1573"/>
                  </a:cubicBezTo>
                  <a:cubicBezTo>
                    <a:pt x="376" y="1581"/>
                    <a:pt x="354" y="1585"/>
                    <a:pt x="335" y="1585"/>
                  </a:cubicBezTo>
                  <a:cubicBezTo>
                    <a:pt x="289" y="1585"/>
                    <a:pt x="255" y="1564"/>
                    <a:pt x="240" y="1530"/>
                  </a:cubicBezTo>
                  <a:cubicBezTo>
                    <a:pt x="214" y="1478"/>
                    <a:pt x="233" y="1404"/>
                    <a:pt x="276" y="1338"/>
                  </a:cubicBezTo>
                  <a:cubicBezTo>
                    <a:pt x="296" y="1305"/>
                    <a:pt x="321" y="1275"/>
                    <a:pt x="350" y="1246"/>
                  </a:cubicBezTo>
                  <a:lnTo>
                    <a:pt x="350" y="1246"/>
                  </a:lnTo>
                  <a:cubicBezTo>
                    <a:pt x="395" y="1224"/>
                    <a:pt x="437" y="1190"/>
                    <a:pt x="467" y="1142"/>
                  </a:cubicBezTo>
                  <a:lnTo>
                    <a:pt x="467" y="1141"/>
                  </a:lnTo>
                  <a:cubicBezTo>
                    <a:pt x="487" y="1112"/>
                    <a:pt x="486" y="1073"/>
                    <a:pt x="462" y="1044"/>
                  </a:cubicBezTo>
                  <a:cubicBezTo>
                    <a:pt x="446" y="1024"/>
                    <a:pt x="423" y="1013"/>
                    <a:pt x="398" y="1013"/>
                  </a:cubicBezTo>
                  <a:cubicBezTo>
                    <a:pt x="380" y="1013"/>
                    <a:pt x="361" y="1019"/>
                    <a:pt x="346" y="1032"/>
                  </a:cubicBezTo>
                  <a:cubicBezTo>
                    <a:pt x="324" y="1049"/>
                    <a:pt x="303" y="1067"/>
                    <a:pt x="283" y="1086"/>
                  </a:cubicBezTo>
                  <a:lnTo>
                    <a:pt x="283" y="1086"/>
                  </a:lnTo>
                  <a:cubicBezTo>
                    <a:pt x="262" y="1097"/>
                    <a:pt x="238" y="1103"/>
                    <a:pt x="219" y="1103"/>
                  </a:cubicBezTo>
                  <a:cubicBezTo>
                    <a:pt x="213" y="1103"/>
                    <a:pt x="207" y="1103"/>
                    <a:pt x="202" y="1101"/>
                  </a:cubicBezTo>
                  <a:cubicBezTo>
                    <a:pt x="193" y="1097"/>
                    <a:pt x="192" y="1096"/>
                    <a:pt x="185" y="1080"/>
                  </a:cubicBezTo>
                  <a:cubicBezTo>
                    <a:pt x="182" y="1065"/>
                    <a:pt x="183" y="1037"/>
                    <a:pt x="191" y="1009"/>
                  </a:cubicBezTo>
                  <a:cubicBezTo>
                    <a:pt x="227" y="896"/>
                    <a:pt x="349" y="777"/>
                    <a:pt x="460" y="668"/>
                  </a:cubicBezTo>
                  <a:cubicBezTo>
                    <a:pt x="687" y="447"/>
                    <a:pt x="938" y="249"/>
                    <a:pt x="1207" y="74"/>
                  </a:cubicBezTo>
                  <a:cubicBezTo>
                    <a:pt x="1224" y="61"/>
                    <a:pt x="1232" y="40"/>
                    <a:pt x="1225" y="25"/>
                  </a:cubicBezTo>
                  <a:cubicBezTo>
                    <a:pt x="1217" y="10"/>
                    <a:pt x="1202" y="0"/>
                    <a:pt x="1186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4562;p69"/>
            <p:cNvSpPr/>
            <p:nvPr/>
          </p:nvSpPr>
          <p:spPr>
            <a:xfrm>
              <a:off x="1944075" y="2591475"/>
              <a:ext cx="10000" cy="5550"/>
            </a:xfrm>
            <a:custGeom>
              <a:avLst/>
              <a:gdLst/>
              <a:ahLst/>
              <a:cxnLst/>
              <a:rect l="l" t="t" r="r" b="b"/>
              <a:pathLst>
                <a:path w="400" h="222" extrusionOk="0">
                  <a:moveTo>
                    <a:pt x="313" y="0"/>
                  </a:moveTo>
                  <a:cubicBezTo>
                    <a:pt x="262" y="0"/>
                    <a:pt x="214" y="10"/>
                    <a:pt x="169" y="24"/>
                  </a:cubicBezTo>
                  <a:cubicBezTo>
                    <a:pt x="111" y="44"/>
                    <a:pt x="55" y="70"/>
                    <a:pt x="15" y="134"/>
                  </a:cubicBezTo>
                  <a:cubicBezTo>
                    <a:pt x="13" y="138"/>
                    <a:pt x="10" y="143"/>
                    <a:pt x="9" y="148"/>
                  </a:cubicBezTo>
                  <a:cubicBezTo>
                    <a:pt x="1" y="177"/>
                    <a:pt x="18" y="205"/>
                    <a:pt x="45" y="213"/>
                  </a:cubicBezTo>
                  <a:cubicBezTo>
                    <a:pt x="67" y="219"/>
                    <a:pt x="87" y="222"/>
                    <a:pt x="107" y="222"/>
                  </a:cubicBezTo>
                  <a:cubicBezTo>
                    <a:pt x="152" y="222"/>
                    <a:pt x="193" y="208"/>
                    <a:pt x="231" y="191"/>
                  </a:cubicBezTo>
                  <a:cubicBezTo>
                    <a:pt x="287" y="165"/>
                    <a:pt x="340" y="132"/>
                    <a:pt x="385" y="81"/>
                  </a:cubicBezTo>
                  <a:cubicBezTo>
                    <a:pt x="391" y="74"/>
                    <a:pt x="395" y="65"/>
                    <a:pt x="396" y="55"/>
                  </a:cubicBezTo>
                  <a:cubicBezTo>
                    <a:pt x="399" y="29"/>
                    <a:pt x="381" y="6"/>
                    <a:pt x="355" y="3"/>
                  </a:cubicBezTo>
                  <a:cubicBezTo>
                    <a:pt x="341" y="1"/>
                    <a:pt x="327" y="0"/>
                    <a:pt x="313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4563;p69"/>
            <p:cNvSpPr/>
            <p:nvPr/>
          </p:nvSpPr>
          <p:spPr>
            <a:xfrm>
              <a:off x="1935750" y="2605100"/>
              <a:ext cx="13075" cy="11175"/>
            </a:xfrm>
            <a:custGeom>
              <a:avLst/>
              <a:gdLst/>
              <a:ahLst/>
              <a:cxnLst/>
              <a:rect l="l" t="t" r="r" b="b"/>
              <a:pathLst>
                <a:path w="523" h="447" extrusionOk="0">
                  <a:moveTo>
                    <a:pt x="476" y="1"/>
                  </a:moveTo>
                  <a:cubicBezTo>
                    <a:pt x="470" y="1"/>
                    <a:pt x="465" y="2"/>
                    <a:pt x="460" y="4"/>
                  </a:cubicBezTo>
                  <a:cubicBezTo>
                    <a:pt x="365" y="41"/>
                    <a:pt x="281" y="95"/>
                    <a:pt x="204" y="156"/>
                  </a:cubicBezTo>
                  <a:cubicBezTo>
                    <a:pt x="126" y="216"/>
                    <a:pt x="53" y="282"/>
                    <a:pt x="7" y="380"/>
                  </a:cubicBezTo>
                  <a:cubicBezTo>
                    <a:pt x="2" y="390"/>
                    <a:pt x="1" y="400"/>
                    <a:pt x="5" y="412"/>
                  </a:cubicBezTo>
                  <a:cubicBezTo>
                    <a:pt x="10" y="433"/>
                    <a:pt x="28" y="446"/>
                    <a:pt x="48" y="446"/>
                  </a:cubicBezTo>
                  <a:cubicBezTo>
                    <a:pt x="52" y="446"/>
                    <a:pt x="56" y="446"/>
                    <a:pt x="59" y="445"/>
                  </a:cubicBezTo>
                  <a:cubicBezTo>
                    <a:pt x="165" y="416"/>
                    <a:pt x="243" y="358"/>
                    <a:pt x="316" y="292"/>
                  </a:cubicBezTo>
                  <a:cubicBezTo>
                    <a:pt x="389" y="226"/>
                    <a:pt x="458" y="156"/>
                    <a:pt x="513" y="69"/>
                  </a:cubicBezTo>
                  <a:cubicBezTo>
                    <a:pt x="521" y="56"/>
                    <a:pt x="522" y="41"/>
                    <a:pt x="517" y="28"/>
                  </a:cubicBezTo>
                  <a:cubicBezTo>
                    <a:pt x="510" y="12"/>
                    <a:pt x="493" y="1"/>
                    <a:pt x="476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4564;p69"/>
            <p:cNvSpPr/>
            <p:nvPr/>
          </p:nvSpPr>
          <p:spPr>
            <a:xfrm>
              <a:off x="1848975" y="2556575"/>
              <a:ext cx="280400" cy="294775"/>
            </a:xfrm>
            <a:custGeom>
              <a:avLst/>
              <a:gdLst/>
              <a:ahLst/>
              <a:cxnLst/>
              <a:rect l="l" t="t" r="r" b="b"/>
              <a:pathLst>
                <a:path w="11216" h="11791" extrusionOk="0">
                  <a:moveTo>
                    <a:pt x="6220" y="1"/>
                  </a:moveTo>
                  <a:cubicBezTo>
                    <a:pt x="5553" y="1"/>
                    <a:pt x="4871" y="136"/>
                    <a:pt x="4211" y="408"/>
                  </a:cubicBezTo>
                  <a:cubicBezTo>
                    <a:pt x="2821" y="980"/>
                    <a:pt x="1637" y="2107"/>
                    <a:pt x="917" y="3539"/>
                  </a:cubicBezTo>
                  <a:cubicBezTo>
                    <a:pt x="198" y="4973"/>
                    <a:pt x="1" y="6595"/>
                    <a:pt x="372" y="8050"/>
                  </a:cubicBezTo>
                  <a:cubicBezTo>
                    <a:pt x="743" y="9505"/>
                    <a:pt x="1650" y="10674"/>
                    <a:pt x="2894" y="11299"/>
                  </a:cubicBezTo>
                  <a:cubicBezTo>
                    <a:pt x="3545" y="11626"/>
                    <a:pt x="4262" y="11791"/>
                    <a:pt x="4996" y="11791"/>
                  </a:cubicBezTo>
                  <a:cubicBezTo>
                    <a:pt x="5663" y="11791"/>
                    <a:pt x="6345" y="11655"/>
                    <a:pt x="7005" y="11383"/>
                  </a:cubicBezTo>
                  <a:cubicBezTo>
                    <a:pt x="8395" y="10812"/>
                    <a:pt x="9579" y="9685"/>
                    <a:pt x="10299" y="8252"/>
                  </a:cubicBezTo>
                  <a:cubicBezTo>
                    <a:pt x="11018" y="6819"/>
                    <a:pt x="11215" y="5196"/>
                    <a:pt x="10844" y="3741"/>
                  </a:cubicBezTo>
                  <a:cubicBezTo>
                    <a:pt x="10473" y="2286"/>
                    <a:pt x="9566" y="1117"/>
                    <a:pt x="8322" y="493"/>
                  </a:cubicBezTo>
                  <a:cubicBezTo>
                    <a:pt x="7671" y="165"/>
                    <a:pt x="6954" y="1"/>
                    <a:pt x="6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4565;p69"/>
            <p:cNvSpPr/>
            <p:nvPr/>
          </p:nvSpPr>
          <p:spPr>
            <a:xfrm>
              <a:off x="1846100" y="2656025"/>
              <a:ext cx="280100" cy="171350"/>
            </a:xfrm>
            <a:custGeom>
              <a:avLst/>
              <a:gdLst/>
              <a:ahLst/>
              <a:cxnLst/>
              <a:rect l="l" t="t" r="r" b="b"/>
              <a:pathLst>
                <a:path w="11204" h="6854" extrusionOk="0">
                  <a:moveTo>
                    <a:pt x="11204" y="0"/>
                  </a:moveTo>
                  <a:lnTo>
                    <a:pt x="11204" y="0"/>
                  </a:lnTo>
                  <a:cubicBezTo>
                    <a:pt x="10255" y="565"/>
                    <a:pt x="8513" y="1367"/>
                    <a:pt x="6285" y="1367"/>
                  </a:cubicBezTo>
                  <a:cubicBezTo>
                    <a:pt x="6174" y="1367"/>
                    <a:pt x="6062" y="1365"/>
                    <a:pt x="5949" y="1361"/>
                  </a:cubicBezTo>
                  <a:cubicBezTo>
                    <a:pt x="3448" y="1270"/>
                    <a:pt x="1586" y="637"/>
                    <a:pt x="675" y="256"/>
                  </a:cubicBezTo>
                  <a:cubicBezTo>
                    <a:pt x="513" y="608"/>
                    <a:pt x="362" y="1023"/>
                    <a:pt x="270" y="1480"/>
                  </a:cubicBezTo>
                  <a:cubicBezTo>
                    <a:pt x="0" y="2831"/>
                    <a:pt x="254" y="4538"/>
                    <a:pt x="2314" y="5993"/>
                  </a:cubicBezTo>
                  <a:cubicBezTo>
                    <a:pt x="3286" y="6600"/>
                    <a:pt x="4160" y="6853"/>
                    <a:pt x="4946" y="6853"/>
                  </a:cubicBezTo>
                  <a:cubicBezTo>
                    <a:pt x="7922" y="6853"/>
                    <a:pt x="9644" y="3223"/>
                    <a:pt x="10641" y="1355"/>
                  </a:cubicBezTo>
                  <a:cubicBezTo>
                    <a:pt x="10852" y="959"/>
                    <a:pt x="11045" y="497"/>
                    <a:pt x="1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4566;p69"/>
            <p:cNvSpPr/>
            <p:nvPr/>
          </p:nvSpPr>
          <p:spPr>
            <a:xfrm>
              <a:off x="1950750" y="2487450"/>
              <a:ext cx="97550" cy="51775"/>
            </a:xfrm>
            <a:custGeom>
              <a:avLst/>
              <a:gdLst/>
              <a:ahLst/>
              <a:cxnLst/>
              <a:rect l="l" t="t" r="r" b="b"/>
              <a:pathLst>
                <a:path w="3902" h="2071" extrusionOk="0">
                  <a:moveTo>
                    <a:pt x="3321" y="0"/>
                  </a:moveTo>
                  <a:cubicBezTo>
                    <a:pt x="2463" y="0"/>
                    <a:pt x="1000" y="265"/>
                    <a:pt x="0" y="1876"/>
                  </a:cubicBezTo>
                  <a:lnTo>
                    <a:pt x="828" y="2070"/>
                  </a:lnTo>
                  <a:cubicBezTo>
                    <a:pt x="828" y="2070"/>
                    <a:pt x="1638" y="15"/>
                    <a:pt x="3518" y="15"/>
                  </a:cubicBezTo>
                  <a:cubicBezTo>
                    <a:pt x="3641" y="15"/>
                    <a:pt x="3769" y="24"/>
                    <a:pt x="3901" y="42"/>
                  </a:cubicBezTo>
                  <a:cubicBezTo>
                    <a:pt x="3781" y="24"/>
                    <a:pt x="3579" y="0"/>
                    <a:pt x="3321" y="0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4567;p69"/>
            <p:cNvSpPr/>
            <p:nvPr/>
          </p:nvSpPr>
          <p:spPr>
            <a:xfrm>
              <a:off x="1885400" y="2487800"/>
              <a:ext cx="263625" cy="162900"/>
            </a:xfrm>
            <a:custGeom>
              <a:avLst/>
              <a:gdLst/>
              <a:ahLst/>
              <a:cxnLst/>
              <a:rect l="l" t="t" r="r" b="b"/>
              <a:pathLst>
                <a:path w="10545" h="6516" extrusionOk="0">
                  <a:moveTo>
                    <a:pt x="6135" y="1"/>
                  </a:moveTo>
                  <a:cubicBezTo>
                    <a:pt x="4254" y="1"/>
                    <a:pt x="3443" y="2056"/>
                    <a:pt x="3443" y="2056"/>
                  </a:cubicBezTo>
                  <a:lnTo>
                    <a:pt x="2617" y="1862"/>
                  </a:lnTo>
                  <a:cubicBezTo>
                    <a:pt x="2525" y="2010"/>
                    <a:pt x="2436" y="2168"/>
                    <a:pt x="2352" y="2341"/>
                  </a:cubicBezTo>
                  <a:cubicBezTo>
                    <a:pt x="2161" y="2716"/>
                    <a:pt x="1919" y="3099"/>
                    <a:pt x="1658" y="3473"/>
                  </a:cubicBezTo>
                  <a:cubicBezTo>
                    <a:pt x="1092" y="4285"/>
                    <a:pt x="436" y="5050"/>
                    <a:pt x="1" y="5581"/>
                  </a:cubicBezTo>
                  <a:cubicBezTo>
                    <a:pt x="380" y="5770"/>
                    <a:pt x="1025" y="6010"/>
                    <a:pt x="2038" y="6145"/>
                  </a:cubicBezTo>
                  <a:cubicBezTo>
                    <a:pt x="2038" y="6145"/>
                    <a:pt x="2727" y="6456"/>
                    <a:pt x="3422" y="6456"/>
                  </a:cubicBezTo>
                  <a:cubicBezTo>
                    <a:pt x="3460" y="6456"/>
                    <a:pt x="3499" y="6455"/>
                    <a:pt x="3537" y="6453"/>
                  </a:cubicBezTo>
                  <a:cubicBezTo>
                    <a:pt x="3568" y="6451"/>
                    <a:pt x="3601" y="6451"/>
                    <a:pt x="3636" y="6451"/>
                  </a:cubicBezTo>
                  <a:cubicBezTo>
                    <a:pt x="3967" y="6451"/>
                    <a:pt x="4445" y="6516"/>
                    <a:pt x="5021" y="6516"/>
                  </a:cubicBezTo>
                  <a:cubicBezTo>
                    <a:pt x="5794" y="6516"/>
                    <a:pt x="6743" y="6399"/>
                    <a:pt x="7749" y="5850"/>
                  </a:cubicBezTo>
                  <a:cubicBezTo>
                    <a:pt x="9581" y="4849"/>
                    <a:pt x="10545" y="1810"/>
                    <a:pt x="7605" y="377"/>
                  </a:cubicBezTo>
                  <a:cubicBezTo>
                    <a:pt x="7524" y="336"/>
                    <a:pt x="7446" y="303"/>
                    <a:pt x="7368" y="269"/>
                  </a:cubicBezTo>
                  <a:cubicBezTo>
                    <a:pt x="7142" y="184"/>
                    <a:pt x="6900" y="110"/>
                    <a:pt x="6637" y="51"/>
                  </a:cubicBezTo>
                  <a:cubicBezTo>
                    <a:pt x="6637" y="51"/>
                    <a:pt x="6594" y="41"/>
                    <a:pt x="6517" y="28"/>
                  </a:cubicBezTo>
                  <a:cubicBezTo>
                    <a:pt x="6385" y="10"/>
                    <a:pt x="6257" y="1"/>
                    <a:pt x="6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4568;p69"/>
            <p:cNvSpPr/>
            <p:nvPr/>
          </p:nvSpPr>
          <p:spPr>
            <a:xfrm>
              <a:off x="1862950" y="2494525"/>
              <a:ext cx="286050" cy="195625"/>
            </a:xfrm>
            <a:custGeom>
              <a:avLst/>
              <a:gdLst/>
              <a:ahLst/>
              <a:cxnLst/>
              <a:rect l="l" t="t" r="r" b="b"/>
              <a:pathLst>
                <a:path w="11442" h="7825" extrusionOk="0">
                  <a:moveTo>
                    <a:pt x="8266" y="0"/>
                  </a:moveTo>
                  <a:cubicBezTo>
                    <a:pt x="8345" y="32"/>
                    <a:pt x="8423" y="67"/>
                    <a:pt x="8503" y="108"/>
                  </a:cubicBezTo>
                  <a:cubicBezTo>
                    <a:pt x="11442" y="1541"/>
                    <a:pt x="10479" y="4580"/>
                    <a:pt x="8645" y="5581"/>
                  </a:cubicBezTo>
                  <a:cubicBezTo>
                    <a:pt x="7639" y="6130"/>
                    <a:pt x="6690" y="6247"/>
                    <a:pt x="5918" y="6247"/>
                  </a:cubicBezTo>
                  <a:cubicBezTo>
                    <a:pt x="5342" y="6247"/>
                    <a:pt x="4864" y="6182"/>
                    <a:pt x="4533" y="6182"/>
                  </a:cubicBezTo>
                  <a:cubicBezTo>
                    <a:pt x="4498" y="6182"/>
                    <a:pt x="4465" y="6182"/>
                    <a:pt x="4434" y="6184"/>
                  </a:cubicBezTo>
                  <a:cubicBezTo>
                    <a:pt x="4396" y="6186"/>
                    <a:pt x="4359" y="6187"/>
                    <a:pt x="4322" y="6187"/>
                  </a:cubicBezTo>
                  <a:cubicBezTo>
                    <a:pt x="3626" y="6187"/>
                    <a:pt x="2935" y="5876"/>
                    <a:pt x="2935" y="5876"/>
                  </a:cubicBezTo>
                  <a:cubicBezTo>
                    <a:pt x="1922" y="5740"/>
                    <a:pt x="1276" y="5502"/>
                    <a:pt x="898" y="5312"/>
                  </a:cubicBezTo>
                  <a:cubicBezTo>
                    <a:pt x="785" y="5450"/>
                    <a:pt x="686" y="5575"/>
                    <a:pt x="606" y="5677"/>
                  </a:cubicBezTo>
                  <a:cubicBezTo>
                    <a:pt x="472" y="5854"/>
                    <a:pt x="225" y="6223"/>
                    <a:pt x="0" y="6715"/>
                  </a:cubicBezTo>
                  <a:cubicBezTo>
                    <a:pt x="912" y="7097"/>
                    <a:pt x="2773" y="7729"/>
                    <a:pt x="5274" y="7818"/>
                  </a:cubicBezTo>
                  <a:cubicBezTo>
                    <a:pt x="5387" y="7822"/>
                    <a:pt x="5499" y="7824"/>
                    <a:pt x="5610" y="7824"/>
                  </a:cubicBezTo>
                  <a:cubicBezTo>
                    <a:pt x="7838" y="7824"/>
                    <a:pt x="9580" y="7021"/>
                    <a:pt x="10528" y="6457"/>
                  </a:cubicBezTo>
                  <a:cubicBezTo>
                    <a:pt x="10827" y="5518"/>
                    <a:pt x="10992" y="4446"/>
                    <a:pt x="10880" y="3432"/>
                  </a:cubicBezTo>
                  <a:cubicBezTo>
                    <a:pt x="10719" y="1978"/>
                    <a:pt x="9988" y="646"/>
                    <a:pt x="8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4569;p69"/>
            <p:cNvSpPr/>
            <p:nvPr/>
          </p:nvSpPr>
          <p:spPr>
            <a:xfrm>
              <a:off x="1929950" y="2506975"/>
              <a:ext cx="177400" cy="143700"/>
            </a:xfrm>
            <a:custGeom>
              <a:avLst/>
              <a:gdLst/>
              <a:ahLst/>
              <a:cxnLst/>
              <a:rect l="l" t="t" r="r" b="b"/>
              <a:pathLst>
                <a:path w="7096" h="5748" extrusionOk="0">
                  <a:moveTo>
                    <a:pt x="2907" y="0"/>
                  </a:moveTo>
                  <a:cubicBezTo>
                    <a:pt x="2324" y="0"/>
                    <a:pt x="1785" y="276"/>
                    <a:pt x="1390" y="984"/>
                  </a:cubicBezTo>
                  <a:cubicBezTo>
                    <a:pt x="1" y="3479"/>
                    <a:pt x="1755" y="5686"/>
                    <a:pt x="1755" y="5686"/>
                  </a:cubicBezTo>
                  <a:cubicBezTo>
                    <a:pt x="2141" y="5728"/>
                    <a:pt x="2502" y="5747"/>
                    <a:pt x="2839" y="5747"/>
                  </a:cubicBezTo>
                  <a:cubicBezTo>
                    <a:pt x="6064" y="5747"/>
                    <a:pt x="7095" y="3960"/>
                    <a:pt x="6554" y="2726"/>
                  </a:cubicBezTo>
                  <a:cubicBezTo>
                    <a:pt x="6125" y="1751"/>
                    <a:pt x="4376" y="0"/>
                    <a:pt x="2907" y="0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4570;p69"/>
            <p:cNvSpPr/>
            <p:nvPr/>
          </p:nvSpPr>
          <p:spPr>
            <a:xfrm>
              <a:off x="1992100" y="2451725"/>
              <a:ext cx="155725" cy="97650"/>
            </a:xfrm>
            <a:custGeom>
              <a:avLst/>
              <a:gdLst/>
              <a:ahLst/>
              <a:cxnLst/>
              <a:rect l="l" t="t" r="r" b="b"/>
              <a:pathLst>
                <a:path w="6229" h="3906" extrusionOk="0">
                  <a:moveTo>
                    <a:pt x="60" y="1"/>
                  </a:moveTo>
                  <a:cubicBezTo>
                    <a:pt x="0" y="98"/>
                    <a:pt x="7" y="209"/>
                    <a:pt x="27" y="295"/>
                  </a:cubicBezTo>
                  <a:cubicBezTo>
                    <a:pt x="48" y="384"/>
                    <a:pt x="87" y="461"/>
                    <a:pt x="127" y="536"/>
                  </a:cubicBezTo>
                  <a:cubicBezTo>
                    <a:pt x="208" y="681"/>
                    <a:pt x="308" y="810"/>
                    <a:pt x="411" y="933"/>
                  </a:cubicBezTo>
                  <a:cubicBezTo>
                    <a:pt x="618" y="1180"/>
                    <a:pt x="851" y="1397"/>
                    <a:pt x="1091" y="1604"/>
                  </a:cubicBezTo>
                  <a:cubicBezTo>
                    <a:pt x="1572" y="2016"/>
                    <a:pt x="2091" y="2378"/>
                    <a:pt x="2632" y="2707"/>
                  </a:cubicBezTo>
                  <a:cubicBezTo>
                    <a:pt x="3170" y="3035"/>
                    <a:pt x="3731" y="3329"/>
                    <a:pt x="4323" y="3562"/>
                  </a:cubicBezTo>
                  <a:cubicBezTo>
                    <a:pt x="4619" y="3679"/>
                    <a:pt x="4921" y="3780"/>
                    <a:pt x="5238" y="3847"/>
                  </a:cubicBezTo>
                  <a:cubicBezTo>
                    <a:pt x="5395" y="3882"/>
                    <a:pt x="5557" y="3903"/>
                    <a:pt x="5725" y="3906"/>
                  </a:cubicBezTo>
                  <a:cubicBezTo>
                    <a:pt x="5810" y="3903"/>
                    <a:pt x="5895" y="3900"/>
                    <a:pt x="5985" y="3877"/>
                  </a:cubicBezTo>
                  <a:cubicBezTo>
                    <a:pt x="6070" y="3855"/>
                    <a:pt x="6172" y="3805"/>
                    <a:pt x="6228" y="3706"/>
                  </a:cubicBezTo>
                  <a:lnTo>
                    <a:pt x="6090" y="3622"/>
                  </a:lnTo>
                  <a:cubicBezTo>
                    <a:pt x="6048" y="3672"/>
                    <a:pt x="5953" y="3691"/>
                    <a:pt x="5851" y="3691"/>
                  </a:cubicBezTo>
                  <a:cubicBezTo>
                    <a:pt x="5813" y="3691"/>
                    <a:pt x="5774" y="3688"/>
                    <a:pt x="5737" y="3684"/>
                  </a:cubicBezTo>
                  <a:cubicBezTo>
                    <a:pt x="5592" y="3668"/>
                    <a:pt x="5447" y="3628"/>
                    <a:pt x="5303" y="3587"/>
                  </a:cubicBezTo>
                  <a:cubicBezTo>
                    <a:pt x="5013" y="3499"/>
                    <a:pt x="4729" y="3387"/>
                    <a:pt x="4447" y="3262"/>
                  </a:cubicBezTo>
                  <a:cubicBezTo>
                    <a:pt x="3887" y="3014"/>
                    <a:pt x="3342" y="2724"/>
                    <a:pt x="2809" y="2411"/>
                  </a:cubicBezTo>
                  <a:cubicBezTo>
                    <a:pt x="2281" y="2094"/>
                    <a:pt x="1763" y="1754"/>
                    <a:pt x="1278" y="1375"/>
                  </a:cubicBezTo>
                  <a:cubicBezTo>
                    <a:pt x="1036" y="1187"/>
                    <a:pt x="802" y="986"/>
                    <a:pt x="589" y="771"/>
                  </a:cubicBezTo>
                  <a:cubicBezTo>
                    <a:pt x="484" y="662"/>
                    <a:pt x="383" y="549"/>
                    <a:pt x="303" y="428"/>
                  </a:cubicBezTo>
                  <a:cubicBezTo>
                    <a:pt x="225" y="311"/>
                    <a:pt x="159" y="167"/>
                    <a:pt x="199" y="84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8E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4571;p69"/>
            <p:cNvSpPr/>
            <p:nvPr/>
          </p:nvSpPr>
          <p:spPr>
            <a:xfrm>
              <a:off x="1930950" y="2521725"/>
              <a:ext cx="50300" cy="43225"/>
            </a:xfrm>
            <a:custGeom>
              <a:avLst/>
              <a:gdLst/>
              <a:ahLst/>
              <a:cxnLst/>
              <a:rect l="l" t="t" r="r" b="b"/>
              <a:pathLst>
                <a:path w="2012" h="1729" extrusionOk="0">
                  <a:moveTo>
                    <a:pt x="1304" y="0"/>
                  </a:moveTo>
                  <a:cubicBezTo>
                    <a:pt x="1120" y="0"/>
                    <a:pt x="907" y="89"/>
                    <a:pt x="671" y="340"/>
                  </a:cubicBezTo>
                  <a:cubicBezTo>
                    <a:pt x="1" y="1054"/>
                    <a:pt x="490" y="1729"/>
                    <a:pt x="1110" y="1729"/>
                  </a:cubicBezTo>
                  <a:cubicBezTo>
                    <a:pt x="1226" y="1729"/>
                    <a:pt x="1346" y="1705"/>
                    <a:pt x="1464" y="1654"/>
                  </a:cubicBezTo>
                  <a:lnTo>
                    <a:pt x="2012" y="499"/>
                  </a:lnTo>
                  <a:cubicBezTo>
                    <a:pt x="2012" y="499"/>
                    <a:pt x="1742" y="0"/>
                    <a:pt x="1304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4572;p69"/>
            <p:cNvSpPr/>
            <p:nvPr/>
          </p:nvSpPr>
          <p:spPr>
            <a:xfrm>
              <a:off x="1953150" y="2529200"/>
              <a:ext cx="21275" cy="29225"/>
            </a:xfrm>
            <a:custGeom>
              <a:avLst/>
              <a:gdLst/>
              <a:ahLst/>
              <a:cxnLst/>
              <a:rect l="l" t="t" r="r" b="b"/>
              <a:pathLst>
                <a:path w="851" h="1169" extrusionOk="0">
                  <a:moveTo>
                    <a:pt x="239" y="0"/>
                  </a:moveTo>
                  <a:cubicBezTo>
                    <a:pt x="120" y="0"/>
                    <a:pt x="26" y="32"/>
                    <a:pt x="20" y="35"/>
                  </a:cubicBezTo>
                  <a:cubicBezTo>
                    <a:pt x="8" y="39"/>
                    <a:pt x="0" y="51"/>
                    <a:pt x="4" y="62"/>
                  </a:cubicBezTo>
                  <a:cubicBezTo>
                    <a:pt x="7" y="72"/>
                    <a:pt x="16" y="78"/>
                    <a:pt x="25" y="78"/>
                  </a:cubicBezTo>
                  <a:cubicBezTo>
                    <a:pt x="27" y="78"/>
                    <a:pt x="30" y="78"/>
                    <a:pt x="32" y="77"/>
                  </a:cubicBezTo>
                  <a:cubicBezTo>
                    <a:pt x="34" y="77"/>
                    <a:pt x="124" y="46"/>
                    <a:pt x="238" y="46"/>
                  </a:cubicBezTo>
                  <a:cubicBezTo>
                    <a:pt x="309" y="46"/>
                    <a:pt x="389" y="58"/>
                    <a:pt x="463" y="96"/>
                  </a:cubicBezTo>
                  <a:cubicBezTo>
                    <a:pt x="574" y="154"/>
                    <a:pt x="651" y="261"/>
                    <a:pt x="690" y="415"/>
                  </a:cubicBezTo>
                  <a:cubicBezTo>
                    <a:pt x="800" y="850"/>
                    <a:pt x="259" y="1123"/>
                    <a:pt x="254" y="1126"/>
                  </a:cubicBezTo>
                  <a:cubicBezTo>
                    <a:pt x="242" y="1132"/>
                    <a:pt x="237" y="1145"/>
                    <a:pt x="242" y="1156"/>
                  </a:cubicBezTo>
                  <a:cubicBezTo>
                    <a:pt x="244" y="1160"/>
                    <a:pt x="245" y="1162"/>
                    <a:pt x="248" y="1164"/>
                  </a:cubicBezTo>
                  <a:cubicBezTo>
                    <a:pt x="251" y="1167"/>
                    <a:pt x="255" y="1169"/>
                    <a:pt x="260" y="1169"/>
                  </a:cubicBezTo>
                  <a:cubicBezTo>
                    <a:pt x="263" y="1169"/>
                    <a:pt x="266" y="1167"/>
                    <a:pt x="269" y="1165"/>
                  </a:cubicBezTo>
                  <a:cubicBezTo>
                    <a:pt x="275" y="1163"/>
                    <a:pt x="850" y="873"/>
                    <a:pt x="731" y="400"/>
                  </a:cubicBezTo>
                  <a:cubicBezTo>
                    <a:pt x="690" y="236"/>
                    <a:pt x="605" y="118"/>
                    <a:pt x="484" y="55"/>
                  </a:cubicBezTo>
                  <a:cubicBezTo>
                    <a:pt x="402" y="13"/>
                    <a:pt x="315" y="0"/>
                    <a:pt x="239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4573;p69"/>
            <p:cNvSpPr/>
            <p:nvPr/>
          </p:nvSpPr>
          <p:spPr>
            <a:xfrm>
              <a:off x="1956225" y="2539850"/>
              <a:ext cx="12925" cy="11125"/>
            </a:xfrm>
            <a:custGeom>
              <a:avLst/>
              <a:gdLst/>
              <a:ahLst/>
              <a:cxnLst/>
              <a:rect l="l" t="t" r="r" b="b"/>
              <a:pathLst>
                <a:path w="517" h="445" extrusionOk="0">
                  <a:moveTo>
                    <a:pt x="26" y="0"/>
                  </a:moveTo>
                  <a:cubicBezTo>
                    <a:pt x="12" y="0"/>
                    <a:pt x="2" y="10"/>
                    <a:pt x="1" y="22"/>
                  </a:cubicBezTo>
                  <a:cubicBezTo>
                    <a:pt x="1" y="28"/>
                    <a:pt x="3" y="36"/>
                    <a:pt x="8" y="40"/>
                  </a:cubicBezTo>
                  <a:cubicBezTo>
                    <a:pt x="11" y="43"/>
                    <a:pt x="14" y="44"/>
                    <a:pt x="17" y="44"/>
                  </a:cubicBezTo>
                  <a:cubicBezTo>
                    <a:pt x="19" y="44"/>
                    <a:pt x="20" y="44"/>
                    <a:pt x="22" y="44"/>
                  </a:cubicBezTo>
                  <a:cubicBezTo>
                    <a:pt x="26" y="44"/>
                    <a:pt x="451" y="64"/>
                    <a:pt x="470" y="424"/>
                  </a:cubicBezTo>
                  <a:cubicBezTo>
                    <a:pt x="470" y="436"/>
                    <a:pt x="479" y="444"/>
                    <a:pt x="490" y="444"/>
                  </a:cubicBezTo>
                  <a:cubicBezTo>
                    <a:pt x="491" y="444"/>
                    <a:pt x="492" y="444"/>
                    <a:pt x="493" y="444"/>
                  </a:cubicBezTo>
                  <a:cubicBezTo>
                    <a:pt x="506" y="443"/>
                    <a:pt x="516" y="433"/>
                    <a:pt x="515" y="420"/>
                  </a:cubicBezTo>
                  <a:cubicBezTo>
                    <a:pt x="496" y="22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4574;p69"/>
            <p:cNvSpPr/>
            <p:nvPr/>
          </p:nvSpPr>
          <p:spPr>
            <a:xfrm>
              <a:off x="1939725" y="2479425"/>
              <a:ext cx="186500" cy="169125"/>
            </a:xfrm>
            <a:custGeom>
              <a:avLst/>
              <a:gdLst/>
              <a:ahLst/>
              <a:cxnLst/>
              <a:rect l="l" t="t" r="r" b="b"/>
              <a:pathLst>
                <a:path w="7460" h="6765" extrusionOk="0">
                  <a:moveTo>
                    <a:pt x="3498" y="1"/>
                  </a:moveTo>
                  <a:cubicBezTo>
                    <a:pt x="2816" y="1"/>
                    <a:pt x="2220" y="242"/>
                    <a:pt x="1804" y="685"/>
                  </a:cubicBezTo>
                  <a:cubicBezTo>
                    <a:pt x="1804" y="685"/>
                    <a:pt x="1204" y="1254"/>
                    <a:pt x="538" y="2736"/>
                  </a:cubicBezTo>
                  <a:cubicBezTo>
                    <a:pt x="0" y="3934"/>
                    <a:pt x="433" y="5540"/>
                    <a:pt x="1855" y="6291"/>
                  </a:cubicBezTo>
                  <a:cubicBezTo>
                    <a:pt x="2401" y="6580"/>
                    <a:pt x="3003" y="6765"/>
                    <a:pt x="3613" y="6765"/>
                  </a:cubicBezTo>
                  <a:cubicBezTo>
                    <a:pt x="4498" y="6765"/>
                    <a:pt x="5399" y="6375"/>
                    <a:pt x="6165" y="5345"/>
                  </a:cubicBezTo>
                  <a:cubicBezTo>
                    <a:pt x="7460" y="3606"/>
                    <a:pt x="6852" y="1630"/>
                    <a:pt x="5897" y="906"/>
                  </a:cubicBezTo>
                  <a:cubicBezTo>
                    <a:pt x="5077" y="285"/>
                    <a:pt x="4238" y="1"/>
                    <a:pt x="3498" y="1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4575;p69"/>
            <p:cNvSpPr/>
            <p:nvPr/>
          </p:nvSpPr>
          <p:spPr>
            <a:xfrm>
              <a:off x="2040650" y="2492350"/>
              <a:ext cx="500" cy="300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20" y="1"/>
                  </a:moveTo>
                  <a:cubicBezTo>
                    <a:pt x="20" y="1"/>
                    <a:pt x="11" y="5"/>
                    <a:pt x="0" y="11"/>
                  </a:cubicBezTo>
                  <a:cubicBezTo>
                    <a:pt x="13" y="5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4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4576;p69"/>
            <p:cNvSpPr/>
            <p:nvPr/>
          </p:nvSpPr>
          <p:spPr>
            <a:xfrm>
              <a:off x="2069350" y="2601225"/>
              <a:ext cx="50700" cy="45350"/>
            </a:xfrm>
            <a:custGeom>
              <a:avLst/>
              <a:gdLst/>
              <a:ahLst/>
              <a:cxnLst/>
              <a:rect l="l" t="t" r="r" b="b"/>
              <a:pathLst>
                <a:path w="2028" h="1814" extrusionOk="0">
                  <a:moveTo>
                    <a:pt x="827" y="0"/>
                  </a:moveTo>
                  <a:lnTo>
                    <a:pt x="0" y="983"/>
                  </a:lnTo>
                  <a:cubicBezTo>
                    <a:pt x="28" y="1462"/>
                    <a:pt x="421" y="1813"/>
                    <a:pt x="829" y="1813"/>
                  </a:cubicBezTo>
                  <a:cubicBezTo>
                    <a:pt x="1125" y="1813"/>
                    <a:pt x="1429" y="1628"/>
                    <a:pt x="1607" y="1172"/>
                  </a:cubicBezTo>
                  <a:cubicBezTo>
                    <a:pt x="2027" y="88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4577;p69"/>
            <p:cNvSpPr/>
            <p:nvPr/>
          </p:nvSpPr>
          <p:spPr>
            <a:xfrm>
              <a:off x="2049750" y="2544925"/>
              <a:ext cx="29950" cy="31250"/>
            </a:xfrm>
            <a:custGeom>
              <a:avLst/>
              <a:gdLst/>
              <a:ahLst/>
              <a:cxnLst/>
              <a:rect l="l" t="t" r="r" b="b"/>
              <a:pathLst>
                <a:path w="1198" h="1250" extrusionOk="0">
                  <a:moveTo>
                    <a:pt x="312" y="1"/>
                  </a:moveTo>
                  <a:cubicBezTo>
                    <a:pt x="248" y="1"/>
                    <a:pt x="192" y="29"/>
                    <a:pt x="142" y="71"/>
                  </a:cubicBezTo>
                  <a:cubicBezTo>
                    <a:pt x="1" y="191"/>
                    <a:pt x="11" y="472"/>
                    <a:pt x="212" y="778"/>
                  </a:cubicBezTo>
                  <a:cubicBezTo>
                    <a:pt x="407" y="1080"/>
                    <a:pt x="572" y="1250"/>
                    <a:pt x="733" y="1250"/>
                  </a:cubicBezTo>
                  <a:cubicBezTo>
                    <a:pt x="770" y="1250"/>
                    <a:pt x="806" y="1241"/>
                    <a:pt x="842" y="1224"/>
                  </a:cubicBezTo>
                  <a:cubicBezTo>
                    <a:pt x="842" y="1224"/>
                    <a:pt x="1197" y="1060"/>
                    <a:pt x="851" y="502"/>
                  </a:cubicBezTo>
                  <a:cubicBezTo>
                    <a:pt x="616" y="124"/>
                    <a:pt x="445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4578;p69"/>
            <p:cNvSpPr/>
            <p:nvPr/>
          </p:nvSpPr>
          <p:spPr>
            <a:xfrm>
              <a:off x="1982100" y="2522200"/>
              <a:ext cx="35500" cy="17350"/>
            </a:xfrm>
            <a:custGeom>
              <a:avLst/>
              <a:gdLst/>
              <a:ahLst/>
              <a:cxnLst/>
              <a:rect l="l" t="t" r="r" b="b"/>
              <a:pathLst>
                <a:path w="1420" h="694" extrusionOk="0">
                  <a:moveTo>
                    <a:pt x="618" y="1"/>
                  </a:moveTo>
                  <a:cubicBezTo>
                    <a:pt x="0" y="1"/>
                    <a:pt x="39" y="375"/>
                    <a:pt x="39" y="375"/>
                  </a:cubicBezTo>
                  <a:cubicBezTo>
                    <a:pt x="54" y="594"/>
                    <a:pt x="302" y="674"/>
                    <a:pt x="740" y="692"/>
                  </a:cubicBezTo>
                  <a:cubicBezTo>
                    <a:pt x="760" y="693"/>
                    <a:pt x="780" y="693"/>
                    <a:pt x="800" y="693"/>
                  </a:cubicBezTo>
                  <a:cubicBezTo>
                    <a:pt x="1134" y="693"/>
                    <a:pt x="1355" y="565"/>
                    <a:pt x="1385" y="393"/>
                  </a:cubicBezTo>
                  <a:cubicBezTo>
                    <a:pt x="1420" y="193"/>
                    <a:pt x="1310" y="17"/>
                    <a:pt x="655" y="1"/>
                  </a:cubicBezTo>
                  <a:cubicBezTo>
                    <a:pt x="642" y="1"/>
                    <a:pt x="63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4579;p69"/>
            <p:cNvSpPr/>
            <p:nvPr/>
          </p:nvSpPr>
          <p:spPr>
            <a:xfrm>
              <a:off x="2077350" y="2612075"/>
              <a:ext cx="29625" cy="19400"/>
            </a:xfrm>
            <a:custGeom>
              <a:avLst/>
              <a:gdLst/>
              <a:ahLst/>
              <a:cxnLst/>
              <a:rect l="l" t="t" r="r" b="b"/>
              <a:pathLst>
                <a:path w="1185" h="776" extrusionOk="0">
                  <a:moveTo>
                    <a:pt x="632" y="1"/>
                  </a:moveTo>
                  <a:cubicBezTo>
                    <a:pt x="591" y="1"/>
                    <a:pt x="549" y="5"/>
                    <a:pt x="505" y="12"/>
                  </a:cubicBezTo>
                  <a:cubicBezTo>
                    <a:pt x="4" y="96"/>
                    <a:pt x="2" y="746"/>
                    <a:pt x="2" y="753"/>
                  </a:cubicBezTo>
                  <a:cubicBezTo>
                    <a:pt x="1" y="761"/>
                    <a:pt x="6" y="770"/>
                    <a:pt x="15" y="774"/>
                  </a:cubicBezTo>
                  <a:cubicBezTo>
                    <a:pt x="17" y="775"/>
                    <a:pt x="21" y="776"/>
                    <a:pt x="24" y="776"/>
                  </a:cubicBezTo>
                  <a:cubicBezTo>
                    <a:pt x="37" y="776"/>
                    <a:pt x="47" y="766"/>
                    <a:pt x="47" y="752"/>
                  </a:cubicBezTo>
                  <a:cubicBezTo>
                    <a:pt x="47" y="746"/>
                    <a:pt x="48" y="136"/>
                    <a:pt x="511" y="59"/>
                  </a:cubicBezTo>
                  <a:cubicBezTo>
                    <a:pt x="553" y="51"/>
                    <a:pt x="593" y="48"/>
                    <a:pt x="632" y="48"/>
                  </a:cubicBezTo>
                  <a:cubicBezTo>
                    <a:pt x="742" y="48"/>
                    <a:pt x="837" y="77"/>
                    <a:pt x="917" y="136"/>
                  </a:cubicBezTo>
                  <a:cubicBezTo>
                    <a:pt x="1101" y="271"/>
                    <a:pt x="1137" y="520"/>
                    <a:pt x="1137" y="523"/>
                  </a:cubicBezTo>
                  <a:cubicBezTo>
                    <a:pt x="1138" y="536"/>
                    <a:pt x="1148" y="544"/>
                    <a:pt x="1161" y="544"/>
                  </a:cubicBezTo>
                  <a:cubicBezTo>
                    <a:pt x="1162" y="544"/>
                    <a:pt x="1162" y="544"/>
                    <a:pt x="1163" y="544"/>
                  </a:cubicBezTo>
                  <a:cubicBezTo>
                    <a:pt x="1175" y="543"/>
                    <a:pt x="1185" y="532"/>
                    <a:pt x="1184" y="518"/>
                  </a:cubicBezTo>
                  <a:cubicBezTo>
                    <a:pt x="1182" y="507"/>
                    <a:pt x="1145" y="246"/>
                    <a:pt x="945" y="99"/>
                  </a:cubicBezTo>
                  <a:cubicBezTo>
                    <a:pt x="857" y="34"/>
                    <a:pt x="752" y="1"/>
                    <a:pt x="632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4580;p69"/>
            <p:cNvSpPr/>
            <p:nvPr/>
          </p:nvSpPr>
          <p:spPr>
            <a:xfrm>
              <a:off x="2080075" y="2618325"/>
              <a:ext cx="16275" cy="8625"/>
            </a:xfrm>
            <a:custGeom>
              <a:avLst/>
              <a:gdLst/>
              <a:ahLst/>
              <a:cxnLst/>
              <a:rect l="l" t="t" r="r" b="b"/>
              <a:pathLst>
                <a:path w="651" h="345" extrusionOk="0">
                  <a:moveTo>
                    <a:pt x="179" y="1"/>
                  </a:moveTo>
                  <a:cubicBezTo>
                    <a:pt x="129" y="1"/>
                    <a:pt x="76" y="10"/>
                    <a:pt x="19" y="31"/>
                  </a:cubicBezTo>
                  <a:cubicBezTo>
                    <a:pt x="7" y="36"/>
                    <a:pt x="1" y="49"/>
                    <a:pt x="6" y="61"/>
                  </a:cubicBezTo>
                  <a:cubicBezTo>
                    <a:pt x="10" y="70"/>
                    <a:pt x="19" y="75"/>
                    <a:pt x="27" y="75"/>
                  </a:cubicBezTo>
                  <a:cubicBezTo>
                    <a:pt x="30" y="75"/>
                    <a:pt x="33" y="75"/>
                    <a:pt x="36" y="73"/>
                  </a:cubicBezTo>
                  <a:cubicBezTo>
                    <a:pt x="86" y="54"/>
                    <a:pt x="134" y="46"/>
                    <a:pt x="179" y="46"/>
                  </a:cubicBezTo>
                  <a:cubicBezTo>
                    <a:pt x="441" y="46"/>
                    <a:pt x="602" y="327"/>
                    <a:pt x="604" y="330"/>
                  </a:cubicBezTo>
                  <a:cubicBezTo>
                    <a:pt x="607" y="336"/>
                    <a:pt x="611" y="340"/>
                    <a:pt x="614" y="343"/>
                  </a:cubicBezTo>
                  <a:cubicBezTo>
                    <a:pt x="617" y="344"/>
                    <a:pt x="620" y="345"/>
                    <a:pt x="623" y="345"/>
                  </a:cubicBezTo>
                  <a:cubicBezTo>
                    <a:pt x="627" y="345"/>
                    <a:pt x="631" y="344"/>
                    <a:pt x="635" y="341"/>
                  </a:cubicBezTo>
                  <a:cubicBezTo>
                    <a:pt x="647" y="335"/>
                    <a:pt x="650" y="321"/>
                    <a:pt x="644" y="309"/>
                  </a:cubicBezTo>
                  <a:cubicBezTo>
                    <a:pt x="642" y="306"/>
                    <a:pt x="467" y="1"/>
                    <a:pt x="179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4581;p69"/>
            <p:cNvSpPr/>
            <p:nvPr/>
          </p:nvSpPr>
          <p:spPr>
            <a:xfrm>
              <a:off x="2022350" y="2595350"/>
              <a:ext cx="39775" cy="21675"/>
            </a:xfrm>
            <a:custGeom>
              <a:avLst/>
              <a:gdLst/>
              <a:ahLst/>
              <a:cxnLst/>
              <a:rect l="l" t="t" r="r" b="b"/>
              <a:pathLst>
                <a:path w="1591" h="867" extrusionOk="0">
                  <a:moveTo>
                    <a:pt x="585" y="1"/>
                  </a:moveTo>
                  <a:cubicBezTo>
                    <a:pt x="306" y="1"/>
                    <a:pt x="89" y="99"/>
                    <a:pt x="51" y="263"/>
                  </a:cubicBezTo>
                  <a:cubicBezTo>
                    <a:pt x="0" y="482"/>
                    <a:pt x="293" y="737"/>
                    <a:pt x="704" y="832"/>
                  </a:cubicBezTo>
                  <a:cubicBezTo>
                    <a:pt x="809" y="856"/>
                    <a:pt x="911" y="867"/>
                    <a:pt x="1006" y="867"/>
                  </a:cubicBezTo>
                  <a:cubicBezTo>
                    <a:pt x="1284" y="867"/>
                    <a:pt x="1502" y="769"/>
                    <a:pt x="1540" y="605"/>
                  </a:cubicBezTo>
                  <a:cubicBezTo>
                    <a:pt x="1591" y="384"/>
                    <a:pt x="1298" y="131"/>
                    <a:pt x="887" y="36"/>
                  </a:cubicBezTo>
                  <a:cubicBezTo>
                    <a:pt x="782" y="12"/>
                    <a:pt x="680" y="1"/>
                    <a:pt x="585" y="1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4582;p69"/>
            <p:cNvSpPr/>
            <p:nvPr/>
          </p:nvSpPr>
          <p:spPr>
            <a:xfrm>
              <a:off x="1954750" y="2560875"/>
              <a:ext cx="37100" cy="28500"/>
            </a:xfrm>
            <a:custGeom>
              <a:avLst/>
              <a:gdLst/>
              <a:ahLst/>
              <a:cxnLst/>
              <a:rect l="l" t="t" r="r" b="b"/>
              <a:pathLst>
                <a:path w="1484" h="1140" extrusionOk="0">
                  <a:moveTo>
                    <a:pt x="386" y="1"/>
                  </a:moveTo>
                  <a:cubicBezTo>
                    <a:pt x="279" y="1"/>
                    <a:pt x="192" y="33"/>
                    <a:pt x="139" y="101"/>
                  </a:cubicBezTo>
                  <a:cubicBezTo>
                    <a:pt x="0" y="278"/>
                    <a:pt x="158" y="633"/>
                    <a:pt x="491" y="892"/>
                  </a:cubicBezTo>
                  <a:cubicBezTo>
                    <a:pt x="698" y="1053"/>
                    <a:pt x="923" y="1140"/>
                    <a:pt x="1098" y="1140"/>
                  </a:cubicBezTo>
                  <a:cubicBezTo>
                    <a:pt x="1204" y="1140"/>
                    <a:pt x="1292" y="1107"/>
                    <a:pt x="1345" y="1040"/>
                  </a:cubicBezTo>
                  <a:cubicBezTo>
                    <a:pt x="1483" y="862"/>
                    <a:pt x="1325" y="508"/>
                    <a:pt x="994" y="249"/>
                  </a:cubicBezTo>
                  <a:cubicBezTo>
                    <a:pt x="787" y="87"/>
                    <a:pt x="561" y="1"/>
                    <a:pt x="386" y="1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4583;p69"/>
            <p:cNvSpPr/>
            <p:nvPr/>
          </p:nvSpPr>
          <p:spPr>
            <a:xfrm>
              <a:off x="2002150" y="2570125"/>
              <a:ext cx="17950" cy="9550"/>
            </a:xfrm>
            <a:custGeom>
              <a:avLst/>
              <a:gdLst/>
              <a:ahLst/>
              <a:cxnLst/>
              <a:rect l="l" t="t" r="r" b="b"/>
              <a:pathLst>
                <a:path w="718" h="382" extrusionOk="0">
                  <a:moveTo>
                    <a:pt x="268" y="0"/>
                  </a:moveTo>
                  <a:cubicBezTo>
                    <a:pt x="186" y="0"/>
                    <a:pt x="124" y="24"/>
                    <a:pt x="85" y="73"/>
                  </a:cubicBezTo>
                  <a:cubicBezTo>
                    <a:pt x="0" y="176"/>
                    <a:pt x="47" y="346"/>
                    <a:pt x="50" y="355"/>
                  </a:cubicBezTo>
                  <a:cubicBezTo>
                    <a:pt x="53" y="367"/>
                    <a:pt x="64" y="374"/>
                    <a:pt x="75" y="374"/>
                  </a:cubicBezTo>
                  <a:cubicBezTo>
                    <a:pt x="78" y="374"/>
                    <a:pt x="80" y="374"/>
                    <a:pt x="83" y="373"/>
                  </a:cubicBezTo>
                  <a:cubicBezTo>
                    <a:pt x="98" y="370"/>
                    <a:pt x="107" y="355"/>
                    <a:pt x="102" y="340"/>
                  </a:cubicBezTo>
                  <a:cubicBezTo>
                    <a:pt x="102" y="339"/>
                    <a:pt x="62" y="190"/>
                    <a:pt x="128" y="108"/>
                  </a:cubicBezTo>
                  <a:cubicBezTo>
                    <a:pt x="157" y="73"/>
                    <a:pt x="204" y="56"/>
                    <a:pt x="269" y="56"/>
                  </a:cubicBezTo>
                  <a:cubicBezTo>
                    <a:pt x="276" y="56"/>
                    <a:pt x="283" y="56"/>
                    <a:pt x="291" y="57"/>
                  </a:cubicBezTo>
                  <a:cubicBezTo>
                    <a:pt x="623" y="79"/>
                    <a:pt x="663" y="346"/>
                    <a:pt x="664" y="358"/>
                  </a:cubicBezTo>
                  <a:cubicBezTo>
                    <a:pt x="666" y="371"/>
                    <a:pt x="679" y="381"/>
                    <a:pt x="691" y="381"/>
                  </a:cubicBezTo>
                  <a:cubicBezTo>
                    <a:pt x="692" y="381"/>
                    <a:pt x="694" y="381"/>
                    <a:pt x="694" y="380"/>
                  </a:cubicBezTo>
                  <a:cubicBezTo>
                    <a:pt x="708" y="377"/>
                    <a:pt x="718" y="363"/>
                    <a:pt x="717" y="349"/>
                  </a:cubicBezTo>
                  <a:cubicBezTo>
                    <a:pt x="716" y="346"/>
                    <a:pt x="670" y="27"/>
                    <a:pt x="293" y="1"/>
                  </a:cubicBezTo>
                  <a:cubicBezTo>
                    <a:pt x="285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4584;p69"/>
            <p:cNvSpPr/>
            <p:nvPr/>
          </p:nvSpPr>
          <p:spPr>
            <a:xfrm>
              <a:off x="1999875" y="2590350"/>
              <a:ext cx="15275" cy="5575"/>
            </a:xfrm>
            <a:custGeom>
              <a:avLst/>
              <a:gdLst/>
              <a:ahLst/>
              <a:cxnLst/>
              <a:rect l="l" t="t" r="r" b="b"/>
              <a:pathLst>
                <a:path w="611" h="223" extrusionOk="0">
                  <a:moveTo>
                    <a:pt x="31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7"/>
                    <a:pt x="1" y="33"/>
                    <a:pt x="9" y="45"/>
                  </a:cubicBezTo>
                  <a:cubicBezTo>
                    <a:pt x="102" y="160"/>
                    <a:pt x="248" y="223"/>
                    <a:pt x="393" y="223"/>
                  </a:cubicBezTo>
                  <a:cubicBezTo>
                    <a:pt x="461" y="223"/>
                    <a:pt x="528" y="210"/>
                    <a:pt x="591" y="179"/>
                  </a:cubicBezTo>
                  <a:cubicBezTo>
                    <a:pt x="605" y="172"/>
                    <a:pt x="611" y="157"/>
                    <a:pt x="605" y="143"/>
                  </a:cubicBezTo>
                  <a:cubicBezTo>
                    <a:pt x="600" y="134"/>
                    <a:pt x="591" y="128"/>
                    <a:pt x="580" y="128"/>
                  </a:cubicBezTo>
                  <a:cubicBezTo>
                    <a:pt x="576" y="128"/>
                    <a:pt x="572" y="128"/>
                    <a:pt x="569" y="130"/>
                  </a:cubicBezTo>
                  <a:cubicBezTo>
                    <a:pt x="513" y="156"/>
                    <a:pt x="453" y="168"/>
                    <a:pt x="393" y="168"/>
                  </a:cubicBezTo>
                  <a:cubicBezTo>
                    <a:pt x="264" y="168"/>
                    <a:pt x="134" y="112"/>
                    <a:pt x="52" y="10"/>
                  </a:cubicBezTo>
                  <a:cubicBezTo>
                    <a:pt x="46" y="4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4585;p69"/>
            <p:cNvSpPr/>
            <p:nvPr/>
          </p:nvSpPr>
          <p:spPr>
            <a:xfrm>
              <a:off x="1966375" y="2475725"/>
              <a:ext cx="170325" cy="127900"/>
            </a:xfrm>
            <a:custGeom>
              <a:avLst/>
              <a:gdLst/>
              <a:ahLst/>
              <a:cxnLst/>
              <a:rect l="l" t="t" r="r" b="b"/>
              <a:pathLst>
                <a:path w="6813" h="5116" extrusionOk="0">
                  <a:moveTo>
                    <a:pt x="2290" y="0"/>
                  </a:moveTo>
                  <a:cubicBezTo>
                    <a:pt x="1479" y="0"/>
                    <a:pt x="582" y="398"/>
                    <a:pt x="1" y="1844"/>
                  </a:cubicBezTo>
                  <a:cubicBezTo>
                    <a:pt x="2" y="1844"/>
                    <a:pt x="1949" y="1451"/>
                    <a:pt x="2820" y="658"/>
                  </a:cubicBezTo>
                  <a:lnTo>
                    <a:pt x="2820" y="658"/>
                  </a:lnTo>
                  <a:cubicBezTo>
                    <a:pt x="2820" y="658"/>
                    <a:pt x="2487" y="2060"/>
                    <a:pt x="3137" y="2301"/>
                  </a:cubicBezTo>
                  <a:cubicBezTo>
                    <a:pt x="3216" y="2331"/>
                    <a:pt x="3289" y="2344"/>
                    <a:pt x="3356" y="2344"/>
                  </a:cubicBezTo>
                  <a:cubicBezTo>
                    <a:pt x="3845" y="2344"/>
                    <a:pt x="4043" y="1665"/>
                    <a:pt x="4043" y="1665"/>
                  </a:cubicBezTo>
                  <a:lnTo>
                    <a:pt x="4043" y="1665"/>
                  </a:lnTo>
                  <a:cubicBezTo>
                    <a:pt x="4043" y="1665"/>
                    <a:pt x="3769" y="3608"/>
                    <a:pt x="4406" y="3802"/>
                  </a:cubicBezTo>
                  <a:cubicBezTo>
                    <a:pt x="4487" y="3827"/>
                    <a:pt x="4561" y="3837"/>
                    <a:pt x="4627" y="3837"/>
                  </a:cubicBezTo>
                  <a:cubicBezTo>
                    <a:pt x="4923" y="3837"/>
                    <a:pt x="5075" y="3624"/>
                    <a:pt x="5145" y="3476"/>
                  </a:cubicBezTo>
                  <a:lnTo>
                    <a:pt x="5145" y="3476"/>
                  </a:lnTo>
                  <a:cubicBezTo>
                    <a:pt x="5013" y="3859"/>
                    <a:pt x="4715" y="4909"/>
                    <a:pt x="5336" y="5116"/>
                  </a:cubicBezTo>
                  <a:cubicBezTo>
                    <a:pt x="6263" y="4059"/>
                    <a:pt x="6813" y="1736"/>
                    <a:pt x="4144" y="594"/>
                  </a:cubicBezTo>
                  <a:cubicBezTo>
                    <a:pt x="4144" y="594"/>
                    <a:pt x="3281" y="0"/>
                    <a:pt x="2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4586;p69"/>
            <p:cNvSpPr/>
            <p:nvPr/>
          </p:nvSpPr>
          <p:spPr>
            <a:xfrm>
              <a:off x="1993575" y="2446725"/>
              <a:ext cx="155675" cy="97650"/>
            </a:xfrm>
            <a:custGeom>
              <a:avLst/>
              <a:gdLst/>
              <a:ahLst/>
              <a:cxnLst/>
              <a:rect l="l" t="t" r="r" b="b"/>
              <a:pathLst>
                <a:path w="6227" h="3906" extrusionOk="0">
                  <a:moveTo>
                    <a:pt x="502" y="1"/>
                  </a:moveTo>
                  <a:cubicBezTo>
                    <a:pt x="419" y="2"/>
                    <a:pt x="332" y="6"/>
                    <a:pt x="243" y="30"/>
                  </a:cubicBezTo>
                  <a:cubicBezTo>
                    <a:pt x="157" y="51"/>
                    <a:pt x="55" y="102"/>
                    <a:pt x="0" y="201"/>
                  </a:cubicBezTo>
                  <a:lnTo>
                    <a:pt x="137" y="284"/>
                  </a:lnTo>
                  <a:cubicBezTo>
                    <a:pt x="180" y="234"/>
                    <a:pt x="274" y="215"/>
                    <a:pt x="376" y="215"/>
                  </a:cubicBezTo>
                  <a:cubicBezTo>
                    <a:pt x="414" y="215"/>
                    <a:pt x="453" y="218"/>
                    <a:pt x="491" y="222"/>
                  </a:cubicBezTo>
                  <a:cubicBezTo>
                    <a:pt x="635" y="238"/>
                    <a:pt x="780" y="278"/>
                    <a:pt x="925" y="319"/>
                  </a:cubicBezTo>
                  <a:cubicBezTo>
                    <a:pt x="1214" y="407"/>
                    <a:pt x="1500" y="519"/>
                    <a:pt x="1780" y="644"/>
                  </a:cubicBezTo>
                  <a:cubicBezTo>
                    <a:pt x="2341" y="892"/>
                    <a:pt x="2887" y="1181"/>
                    <a:pt x="3419" y="1495"/>
                  </a:cubicBezTo>
                  <a:cubicBezTo>
                    <a:pt x="3948" y="1813"/>
                    <a:pt x="4465" y="2153"/>
                    <a:pt x="4949" y="2531"/>
                  </a:cubicBezTo>
                  <a:cubicBezTo>
                    <a:pt x="5191" y="2719"/>
                    <a:pt x="5424" y="2920"/>
                    <a:pt x="5638" y="3135"/>
                  </a:cubicBezTo>
                  <a:cubicBezTo>
                    <a:pt x="5744" y="3243"/>
                    <a:pt x="5845" y="3356"/>
                    <a:pt x="5924" y="3478"/>
                  </a:cubicBezTo>
                  <a:cubicBezTo>
                    <a:pt x="6003" y="3595"/>
                    <a:pt x="6068" y="3740"/>
                    <a:pt x="6029" y="3822"/>
                  </a:cubicBezTo>
                  <a:lnTo>
                    <a:pt x="6168" y="3906"/>
                  </a:lnTo>
                  <a:cubicBezTo>
                    <a:pt x="6227" y="3809"/>
                    <a:pt x="6221" y="3696"/>
                    <a:pt x="6200" y="3611"/>
                  </a:cubicBezTo>
                  <a:cubicBezTo>
                    <a:pt x="6179" y="3521"/>
                    <a:pt x="6140" y="3444"/>
                    <a:pt x="6101" y="3371"/>
                  </a:cubicBezTo>
                  <a:cubicBezTo>
                    <a:pt x="6020" y="3225"/>
                    <a:pt x="5921" y="3097"/>
                    <a:pt x="5818" y="2973"/>
                  </a:cubicBezTo>
                  <a:cubicBezTo>
                    <a:pt x="5610" y="2727"/>
                    <a:pt x="5377" y="2509"/>
                    <a:pt x="5138" y="2302"/>
                  </a:cubicBezTo>
                  <a:cubicBezTo>
                    <a:pt x="4655" y="1890"/>
                    <a:pt x="4136" y="1527"/>
                    <a:pt x="3597" y="1199"/>
                  </a:cubicBezTo>
                  <a:cubicBezTo>
                    <a:pt x="3057" y="872"/>
                    <a:pt x="2496" y="577"/>
                    <a:pt x="1905" y="344"/>
                  </a:cubicBezTo>
                  <a:cubicBezTo>
                    <a:pt x="1609" y="228"/>
                    <a:pt x="1306" y="125"/>
                    <a:pt x="991" y="58"/>
                  </a:cubicBezTo>
                  <a:cubicBezTo>
                    <a:pt x="832" y="24"/>
                    <a:pt x="671" y="2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4587;p69"/>
            <p:cNvSpPr/>
            <p:nvPr/>
          </p:nvSpPr>
          <p:spPr>
            <a:xfrm>
              <a:off x="1888400" y="2636075"/>
              <a:ext cx="127950" cy="24225"/>
            </a:xfrm>
            <a:custGeom>
              <a:avLst/>
              <a:gdLst/>
              <a:ahLst/>
              <a:cxnLst/>
              <a:rect l="l" t="t" r="r" b="b"/>
              <a:pathLst>
                <a:path w="5118" h="969" extrusionOk="0">
                  <a:moveTo>
                    <a:pt x="46" y="1"/>
                  </a:moveTo>
                  <a:cubicBezTo>
                    <a:pt x="29" y="1"/>
                    <a:pt x="14" y="11"/>
                    <a:pt x="9" y="28"/>
                  </a:cubicBezTo>
                  <a:cubicBezTo>
                    <a:pt x="1" y="51"/>
                    <a:pt x="11" y="75"/>
                    <a:pt x="33" y="83"/>
                  </a:cubicBezTo>
                  <a:cubicBezTo>
                    <a:pt x="435" y="233"/>
                    <a:pt x="846" y="356"/>
                    <a:pt x="1261" y="465"/>
                  </a:cubicBezTo>
                  <a:cubicBezTo>
                    <a:pt x="1675" y="569"/>
                    <a:pt x="2095" y="665"/>
                    <a:pt x="2517" y="737"/>
                  </a:cubicBezTo>
                  <a:cubicBezTo>
                    <a:pt x="2938" y="813"/>
                    <a:pt x="3363" y="875"/>
                    <a:pt x="3791" y="913"/>
                  </a:cubicBezTo>
                  <a:cubicBezTo>
                    <a:pt x="4179" y="954"/>
                    <a:pt x="4569" y="968"/>
                    <a:pt x="4959" y="968"/>
                  </a:cubicBezTo>
                  <a:cubicBezTo>
                    <a:pt x="4998" y="968"/>
                    <a:pt x="5036" y="968"/>
                    <a:pt x="5075" y="968"/>
                  </a:cubicBezTo>
                  <a:cubicBezTo>
                    <a:pt x="5097" y="968"/>
                    <a:pt x="5115" y="951"/>
                    <a:pt x="5116" y="929"/>
                  </a:cubicBezTo>
                  <a:cubicBezTo>
                    <a:pt x="5117" y="907"/>
                    <a:pt x="5101" y="887"/>
                    <a:pt x="5078" y="886"/>
                  </a:cubicBezTo>
                  <a:lnTo>
                    <a:pt x="5076" y="886"/>
                  </a:lnTo>
                  <a:cubicBezTo>
                    <a:pt x="4651" y="856"/>
                    <a:pt x="4228" y="822"/>
                    <a:pt x="3806" y="765"/>
                  </a:cubicBezTo>
                  <a:cubicBezTo>
                    <a:pt x="3385" y="707"/>
                    <a:pt x="2963" y="647"/>
                    <a:pt x="2546" y="566"/>
                  </a:cubicBezTo>
                  <a:cubicBezTo>
                    <a:pt x="2129" y="485"/>
                    <a:pt x="1711" y="402"/>
                    <a:pt x="1298" y="304"/>
                  </a:cubicBezTo>
                  <a:cubicBezTo>
                    <a:pt x="883" y="211"/>
                    <a:pt x="469" y="109"/>
                    <a:pt x="57" y="2"/>
                  </a:cubicBezTo>
                  <a:cubicBezTo>
                    <a:pt x="53" y="1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Google Shape;4588;p69"/>
            <p:cNvSpPr/>
            <p:nvPr/>
          </p:nvSpPr>
          <p:spPr>
            <a:xfrm>
              <a:off x="1855300" y="2655725"/>
              <a:ext cx="261350" cy="70300"/>
            </a:xfrm>
            <a:custGeom>
              <a:avLst/>
              <a:gdLst/>
              <a:ahLst/>
              <a:cxnLst/>
              <a:rect l="l" t="t" r="r" b="b"/>
              <a:pathLst>
                <a:path w="10454" h="2812" extrusionOk="0">
                  <a:moveTo>
                    <a:pt x="10396" y="0"/>
                  </a:moveTo>
                  <a:cubicBezTo>
                    <a:pt x="10384" y="0"/>
                    <a:pt x="10371" y="5"/>
                    <a:pt x="10361" y="14"/>
                  </a:cubicBezTo>
                  <a:cubicBezTo>
                    <a:pt x="9685" y="639"/>
                    <a:pt x="8929" y="1173"/>
                    <a:pt x="8113" y="1590"/>
                  </a:cubicBezTo>
                  <a:cubicBezTo>
                    <a:pt x="7703" y="1796"/>
                    <a:pt x="7278" y="1966"/>
                    <a:pt x="6845" y="2115"/>
                  </a:cubicBezTo>
                  <a:cubicBezTo>
                    <a:pt x="6409" y="2255"/>
                    <a:pt x="5965" y="2367"/>
                    <a:pt x="5514" y="2446"/>
                  </a:cubicBezTo>
                  <a:cubicBezTo>
                    <a:pt x="4913" y="2546"/>
                    <a:pt x="4305" y="2597"/>
                    <a:pt x="3695" y="2597"/>
                  </a:cubicBezTo>
                  <a:cubicBezTo>
                    <a:pt x="3388" y="2597"/>
                    <a:pt x="3082" y="2584"/>
                    <a:pt x="2776" y="2558"/>
                  </a:cubicBezTo>
                  <a:cubicBezTo>
                    <a:pt x="2318" y="2519"/>
                    <a:pt x="1862" y="2459"/>
                    <a:pt x="1411" y="2369"/>
                  </a:cubicBezTo>
                  <a:cubicBezTo>
                    <a:pt x="961" y="2281"/>
                    <a:pt x="511" y="2169"/>
                    <a:pt x="80" y="2023"/>
                  </a:cubicBezTo>
                  <a:lnTo>
                    <a:pt x="75" y="2021"/>
                  </a:lnTo>
                  <a:cubicBezTo>
                    <a:pt x="70" y="2019"/>
                    <a:pt x="65" y="2018"/>
                    <a:pt x="60" y="2018"/>
                  </a:cubicBezTo>
                  <a:cubicBezTo>
                    <a:pt x="39" y="2018"/>
                    <a:pt x="19" y="2030"/>
                    <a:pt x="11" y="2050"/>
                  </a:cubicBezTo>
                  <a:cubicBezTo>
                    <a:pt x="0" y="2077"/>
                    <a:pt x="14" y="2107"/>
                    <a:pt x="39" y="2117"/>
                  </a:cubicBezTo>
                  <a:cubicBezTo>
                    <a:pt x="907" y="2468"/>
                    <a:pt x="1826" y="2664"/>
                    <a:pt x="2755" y="2762"/>
                  </a:cubicBezTo>
                  <a:cubicBezTo>
                    <a:pt x="3101" y="2794"/>
                    <a:pt x="3449" y="2811"/>
                    <a:pt x="3796" y="2811"/>
                  </a:cubicBezTo>
                  <a:cubicBezTo>
                    <a:pt x="4383" y="2811"/>
                    <a:pt x="4971" y="2763"/>
                    <a:pt x="5550" y="2659"/>
                  </a:cubicBezTo>
                  <a:cubicBezTo>
                    <a:pt x="6010" y="2574"/>
                    <a:pt x="6465" y="2457"/>
                    <a:pt x="6909" y="2311"/>
                  </a:cubicBezTo>
                  <a:cubicBezTo>
                    <a:pt x="7351" y="2158"/>
                    <a:pt x="7783" y="1972"/>
                    <a:pt x="8196" y="1755"/>
                  </a:cubicBezTo>
                  <a:cubicBezTo>
                    <a:pt x="9025" y="1319"/>
                    <a:pt x="9773" y="745"/>
                    <a:pt x="10433" y="88"/>
                  </a:cubicBezTo>
                  <a:cubicBezTo>
                    <a:pt x="10452" y="68"/>
                    <a:pt x="10453" y="37"/>
                    <a:pt x="10434" y="16"/>
                  </a:cubicBezTo>
                  <a:cubicBezTo>
                    <a:pt x="10423" y="6"/>
                    <a:pt x="10410" y="0"/>
                    <a:pt x="10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Google Shape;4589;p69"/>
            <p:cNvSpPr/>
            <p:nvPr/>
          </p:nvSpPr>
          <p:spPr>
            <a:xfrm>
              <a:off x="1867275" y="2690025"/>
              <a:ext cx="240875" cy="90225"/>
            </a:xfrm>
            <a:custGeom>
              <a:avLst/>
              <a:gdLst/>
              <a:ahLst/>
              <a:cxnLst/>
              <a:rect l="l" t="t" r="r" b="b"/>
              <a:pathLst>
                <a:path w="9635" h="3609" extrusionOk="0">
                  <a:moveTo>
                    <a:pt x="9580" y="1"/>
                  </a:moveTo>
                  <a:cubicBezTo>
                    <a:pt x="9567" y="1"/>
                    <a:pt x="9553" y="7"/>
                    <a:pt x="9543" y="19"/>
                  </a:cubicBezTo>
                  <a:cubicBezTo>
                    <a:pt x="8970" y="717"/>
                    <a:pt x="8315" y="1333"/>
                    <a:pt x="7589" y="1840"/>
                  </a:cubicBezTo>
                  <a:cubicBezTo>
                    <a:pt x="7226" y="2089"/>
                    <a:pt x="6842" y="2306"/>
                    <a:pt x="6451" y="2505"/>
                  </a:cubicBezTo>
                  <a:cubicBezTo>
                    <a:pt x="6055" y="2692"/>
                    <a:pt x="5648" y="2855"/>
                    <a:pt x="5232" y="2985"/>
                  </a:cubicBezTo>
                  <a:cubicBezTo>
                    <a:pt x="4399" y="3236"/>
                    <a:pt x="3534" y="3379"/>
                    <a:pt x="2664" y="3404"/>
                  </a:cubicBezTo>
                  <a:cubicBezTo>
                    <a:pt x="2536" y="3409"/>
                    <a:pt x="2408" y="3411"/>
                    <a:pt x="2280" y="3411"/>
                  </a:cubicBezTo>
                  <a:cubicBezTo>
                    <a:pt x="1974" y="3411"/>
                    <a:pt x="1667" y="3398"/>
                    <a:pt x="1361" y="3371"/>
                  </a:cubicBezTo>
                  <a:cubicBezTo>
                    <a:pt x="928" y="3334"/>
                    <a:pt x="493" y="3274"/>
                    <a:pt x="71" y="3177"/>
                  </a:cubicBezTo>
                  <a:lnTo>
                    <a:pt x="65" y="3177"/>
                  </a:lnTo>
                  <a:cubicBezTo>
                    <a:pt x="62" y="3176"/>
                    <a:pt x="58" y="3175"/>
                    <a:pt x="55" y="3175"/>
                  </a:cubicBezTo>
                  <a:cubicBezTo>
                    <a:pt x="34" y="3175"/>
                    <a:pt x="14" y="3191"/>
                    <a:pt x="9" y="3213"/>
                  </a:cubicBezTo>
                  <a:cubicBezTo>
                    <a:pt x="0" y="3239"/>
                    <a:pt x="16" y="3268"/>
                    <a:pt x="42" y="3275"/>
                  </a:cubicBezTo>
                  <a:cubicBezTo>
                    <a:pt x="866" y="3517"/>
                    <a:pt x="1717" y="3609"/>
                    <a:pt x="2570" y="3609"/>
                  </a:cubicBezTo>
                  <a:cubicBezTo>
                    <a:pt x="2602" y="3609"/>
                    <a:pt x="2635" y="3609"/>
                    <a:pt x="2668" y="3608"/>
                  </a:cubicBezTo>
                  <a:cubicBezTo>
                    <a:pt x="3552" y="3589"/>
                    <a:pt x="4438" y="3459"/>
                    <a:pt x="5288" y="3190"/>
                  </a:cubicBezTo>
                  <a:cubicBezTo>
                    <a:pt x="5713" y="3053"/>
                    <a:pt x="6128" y="2886"/>
                    <a:pt x="6532" y="2690"/>
                  </a:cubicBezTo>
                  <a:cubicBezTo>
                    <a:pt x="6933" y="2487"/>
                    <a:pt x="7319" y="2254"/>
                    <a:pt x="7686" y="1991"/>
                  </a:cubicBezTo>
                  <a:cubicBezTo>
                    <a:pt x="8420" y="1465"/>
                    <a:pt x="9065" y="809"/>
                    <a:pt x="9619" y="84"/>
                  </a:cubicBezTo>
                  <a:cubicBezTo>
                    <a:pt x="9634" y="62"/>
                    <a:pt x="9631" y="30"/>
                    <a:pt x="9612" y="13"/>
                  </a:cubicBezTo>
                  <a:cubicBezTo>
                    <a:pt x="9603" y="5"/>
                    <a:pt x="9591" y="1"/>
                    <a:pt x="9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4590;p69"/>
            <p:cNvSpPr/>
            <p:nvPr/>
          </p:nvSpPr>
          <p:spPr>
            <a:xfrm>
              <a:off x="2034950" y="2581850"/>
              <a:ext cx="10050" cy="9650"/>
            </a:xfrm>
            <a:custGeom>
              <a:avLst/>
              <a:gdLst/>
              <a:ahLst/>
              <a:cxnLst/>
              <a:rect l="l" t="t" r="r" b="b"/>
              <a:pathLst>
                <a:path w="402" h="386" extrusionOk="0">
                  <a:moveTo>
                    <a:pt x="234" y="1"/>
                  </a:moveTo>
                  <a:cubicBezTo>
                    <a:pt x="171" y="1"/>
                    <a:pt x="104" y="38"/>
                    <a:pt x="62" y="103"/>
                  </a:cubicBezTo>
                  <a:cubicBezTo>
                    <a:pt x="0" y="197"/>
                    <a:pt x="13" y="313"/>
                    <a:pt x="90" y="363"/>
                  </a:cubicBezTo>
                  <a:cubicBezTo>
                    <a:pt x="114" y="378"/>
                    <a:pt x="141" y="385"/>
                    <a:pt x="169" y="385"/>
                  </a:cubicBezTo>
                  <a:cubicBezTo>
                    <a:pt x="231" y="385"/>
                    <a:pt x="298" y="348"/>
                    <a:pt x="340" y="283"/>
                  </a:cubicBezTo>
                  <a:cubicBezTo>
                    <a:pt x="401" y="190"/>
                    <a:pt x="388" y="72"/>
                    <a:pt x="312" y="23"/>
                  </a:cubicBezTo>
                  <a:cubicBezTo>
                    <a:pt x="288" y="8"/>
                    <a:pt x="261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4591;p69"/>
            <p:cNvSpPr/>
            <p:nvPr/>
          </p:nvSpPr>
          <p:spPr>
            <a:xfrm>
              <a:off x="1987500" y="2555875"/>
              <a:ext cx="9850" cy="9950"/>
            </a:xfrm>
            <a:custGeom>
              <a:avLst/>
              <a:gdLst/>
              <a:ahLst/>
              <a:cxnLst/>
              <a:rect l="l" t="t" r="r" b="b"/>
              <a:pathLst>
                <a:path w="394" h="398" extrusionOk="0">
                  <a:moveTo>
                    <a:pt x="222" y="1"/>
                  </a:moveTo>
                  <a:cubicBezTo>
                    <a:pt x="150" y="1"/>
                    <a:pt x="77" y="54"/>
                    <a:pt x="43" y="136"/>
                  </a:cubicBezTo>
                  <a:cubicBezTo>
                    <a:pt x="0" y="240"/>
                    <a:pt x="35" y="353"/>
                    <a:pt x="121" y="387"/>
                  </a:cubicBezTo>
                  <a:cubicBezTo>
                    <a:pt x="138" y="394"/>
                    <a:pt x="155" y="397"/>
                    <a:pt x="173" y="397"/>
                  </a:cubicBezTo>
                  <a:cubicBezTo>
                    <a:pt x="244" y="397"/>
                    <a:pt x="317" y="344"/>
                    <a:pt x="350" y="262"/>
                  </a:cubicBezTo>
                  <a:cubicBezTo>
                    <a:pt x="394" y="158"/>
                    <a:pt x="359" y="46"/>
                    <a:pt x="273" y="11"/>
                  </a:cubicBezTo>
                  <a:cubicBezTo>
                    <a:pt x="256" y="4"/>
                    <a:pt x="239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864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5171298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Nhóc con, người lớn, nhi đồng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2" y="219443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5007392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501185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034780" y="408320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con, con trẻ, trẻ thơ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862154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86220" y="414242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61197" y="302905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73204" y="1950448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62420" y="42186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9404" y="202664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7397" y="31052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66" name="Google Shape;2263;p50"/>
          <p:cNvGrpSpPr/>
          <p:nvPr/>
        </p:nvGrpSpPr>
        <p:grpSpPr>
          <a:xfrm>
            <a:off x="7131020" y="2569891"/>
            <a:ext cx="1642353" cy="2115779"/>
            <a:chOff x="3403475" y="3383925"/>
            <a:chExt cx="1483375" cy="1645400"/>
          </a:xfrm>
        </p:grpSpPr>
        <p:sp>
          <p:nvSpPr>
            <p:cNvPr id="67" name="Google Shape;2264;p50"/>
            <p:cNvSpPr/>
            <p:nvPr/>
          </p:nvSpPr>
          <p:spPr>
            <a:xfrm>
              <a:off x="4179175" y="4237875"/>
              <a:ext cx="275925" cy="247625"/>
            </a:xfrm>
            <a:custGeom>
              <a:avLst/>
              <a:gdLst/>
              <a:ahLst/>
              <a:cxnLst/>
              <a:rect l="l" t="t" r="r" b="b"/>
              <a:pathLst>
                <a:path w="11037" h="9905" extrusionOk="0">
                  <a:moveTo>
                    <a:pt x="7430" y="0"/>
                  </a:moveTo>
                  <a:cubicBezTo>
                    <a:pt x="7419" y="21"/>
                    <a:pt x="7412" y="43"/>
                    <a:pt x="7402" y="63"/>
                  </a:cubicBezTo>
                  <a:cubicBezTo>
                    <a:pt x="6448" y="1985"/>
                    <a:pt x="3294" y="5223"/>
                    <a:pt x="3294" y="5223"/>
                  </a:cubicBezTo>
                  <a:cubicBezTo>
                    <a:pt x="3294" y="5223"/>
                    <a:pt x="1281" y="5964"/>
                    <a:pt x="1159" y="6485"/>
                  </a:cubicBezTo>
                  <a:cubicBezTo>
                    <a:pt x="1116" y="6669"/>
                    <a:pt x="1233" y="6729"/>
                    <a:pt x="1402" y="6729"/>
                  </a:cubicBezTo>
                  <a:cubicBezTo>
                    <a:pt x="1710" y="6729"/>
                    <a:pt x="2192" y="6530"/>
                    <a:pt x="2192" y="6530"/>
                  </a:cubicBezTo>
                  <a:lnTo>
                    <a:pt x="2192" y="6530"/>
                  </a:lnTo>
                  <a:cubicBezTo>
                    <a:pt x="2192" y="6530"/>
                    <a:pt x="0" y="8230"/>
                    <a:pt x="323" y="8500"/>
                  </a:cubicBezTo>
                  <a:cubicBezTo>
                    <a:pt x="352" y="8525"/>
                    <a:pt x="393" y="8536"/>
                    <a:pt x="443" y="8536"/>
                  </a:cubicBezTo>
                  <a:cubicBezTo>
                    <a:pt x="934" y="8536"/>
                    <a:pt x="2307" y="7430"/>
                    <a:pt x="2307" y="7430"/>
                  </a:cubicBezTo>
                  <a:lnTo>
                    <a:pt x="2307" y="7430"/>
                  </a:lnTo>
                  <a:cubicBezTo>
                    <a:pt x="2307" y="7430"/>
                    <a:pt x="443" y="9286"/>
                    <a:pt x="991" y="9515"/>
                  </a:cubicBezTo>
                  <a:cubicBezTo>
                    <a:pt x="1002" y="9519"/>
                    <a:pt x="1015" y="9521"/>
                    <a:pt x="1029" y="9521"/>
                  </a:cubicBezTo>
                  <a:cubicBezTo>
                    <a:pt x="1417" y="9521"/>
                    <a:pt x="2743" y="7926"/>
                    <a:pt x="2743" y="7925"/>
                  </a:cubicBezTo>
                  <a:lnTo>
                    <a:pt x="2743" y="7925"/>
                  </a:lnTo>
                  <a:cubicBezTo>
                    <a:pt x="2743" y="7926"/>
                    <a:pt x="1437" y="9721"/>
                    <a:pt x="1776" y="9871"/>
                  </a:cubicBezTo>
                  <a:cubicBezTo>
                    <a:pt x="1789" y="9877"/>
                    <a:pt x="1805" y="9880"/>
                    <a:pt x="1821" y="9880"/>
                  </a:cubicBezTo>
                  <a:cubicBezTo>
                    <a:pt x="2209" y="9880"/>
                    <a:pt x="3295" y="8257"/>
                    <a:pt x="3296" y="8257"/>
                  </a:cubicBezTo>
                  <a:lnTo>
                    <a:pt x="3296" y="8257"/>
                  </a:lnTo>
                  <a:cubicBezTo>
                    <a:pt x="3295" y="8257"/>
                    <a:pt x="2430" y="9768"/>
                    <a:pt x="2793" y="9898"/>
                  </a:cubicBezTo>
                  <a:cubicBezTo>
                    <a:pt x="2804" y="9902"/>
                    <a:pt x="2816" y="9904"/>
                    <a:pt x="2829" y="9904"/>
                  </a:cubicBezTo>
                  <a:cubicBezTo>
                    <a:pt x="3244" y="9904"/>
                    <a:pt x="4608" y="7917"/>
                    <a:pt x="5207" y="6937"/>
                  </a:cubicBezTo>
                  <a:cubicBezTo>
                    <a:pt x="5207" y="6937"/>
                    <a:pt x="9270" y="4310"/>
                    <a:pt x="10936" y="938"/>
                  </a:cubicBezTo>
                  <a:cubicBezTo>
                    <a:pt x="10972" y="864"/>
                    <a:pt x="11004" y="790"/>
                    <a:pt x="11036" y="716"/>
                  </a:cubicBezTo>
                  <a:cubicBezTo>
                    <a:pt x="9829" y="477"/>
                    <a:pt x="8622" y="253"/>
                    <a:pt x="7430" y="0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2265;p50"/>
            <p:cNvSpPr/>
            <p:nvPr/>
          </p:nvSpPr>
          <p:spPr>
            <a:xfrm>
              <a:off x="4744975" y="4323750"/>
              <a:ext cx="141875" cy="213900"/>
            </a:xfrm>
            <a:custGeom>
              <a:avLst/>
              <a:gdLst/>
              <a:ahLst/>
              <a:cxnLst/>
              <a:rect l="l" t="t" r="r" b="b"/>
              <a:pathLst>
                <a:path w="5675" h="8556" extrusionOk="0">
                  <a:moveTo>
                    <a:pt x="3065" y="1"/>
                  </a:moveTo>
                  <a:cubicBezTo>
                    <a:pt x="2076" y="582"/>
                    <a:pt x="957" y="1064"/>
                    <a:pt x="1" y="1615"/>
                  </a:cubicBezTo>
                  <a:cubicBezTo>
                    <a:pt x="796" y="3104"/>
                    <a:pt x="1435" y="4429"/>
                    <a:pt x="1435" y="4429"/>
                  </a:cubicBezTo>
                  <a:cubicBezTo>
                    <a:pt x="1435" y="4429"/>
                    <a:pt x="1202" y="6561"/>
                    <a:pt x="1614" y="6902"/>
                  </a:cubicBezTo>
                  <a:cubicBezTo>
                    <a:pt x="1664" y="6942"/>
                    <a:pt x="1709" y="6960"/>
                    <a:pt x="1749" y="6960"/>
                  </a:cubicBezTo>
                  <a:cubicBezTo>
                    <a:pt x="2047" y="6960"/>
                    <a:pt x="2115" y="5996"/>
                    <a:pt x="2115" y="5996"/>
                  </a:cubicBezTo>
                  <a:cubicBezTo>
                    <a:pt x="2115" y="5996"/>
                    <a:pt x="2629" y="8556"/>
                    <a:pt x="3011" y="8556"/>
                  </a:cubicBezTo>
                  <a:cubicBezTo>
                    <a:pt x="3023" y="8556"/>
                    <a:pt x="3034" y="8553"/>
                    <a:pt x="3046" y="8548"/>
                  </a:cubicBezTo>
                  <a:cubicBezTo>
                    <a:pt x="3431" y="8381"/>
                    <a:pt x="2970" y="6295"/>
                    <a:pt x="2970" y="6294"/>
                  </a:cubicBezTo>
                  <a:lnTo>
                    <a:pt x="2970" y="6294"/>
                  </a:lnTo>
                  <a:cubicBezTo>
                    <a:pt x="2970" y="6295"/>
                    <a:pt x="3686" y="8442"/>
                    <a:pt x="4149" y="8442"/>
                  </a:cubicBezTo>
                  <a:cubicBezTo>
                    <a:pt x="4185" y="8442"/>
                    <a:pt x="4219" y="8429"/>
                    <a:pt x="4252" y="8401"/>
                  </a:cubicBezTo>
                  <a:cubicBezTo>
                    <a:pt x="4508" y="8161"/>
                    <a:pt x="3610" y="6126"/>
                    <a:pt x="3609" y="6125"/>
                  </a:cubicBezTo>
                  <a:lnTo>
                    <a:pt x="3609" y="6125"/>
                  </a:lnTo>
                  <a:cubicBezTo>
                    <a:pt x="3610" y="6126"/>
                    <a:pt x="4521" y="7879"/>
                    <a:pt x="4865" y="7879"/>
                  </a:cubicBezTo>
                  <a:cubicBezTo>
                    <a:pt x="4886" y="7879"/>
                    <a:pt x="4904" y="7872"/>
                    <a:pt x="4920" y="7859"/>
                  </a:cubicBezTo>
                  <a:cubicBezTo>
                    <a:pt x="5205" y="7622"/>
                    <a:pt x="4152" y="5779"/>
                    <a:pt x="4151" y="5778"/>
                  </a:cubicBezTo>
                  <a:lnTo>
                    <a:pt x="4151" y="5778"/>
                  </a:lnTo>
                  <a:cubicBezTo>
                    <a:pt x="4152" y="5779"/>
                    <a:pt x="4962" y="6992"/>
                    <a:pt x="5313" y="6992"/>
                  </a:cubicBezTo>
                  <a:cubicBezTo>
                    <a:pt x="5345" y="6992"/>
                    <a:pt x="5374" y="6982"/>
                    <a:pt x="5397" y="6960"/>
                  </a:cubicBezTo>
                  <a:cubicBezTo>
                    <a:pt x="5675" y="6693"/>
                    <a:pt x="4450" y="4483"/>
                    <a:pt x="3820" y="3479"/>
                  </a:cubicBezTo>
                  <a:cubicBezTo>
                    <a:pt x="3820" y="3479"/>
                    <a:pt x="3643" y="1906"/>
                    <a:pt x="3065" y="1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2266;p50"/>
            <p:cNvSpPr/>
            <p:nvPr/>
          </p:nvSpPr>
          <p:spPr>
            <a:xfrm>
              <a:off x="4376575" y="4939950"/>
              <a:ext cx="48950" cy="42150"/>
            </a:xfrm>
            <a:custGeom>
              <a:avLst/>
              <a:gdLst/>
              <a:ahLst/>
              <a:cxnLst/>
              <a:rect l="l" t="t" r="r" b="b"/>
              <a:pathLst>
                <a:path w="1958" h="1686" extrusionOk="0">
                  <a:moveTo>
                    <a:pt x="1686" y="1"/>
                  </a:moveTo>
                  <a:cubicBezTo>
                    <a:pt x="874" y="415"/>
                    <a:pt x="0" y="951"/>
                    <a:pt x="20" y="1338"/>
                  </a:cubicBezTo>
                  <a:cubicBezTo>
                    <a:pt x="33" y="1603"/>
                    <a:pt x="643" y="1686"/>
                    <a:pt x="1406" y="1686"/>
                  </a:cubicBezTo>
                  <a:cubicBezTo>
                    <a:pt x="1569" y="1686"/>
                    <a:pt x="1739" y="1682"/>
                    <a:pt x="1911" y="1676"/>
                  </a:cubicBezTo>
                  <a:cubicBezTo>
                    <a:pt x="1958" y="1076"/>
                    <a:pt x="1920" y="490"/>
                    <a:pt x="1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2267;p50"/>
            <p:cNvSpPr/>
            <p:nvPr/>
          </p:nvSpPr>
          <p:spPr>
            <a:xfrm>
              <a:off x="4418700" y="4796075"/>
              <a:ext cx="123725" cy="185750"/>
            </a:xfrm>
            <a:custGeom>
              <a:avLst/>
              <a:gdLst/>
              <a:ahLst/>
              <a:cxnLst/>
              <a:rect l="l" t="t" r="r" b="b"/>
              <a:pathLst>
                <a:path w="4949" h="7430" extrusionOk="0">
                  <a:moveTo>
                    <a:pt x="4949" y="0"/>
                  </a:moveTo>
                  <a:lnTo>
                    <a:pt x="4949" y="0"/>
                  </a:lnTo>
                  <a:cubicBezTo>
                    <a:pt x="4766" y="15"/>
                    <a:pt x="4584" y="30"/>
                    <a:pt x="4399" y="45"/>
                  </a:cubicBezTo>
                  <a:cubicBezTo>
                    <a:pt x="3329" y="126"/>
                    <a:pt x="1675" y="198"/>
                    <a:pt x="601" y="228"/>
                  </a:cubicBezTo>
                  <a:cubicBezTo>
                    <a:pt x="907" y="2141"/>
                    <a:pt x="1133" y="4006"/>
                    <a:pt x="1358" y="5131"/>
                  </a:cubicBezTo>
                  <a:cubicBezTo>
                    <a:pt x="1358" y="5131"/>
                    <a:pt x="702" y="5398"/>
                    <a:pt x="0" y="5756"/>
                  </a:cubicBezTo>
                  <a:cubicBezTo>
                    <a:pt x="235" y="6245"/>
                    <a:pt x="272" y="6830"/>
                    <a:pt x="226" y="7430"/>
                  </a:cubicBezTo>
                  <a:cubicBezTo>
                    <a:pt x="1430" y="7383"/>
                    <a:pt x="2767" y="7196"/>
                    <a:pt x="2767" y="7196"/>
                  </a:cubicBezTo>
                  <a:cubicBezTo>
                    <a:pt x="2767" y="7196"/>
                    <a:pt x="3115" y="7259"/>
                    <a:pt x="3541" y="7259"/>
                  </a:cubicBezTo>
                  <a:cubicBezTo>
                    <a:pt x="3557" y="7259"/>
                    <a:pt x="3573" y="7259"/>
                    <a:pt x="3590" y="7259"/>
                  </a:cubicBezTo>
                  <a:cubicBezTo>
                    <a:pt x="3600" y="6538"/>
                    <a:pt x="4067" y="5854"/>
                    <a:pt x="4802" y="5302"/>
                  </a:cubicBezTo>
                  <a:lnTo>
                    <a:pt x="4897" y="5302"/>
                  </a:lnTo>
                  <a:cubicBezTo>
                    <a:pt x="4904" y="4762"/>
                    <a:pt x="4925" y="2767"/>
                    <a:pt x="4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2268;p50"/>
            <p:cNvSpPr/>
            <p:nvPr/>
          </p:nvSpPr>
          <p:spPr>
            <a:xfrm>
              <a:off x="4508450" y="4928625"/>
              <a:ext cx="49475" cy="48925"/>
            </a:xfrm>
            <a:custGeom>
              <a:avLst/>
              <a:gdLst/>
              <a:ahLst/>
              <a:cxnLst/>
              <a:rect l="l" t="t" r="r" b="b"/>
              <a:pathLst>
                <a:path w="1979" h="1957" extrusionOk="0">
                  <a:moveTo>
                    <a:pt x="1212" y="0"/>
                  </a:moveTo>
                  <a:cubicBezTo>
                    <a:pt x="477" y="551"/>
                    <a:pt x="10" y="1236"/>
                    <a:pt x="0" y="1957"/>
                  </a:cubicBezTo>
                  <a:cubicBezTo>
                    <a:pt x="854" y="1946"/>
                    <a:pt x="1978" y="1671"/>
                    <a:pt x="1306" y="152"/>
                  </a:cubicBezTo>
                  <a:cubicBezTo>
                    <a:pt x="1306" y="152"/>
                    <a:pt x="1306" y="96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2269;p50"/>
            <p:cNvSpPr/>
            <p:nvPr/>
          </p:nvSpPr>
          <p:spPr>
            <a:xfrm>
              <a:off x="4712075" y="4936125"/>
              <a:ext cx="50275" cy="52275"/>
            </a:xfrm>
            <a:custGeom>
              <a:avLst/>
              <a:gdLst/>
              <a:ahLst/>
              <a:cxnLst/>
              <a:rect l="l" t="t" r="r" b="b"/>
              <a:pathLst>
                <a:path w="2011" h="2091" extrusionOk="0">
                  <a:moveTo>
                    <a:pt x="951" y="1"/>
                  </a:moveTo>
                  <a:cubicBezTo>
                    <a:pt x="470" y="777"/>
                    <a:pt x="1" y="1688"/>
                    <a:pt x="217" y="2008"/>
                  </a:cubicBezTo>
                  <a:cubicBezTo>
                    <a:pt x="256" y="2065"/>
                    <a:pt x="323" y="2091"/>
                    <a:pt x="412" y="2091"/>
                  </a:cubicBezTo>
                  <a:cubicBezTo>
                    <a:pt x="739" y="2091"/>
                    <a:pt x="1366" y="1742"/>
                    <a:pt x="2010" y="1317"/>
                  </a:cubicBezTo>
                  <a:cubicBezTo>
                    <a:pt x="1740" y="780"/>
                    <a:pt x="1405" y="298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2270;p50"/>
            <p:cNvSpPr/>
            <p:nvPr/>
          </p:nvSpPr>
          <p:spPr>
            <a:xfrm>
              <a:off x="4677075" y="4749000"/>
              <a:ext cx="157600" cy="220025"/>
            </a:xfrm>
            <a:custGeom>
              <a:avLst/>
              <a:gdLst/>
              <a:ahLst/>
              <a:cxnLst/>
              <a:rect l="l" t="t" r="r" b="b"/>
              <a:pathLst>
                <a:path w="6304" h="8801" extrusionOk="0">
                  <a:moveTo>
                    <a:pt x="3601" y="0"/>
                  </a:moveTo>
                  <a:cubicBezTo>
                    <a:pt x="3452" y="107"/>
                    <a:pt x="3303" y="215"/>
                    <a:pt x="3153" y="322"/>
                  </a:cubicBezTo>
                  <a:cubicBezTo>
                    <a:pt x="2279" y="948"/>
                    <a:pt x="902" y="1865"/>
                    <a:pt x="1" y="2447"/>
                  </a:cubicBezTo>
                  <a:cubicBezTo>
                    <a:pt x="1254" y="3925"/>
                    <a:pt x="2411" y="5403"/>
                    <a:pt x="3188" y="6249"/>
                  </a:cubicBezTo>
                  <a:cubicBezTo>
                    <a:pt x="3188" y="6249"/>
                    <a:pt x="2765" y="6817"/>
                    <a:pt x="2350" y="7486"/>
                  </a:cubicBezTo>
                  <a:cubicBezTo>
                    <a:pt x="2805" y="7783"/>
                    <a:pt x="3140" y="8265"/>
                    <a:pt x="3410" y="8801"/>
                  </a:cubicBezTo>
                  <a:cubicBezTo>
                    <a:pt x="4416" y="8136"/>
                    <a:pt x="5462" y="7283"/>
                    <a:pt x="5462" y="7283"/>
                  </a:cubicBezTo>
                  <a:cubicBezTo>
                    <a:pt x="5462" y="7283"/>
                    <a:pt x="5817" y="7148"/>
                    <a:pt x="6198" y="6910"/>
                  </a:cubicBezTo>
                  <a:cubicBezTo>
                    <a:pt x="5835" y="6291"/>
                    <a:pt x="5880" y="5464"/>
                    <a:pt x="6223" y="4612"/>
                  </a:cubicBezTo>
                  <a:cubicBezTo>
                    <a:pt x="6248" y="4597"/>
                    <a:pt x="6276" y="4579"/>
                    <a:pt x="6304" y="4562"/>
                  </a:cubicBezTo>
                  <a:cubicBezTo>
                    <a:pt x="6029" y="4097"/>
                    <a:pt x="5013" y="2380"/>
                    <a:pt x="3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2271;p50"/>
            <p:cNvSpPr/>
            <p:nvPr/>
          </p:nvSpPr>
          <p:spPr>
            <a:xfrm>
              <a:off x="4822950" y="4863025"/>
              <a:ext cx="47725" cy="58750"/>
            </a:xfrm>
            <a:custGeom>
              <a:avLst/>
              <a:gdLst/>
              <a:ahLst/>
              <a:cxnLst/>
              <a:rect l="l" t="t" r="r" b="b"/>
              <a:pathLst>
                <a:path w="1909" h="2350" extrusionOk="0">
                  <a:moveTo>
                    <a:pt x="470" y="0"/>
                  </a:moveTo>
                  <a:cubicBezTo>
                    <a:pt x="440" y="18"/>
                    <a:pt x="413" y="35"/>
                    <a:pt x="388" y="49"/>
                  </a:cubicBezTo>
                  <a:cubicBezTo>
                    <a:pt x="45" y="902"/>
                    <a:pt x="0" y="1728"/>
                    <a:pt x="364" y="2349"/>
                  </a:cubicBezTo>
                  <a:cubicBezTo>
                    <a:pt x="1089" y="1901"/>
                    <a:pt x="1908" y="1080"/>
                    <a:pt x="545" y="131"/>
                  </a:cubicBezTo>
                  <a:cubicBezTo>
                    <a:pt x="545" y="131"/>
                    <a:pt x="517" y="83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272;p50"/>
            <p:cNvSpPr/>
            <p:nvPr/>
          </p:nvSpPr>
          <p:spPr>
            <a:xfrm>
              <a:off x="4343000" y="4143700"/>
              <a:ext cx="432250" cy="94450"/>
            </a:xfrm>
            <a:custGeom>
              <a:avLst/>
              <a:gdLst/>
              <a:ahLst/>
              <a:cxnLst/>
              <a:rect l="l" t="t" r="r" b="b"/>
              <a:pathLst>
                <a:path w="17290" h="3778" extrusionOk="0">
                  <a:moveTo>
                    <a:pt x="16068" y="0"/>
                  </a:moveTo>
                  <a:cubicBezTo>
                    <a:pt x="13133" y="977"/>
                    <a:pt x="10277" y="1323"/>
                    <a:pt x="7704" y="1323"/>
                  </a:cubicBezTo>
                  <a:cubicBezTo>
                    <a:pt x="5037" y="1323"/>
                    <a:pt x="2673" y="951"/>
                    <a:pt x="839" y="524"/>
                  </a:cubicBezTo>
                  <a:cubicBezTo>
                    <a:pt x="439" y="1364"/>
                    <a:pt x="198" y="2159"/>
                    <a:pt x="48" y="2802"/>
                  </a:cubicBezTo>
                  <a:cubicBezTo>
                    <a:pt x="33" y="2862"/>
                    <a:pt x="16" y="2924"/>
                    <a:pt x="0" y="2985"/>
                  </a:cubicBezTo>
                  <a:cubicBezTo>
                    <a:pt x="1830" y="3409"/>
                    <a:pt x="4185" y="3777"/>
                    <a:pt x="6840" y="3777"/>
                  </a:cubicBezTo>
                  <a:cubicBezTo>
                    <a:pt x="10020" y="3777"/>
                    <a:pt x="13630" y="3249"/>
                    <a:pt x="17289" y="1654"/>
                  </a:cubicBezTo>
                  <a:cubicBezTo>
                    <a:pt x="16932" y="1097"/>
                    <a:pt x="16524" y="542"/>
                    <a:pt x="16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2273;p50"/>
            <p:cNvSpPr/>
            <p:nvPr/>
          </p:nvSpPr>
          <p:spPr>
            <a:xfrm>
              <a:off x="4295125" y="4230975"/>
              <a:ext cx="522825" cy="111775"/>
            </a:xfrm>
            <a:custGeom>
              <a:avLst/>
              <a:gdLst/>
              <a:ahLst/>
              <a:cxnLst/>
              <a:rect l="l" t="t" r="r" b="b"/>
              <a:pathLst>
                <a:path w="20913" h="4471" extrusionOk="0">
                  <a:moveTo>
                    <a:pt x="20226" y="0"/>
                  </a:moveTo>
                  <a:cubicBezTo>
                    <a:pt x="16221" y="1964"/>
                    <a:pt x="12230" y="2596"/>
                    <a:pt x="8755" y="2596"/>
                  </a:cubicBezTo>
                  <a:cubicBezTo>
                    <a:pt x="5666" y="2596"/>
                    <a:pt x="2984" y="2097"/>
                    <a:pt x="1061" y="1592"/>
                  </a:cubicBezTo>
                  <a:cubicBezTo>
                    <a:pt x="857" y="1945"/>
                    <a:pt x="628" y="2283"/>
                    <a:pt x="367" y="2601"/>
                  </a:cubicBezTo>
                  <a:cubicBezTo>
                    <a:pt x="240" y="2756"/>
                    <a:pt x="118" y="2927"/>
                    <a:pt x="1" y="3101"/>
                  </a:cubicBezTo>
                  <a:cubicBezTo>
                    <a:pt x="1905" y="3697"/>
                    <a:pt x="5122" y="4471"/>
                    <a:pt x="8971" y="4471"/>
                  </a:cubicBezTo>
                  <a:cubicBezTo>
                    <a:pt x="12582" y="4471"/>
                    <a:pt x="16750" y="3789"/>
                    <a:pt x="20912" y="1639"/>
                  </a:cubicBezTo>
                  <a:cubicBezTo>
                    <a:pt x="20718" y="1108"/>
                    <a:pt x="20492" y="559"/>
                    <a:pt x="20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2274;p50"/>
            <p:cNvSpPr/>
            <p:nvPr/>
          </p:nvSpPr>
          <p:spPr>
            <a:xfrm>
              <a:off x="4321650" y="4185050"/>
              <a:ext cx="479150" cy="110825"/>
            </a:xfrm>
            <a:custGeom>
              <a:avLst/>
              <a:gdLst/>
              <a:ahLst/>
              <a:cxnLst/>
              <a:rect l="l" t="t" r="r" b="b"/>
              <a:pathLst>
                <a:path w="19166" h="4433" extrusionOk="0">
                  <a:moveTo>
                    <a:pt x="18144" y="0"/>
                  </a:moveTo>
                  <a:cubicBezTo>
                    <a:pt x="14485" y="1594"/>
                    <a:pt x="10875" y="2123"/>
                    <a:pt x="7696" y="2123"/>
                  </a:cubicBezTo>
                  <a:cubicBezTo>
                    <a:pt x="5040" y="2123"/>
                    <a:pt x="2685" y="1754"/>
                    <a:pt x="854" y="1330"/>
                  </a:cubicBezTo>
                  <a:cubicBezTo>
                    <a:pt x="664" y="2067"/>
                    <a:pt x="379" y="2774"/>
                    <a:pt x="0" y="3428"/>
                  </a:cubicBezTo>
                  <a:cubicBezTo>
                    <a:pt x="1924" y="3934"/>
                    <a:pt x="4606" y="4433"/>
                    <a:pt x="7696" y="4433"/>
                  </a:cubicBezTo>
                  <a:cubicBezTo>
                    <a:pt x="11171" y="4433"/>
                    <a:pt x="15160" y="3801"/>
                    <a:pt x="19165" y="1837"/>
                  </a:cubicBezTo>
                  <a:cubicBezTo>
                    <a:pt x="18875" y="1231"/>
                    <a:pt x="18537" y="615"/>
                    <a:pt x="18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275;p50"/>
            <p:cNvSpPr/>
            <p:nvPr/>
          </p:nvSpPr>
          <p:spPr>
            <a:xfrm>
              <a:off x="4372000" y="4514725"/>
              <a:ext cx="376150" cy="81800"/>
            </a:xfrm>
            <a:custGeom>
              <a:avLst/>
              <a:gdLst/>
              <a:ahLst/>
              <a:cxnLst/>
              <a:rect l="l" t="t" r="r" b="b"/>
              <a:pathLst>
                <a:path w="15046" h="3272" extrusionOk="0">
                  <a:moveTo>
                    <a:pt x="15030" y="0"/>
                  </a:moveTo>
                  <a:cubicBezTo>
                    <a:pt x="12257" y="866"/>
                    <a:pt x="9564" y="1178"/>
                    <a:pt x="7123" y="1178"/>
                  </a:cubicBezTo>
                  <a:cubicBezTo>
                    <a:pt x="4335" y="1178"/>
                    <a:pt x="1876" y="771"/>
                    <a:pt x="1" y="317"/>
                  </a:cubicBezTo>
                  <a:lnTo>
                    <a:pt x="1" y="317"/>
                  </a:lnTo>
                  <a:cubicBezTo>
                    <a:pt x="20" y="1029"/>
                    <a:pt x="61" y="1750"/>
                    <a:pt x="115" y="2471"/>
                  </a:cubicBezTo>
                  <a:cubicBezTo>
                    <a:pt x="1956" y="2900"/>
                    <a:pt x="4319" y="3272"/>
                    <a:pt x="6983" y="3272"/>
                  </a:cubicBezTo>
                  <a:cubicBezTo>
                    <a:pt x="9465" y="3272"/>
                    <a:pt x="12207" y="2949"/>
                    <a:pt x="15029" y="2049"/>
                  </a:cubicBezTo>
                  <a:cubicBezTo>
                    <a:pt x="15040" y="1327"/>
                    <a:pt x="15045" y="630"/>
                    <a:pt x="15027" y="25"/>
                  </a:cubicBezTo>
                  <a:cubicBezTo>
                    <a:pt x="15028" y="17"/>
                    <a:pt x="15029" y="9"/>
                    <a:pt x="150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276;p50"/>
            <p:cNvSpPr/>
            <p:nvPr/>
          </p:nvSpPr>
          <p:spPr>
            <a:xfrm>
              <a:off x="4269350" y="4271900"/>
              <a:ext cx="563175" cy="122650"/>
            </a:xfrm>
            <a:custGeom>
              <a:avLst/>
              <a:gdLst/>
              <a:ahLst/>
              <a:cxnLst/>
              <a:rect l="l" t="t" r="r" b="b"/>
              <a:pathLst>
                <a:path w="22527" h="4906" extrusionOk="0">
                  <a:moveTo>
                    <a:pt x="21943" y="1"/>
                  </a:moveTo>
                  <a:cubicBezTo>
                    <a:pt x="17781" y="2151"/>
                    <a:pt x="13613" y="2833"/>
                    <a:pt x="10002" y="2833"/>
                  </a:cubicBezTo>
                  <a:cubicBezTo>
                    <a:pt x="6153" y="2833"/>
                    <a:pt x="2936" y="2059"/>
                    <a:pt x="1032" y="1463"/>
                  </a:cubicBezTo>
                  <a:cubicBezTo>
                    <a:pt x="666" y="2001"/>
                    <a:pt x="338" y="2601"/>
                    <a:pt x="1" y="3110"/>
                  </a:cubicBezTo>
                  <a:cubicBezTo>
                    <a:pt x="695" y="3370"/>
                    <a:pt x="1937" y="3790"/>
                    <a:pt x="3581" y="4159"/>
                  </a:cubicBezTo>
                  <a:cubicBezTo>
                    <a:pt x="3951" y="3857"/>
                    <a:pt x="4320" y="3532"/>
                    <a:pt x="4676" y="3188"/>
                  </a:cubicBezTo>
                  <a:lnTo>
                    <a:pt x="4676" y="3188"/>
                  </a:lnTo>
                  <a:cubicBezTo>
                    <a:pt x="4608" y="3541"/>
                    <a:pt x="4540" y="3931"/>
                    <a:pt x="4474" y="4345"/>
                  </a:cubicBezTo>
                  <a:cubicBezTo>
                    <a:pt x="6111" y="4663"/>
                    <a:pt x="8064" y="4905"/>
                    <a:pt x="10215" y="4905"/>
                  </a:cubicBezTo>
                  <a:cubicBezTo>
                    <a:pt x="13934" y="4905"/>
                    <a:pt x="18242" y="4182"/>
                    <a:pt x="22527" y="1877"/>
                  </a:cubicBezTo>
                  <a:cubicBezTo>
                    <a:pt x="22376" y="1295"/>
                    <a:pt x="22186" y="662"/>
                    <a:pt x="21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277;p50"/>
            <p:cNvSpPr/>
            <p:nvPr/>
          </p:nvSpPr>
          <p:spPr>
            <a:xfrm>
              <a:off x="4755275" y="4356375"/>
              <a:ext cx="93950" cy="80475"/>
            </a:xfrm>
            <a:custGeom>
              <a:avLst/>
              <a:gdLst/>
              <a:ahLst/>
              <a:cxnLst/>
              <a:rect l="l" t="t" r="r" b="b"/>
              <a:pathLst>
                <a:path w="3758" h="3219" extrusionOk="0">
                  <a:moveTo>
                    <a:pt x="3422" y="0"/>
                  </a:moveTo>
                  <a:cubicBezTo>
                    <a:pt x="2282" y="650"/>
                    <a:pt x="1137" y="1188"/>
                    <a:pt x="0" y="1624"/>
                  </a:cubicBezTo>
                  <a:cubicBezTo>
                    <a:pt x="324" y="2223"/>
                    <a:pt x="659" y="2761"/>
                    <a:pt x="995" y="3145"/>
                  </a:cubicBezTo>
                  <a:cubicBezTo>
                    <a:pt x="1095" y="3196"/>
                    <a:pt x="1222" y="3219"/>
                    <a:pt x="1366" y="3219"/>
                  </a:cubicBezTo>
                  <a:cubicBezTo>
                    <a:pt x="2207" y="3219"/>
                    <a:pt x="3631" y="2436"/>
                    <a:pt x="3758" y="1912"/>
                  </a:cubicBezTo>
                  <a:cubicBezTo>
                    <a:pt x="3685" y="1815"/>
                    <a:pt x="3627" y="1091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278;p50"/>
            <p:cNvSpPr/>
            <p:nvPr/>
          </p:nvSpPr>
          <p:spPr>
            <a:xfrm>
              <a:off x="4258375" y="4349625"/>
              <a:ext cx="100475" cy="57225"/>
            </a:xfrm>
            <a:custGeom>
              <a:avLst/>
              <a:gdLst/>
              <a:ahLst/>
              <a:cxnLst/>
              <a:rect l="l" t="t" r="r" b="b"/>
              <a:pathLst>
                <a:path w="4019" h="2289" extrusionOk="0">
                  <a:moveTo>
                    <a:pt x="438" y="1"/>
                  </a:moveTo>
                  <a:cubicBezTo>
                    <a:pt x="296" y="220"/>
                    <a:pt x="151" y="422"/>
                    <a:pt x="0" y="593"/>
                  </a:cubicBezTo>
                  <a:cubicBezTo>
                    <a:pt x="732" y="1457"/>
                    <a:pt x="1629" y="2288"/>
                    <a:pt x="2246" y="2288"/>
                  </a:cubicBezTo>
                  <a:cubicBezTo>
                    <a:pt x="2258" y="2288"/>
                    <a:pt x="2270" y="2288"/>
                    <a:pt x="2282" y="2287"/>
                  </a:cubicBezTo>
                  <a:cubicBezTo>
                    <a:pt x="2830" y="1953"/>
                    <a:pt x="3426" y="1532"/>
                    <a:pt x="4018" y="1050"/>
                  </a:cubicBezTo>
                  <a:cubicBezTo>
                    <a:pt x="2376" y="681"/>
                    <a:pt x="1132" y="261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279;p50"/>
            <p:cNvSpPr/>
            <p:nvPr/>
          </p:nvSpPr>
          <p:spPr>
            <a:xfrm>
              <a:off x="4363950" y="4101425"/>
              <a:ext cx="380775" cy="75375"/>
            </a:xfrm>
            <a:custGeom>
              <a:avLst/>
              <a:gdLst/>
              <a:ahLst/>
              <a:cxnLst/>
              <a:rect l="l" t="t" r="r" b="b"/>
              <a:pathLst>
                <a:path w="15231" h="3015" extrusionOk="0">
                  <a:moveTo>
                    <a:pt x="13351" y="1"/>
                  </a:moveTo>
                  <a:cubicBezTo>
                    <a:pt x="11060" y="737"/>
                    <a:pt x="8834" y="999"/>
                    <a:pt x="6823" y="999"/>
                  </a:cubicBezTo>
                  <a:cubicBezTo>
                    <a:pt x="4653" y="999"/>
                    <a:pt x="2733" y="693"/>
                    <a:pt x="1250" y="345"/>
                  </a:cubicBezTo>
                  <a:cubicBezTo>
                    <a:pt x="1030" y="554"/>
                    <a:pt x="826" y="787"/>
                    <a:pt x="651" y="1053"/>
                  </a:cubicBezTo>
                  <a:cubicBezTo>
                    <a:pt x="395" y="1443"/>
                    <a:pt x="183" y="1834"/>
                    <a:pt x="0" y="2215"/>
                  </a:cubicBezTo>
                  <a:cubicBezTo>
                    <a:pt x="1835" y="2642"/>
                    <a:pt x="4199" y="3014"/>
                    <a:pt x="6867" y="3014"/>
                  </a:cubicBezTo>
                  <a:cubicBezTo>
                    <a:pt x="9440" y="3014"/>
                    <a:pt x="12296" y="2668"/>
                    <a:pt x="15230" y="1691"/>
                  </a:cubicBezTo>
                  <a:cubicBezTo>
                    <a:pt x="15055" y="1484"/>
                    <a:pt x="14877" y="1278"/>
                    <a:pt x="14686" y="1074"/>
                  </a:cubicBezTo>
                  <a:cubicBezTo>
                    <a:pt x="14276" y="624"/>
                    <a:pt x="13816" y="271"/>
                    <a:pt x="13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280;p50"/>
            <p:cNvSpPr/>
            <p:nvPr/>
          </p:nvSpPr>
          <p:spPr>
            <a:xfrm>
              <a:off x="4684075" y="4806450"/>
              <a:ext cx="153725" cy="87700"/>
            </a:xfrm>
            <a:custGeom>
              <a:avLst/>
              <a:gdLst/>
              <a:ahLst/>
              <a:cxnLst/>
              <a:rect l="l" t="t" r="r" b="b"/>
              <a:pathLst>
                <a:path w="6149" h="3508" extrusionOk="0">
                  <a:moveTo>
                    <a:pt x="5243" y="1"/>
                  </a:moveTo>
                  <a:cubicBezTo>
                    <a:pt x="3475" y="834"/>
                    <a:pt x="1715" y="1411"/>
                    <a:pt x="0" y="1793"/>
                  </a:cubicBezTo>
                  <a:cubicBezTo>
                    <a:pt x="799" y="2809"/>
                    <a:pt x="1383" y="3508"/>
                    <a:pt x="1383" y="3508"/>
                  </a:cubicBezTo>
                  <a:cubicBezTo>
                    <a:pt x="1383" y="3508"/>
                    <a:pt x="4501" y="2807"/>
                    <a:pt x="6149" y="1414"/>
                  </a:cubicBezTo>
                  <a:cubicBezTo>
                    <a:pt x="6149" y="1414"/>
                    <a:pt x="5762" y="834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281;p50"/>
            <p:cNvSpPr/>
            <p:nvPr/>
          </p:nvSpPr>
          <p:spPr>
            <a:xfrm>
              <a:off x="4375075" y="4318800"/>
              <a:ext cx="465775" cy="121600"/>
            </a:xfrm>
            <a:custGeom>
              <a:avLst/>
              <a:gdLst/>
              <a:ahLst/>
              <a:cxnLst/>
              <a:rect l="l" t="t" r="r" b="b"/>
              <a:pathLst>
                <a:path w="18631" h="4864" extrusionOk="0">
                  <a:moveTo>
                    <a:pt x="18298" y="1"/>
                  </a:moveTo>
                  <a:cubicBezTo>
                    <a:pt x="14013" y="2306"/>
                    <a:pt x="9705" y="3029"/>
                    <a:pt x="5986" y="3029"/>
                  </a:cubicBezTo>
                  <a:cubicBezTo>
                    <a:pt x="3835" y="3029"/>
                    <a:pt x="1881" y="2787"/>
                    <a:pt x="244" y="2469"/>
                  </a:cubicBezTo>
                  <a:cubicBezTo>
                    <a:pt x="151" y="3046"/>
                    <a:pt x="67" y="3677"/>
                    <a:pt x="0" y="4350"/>
                  </a:cubicBezTo>
                  <a:cubicBezTo>
                    <a:pt x="1526" y="4633"/>
                    <a:pt x="3427" y="4863"/>
                    <a:pt x="5560" y="4863"/>
                  </a:cubicBezTo>
                  <a:cubicBezTo>
                    <a:pt x="8414" y="4863"/>
                    <a:pt x="11685" y="4450"/>
                    <a:pt x="15029" y="3195"/>
                  </a:cubicBezTo>
                  <a:cubicBezTo>
                    <a:pt x="15017" y="3032"/>
                    <a:pt x="15002" y="2868"/>
                    <a:pt x="14986" y="2710"/>
                  </a:cubicBezTo>
                  <a:lnTo>
                    <a:pt x="14986" y="2710"/>
                  </a:lnTo>
                  <a:cubicBezTo>
                    <a:pt x="15059" y="2852"/>
                    <a:pt x="15133" y="2992"/>
                    <a:pt x="15208" y="3127"/>
                  </a:cubicBezTo>
                  <a:cubicBezTo>
                    <a:pt x="16345" y="2691"/>
                    <a:pt x="17490" y="2153"/>
                    <a:pt x="18630" y="1503"/>
                  </a:cubicBezTo>
                  <a:cubicBezTo>
                    <a:pt x="18547" y="1058"/>
                    <a:pt x="18440" y="552"/>
                    <a:pt x="18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282;p50"/>
            <p:cNvSpPr/>
            <p:nvPr/>
          </p:nvSpPr>
          <p:spPr>
            <a:xfrm>
              <a:off x="4395200" y="4071700"/>
              <a:ext cx="302525" cy="54750"/>
            </a:xfrm>
            <a:custGeom>
              <a:avLst/>
              <a:gdLst/>
              <a:ahLst/>
              <a:cxnLst/>
              <a:rect l="l" t="t" r="r" b="b"/>
              <a:pathLst>
                <a:path w="12101" h="2190" extrusionOk="0">
                  <a:moveTo>
                    <a:pt x="3392" y="0"/>
                  </a:moveTo>
                  <a:cubicBezTo>
                    <a:pt x="2669" y="104"/>
                    <a:pt x="1110" y="481"/>
                    <a:pt x="0" y="1536"/>
                  </a:cubicBezTo>
                  <a:cubicBezTo>
                    <a:pt x="1483" y="1883"/>
                    <a:pt x="3403" y="2189"/>
                    <a:pt x="5573" y="2189"/>
                  </a:cubicBezTo>
                  <a:cubicBezTo>
                    <a:pt x="7584" y="2189"/>
                    <a:pt x="9810" y="1927"/>
                    <a:pt x="12101" y="1191"/>
                  </a:cubicBezTo>
                  <a:cubicBezTo>
                    <a:pt x="11201" y="668"/>
                    <a:pt x="10284" y="456"/>
                    <a:pt x="9675" y="456"/>
                  </a:cubicBezTo>
                  <a:cubicBezTo>
                    <a:pt x="9607" y="456"/>
                    <a:pt x="9542" y="459"/>
                    <a:pt x="9482" y="464"/>
                  </a:cubicBezTo>
                  <a:cubicBezTo>
                    <a:pt x="9240" y="427"/>
                    <a:pt x="8963" y="414"/>
                    <a:pt x="8698" y="414"/>
                  </a:cubicBezTo>
                  <a:cubicBezTo>
                    <a:pt x="8121" y="414"/>
                    <a:pt x="7598" y="475"/>
                    <a:pt x="7598" y="475"/>
                  </a:cubicBezTo>
                  <a:cubicBezTo>
                    <a:pt x="6435" y="1568"/>
                    <a:pt x="5550" y="1920"/>
                    <a:pt x="4892" y="1920"/>
                  </a:cubicBezTo>
                  <a:cubicBezTo>
                    <a:pt x="4231" y="1920"/>
                    <a:pt x="3799" y="1564"/>
                    <a:pt x="3546" y="1246"/>
                  </a:cubicBezTo>
                  <a:cubicBezTo>
                    <a:pt x="3523" y="801"/>
                    <a:pt x="3473" y="380"/>
                    <a:pt x="3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283;p50"/>
            <p:cNvSpPr/>
            <p:nvPr/>
          </p:nvSpPr>
          <p:spPr>
            <a:xfrm>
              <a:off x="4372150" y="4398650"/>
              <a:ext cx="381125" cy="93225"/>
            </a:xfrm>
            <a:custGeom>
              <a:avLst/>
              <a:gdLst/>
              <a:ahLst/>
              <a:cxnLst/>
              <a:rect l="l" t="t" r="r" b="b"/>
              <a:pathLst>
                <a:path w="15245" h="3729" extrusionOk="0">
                  <a:moveTo>
                    <a:pt x="15146" y="1"/>
                  </a:moveTo>
                  <a:cubicBezTo>
                    <a:pt x="11800" y="1257"/>
                    <a:pt x="8528" y="1670"/>
                    <a:pt x="5673" y="1670"/>
                  </a:cubicBezTo>
                  <a:cubicBezTo>
                    <a:pt x="3541" y="1670"/>
                    <a:pt x="1641" y="1440"/>
                    <a:pt x="116" y="1158"/>
                  </a:cubicBezTo>
                  <a:cubicBezTo>
                    <a:pt x="63" y="1692"/>
                    <a:pt x="23" y="2253"/>
                    <a:pt x="1" y="2834"/>
                  </a:cubicBezTo>
                  <a:cubicBezTo>
                    <a:pt x="1892" y="3301"/>
                    <a:pt x="4404" y="3728"/>
                    <a:pt x="7261" y="3728"/>
                  </a:cubicBezTo>
                  <a:cubicBezTo>
                    <a:pt x="9717" y="3728"/>
                    <a:pt x="12428" y="3413"/>
                    <a:pt x="15220" y="2535"/>
                  </a:cubicBezTo>
                  <a:cubicBezTo>
                    <a:pt x="15244" y="1679"/>
                    <a:pt x="15212" y="821"/>
                    <a:pt x="1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2284;p50"/>
            <p:cNvSpPr/>
            <p:nvPr/>
          </p:nvSpPr>
          <p:spPr>
            <a:xfrm>
              <a:off x="4380025" y="4630800"/>
              <a:ext cx="169300" cy="70350"/>
            </a:xfrm>
            <a:custGeom>
              <a:avLst/>
              <a:gdLst/>
              <a:ahLst/>
              <a:cxnLst/>
              <a:rect l="l" t="t" r="r" b="b"/>
              <a:pathLst>
                <a:path w="6772" h="2814" extrusionOk="0">
                  <a:moveTo>
                    <a:pt x="1" y="0"/>
                  </a:moveTo>
                  <a:lnTo>
                    <a:pt x="1" y="0"/>
                  </a:lnTo>
                  <a:cubicBezTo>
                    <a:pt x="88" y="757"/>
                    <a:pt x="185" y="1491"/>
                    <a:pt x="289" y="2186"/>
                  </a:cubicBezTo>
                  <a:cubicBezTo>
                    <a:pt x="1999" y="2537"/>
                    <a:pt x="4074" y="2813"/>
                    <a:pt x="6374" y="2813"/>
                  </a:cubicBezTo>
                  <a:cubicBezTo>
                    <a:pt x="6472" y="2813"/>
                    <a:pt x="6570" y="2813"/>
                    <a:pt x="6669" y="2812"/>
                  </a:cubicBezTo>
                  <a:cubicBezTo>
                    <a:pt x="6698" y="2144"/>
                    <a:pt x="6737" y="1386"/>
                    <a:pt x="6771" y="720"/>
                  </a:cubicBezTo>
                  <a:lnTo>
                    <a:pt x="6771" y="720"/>
                  </a:lnTo>
                  <a:cubicBezTo>
                    <a:pt x="6684" y="720"/>
                    <a:pt x="6597" y="721"/>
                    <a:pt x="6510" y="721"/>
                  </a:cubicBezTo>
                  <a:cubicBezTo>
                    <a:pt x="4016" y="721"/>
                    <a:pt x="1785" y="39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2285;p50"/>
            <p:cNvSpPr/>
            <p:nvPr/>
          </p:nvSpPr>
          <p:spPr>
            <a:xfrm>
              <a:off x="4396850" y="4743250"/>
              <a:ext cx="152375" cy="68250"/>
            </a:xfrm>
            <a:custGeom>
              <a:avLst/>
              <a:gdLst/>
              <a:ahLst/>
              <a:cxnLst/>
              <a:rect l="l" t="t" r="r" b="b"/>
              <a:pathLst>
                <a:path w="6095" h="2730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9"/>
                    <a:pt x="70" y="368"/>
                    <a:pt x="104" y="542"/>
                  </a:cubicBezTo>
                  <a:cubicBezTo>
                    <a:pt x="235" y="1204"/>
                    <a:pt x="355" y="1801"/>
                    <a:pt x="467" y="2342"/>
                  </a:cubicBezTo>
                  <a:cubicBezTo>
                    <a:pt x="1889" y="2571"/>
                    <a:pt x="3512" y="2730"/>
                    <a:pt x="5271" y="2730"/>
                  </a:cubicBezTo>
                  <a:cubicBezTo>
                    <a:pt x="5542" y="2730"/>
                    <a:pt x="5817" y="2726"/>
                    <a:pt x="6094" y="2718"/>
                  </a:cubicBezTo>
                  <a:cubicBezTo>
                    <a:pt x="6039" y="1927"/>
                    <a:pt x="5992" y="1156"/>
                    <a:pt x="5965" y="551"/>
                  </a:cubicBezTo>
                  <a:cubicBezTo>
                    <a:pt x="5876" y="552"/>
                    <a:pt x="5787" y="553"/>
                    <a:pt x="5699" y="553"/>
                  </a:cubicBezTo>
                  <a:cubicBezTo>
                    <a:pt x="3570" y="553"/>
                    <a:pt x="1633" y="3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2286;p50"/>
            <p:cNvSpPr/>
            <p:nvPr/>
          </p:nvSpPr>
          <p:spPr>
            <a:xfrm>
              <a:off x="4646250" y="4759675"/>
              <a:ext cx="168925" cy="91600"/>
            </a:xfrm>
            <a:custGeom>
              <a:avLst/>
              <a:gdLst/>
              <a:ahLst/>
              <a:cxnLst/>
              <a:rect l="l" t="t" r="r" b="b"/>
              <a:pathLst>
                <a:path w="6757" h="3664" extrusionOk="0">
                  <a:moveTo>
                    <a:pt x="5638" y="0"/>
                  </a:moveTo>
                  <a:cubicBezTo>
                    <a:pt x="3726" y="820"/>
                    <a:pt x="1828" y="1354"/>
                    <a:pt x="0" y="1673"/>
                  </a:cubicBezTo>
                  <a:cubicBezTo>
                    <a:pt x="529" y="2394"/>
                    <a:pt x="1056" y="3081"/>
                    <a:pt x="1513" y="3664"/>
                  </a:cubicBezTo>
                  <a:cubicBezTo>
                    <a:pt x="3226" y="3283"/>
                    <a:pt x="4988" y="2705"/>
                    <a:pt x="6756" y="1872"/>
                  </a:cubicBezTo>
                  <a:cubicBezTo>
                    <a:pt x="6416" y="1327"/>
                    <a:pt x="6020" y="673"/>
                    <a:pt x="5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2287;p50"/>
            <p:cNvSpPr/>
            <p:nvPr/>
          </p:nvSpPr>
          <p:spPr>
            <a:xfrm>
              <a:off x="4408525" y="4801775"/>
              <a:ext cx="144875" cy="65300"/>
            </a:xfrm>
            <a:custGeom>
              <a:avLst/>
              <a:gdLst/>
              <a:ahLst/>
              <a:cxnLst/>
              <a:rect l="l" t="t" r="r" b="b"/>
              <a:pathLst>
                <a:path w="5795" h="2612" extrusionOk="0">
                  <a:moveTo>
                    <a:pt x="1" y="0"/>
                  </a:moveTo>
                  <a:lnTo>
                    <a:pt x="1" y="0"/>
                  </a:lnTo>
                  <a:cubicBezTo>
                    <a:pt x="185" y="901"/>
                    <a:pt x="342" y="1641"/>
                    <a:pt x="473" y="2238"/>
                  </a:cubicBezTo>
                  <a:cubicBezTo>
                    <a:pt x="1872" y="2460"/>
                    <a:pt x="3453" y="2612"/>
                    <a:pt x="5157" y="2612"/>
                  </a:cubicBezTo>
                  <a:cubicBezTo>
                    <a:pt x="5367" y="2612"/>
                    <a:pt x="5580" y="2609"/>
                    <a:pt x="5794" y="2604"/>
                  </a:cubicBezTo>
                  <a:cubicBezTo>
                    <a:pt x="5741" y="1932"/>
                    <a:pt x="5681" y="1145"/>
                    <a:pt x="5628" y="376"/>
                  </a:cubicBezTo>
                  <a:cubicBezTo>
                    <a:pt x="5347" y="384"/>
                    <a:pt x="5068" y="388"/>
                    <a:pt x="4793" y="388"/>
                  </a:cubicBezTo>
                  <a:cubicBezTo>
                    <a:pt x="3038" y="388"/>
                    <a:pt x="1419" y="22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2288;p50"/>
            <p:cNvSpPr/>
            <p:nvPr/>
          </p:nvSpPr>
          <p:spPr>
            <a:xfrm>
              <a:off x="4420300" y="4857700"/>
              <a:ext cx="136700" cy="61200"/>
            </a:xfrm>
            <a:custGeom>
              <a:avLst/>
              <a:gdLst/>
              <a:ahLst/>
              <a:cxnLst/>
              <a:rect l="l" t="t" r="r" b="b"/>
              <a:pathLst>
                <a:path w="5468" h="2448" extrusionOk="0">
                  <a:moveTo>
                    <a:pt x="0" y="1"/>
                  </a:moveTo>
                  <a:cubicBezTo>
                    <a:pt x="339" y="1560"/>
                    <a:pt x="498" y="2152"/>
                    <a:pt x="498" y="2152"/>
                  </a:cubicBezTo>
                  <a:cubicBezTo>
                    <a:pt x="498" y="2152"/>
                    <a:pt x="1826" y="2447"/>
                    <a:pt x="3299" y="2447"/>
                  </a:cubicBezTo>
                  <a:cubicBezTo>
                    <a:pt x="4035" y="2447"/>
                    <a:pt x="4807" y="2373"/>
                    <a:pt x="5467" y="2152"/>
                  </a:cubicBezTo>
                  <a:cubicBezTo>
                    <a:pt x="5467" y="2152"/>
                    <a:pt x="5402" y="1395"/>
                    <a:pt x="5321" y="367"/>
                  </a:cubicBezTo>
                  <a:cubicBezTo>
                    <a:pt x="5108" y="372"/>
                    <a:pt x="4896" y="374"/>
                    <a:pt x="4687" y="374"/>
                  </a:cubicBezTo>
                  <a:cubicBezTo>
                    <a:pt x="2983" y="374"/>
                    <a:pt x="1402" y="22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2289;p50"/>
            <p:cNvSpPr/>
            <p:nvPr/>
          </p:nvSpPr>
          <p:spPr>
            <a:xfrm>
              <a:off x="4387250" y="4685425"/>
              <a:ext cx="159500" cy="71650"/>
            </a:xfrm>
            <a:custGeom>
              <a:avLst/>
              <a:gdLst/>
              <a:ahLst/>
              <a:cxnLst/>
              <a:rect l="l" t="t" r="r" b="b"/>
              <a:pathLst>
                <a:path w="6380" h="2866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840"/>
                    <a:pt x="256" y="1624"/>
                    <a:pt x="386" y="2315"/>
                  </a:cubicBezTo>
                  <a:cubicBezTo>
                    <a:pt x="2024" y="2628"/>
                    <a:pt x="3970" y="2865"/>
                    <a:pt x="6108" y="2865"/>
                  </a:cubicBezTo>
                  <a:cubicBezTo>
                    <a:pt x="6188" y="2865"/>
                    <a:pt x="6268" y="2865"/>
                    <a:pt x="6349" y="2864"/>
                  </a:cubicBezTo>
                  <a:cubicBezTo>
                    <a:pt x="6332" y="2465"/>
                    <a:pt x="6323" y="2137"/>
                    <a:pt x="6329" y="1926"/>
                  </a:cubicBezTo>
                  <a:cubicBezTo>
                    <a:pt x="6338" y="1608"/>
                    <a:pt x="6356" y="1146"/>
                    <a:pt x="6380" y="628"/>
                  </a:cubicBezTo>
                  <a:lnTo>
                    <a:pt x="6380" y="628"/>
                  </a:lnTo>
                  <a:cubicBezTo>
                    <a:pt x="6281" y="629"/>
                    <a:pt x="6183" y="629"/>
                    <a:pt x="6085" y="629"/>
                  </a:cubicBezTo>
                  <a:cubicBezTo>
                    <a:pt x="3785" y="629"/>
                    <a:pt x="1708" y="35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2290;p50"/>
            <p:cNvSpPr/>
            <p:nvPr/>
          </p:nvSpPr>
          <p:spPr>
            <a:xfrm>
              <a:off x="4371425" y="4462025"/>
              <a:ext cx="381200" cy="82150"/>
            </a:xfrm>
            <a:custGeom>
              <a:avLst/>
              <a:gdLst/>
              <a:ahLst/>
              <a:cxnLst/>
              <a:rect l="l" t="t" r="r" b="b"/>
              <a:pathLst>
                <a:path w="15248" h="3286" extrusionOk="0">
                  <a:moveTo>
                    <a:pt x="15248" y="1"/>
                  </a:moveTo>
                  <a:lnTo>
                    <a:pt x="15248" y="1"/>
                  </a:lnTo>
                  <a:cubicBezTo>
                    <a:pt x="12456" y="878"/>
                    <a:pt x="9745" y="1194"/>
                    <a:pt x="7289" y="1194"/>
                  </a:cubicBezTo>
                  <a:cubicBezTo>
                    <a:pt x="4432" y="1194"/>
                    <a:pt x="1920" y="767"/>
                    <a:pt x="29" y="299"/>
                  </a:cubicBezTo>
                  <a:cubicBezTo>
                    <a:pt x="27" y="374"/>
                    <a:pt x="22" y="448"/>
                    <a:pt x="19" y="524"/>
                  </a:cubicBezTo>
                  <a:cubicBezTo>
                    <a:pt x="1" y="1140"/>
                    <a:pt x="4" y="1778"/>
                    <a:pt x="23" y="2425"/>
                  </a:cubicBezTo>
                  <a:cubicBezTo>
                    <a:pt x="1898" y="2879"/>
                    <a:pt x="4358" y="3286"/>
                    <a:pt x="7146" y="3286"/>
                  </a:cubicBezTo>
                  <a:cubicBezTo>
                    <a:pt x="9587" y="3286"/>
                    <a:pt x="12280" y="2974"/>
                    <a:pt x="15054" y="2108"/>
                  </a:cubicBezTo>
                  <a:cubicBezTo>
                    <a:pt x="15169" y="1425"/>
                    <a:pt x="15227" y="715"/>
                    <a:pt x="15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291;p50"/>
            <p:cNvSpPr/>
            <p:nvPr/>
          </p:nvSpPr>
          <p:spPr>
            <a:xfrm>
              <a:off x="4612450" y="4718075"/>
              <a:ext cx="174725" cy="83425"/>
            </a:xfrm>
            <a:custGeom>
              <a:avLst/>
              <a:gdLst/>
              <a:ahLst/>
              <a:cxnLst/>
              <a:rect l="l" t="t" r="r" b="b"/>
              <a:pathLst>
                <a:path w="6989" h="3337" extrusionOk="0">
                  <a:moveTo>
                    <a:pt x="6104" y="1"/>
                  </a:moveTo>
                  <a:cubicBezTo>
                    <a:pt x="4014" y="763"/>
                    <a:pt x="1957" y="1199"/>
                    <a:pt x="1" y="1406"/>
                  </a:cubicBezTo>
                  <a:cubicBezTo>
                    <a:pt x="423" y="2043"/>
                    <a:pt x="887" y="2703"/>
                    <a:pt x="1351" y="3337"/>
                  </a:cubicBezTo>
                  <a:cubicBezTo>
                    <a:pt x="3179" y="3018"/>
                    <a:pt x="5077" y="2486"/>
                    <a:pt x="6989" y="1664"/>
                  </a:cubicBezTo>
                  <a:cubicBezTo>
                    <a:pt x="6670" y="1104"/>
                    <a:pt x="6363" y="533"/>
                    <a:pt x="6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2292;p50"/>
            <p:cNvSpPr/>
            <p:nvPr/>
          </p:nvSpPr>
          <p:spPr>
            <a:xfrm>
              <a:off x="4374850" y="4565900"/>
              <a:ext cx="372925" cy="82900"/>
            </a:xfrm>
            <a:custGeom>
              <a:avLst/>
              <a:gdLst/>
              <a:ahLst/>
              <a:cxnLst/>
              <a:rect l="l" t="t" r="r" b="b"/>
              <a:pathLst>
                <a:path w="14917" h="3316" extrusionOk="0">
                  <a:moveTo>
                    <a:pt x="14917" y="0"/>
                  </a:moveTo>
                  <a:lnTo>
                    <a:pt x="14917" y="0"/>
                  </a:lnTo>
                  <a:cubicBezTo>
                    <a:pt x="12093" y="900"/>
                    <a:pt x="9349" y="1223"/>
                    <a:pt x="6866" y="1223"/>
                  </a:cubicBezTo>
                  <a:cubicBezTo>
                    <a:pt x="4204" y="1223"/>
                    <a:pt x="1842" y="852"/>
                    <a:pt x="1" y="423"/>
                  </a:cubicBezTo>
                  <a:lnTo>
                    <a:pt x="1" y="423"/>
                  </a:lnTo>
                  <a:cubicBezTo>
                    <a:pt x="57" y="1155"/>
                    <a:pt x="126" y="1884"/>
                    <a:pt x="208" y="2595"/>
                  </a:cubicBezTo>
                  <a:cubicBezTo>
                    <a:pt x="1996" y="2989"/>
                    <a:pt x="4229" y="3316"/>
                    <a:pt x="6727" y="3316"/>
                  </a:cubicBezTo>
                  <a:cubicBezTo>
                    <a:pt x="6811" y="3316"/>
                    <a:pt x="6894" y="3315"/>
                    <a:pt x="6978" y="3314"/>
                  </a:cubicBezTo>
                  <a:cubicBezTo>
                    <a:pt x="7027" y="2355"/>
                    <a:pt x="7070" y="1591"/>
                    <a:pt x="7070" y="1591"/>
                  </a:cubicBezTo>
                  <a:cubicBezTo>
                    <a:pt x="7070" y="1591"/>
                    <a:pt x="7219" y="2291"/>
                    <a:pt x="7551" y="3304"/>
                  </a:cubicBezTo>
                  <a:cubicBezTo>
                    <a:pt x="9844" y="3238"/>
                    <a:pt x="12331" y="2884"/>
                    <a:pt x="14881" y="2059"/>
                  </a:cubicBezTo>
                  <a:cubicBezTo>
                    <a:pt x="14888" y="1391"/>
                    <a:pt x="14904" y="686"/>
                    <a:pt x="14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2293;p50"/>
            <p:cNvSpPr/>
            <p:nvPr/>
          </p:nvSpPr>
          <p:spPr>
            <a:xfrm>
              <a:off x="4583450" y="4668100"/>
              <a:ext cx="181625" cy="85100"/>
            </a:xfrm>
            <a:custGeom>
              <a:avLst/>
              <a:gdLst/>
              <a:ahLst/>
              <a:cxnLst/>
              <a:rect l="l" t="t" r="r" b="b"/>
              <a:pathLst>
                <a:path w="7265" h="3404" extrusionOk="0">
                  <a:moveTo>
                    <a:pt x="6575" y="1"/>
                  </a:moveTo>
                  <a:cubicBezTo>
                    <a:pt x="4305" y="755"/>
                    <a:pt x="2082" y="1133"/>
                    <a:pt x="0" y="1264"/>
                  </a:cubicBezTo>
                  <a:cubicBezTo>
                    <a:pt x="316" y="1969"/>
                    <a:pt x="699" y="2698"/>
                    <a:pt x="1151" y="3387"/>
                  </a:cubicBezTo>
                  <a:cubicBezTo>
                    <a:pt x="1155" y="3393"/>
                    <a:pt x="1159" y="3399"/>
                    <a:pt x="1163" y="3404"/>
                  </a:cubicBezTo>
                  <a:cubicBezTo>
                    <a:pt x="3118" y="3197"/>
                    <a:pt x="5175" y="2761"/>
                    <a:pt x="7265" y="1999"/>
                  </a:cubicBezTo>
                  <a:cubicBezTo>
                    <a:pt x="6887" y="1217"/>
                    <a:pt x="6615" y="522"/>
                    <a:pt x="6580" y="73"/>
                  </a:cubicBezTo>
                  <a:cubicBezTo>
                    <a:pt x="6579" y="50"/>
                    <a:pt x="6578" y="25"/>
                    <a:pt x="6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2294;p50"/>
            <p:cNvSpPr/>
            <p:nvPr/>
          </p:nvSpPr>
          <p:spPr>
            <a:xfrm>
              <a:off x="4563625" y="4617375"/>
              <a:ext cx="184200" cy="82350"/>
            </a:xfrm>
            <a:custGeom>
              <a:avLst/>
              <a:gdLst/>
              <a:ahLst/>
              <a:cxnLst/>
              <a:rect l="l" t="t" r="r" b="b"/>
              <a:pathLst>
                <a:path w="7368" h="3294" extrusionOk="0">
                  <a:moveTo>
                    <a:pt x="7330" y="0"/>
                  </a:moveTo>
                  <a:cubicBezTo>
                    <a:pt x="4780" y="825"/>
                    <a:pt x="2293" y="1179"/>
                    <a:pt x="0" y="1245"/>
                  </a:cubicBezTo>
                  <a:cubicBezTo>
                    <a:pt x="197" y="1845"/>
                    <a:pt x="460" y="2555"/>
                    <a:pt x="793" y="3294"/>
                  </a:cubicBezTo>
                  <a:cubicBezTo>
                    <a:pt x="2875" y="3163"/>
                    <a:pt x="5098" y="2785"/>
                    <a:pt x="7368" y="2032"/>
                  </a:cubicBezTo>
                  <a:cubicBezTo>
                    <a:pt x="7327" y="1460"/>
                    <a:pt x="7322" y="755"/>
                    <a:pt x="7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2295;p50"/>
            <p:cNvSpPr/>
            <p:nvPr/>
          </p:nvSpPr>
          <p:spPr>
            <a:xfrm>
              <a:off x="4489950" y="4601625"/>
              <a:ext cx="111350" cy="6400"/>
            </a:xfrm>
            <a:custGeom>
              <a:avLst/>
              <a:gdLst/>
              <a:ahLst/>
              <a:cxnLst/>
              <a:rect l="l" t="t" r="r" b="b"/>
              <a:pathLst>
                <a:path w="4454" h="256" extrusionOk="0">
                  <a:moveTo>
                    <a:pt x="77" y="0"/>
                  </a:moveTo>
                  <a:cubicBezTo>
                    <a:pt x="40" y="0"/>
                    <a:pt x="6" y="26"/>
                    <a:pt x="3" y="64"/>
                  </a:cubicBezTo>
                  <a:cubicBezTo>
                    <a:pt x="0" y="102"/>
                    <a:pt x="29" y="135"/>
                    <a:pt x="66" y="138"/>
                  </a:cubicBezTo>
                  <a:cubicBezTo>
                    <a:pt x="86" y="139"/>
                    <a:pt x="1590" y="255"/>
                    <a:pt x="3078" y="255"/>
                  </a:cubicBezTo>
                  <a:cubicBezTo>
                    <a:pt x="3530" y="255"/>
                    <a:pt x="3979" y="244"/>
                    <a:pt x="4387" y="217"/>
                  </a:cubicBezTo>
                  <a:cubicBezTo>
                    <a:pt x="4424" y="214"/>
                    <a:pt x="4453" y="181"/>
                    <a:pt x="4450" y="142"/>
                  </a:cubicBezTo>
                  <a:cubicBezTo>
                    <a:pt x="4448" y="105"/>
                    <a:pt x="4416" y="79"/>
                    <a:pt x="4377" y="79"/>
                  </a:cubicBezTo>
                  <a:cubicBezTo>
                    <a:pt x="3971" y="107"/>
                    <a:pt x="3521" y="118"/>
                    <a:pt x="3070" y="118"/>
                  </a:cubicBezTo>
                  <a:cubicBezTo>
                    <a:pt x="1591" y="118"/>
                    <a:pt x="97" y="3"/>
                    <a:pt x="77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2296;p50"/>
            <p:cNvSpPr/>
            <p:nvPr/>
          </p:nvSpPr>
          <p:spPr>
            <a:xfrm>
              <a:off x="4471600" y="4043200"/>
              <a:ext cx="135700" cy="52850"/>
            </a:xfrm>
            <a:custGeom>
              <a:avLst/>
              <a:gdLst/>
              <a:ahLst/>
              <a:cxnLst/>
              <a:rect l="l" t="t" r="r" b="b"/>
              <a:pathLst>
                <a:path w="5428" h="2114" extrusionOk="0">
                  <a:moveTo>
                    <a:pt x="0" y="0"/>
                  </a:moveTo>
                  <a:lnTo>
                    <a:pt x="219" y="2059"/>
                  </a:lnTo>
                  <a:cubicBezTo>
                    <a:pt x="593" y="2095"/>
                    <a:pt x="972" y="2113"/>
                    <a:pt x="1355" y="2113"/>
                  </a:cubicBezTo>
                  <a:cubicBezTo>
                    <a:pt x="2703" y="2113"/>
                    <a:pt x="4089" y="1890"/>
                    <a:pt x="5421" y="1458"/>
                  </a:cubicBezTo>
                  <a:lnTo>
                    <a:pt x="54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9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2297;p50"/>
            <p:cNvSpPr/>
            <p:nvPr/>
          </p:nvSpPr>
          <p:spPr>
            <a:xfrm>
              <a:off x="4477075" y="4079650"/>
              <a:ext cx="130075" cy="61300"/>
            </a:xfrm>
            <a:custGeom>
              <a:avLst/>
              <a:gdLst/>
              <a:ahLst/>
              <a:cxnLst/>
              <a:rect l="l" t="t" r="r" b="b"/>
              <a:pathLst>
                <a:path w="5203" h="2452" extrusionOk="0">
                  <a:moveTo>
                    <a:pt x="5202" y="0"/>
                  </a:moveTo>
                  <a:lnTo>
                    <a:pt x="5202" y="0"/>
                  </a:lnTo>
                  <a:cubicBezTo>
                    <a:pt x="3870" y="432"/>
                    <a:pt x="2484" y="655"/>
                    <a:pt x="1136" y="655"/>
                  </a:cubicBezTo>
                  <a:cubicBezTo>
                    <a:pt x="753" y="655"/>
                    <a:pt x="374" y="637"/>
                    <a:pt x="0" y="601"/>
                  </a:cubicBezTo>
                  <a:lnTo>
                    <a:pt x="0" y="601"/>
                  </a:lnTo>
                  <a:lnTo>
                    <a:pt x="113" y="1494"/>
                  </a:lnTo>
                  <a:cubicBezTo>
                    <a:pt x="113" y="1494"/>
                    <a:pt x="484" y="2452"/>
                    <a:pt x="2310" y="2452"/>
                  </a:cubicBezTo>
                  <a:cubicBezTo>
                    <a:pt x="2477" y="2452"/>
                    <a:pt x="2656" y="2444"/>
                    <a:pt x="2849" y="2426"/>
                  </a:cubicBezTo>
                  <a:cubicBezTo>
                    <a:pt x="4896" y="2240"/>
                    <a:pt x="5086" y="1040"/>
                    <a:pt x="5086" y="1040"/>
                  </a:cubicBezTo>
                  <a:lnTo>
                    <a:pt x="5202" y="0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2298;p50"/>
            <p:cNvSpPr/>
            <p:nvPr/>
          </p:nvSpPr>
          <p:spPr>
            <a:xfrm>
              <a:off x="4393525" y="4231375"/>
              <a:ext cx="8300" cy="113400"/>
            </a:xfrm>
            <a:custGeom>
              <a:avLst/>
              <a:gdLst/>
              <a:ahLst/>
              <a:cxnLst/>
              <a:rect l="l" t="t" r="r" b="b"/>
              <a:pathLst>
                <a:path w="332" h="4536" extrusionOk="0">
                  <a:moveTo>
                    <a:pt x="290" y="0"/>
                  </a:moveTo>
                  <a:cubicBezTo>
                    <a:pt x="269" y="0"/>
                    <a:pt x="252" y="17"/>
                    <a:pt x="250" y="38"/>
                  </a:cubicBezTo>
                  <a:lnTo>
                    <a:pt x="3" y="4493"/>
                  </a:lnTo>
                  <a:cubicBezTo>
                    <a:pt x="1" y="4514"/>
                    <a:pt x="18" y="4534"/>
                    <a:pt x="40" y="4535"/>
                  </a:cubicBezTo>
                  <a:lnTo>
                    <a:pt x="42" y="4535"/>
                  </a:lnTo>
                  <a:cubicBezTo>
                    <a:pt x="65" y="4535"/>
                    <a:pt x="83" y="4518"/>
                    <a:pt x="84" y="4497"/>
                  </a:cubicBezTo>
                  <a:lnTo>
                    <a:pt x="332" y="43"/>
                  </a:lnTo>
                  <a:cubicBezTo>
                    <a:pt x="332" y="21"/>
                    <a:pt x="315" y="1"/>
                    <a:pt x="293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2299;p50"/>
            <p:cNvSpPr/>
            <p:nvPr/>
          </p:nvSpPr>
          <p:spPr>
            <a:xfrm>
              <a:off x="4403125" y="4094750"/>
              <a:ext cx="54525" cy="120250"/>
            </a:xfrm>
            <a:custGeom>
              <a:avLst/>
              <a:gdLst/>
              <a:ahLst/>
              <a:cxnLst/>
              <a:rect l="l" t="t" r="r" b="b"/>
              <a:pathLst>
                <a:path w="2181" h="4810" extrusionOk="0">
                  <a:moveTo>
                    <a:pt x="2136" y="1"/>
                  </a:moveTo>
                  <a:cubicBezTo>
                    <a:pt x="2129" y="1"/>
                    <a:pt x="2121" y="3"/>
                    <a:pt x="2113" y="8"/>
                  </a:cubicBezTo>
                  <a:cubicBezTo>
                    <a:pt x="2063" y="41"/>
                    <a:pt x="867" y="833"/>
                    <a:pt x="544" y="1358"/>
                  </a:cubicBezTo>
                  <a:cubicBezTo>
                    <a:pt x="223" y="1886"/>
                    <a:pt x="11" y="4647"/>
                    <a:pt x="1" y="4766"/>
                  </a:cubicBezTo>
                  <a:cubicBezTo>
                    <a:pt x="0" y="4788"/>
                    <a:pt x="17" y="4808"/>
                    <a:pt x="40" y="4809"/>
                  </a:cubicBezTo>
                  <a:lnTo>
                    <a:pt x="42" y="4809"/>
                  </a:lnTo>
                  <a:cubicBezTo>
                    <a:pt x="63" y="4809"/>
                    <a:pt x="81" y="4792"/>
                    <a:pt x="82" y="4772"/>
                  </a:cubicBezTo>
                  <a:cubicBezTo>
                    <a:pt x="83" y="4744"/>
                    <a:pt x="301" y="1911"/>
                    <a:pt x="613" y="1402"/>
                  </a:cubicBezTo>
                  <a:cubicBezTo>
                    <a:pt x="926" y="890"/>
                    <a:pt x="2146" y="82"/>
                    <a:pt x="2157" y="75"/>
                  </a:cubicBezTo>
                  <a:cubicBezTo>
                    <a:pt x="2176" y="63"/>
                    <a:pt x="2181" y="37"/>
                    <a:pt x="2169" y="19"/>
                  </a:cubicBezTo>
                  <a:cubicBezTo>
                    <a:pt x="2162" y="7"/>
                    <a:pt x="2149" y="1"/>
                    <a:pt x="213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2300;p50"/>
            <p:cNvSpPr/>
            <p:nvPr/>
          </p:nvSpPr>
          <p:spPr>
            <a:xfrm>
              <a:off x="4464600" y="4356550"/>
              <a:ext cx="148650" cy="88425"/>
            </a:xfrm>
            <a:custGeom>
              <a:avLst/>
              <a:gdLst/>
              <a:ahLst/>
              <a:cxnLst/>
              <a:rect l="l" t="t" r="r" b="b"/>
              <a:pathLst>
                <a:path w="5946" h="3537" extrusionOk="0">
                  <a:moveTo>
                    <a:pt x="5898" y="0"/>
                  </a:moveTo>
                  <a:cubicBezTo>
                    <a:pt x="5890" y="0"/>
                    <a:pt x="5881" y="3"/>
                    <a:pt x="5874" y="9"/>
                  </a:cubicBezTo>
                  <a:cubicBezTo>
                    <a:pt x="4122" y="1404"/>
                    <a:pt x="2157" y="2565"/>
                    <a:pt x="32" y="3459"/>
                  </a:cubicBezTo>
                  <a:cubicBezTo>
                    <a:pt x="11" y="3467"/>
                    <a:pt x="1" y="3491"/>
                    <a:pt x="10" y="3512"/>
                  </a:cubicBezTo>
                  <a:cubicBezTo>
                    <a:pt x="16" y="3527"/>
                    <a:pt x="32" y="3537"/>
                    <a:pt x="47" y="3537"/>
                  </a:cubicBezTo>
                  <a:cubicBezTo>
                    <a:pt x="52" y="3537"/>
                    <a:pt x="58" y="3535"/>
                    <a:pt x="63" y="3534"/>
                  </a:cubicBezTo>
                  <a:cubicBezTo>
                    <a:pt x="2195" y="2637"/>
                    <a:pt x="4168" y="1472"/>
                    <a:pt x="5924" y="72"/>
                  </a:cubicBezTo>
                  <a:cubicBezTo>
                    <a:pt x="5943" y="58"/>
                    <a:pt x="5945" y="32"/>
                    <a:pt x="5931" y="15"/>
                  </a:cubicBezTo>
                  <a:cubicBezTo>
                    <a:pt x="5923" y="5"/>
                    <a:pt x="5911" y="0"/>
                    <a:pt x="5898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2301;p50"/>
            <p:cNvSpPr/>
            <p:nvPr/>
          </p:nvSpPr>
          <p:spPr>
            <a:xfrm>
              <a:off x="4631175" y="4091750"/>
              <a:ext cx="100500" cy="257050"/>
            </a:xfrm>
            <a:custGeom>
              <a:avLst/>
              <a:gdLst/>
              <a:ahLst/>
              <a:cxnLst/>
              <a:rect l="l" t="t" r="r" b="b"/>
              <a:pathLst>
                <a:path w="4020" h="10282" extrusionOk="0">
                  <a:moveTo>
                    <a:pt x="45" y="0"/>
                  </a:moveTo>
                  <a:cubicBezTo>
                    <a:pt x="36" y="0"/>
                    <a:pt x="27" y="3"/>
                    <a:pt x="19" y="10"/>
                  </a:cubicBezTo>
                  <a:cubicBezTo>
                    <a:pt x="2" y="24"/>
                    <a:pt x="0" y="50"/>
                    <a:pt x="14" y="67"/>
                  </a:cubicBezTo>
                  <a:cubicBezTo>
                    <a:pt x="28" y="84"/>
                    <a:pt x="1462" y="1797"/>
                    <a:pt x="1981" y="3071"/>
                  </a:cubicBezTo>
                  <a:cubicBezTo>
                    <a:pt x="2501" y="4347"/>
                    <a:pt x="3921" y="10193"/>
                    <a:pt x="3935" y="10251"/>
                  </a:cubicBezTo>
                  <a:cubicBezTo>
                    <a:pt x="3939" y="10269"/>
                    <a:pt x="3956" y="10282"/>
                    <a:pt x="3975" y="10282"/>
                  </a:cubicBezTo>
                  <a:cubicBezTo>
                    <a:pt x="3977" y="10282"/>
                    <a:pt x="3981" y="10281"/>
                    <a:pt x="3985" y="10281"/>
                  </a:cubicBezTo>
                  <a:cubicBezTo>
                    <a:pt x="4007" y="10276"/>
                    <a:pt x="4019" y="10254"/>
                    <a:pt x="4014" y="10232"/>
                  </a:cubicBezTo>
                  <a:cubicBezTo>
                    <a:pt x="4000" y="10173"/>
                    <a:pt x="2578" y="4322"/>
                    <a:pt x="2055" y="3040"/>
                  </a:cubicBezTo>
                  <a:cubicBezTo>
                    <a:pt x="1532" y="1755"/>
                    <a:pt x="90" y="31"/>
                    <a:pt x="76" y="15"/>
                  </a:cubicBezTo>
                  <a:cubicBezTo>
                    <a:pt x="68" y="5"/>
                    <a:pt x="57" y="0"/>
                    <a:pt x="45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2302;p50"/>
            <p:cNvSpPr/>
            <p:nvPr/>
          </p:nvSpPr>
          <p:spPr>
            <a:xfrm>
              <a:off x="4548675" y="4605600"/>
              <a:ext cx="50250" cy="25325"/>
            </a:xfrm>
            <a:custGeom>
              <a:avLst/>
              <a:gdLst/>
              <a:ahLst/>
              <a:cxnLst/>
              <a:rect l="l" t="t" r="r" b="b"/>
              <a:pathLst>
                <a:path w="2010" h="1013" extrusionOk="0">
                  <a:moveTo>
                    <a:pt x="79" y="1"/>
                  </a:moveTo>
                  <a:cubicBezTo>
                    <a:pt x="55" y="1"/>
                    <a:pt x="32" y="13"/>
                    <a:pt x="20" y="34"/>
                  </a:cubicBezTo>
                  <a:cubicBezTo>
                    <a:pt x="1" y="67"/>
                    <a:pt x="11" y="110"/>
                    <a:pt x="43" y="129"/>
                  </a:cubicBezTo>
                  <a:cubicBezTo>
                    <a:pt x="629" y="477"/>
                    <a:pt x="1256" y="772"/>
                    <a:pt x="1908" y="1008"/>
                  </a:cubicBezTo>
                  <a:cubicBezTo>
                    <a:pt x="1917" y="1011"/>
                    <a:pt x="1924" y="1012"/>
                    <a:pt x="1932" y="1012"/>
                  </a:cubicBezTo>
                  <a:cubicBezTo>
                    <a:pt x="1960" y="1012"/>
                    <a:pt x="1986" y="995"/>
                    <a:pt x="1996" y="969"/>
                  </a:cubicBezTo>
                  <a:cubicBezTo>
                    <a:pt x="2010" y="933"/>
                    <a:pt x="1991" y="893"/>
                    <a:pt x="1955" y="881"/>
                  </a:cubicBezTo>
                  <a:cubicBezTo>
                    <a:pt x="1311" y="646"/>
                    <a:pt x="691" y="353"/>
                    <a:pt x="115" y="11"/>
                  </a:cubicBezTo>
                  <a:cubicBezTo>
                    <a:pt x="103" y="4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2303;p50"/>
            <p:cNvSpPr/>
            <p:nvPr/>
          </p:nvSpPr>
          <p:spPr>
            <a:xfrm>
              <a:off x="4722450" y="3657950"/>
              <a:ext cx="107150" cy="288925"/>
            </a:xfrm>
            <a:custGeom>
              <a:avLst/>
              <a:gdLst/>
              <a:ahLst/>
              <a:cxnLst/>
              <a:rect l="l" t="t" r="r" b="b"/>
              <a:pathLst>
                <a:path w="4286" h="11557" extrusionOk="0">
                  <a:moveTo>
                    <a:pt x="601" y="1"/>
                  </a:moveTo>
                  <a:lnTo>
                    <a:pt x="598" y="8"/>
                  </a:lnTo>
                  <a:cubicBezTo>
                    <a:pt x="2167" y="959"/>
                    <a:pt x="3333" y="2523"/>
                    <a:pt x="3796" y="4301"/>
                  </a:cubicBezTo>
                  <a:cubicBezTo>
                    <a:pt x="3889" y="4652"/>
                    <a:pt x="3970" y="5105"/>
                    <a:pt x="3801" y="5492"/>
                  </a:cubicBezTo>
                  <a:cubicBezTo>
                    <a:pt x="3708" y="5704"/>
                    <a:pt x="3514" y="5881"/>
                    <a:pt x="3295" y="5955"/>
                  </a:cubicBezTo>
                  <a:cubicBezTo>
                    <a:pt x="3223" y="5980"/>
                    <a:pt x="3151" y="5992"/>
                    <a:pt x="3081" y="5992"/>
                  </a:cubicBezTo>
                  <a:cubicBezTo>
                    <a:pt x="2986" y="5992"/>
                    <a:pt x="2895" y="5969"/>
                    <a:pt x="2815" y="5926"/>
                  </a:cubicBezTo>
                  <a:lnTo>
                    <a:pt x="2812" y="5932"/>
                  </a:lnTo>
                  <a:cubicBezTo>
                    <a:pt x="3922" y="6837"/>
                    <a:pt x="4283" y="8548"/>
                    <a:pt x="3633" y="9826"/>
                  </a:cubicBezTo>
                  <a:cubicBezTo>
                    <a:pt x="3097" y="10878"/>
                    <a:pt x="1920" y="11549"/>
                    <a:pt x="747" y="11549"/>
                  </a:cubicBezTo>
                  <a:cubicBezTo>
                    <a:pt x="497" y="11549"/>
                    <a:pt x="246" y="11518"/>
                    <a:pt x="2" y="11454"/>
                  </a:cubicBezTo>
                  <a:lnTo>
                    <a:pt x="0" y="11462"/>
                  </a:lnTo>
                  <a:cubicBezTo>
                    <a:pt x="246" y="11526"/>
                    <a:pt x="497" y="11557"/>
                    <a:pt x="748" y="11557"/>
                  </a:cubicBezTo>
                  <a:cubicBezTo>
                    <a:pt x="1925" y="11557"/>
                    <a:pt x="3104" y="10884"/>
                    <a:pt x="3639" y="9828"/>
                  </a:cubicBezTo>
                  <a:cubicBezTo>
                    <a:pt x="4285" y="8559"/>
                    <a:pt x="3934" y="6860"/>
                    <a:pt x="2843" y="5947"/>
                  </a:cubicBezTo>
                  <a:lnTo>
                    <a:pt x="2843" y="5947"/>
                  </a:lnTo>
                  <a:cubicBezTo>
                    <a:pt x="2917" y="5981"/>
                    <a:pt x="2998" y="5998"/>
                    <a:pt x="3082" y="5998"/>
                  </a:cubicBezTo>
                  <a:cubicBezTo>
                    <a:pt x="3152" y="5998"/>
                    <a:pt x="3225" y="5986"/>
                    <a:pt x="3297" y="5962"/>
                  </a:cubicBezTo>
                  <a:cubicBezTo>
                    <a:pt x="3519" y="5887"/>
                    <a:pt x="3714" y="5708"/>
                    <a:pt x="3808" y="5495"/>
                  </a:cubicBezTo>
                  <a:cubicBezTo>
                    <a:pt x="3979" y="5107"/>
                    <a:pt x="3896" y="4651"/>
                    <a:pt x="3804" y="4298"/>
                  </a:cubicBezTo>
                  <a:cubicBezTo>
                    <a:pt x="3578" y="3429"/>
                    <a:pt x="3167" y="2579"/>
                    <a:pt x="2617" y="1840"/>
                  </a:cubicBezTo>
                  <a:cubicBezTo>
                    <a:pt x="2067" y="1102"/>
                    <a:pt x="1369" y="466"/>
                    <a:pt x="601" y="1"/>
                  </a:cubicBezTo>
                  <a:close/>
                </a:path>
              </a:pathLst>
            </a:custGeom>
            <a:solidFill>
              <a:srgbClr val="A8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2304;p50"/>
            <p:cNvSpPr/>
            <p:nvPr/>
          </p:nvSpPr>
          <p:spPr>
            <a:xfrm>
              <a:off x="4343925" y="3622575"/>
              <a:ext cx="439350" cy="450725"/>
            </a:xfrm>
            <a:custGeom>
              <a:avLst/>
              <a:gdLst/>
              <a:ahLst/>
              <a:cxnLst/>
              <a:rect l="l" t="t" r="r" b="b"/>
              <a:pathLst>
                <a:path w="17574" h="18029" extrusionOk="0">
                  <a:moveTo>
                    <a:pt x="7418" y="1"/>
                  </a:moveTo>
                  <a:cubicBezTo>
                    <a:pt x="4746" y="1"/>
                    <a:pt x="2824" y="1181"/>
                    <a:pt x="1957" y="3418"/>
                  </a:cubicBezTo>
                  <a:cubicBezTo>
                    <a:pt x="1957" y="3418"/>
                    <a:pt x="607" y="6251"/>
                    <a:pt x="266" y="10518"/>
                  </a:cubicBezTo>
                  <a:cubicBezTo>
                    <a:pt x="0" y="13848"/>
                    <a:pt x="2398" y="17319"/>
                    <a:pt x="6441" y="17907"/>
                  </a:cubicBezTo>
                  <a:cubicBezTo>
                    <a:pt x="6984" y="17986"/>
                    <a:pt x="7534" y="18029"/>
                    <a:pt x="8081" y="18029"/>
                  </a:cubicBezTo>
                  <a:cubicBezTo>
                    <a:pt x="11362" y="18029"/>
                    <a:pt x="14566" y="16487"/>
                    <a:pt x="15954" y="11975"/>
                  </a:cubicBezTo>
                  <a:cubicBezTo>
                    <a:pt x="17573" y="6712"/>
                    <a:pt x="16227" y="2310"/>
                    <a:pt x="11459" y="731"/>
                  </a:cubicBezTo>
                  <a:cubicBezTo>
                    <a:pt x="9978" y="240"/>
                    <a:pt x="8622" y="1"/>
                    <a:pt x="7418" y="1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2305;p50"/>
            <p:cNvSpPr/>
            <p:nvPr/>
          </p:nvSpPr>
          <p:spPr>
            <a:xfrm>
              <a:off x="4302700" y="3628725"/>
              <a:ext cx="162575" cy="265750"/>
            </a:xfrm>
            <a:custGeom>
              <a:avLst/>
              <a:gdLst/>
              <a:ahLst/>
              <a:cxnLst/>
              <a:rect l="l" t="t" r="r" b="b"/>
              <a:pathLst>
                <a:path w="6503" h="10630" extrusionOk="0">
                  <a:moveTo>
                    <a:pt x="4524" y="1"/>
                  </a:moveTo>
                  <a:cubicBezTo>
                    <a:pt x="3457" y="463"/>
                    <a:pt x="2347" y="956"/>
                    <a:pt x="1607" y="1856"/>
                  </a:cubicBezTo>
                  <a:cubicBezTo>
                    <a:pt x="867" y="2754"/>
                    <a:pt x="636" y="4187"/>
                    <a:pt x="1411" y="5054"/>
                  </a:cubicBezTo>
                  <a:cubicBezTo>
                    <a:pt x="1119" y="5752"/>
                    <a:pt x="825" y="6452"/>
                    <a:pt x="533" y="7150"/>
                  </a:cubicBezTo>
                  <a:cubicBezTo>
                    <a:pt x="316" y="7669"/>
                    <a:pt x="97" y="8197"/>
                    <a:pt x="48" y="8757"/>
                  </a:cubicBezTo>
                  <a:cubicBezTo>
                    <a:pt x="1" y="9316"/>
                    <a:pt x="154" y="9923"/>
                    <a:pt x="577" y="10292"/>
                  </a:cubicBezTo>
                  <a:cubicBezTo>
                    <a:pt x="842" y="10523"/>
                    <a:pt x="1186" y="10630"/>
                    <a:pt x="1538" y="10630"/>
                  </a:cubicBezTo>
                  <a:cubicBezTo>
                    <a:pt x="1904" y="10630"/>
                    <a:pt x="2279" y="10513"/>
                    <a:pt x="2579" y="10301"/>
                  </a:cubicBezTo>
                  <a:cubicBezTo>
                    <a:pt x="3166" y="9884"/>
                    <a:pt x="3492" y="9178"/>
                    <a:pt x="3602" y="8467"/>
                  </a:cubicBezTo>
                  <a:cubicBezTo>
                    <a:pt x="3712" y="7755"/>
                    <a:pt x="3632" y="7031"/>
                    <a:pt x="3550" y="6316"/>
                  </a:cubicBezTo>
                  <a:cubicBezTo>
                    <a:pt x="4424" y="5397"/>
                    <a:pt x="5197" y="4384"/>
                    <a:pt x="5855" y="3300"/>
                  </a:cubicBezTo>
                  <a:cubicBezTo>
                    <a:pt x="6188" y="2748"/>
                    <a:pt x="6503" y="2142"/>
                    <a:pt x="6471" y="1498"/>
                  </a:cubicBezTo>
                  <a:cubicBezTo>
                    <a:pt x="6441" y="866"/>
                    <a:pt x="5952" y="215"/>
                    <a:pt x="5325" y="215"/>
                  </a:cubicBezTo>
                  <a:cubicBezTo>
                    <a:pt x="5314" y="215"/>
                    <a:pt x="5302" y="215"/>
                    <a:pt x="5291" y="215"/>
                  </a:cubicBezTo>
                  <a:lnTo>
                    <a:pt x="4524" y="1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2306;p50"/>
            <p:cNvSpPr/>
            <p:nvPr/>
          </p:nvSpPr>
          <p:spPr>
            <a:xfrm>
              <a:off x="4341275" y="3568025"/>
              <a:ext cx="518475" cy="350950"/>
            </a:xfrm>
            <a:custGeom>
              <a:avLst/>
              <a:gdLst/>
              <a:ahLst/>
              <a:cxnLst/>
              <a:rect l="l" t="t" r="r" b="b"/>
              <a:pathLst>
                <a:path w="20739" h="14038" extrusionOk="0">
                  <a:moveTo>
                    <a:pt x="4683" y="1"/>
                  </a:moveTo>
                  <a:cubicBezTo>
                    <a:pt x="2111" y="1"/>
                    <a:pt x="2410" y="2813"/>
                    <a:pt x="2410" y="2813"/>
                  </a:cubicBezTo>
                  <a:cubicBezTo>
                    <a:pt x="1200" y="3057"/>
                    <a:pt x="1" y="5610"/>
                    <a:pt x="1767" y="6317"/>
                  </a:cubicBezTo>
                  <a:cubicBezTo>
                    <a:pt x="2397" y="6570"/>
                    <a:pt x="2941" y="6651"/>
                    <a:pt x="3381" y="6651"/>
                  </a:cubicBezTo>
                  <a:cubicBezTo>
                    <a:pt x="4170" y="6651"/>
                    <a:pt x="4620" y="6389"/>
                    <a:pt x="4621" y="6389"/>
                  </a:cubicBezTo>
                  <a:lnTo>
                    <a:pt x="4621" y="6389"/>
                  </a:lnTo>
                  <a:cubicBezTo>
                    <a:pt x="4099" y="7310"/>
                    <a:pt x="4806" y="7933"/>
                    <a:pt x="4806" y="7933"/>
                  </a:cubicBezTo>
                  <a:cubicBezTo>
                    <a:pt x="5258" y="8294"/>
                    <a:pt x="6048" y="8428"/>
                    <a:pt x="6968" y="8428"/>
                  </a:cubicBezTo>
                  <a:cubicBezTo>
                    <a:pt x="9570" y="8428"/>
                    <a:pt x="13215" y="7359"/>
                    <a:pt x="13215" y="7359"/>
                  </a:cubicBezTo>
                  <a:cubicBezTo>
                    <a:pt x="13416" y="9924"/>
                    <a:pt x="14603" y="10529"/>
                    <a:pt x="14603" y="10529"/>
                  </a:cubicBezTo>
                  <a:cubicBezTo>
                    <a:pt x="14576" y="13077"/>
                    <a:pt x="16002" y="13530"/>
                    <a:pt x="16002" y="13530"/>
                  </a:cubicBezTo>
                  <a:cubicBezTo>
                    <a:pt x="16002" y="13530"/>
                    <a:pt x="15712" y="14038"/>
                    <a:pt x="16310" y="14038"/>
                  </a:cubicBezTo>
                  <a:cubicBezTo>
                    <a:pt x="16570" y="14038"/>
                    <a:pt x="17000" y="13941"/>
                    <a:pt x="17695" y="13664"/>
                  </a:cubicBezTo>
                  <a:cubicBezTo>
                    <a:pt x="19986" y="12752"/>
                    <a:pt x="18617" y="9555"/>
                    <a:pt x="18617" y="9555"/>
                  </a:cubicBezTo>
                  <a:cubicBezTo>
                    <a:pt x="20739" y="6657"/>
                    <a:pt x="15910" y="3494"/>
                    <a:pt x="15910" y="3494"/>
                  </a:cubicBezTo>
                  <a:cubicBezTo>
                    <a:pt x="15438" y="2325"/>
                    <a:pt x="14245" y="931"/>
                    <a:pt x="12115" y="647"/>
                  </a:cubicBezTo>
                  <a:cubicBezTo>
                    <a:pt x="11580" y="576"/>
                    <a:pt x="11138" y="558"/>
                    <a:pt x="10718" y="558"/>
                  </a:cubicBezTo>
                  <a:cubicBezTo>
                    <a:pt x="10279" y="558"/>
                    <a:pt x="9865" y="578"/>
                    <a:pt x="9394" y="578"/>
                  </a:cubicBezTo>
                  <a:cubicBezTo>
                    <a:pt x="8522" y="578"/>
                    <a:pt x="7456" y="509"/>
                    <a:pt x="5684" y="120"/>
                  </a:cubicBezTo>
                  <a:cubicBezTo>
                    <a:pt x="5309" y="38"/>
                    <a:pt x="4977" y="1"/>
                    <a:pt x="46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2307;p50"/>
            <p:cNvSpPr/>
            <p:nvPr/>
          </p:nvSpPr>
          <p:spPr>
            <a:xfrm>
              <a:off x="4725900" y="3607050"/>
              <a:ext cx="57425" cy="76675"/>
            </a:xfrm>
            <a:custGeom>
              <a:avLst/>
              <a:gdLst/>
              <a:ahLst/>
              <a:cxnLst/>
              <a:rect l="l" t="t" r="r" b="b"/>
              <a:pathLst>
                <a:path w="2297" h="3067" extrusionOk="0">
                  <a:moveTo>
                    <a:pt x="1461" y="0"/>
                  </a:moveTo>
                  <a:cubicBezTo>
                    <a:pt x="1361" y="0"/>
                    <a:pt x="1257" y="43"/>
                    <a:pt x="1181" y="111"/>
                  </a:cubicBezTo>
                  <a:cubicBezTo>
                    <a:pt x="1059" y="218"/>
                    <a:pt x="992" y="371"/>
                    <a:pt x="929" y="521"/>
                  </a:cubicBezTo>
                  <a:cubicBezTo>
                    <a:pt x="619" y="1240"/>
                    <a:pt x="310" y="1960"/>
                    <a:pt x="0" y="2678"/>
                  </a:cubicBezTo>
                  <a:lnTo>
                    <a:pt x="742" y="3067"/>
                  </a:lnTo>
                  <a:cubicBezTo>
                    <a:pt x="1269" y="2695"/>
                    <a:pt x="1740" y="2245"/>
                    <a:pt x="2134" y="1734"/>
                  </a:cubicBezTo>
                  <a:cubicBezTo>
                    <a:pt x="2223" y="1619"/>
                    <a:pt x="2297" y="1426"/>
                    <a:pt x="2172" y="1350"/>
                  </a:cubicBezTo>
                  <a:cubicBezTo>
                    <a:pt x="2148" y="1335"/>
                    <a:pt x="2123" y="1329"/>
                    <a:pt x="2097" y="1329"/>
                  </a:cubicBezTo>
                  <a:cubicBezTo>
                    <a:pt x="2020" y="1329"/>
                    <a:pt x="1938" y="1383"/>
                    <a:pt x="1875" y="1437"/>
                  </a:cubicBezTo>
                  <a:cubicBezTo>
                    <a:pt x="1570" y="1691"/>
                    <a:pt x="1264" y="1942"/>
                    <a:pt x="960" y="2196"/>
                  </a:cubicBezTo>
                  <a:cubicBezTo>
                    <a:pt x="1312" y="1734"/>
                    <a:pt x="1574" y="1201"/>
                    <a:pt x="1727" y="641"/>
                  </a:cubicBezTo>
                  <a:cubicBezTo>
                    <a:pt x="1783" y="434"/>
                    <a:pt x="1804" y="169"/>
                    <a:pt x="1627" y="49"/>
                  </a:cubicBezTo>
                  <a:cubicBezTo>
                    <a:pt x="1578" y="15"/>
                    <a:pt x="1520" y="0"/>
                    <a:pt x="146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2308;p50"/>
            <p:cNvSpPr/>
            <p:nvPr/>
          </p:nvSpPr>
          <p:spPr>
            <a:xfrm>
              <a:off x="4287150" y="3863275"/>
              <a:ext cx="102850" cy="112425"/>
            </a:xfrm>
            <a:custGeom>
              <a:avLst/>
              <a:gdLst/>
              <a:ahLst/>
              <a:cxnLst/>
              <a:rect l="l" t="t" r="r" b="b"/>
              <a:pathLst>
                <a:path w="4114" h="4497" extrusionOk="0">
                  <a:moveTo>
                    <a:pt x="2420" y="0"/>
                  </a:moveTo>
                  <a:cubicBezTo>
                    <a:pt x="1468" y="0"/>
                    <a:pt x="430" y="366"/>
                    <a:pt x="231" y="1885"/>
                  </a:cubicBezTo>
                  <a:cubicBezTo>
                    <a:pt x="0" y="3652"/>
                    <a:pt x="1029" y="4496"/>
                    <a:pt x="2126" y="4496"/>
                  </a:cubicBezTo>
                  <a:cubicBezTo>
                    <a:pt x="2847" y="4496"/>
                    <a:pt x="3597" y="4132"/>
                    <a:pt x="4039" y="3425"/>
                  </a:cubicBezTo>
                  <a:lnTo>
                    <a:pt x="4114" y="315"/>
                  </a:lnTo>
                  <a:cubicBezTo>
                    <a:pt x="4114" y="315"/>
                    <a:pt x="3304" y="0"/>
                    <a:pt x="2420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2309;p50"/>
            <p:cNvSpPr/>
            <p:nvPr/>
          </p:nvSpPr>
          <p:spPr>
            <a:xfrm>
              <a:off x="4304975" y="3884825"/>
              <a:ext cx="79075" cy="66350"/>
            </a:xfrm>
            <a:custGeom>
              <a:avLst/>
              <a:gdLst/>
              <a:ahLst/>
              <a:cxnLst/>
              <a:rect l="l" t="t" r="r" b="b"/>
              <a:pathLst>
                <a:path w="3163" h="2654" extrusionOk="0">
                  <a:moveTo>
                    <a:pt x="1228" y="0"/>
                  </a:moveTo>
                  <a:cubicBezTo>
                    <a:pt x="1173" y="0"/>
                    <a:pt x="1118" y="4"/>
                    <a:pt x="1063" y="11"/>
                  </a:cubicBezTo>
                  <a:cubicBezTo>
                    <a:pt x="436" y="96"/>
                    <a:pt x="37" y="632"/>
                    <a:pt x="19" y="655"/>
                  </a:cubicBezTo>
                  <a:cubicBezTo>
                    <a:pt x="1" y="682"/>
                    <a:pt x="7" y="718"/>
                    <a:pt x="33" y="738"/>
                  </a:cubicBezTo>
                  <a:cubicBezTo>
                    <a:pt x="44" y="746"/>
                    <a:pt x="56" y="749"/>
                    <a:pt x="68" y="749"/>
                  </a:cubicBezTo>
                  <a:cubicBezTo>
                    <a:pt x="86" y="749"/>
                    <a:pt x="104" y="741"/>
                    <a:pt x="116" y="725"/>
                  </a:cubicBezTo>
                  <a:cubicBezTo>
                    <a:pt x="120" y="720"/>
                    <a:pt x="503" y="207"/>
                    <a:pt x="1080" y="129"/>
                  </a:cubicBezTo>
                  <a:cubicBezTo>
                    <a:pt x="1128" y="123"/>
                    <a:pt x="1177" y="120"/>
                    <a:pt x="1226" y="120"/>
                  </a:cubicBezTo>
                  <a:cubicBezTo>
                    <a:pt x="1511" y="120"/>
                    <a:pt x="1797" y="231"/>
                    <a:pt x="2077" y="452"/>
                  </a:cubicBezTo>
                  <a:cubicBezTo>
                    <a:pt x="3009" y="1188"/>
                    <a:pt x="2268" y="2550"/>
                    <a:pt x="2261" y="2565"/>
                  </a:cubicBezTo>
                  <a:cubicBezTo>
                    <a:pt x="2245" y="2593"/>
                    <a:pt x="2256" y="2629"/>
                    <a:pt x="2284" y="2645"/>
                  </a:cubicBezTo>
                  <a:cubicBezTo>
                    <a:pt x="2292" y="2650"/>
                    <a:pt x="2301" y="2651"/>
                    <a:pt x="2309" y="2653"/>
                  </a:cubicBezTo>
                  <a:cubicBezTo>
                    <a:pt x="2310" y="2653"/>
                    <a:pt x="2312" y="2653"/>
                    <a:pt x="2314" y="2653"/>
                  </a:cubicBezTo>
                  <a:cubicBezTo>
                    <a:pt x="2334" y="2653"/>
                    <a:pt x="2355" y="2642"/>
                    <a:pt x="2365" y="2620"/>
                  </a:cubicBezTo>
                  <a:cubicBezTo>
                    <a:pt x="2372" y="2606"/>
                    <a:pt x="3163" y="1157"/>
                    <a:pt x="2149" y="357"/>
                  </a:cubicBezTo>
                  <a:cubicBezTo>
                    <a:pt x="1849" y="120"/>
                    <a:pt x="1539" y="0"/>
                    <a:pt x="1228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2310;p50"/>
            <p:cNvSpPr/>
            <p:nvPr/>
          </p:nvSpPr>
          <p:spPr>
            <a:xfrm>
              <a:off x="4327150" y="3910425"/>
              <a:ext cx="44725" cy="12325"/>
            </a:xfrm>
            <a:custGeom>
              <a:avLst/>
              <a:gdLst/>
              <a:ahLst/>
              <a:cxnLst/>
              <a:rect l="l" t="t" r="r" b="b"/>
              <a:pathLst>
                <a:path w="1789" h="493" extrusionOk="0">
                  <a:moveTo>
                    <a:pt x="912" y="0"/>
                  </a:moveTo>
                  <a:cubicBezTo>
                    <a:pt x="445" y="0"/>
                    <a:pt x="41" y="248"/>
                    <a:pt x="35" y="252"/>
                  </a:cubicBezTo>
                  <a:cubicBezTo>
                    <a:pt x="8" y="268"/>
                    <a:pt x="1" y="306"/>
                    <a:pt x="17" y="334"/>
                  </a:cubicBezTo>
                  <a:cubicBezTo>
                    <a:pt x="28" y="350"/>
                    <a:pt x="44" y="359"/>
                    <a:pt x="63" y="361"/>
                  </a:cubicBezTo>
                  <a:cubicBezTo>
                    <a:pt x="65" y="361"/>
                    <a:pt x="67" y="361"/>
                    <a:pt x="68" y="361"/>
                  </a:cubicBezTo>
                  <a:cubicBezTo>
                    <a:pt x="79" y="361"/>
                    <a:pt x="90" y="358"/>
                    <a:pt x="99" y="351"/>
                  </a:cubicBezTo>
                  <a:cubicBezTo>
                    <a:pt x="106" y="347"/>
                    <a:pt x="481" y="117"/>
                    <a:pt x="910" y="117"/>
                  </a:cubicBezTo>
                  <a:cubicBezTo>
                    <a:pt x="1169" y="117"/>
                    <a:pt x="1449" y="201"/>
                    <a:pt x="1679" y="471"/>
                  </a:cubicBezTo>
                  <a:cubicBezTo>
                    <a:pt x="1690" y="485"/>
                    <a:pt x="1707" y="492"/>
                    <a:pt x="1724" y="492"/>
                  </a:cubicBezTo>
                  <a:cubicBezTo>
                    <a:pt x="1737" y="492"/>
                    <a:pt x="1751" y="488"/>
                    <a:pt x="1762" y="479"/>
                  </a:cubicBezTo>
                  <a:cubicBezTo>
                    <a:pt x="1785" y="458"/>
                    <a:pt x="1789" y="420"/>
                    <a:pt x="1768" y="396"/>
                  </a:cubicBezTo>
                  <a:cubicBezTo>
                    <a:pt x="1510" y="94"/>
                    <a:pt x="1199" y="0"/>
                    <a:pt x="91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2311;p50"/>
            <p:cNvSpPr/>
            <p:nvPr/>
          </p:nvSpPr>
          <p:spPr>
            <a:xfrm>
              <a:off x="4569900" y="3943675"/>
              <a:ext cx="99725" cy="52700"/>
            </a:xfrm>
            <a:custGeom>
              <a:avLst/>
              <a:gdLst/>
              <a:ahLst/>
              <a:cxnLst/>
              <a:rect l="l" t="t" r="r" b="b"/>
              <a:pathLst>
                <a:path w="3989" h="2108" extrusionOk="0">
                  <a:moveTo>
                    <a:pt x="2291" y="1"/>
                  </a:moveTo>
                  <a:cubicBezTo>
                    <a:pt x="2156" y="1"/>
                    <a:pt x="2016" y="9"/>
                    <a:pt x="1874" y="25"/>
                  </a:cubicBezTo>
                  <a:cubicBezTo>
                    <a:pt x="810" y="149"/>
                    <a:pt x="0" y="709"/>
                    <a:pt x="66" y="1278"/>
                  </a:cubicBezTo>
                  <a:cubicBezTo>
                    <a:pt x="123" y="1771"/>
                    <a:pt x="821" y="2108"/>
                    <a:pt x="1701" y="2108"/>
                  </a:cubicBezTo>
                  <a:cubicBezTo>
                    <a:pt x="1835" y="2108"/>
                    <a:pt x="1973" y="2100"/>
                    <a:pt x="2114" y="2084"/>
                  </a:cubicBezTo>
                  <a:cubicBezTo>
                    <a:pt x="3179" y="1959"/>
                    <a:pt x="3988" y="1399"/>
                    <a:pt x="3923" y="830"/>
                  </a:cubicBezTo>
                  <a:cubicBezTo>
                    <a:pt x="3865" y="337"/>
                    <a:pt x="3169" y="1"/>
                    <a:pt x="2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2312;p50"/>
            <p:cNvSpPr/>
            <p:nvPr/>
          </p:nvSpPr>
          <p:spPr>
            <a:xfrm>
              <a:off x="4694950" y="3894475"/>
              <a:ext cx="101550" cy="113675"/>
            </a:xfrm>
            <a:custGeom>
              <a:avLst/>
              <a:gdLst/>
              <a:ahLst/>
              <a:cxnLst/>
              <a:rect l="l" t="t" r="r" b="b"/>
              <a:pathLst>
                <a:path w="4062" h="4547" extrusionOk="0">
                  <a:moveTo>
                    <a:pt x="1992" y="0"/>
                  </a:moveTo>
                  <a:cubicBezTo>
                    <a:pt x="1516" y="0"/>
                    <a:pt x="1144" y="103"/>
                    <a:pt x="1144" y="103"/>
                  </a:cubicBezTo>
                  <a:lnTo>
                    <a:pt x="1" y="3158"/>
                  </a:lnTo>
                  <a:cubicBezTo>
                    <a:pt x="375" y="4045"/>
                    <a:pt x="1228" y="4546"/>
                    <a:pt x="2051" y="4546"/>
                  </a:cubicBezTo>
                  <a:cubicBezTo>
                    <a:pt x="3027" y="4546"/>
                    <a:pt x="3960" y="3842"/>
                    <a:pt x="4006" y="2242"/>
                  </a:cubicBezTo>
                  <a:cubicBezTo>
                    <a:pt x="4062" y="339"/>
                    <a:pt x="2856" y="0"/>
                    <a:pt x="1992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2313;p50"/>
            <p:cNvSpPr/>
            <p:nvPr/>
          </p:nvSpPr>
          <p:spPr>
            <a:xfrm>
              <a:off x="4592025" y="3817725"/>
              <a:ext cx="81450" cy="48000"/>
            </a:xfrm>
            <a:custGeom>
              <a:avLst/>
              <a:gdLst/>
              <a:ahLst/>
              <a:cxnLst/>
              <a:rect l="l" t="t" r="r" b="b"/>
              <a:pathLst>
                <a:path w="3258" h="1920" extrusionOk="0">
                  <a:moveTo>
                    <a:pt x="689" y="1"/>
                  </a:moveTo>
                  <a:cubicBezTo>
                    <a:pt x="454" y="1"/>
                    <a:pt x="309" y="99"/>
                    <a:pt x="208" y="236"/>
                  </a:cubicBezTo>
                  <a:cubicBezTo>
                    <a:pt x="0" y="519"/>
                    <a:pt x="249" y="986"/>
                    <a:pt x="925" y="1395"/>
                  </a:cubicBezTo>
                  <a:cubicBezTo>
                    <a:pt x="1479" y="1729"/>
                    <a:pt x="1913" y="1920"/>
                    <a:pt x="2241" y="1920"/>
                  </a:cubicBezTo>
                  <a:cubicBezTo>
                    <a:pt x="2392" y="1920"/>
                    <a:pt x="2521" y="1879"/>
                    <a:pt x="2629" y="1793"/>
                  </a:cubicBezTo>
                  <a:cubicBezTo>
                    <a:pt x="2629" y="1793"/>
                    <a:pt x="3258" y="1318"/>
                    <a:pt x="2070" y="568"/>
                  </a:cubicBezTo>
                  <a:cubicBezTo>
                    <a:pt x="1412" y="152"/>
                    <a:pt x="981" y="1"/>
                    <a:pt x="689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2314;p50"/>
            <p:cNvSpPr/>
            <p:nvPr/>
          </p:nvSpPr>
          <p:spPr>
            <a:xfrm>
              <a:off x="4587000" y="3892400"/>
              <a:ext cx="31700" cy="36350"/>
            </a:xfrm>
            <a:custGeom>
              <a:avLst/>
              <a:gdLst/>
              <a:ahLst/>
              <a:cxnLst/>
              <a:rect l="l" t="t" r="r" b="b"/>
              <a:pathLst>
                <a:path w="1268" h="1454" extrusionOk="0">
                  <a:moveTo>
                    <a:pt x="655" y="0"/>
                  </a:moveTo>
                  <a:cubicBezTo>
                    <a:pt x="346" y="0"/>
                    <a:pt x="76" y="288"/>
                    <a:pt x="39" y="668"/>
                  </a:cubicBezTo>
                  <a:cubicBezTo>
                    <a:pt x="0" y="1068"/>
                    <a:pt x="233" y="1419"/>
                    <a:pt x="562" y="1451"/>
                  </a:cubicBezTo>
                  <a:cubicBezTo>
                    <a:pt x="579" y="1453"/>
                    <a:pt x="595" y="1454"/>
                    <a:pt x="612" y="1454"/>
                  </a:cubicBezTo>
                  <a:cubicBezTo>
                    <a:pt x="919" y="1454"/>
                    <a:pt x="1191" y="1166"/>
                    <a:pt x="1227" y="786"/>
                  </a:cubicBezTo>
                  <a:cubicBezTo>
                    <a:pt x="1268" y="386"/>
                    <a:pt x="1033" y="35"/>
                    <a:pt x="705" y="3"/>
                  </a:cubicBezTo>
                  <a:cubicBezTo>
                    <a:pt x="688" y="1"/>
                    <a:pt x="671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2315;p50"/>
            <p:cNvSpPr/>
            <p:nvPr/>
          </p:nvSpPr>
          <p:spPr>
            <a:xfrm>
              <a:off x="4379150" y="3920600"/>
              <a:ext cx="101250" cy="56500"/>
            </a:xfrm>
            <a:custGeom>
              <a:avLst/>
              <a:gdLst/>
              <a:ahLst/>
              <a:cxnLst/>
              <a:rect l="l" t="t" r="r" b="b"/>
              <a:pathLst>
                <a:path w="4050" h="2260" extrusionOk="0">
                  <a:moveTo>
                    <a:pt x="1403" y="1"/>
                  </a:moveTo>
                  <a:cubicBezTo>
                    <a:pt x="762" y="1"/>
                    <a:pt x="264" y="220"/>
                    <a:pt x="156" y="602"/>
                  </a:cubicBezTo>
                  <a:cubicBezTo>
                    <a:pt x="1" y="1155"/>
                    <a:pt x="713" y="1837"/>
                    <a:pt x="1744" y="2129"/>
                  </a:cubicBezTo>
                  <a:cubicBezTo>
                    <a:pt x="2059" y="2218"/>
                    <a:pt x="2367" y="2260"/>
                    <a:pt x="2648" y="2260"/>
                  </a:cubicBezTo>
                  <a:cubicBezTo>
                    <a:pt x="3288" y="2260"/>
                    <a:pt x="3786" y="2041"/>
                    <a:pt x="3894" y="1658"/>
                  </a:cubicBezTo>
                  <a:cubicBezTo>
                    <a:pt x="4050" y="1106"/>
                    <a:pt x="3339" y="424"/>
                    <a:pt x="2307" y="132"/>
                  </a:cubicBezTo>
                  <a:cubicBezTo>
                    <a:pt x="1992" y="43"/>
                    <a:pt x="1684" y="1"/>
                    <a:pt x="1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2316;p50"/>
            <p:cNvSpPr/>
            <p:nvPr/>
          </p:nvSpPr>
          <p:spPr>
            <a:xfrm>
              <a:off x="4391125" y="3805425"/>
              <a:ext cx="83500" cy="41875"/>
            </a:xfrm>
            <a:custGeom>
              <a:avLst/>
              <a:gdLst/>
              <a:ahLst/>
              <a:cxnLst/>
              <a:rect l="l" t="t" r="r" b="b"/>
              <a:pathLst>
                <a:path w="3340" h="1675" extrusionOk="0">
                  <a:moveTo>
                    <a:pt x="2583" y="1"/>
                  </a:moveTo>
                  <a:cubicBezTo>
                    <a:pt x="2296" y="1"/>
                    <a:pt x="1885" y="100"/>
                    <a:pt x="1291" y="354"/>
                  </a:cubicBezTo>
                  <a:cubicBezTo>
                    <a:pt x="1" y="907"/>
                    <a:pt x="545" y="1474"/>
                    <a:pt x="545" y="1474"/>
                  </a:cubicBezTo>
                  <a:cubicBezTo>
                    <a:pt x="668" y="1612"/>
                    <a:pt x="842" y="1674"/>
                    <a:pt x="1067" y="1674"/>
                  </a:cubicBezTo>
                  <a:cubicBezTo>
                    <a:pt x="1376" y="1674"/>
                    <a:pt x="1782" y="1557"/>
                    <a:pt x="2289" y="1352"/>
                  </a:cubicBezTo>
                  <a:cubicBezTo>
                    <a:pt x="3021" y="1057"/>
                    <a:pt x="3340" y="634"/>
                    <a:pt x="3180" y="322"/>
                  </a:cubicBezTo>
                  <a:cubicBezTo>
                    <a:pt x="3086" y="137"/>
                    <a:pt x="2919" y="1"/>
                    <a:pt x="25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2317;p50"/>
            <p:cNvSpPr/>
            <p:nvPr/>
          </p:nvSpPr>
          <p:spPr>
            <a:xfrm>
              <a:off x="4431700" y="3876250"/>
              <a:ext cx="31725" cy="36400"/>
            </a:xfrm>
            <a:custGeom>
              <a:avLst/>
              <a:gdLst/>
              <a:ahLst/>
              <a:cxnLst/>
              <a:rect l="l" t="t" r="r" b="b"/>
              <a:pathLst>
                <a:path w="1269" h="1456" extrusionOk="0">
                  <a:moveTo>
                    <a:pt x="657" y="1"/>
                  </a:moveTo>
                  <a:cubicBezTo>
                    <a:pt x="349" y="1"/>
                    <a:pt x="77" y="288"/>
                    <a:pt x="39" y="669"/>
                  </a:cubicBezTo>
                  <a:cubicBezTo>
                    <a:pt x="0" y="1069"/>
                    <a:pt x="235" y="1421"/>
                    <a:pt x="562" y="1453"/>
                  </a:cubicBezTo>
                  <a:cubicBezTo>
                    <a:pt x="578" y="1454"/>
                    <a:pt x="595" y="1455"/>
                    <a:pt x="611" y="1455"/>
                  </a:cubicBezTo>
                  <a:cubicBezTo>
                    <a:pt x="920" y="1455"/>
                    <a:pt x="1191" y="1168"/>
                    <a:pt x="1229" y="787"/>
                  </a:cubicBezTo>
                  <a:cubicBezTo>
                    <a:pt x="1269" y="386"/>
                    <a:pt x="1034" y="35"/>
                    <a:pt x="705" y="3"/>
                  </a:cubicBezTo>
                  <a:cubicBezTo>
                    <a:pt x="689" y="1"/>
                    <a:pt x="673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2318;p50"/>
            <p:cNvSpPr/>
            <p:nvPr/>
          </p:nvSpPr>
          <p:spPr>
            <a:xfrm>
              <a:off x="4704550" y="3918175"/>
              <a:ext cx="79950" cy="61500"/>
            </a:xfrm>
            <a:custGeom>
              <a:avLst/>
              <a:gdLst/>
              <a:ahLst/>
              <a:cxnLst/>
              <a:rect l="l" t="t" r="r" b="b"/>
              <a:pathLst>
                <a:path w="3198" h="2460" extrusionOk="0">
                  <a:moveTo>
                    <a:pt x="1901" y="0"/>
                  </a:moveTo>
                  <a:cubicBezTo>
                    <a:pt x="1652" y="0"/>
                    <a:pt x="1393" y="75"/>
                    <a:pt x="1128" y="223"/>
                  </a:cubicBezTo>
                  <a:cubicBezTo>
                    <a:pt x="0" y="851"/>
                    <a:pt x="550" y="2408"/>
                    <a:pt x="556" y="2424"/>
                  </a:cubicBezTo>
                  <a:cubicBezTo>
                    <a:pt x="565" y="2444"/>
                    <a:pt x="586" y="2459"/>
                    <a:pt x="607" y="2460"/>
                  </a:cubicBezTo>
                  <a:cubicBezTo>
                    <a:pt x="616" y="2460"/>
                    <a:pt x="625" y="2460"/>
                    <a:pt x="632" y="2456"/>
                  </a:cubicBezTo>
                  <a:cubicBezTo>
                    <a:pt x="663" y="2444"/>
                    <a:pt x="679" y="2410"/>
                    <a:pt x="668" y="2381"/>
                  </a:cubicBezTo>
                  <a:cubicBezTo>
                    <a:pt x="662" y="2367"/>
                    <a:pt x="146" y="902"/>
                    <a:pt x="1186" y="324"/>
                  </a:cubicBezTo>
                  <a:cubicBezTo>
                    <a:pt x="1432" y="186"/>
                    <a:pt x="1671" y="117"/>
                    <a:pt x="1900" y="117"/>
                  </a:cubicBezTo>
                  <a:cubicBezTo>
                    <a:pt x="2009" y="117"/>
                    <a:pt x="2116" y="133"/>
                    <a:pt x="2221" y="165"/>
                  </a:cubicBezTo>
                  <a:cubicBezTo>
                    <a:pt x="2777" y="332"/>
                    <a:pt x="3074" y="900"/>
                    <a:pt x="3078" y="907"/>
                  </a:cubicBezTo>
                  <a:cubicBezTo>
                    <a:pt x="3089" y="927"/>
                    <a:pt x="3110" y="939"/>
                    <a:pt x="3131" y="939"/>
                  </a:cubicBezTo>
                  <a:cubicBezTo>
                    <a:pt x="3140" y="939"/>
                    <a:pt x="3149" y="937"/>
                    <a:pt x="3157" y="932"/>
                  </a:cubicBezTo>
                  <a:cubicBezTo>
                    <a:pt x="3186" y="918"/>
                    <a:pt x="3197" y="882"/>
                    <a:pt x="3183" y="854"/>
                  </a:cubicBezTo>
                  <a:cubicBezTo>
                    <a:pt x="3170" y="829"/>
                    <a:pt x="2860" y="236"/>
                    <a:pt x="2255" y="53"/>
                  </a:cubicBezTo>
                  <a:cubicBezTo>
                    <a:pt x="2140" y="18"/>
                    <a:pt x="2021" y="0"/>
                    <a:pt x="1901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2319;p50"/>
            <p:cNvSpPr/>
            <p:nvPr/>
          </p:nvSpPr>
          <p:spPr>
            <a:xfrm>
              <a:off x="4715425" y="3941125"/>
              <a:ext cx="44725" cy="12650"/>
            </a:xfrm>
            <a:custGeom>
              <a:avLst/>
              <a:gdLst/>
              <a:ahLst/>
              <a:cxnLst/>
              <a:rect l="l" t="t" r="r" b="b"/>
              <a:pathLst>
                <a:path w="1789" h="506" extrusionOk="0">
                  <a:moveTo>
                    <a:pt x="742" y="0"/>
                  </a:moveTo>
                  <a:cubicBezTo>
                    <a:pt x="510" y="0"/>
                    <a:pt x="263" y="71"/>
                    <a:pt x="28" y="271"/>
                  </a:cubicBezTo>
                  <a:cubicBezTo>
                    <a:pt x="5" y="292"/>
                    <a:pt x="0" y="329"/>
                    <a:pt x="22" y="354"/>
                  </a:cubicBezTo>
                  <a:cubicBezTo>
                    <a:pt x="34" y="368"/>
                    <a:pt x="50" y="374"/>
                    <a:pt x="67" y="374"/>
                  </a:cubicBezTo>
                  <a:cubicBezTo>
                    <a:pt x="80" y="374"/>
                    <a:pt x="94" y="370"/>
                    <a:pt x="105" y="361"/>
                  </a:cubicBezTo>
                  <a:cubicBezTo>
                    <a:pt x="315" y="182"/>
                    <a:pt x="536" y="118"/>
                    <a:pt x="745" y="118"/>
                  </a:cubicBezTo>
                  <a:cubicBezTo>
                    <a:pt x="1248" y="118"/>
                    <a:pt x="1677" y="487"/>
                    <a:pt x="1683" y="492"/>
                  </a:cubicBezTo>
                  <a:cubicBezTo>
                    <a:pt x="1693" y="500"/>
                    <a:pt x="1704" y="505"/>
                    <a:pt x="1717" y="506"/>
                  </a:cubicBezTo>
                  <a:cubicBezTo>
                    <a:pt x="1718" y="506"/>
                    <a:pt x="1719" y="506"/>
                    <a:pt x="1721" y="506"/>
                  </a:cubicBezTo>
                  <a:cubicBezTo>
                    <a:pt x="1738" y="506"/>
                    <a:pt x="1754" y="499"/>
                    <a:pt x="1766" y="486"/>
                  </a:cubicBezTo>
                  <a:cubicBezTo>
                    <a:pt x="1788" y="461"/>
                    <a:pt x="1786" y="424"/>
                    <a:pt x="1761" y="403"/>
                  </a:cubicBezTo>
                  <a:cubicBezTo>
                    <a:pt x="1755" y="398"/>
                    <a:pt x="1292" y="0"/>
                    <a:pt x="74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2320;p50"/>
            <p:cNvSpPr/>
            <p:nvPr/>
          </p:nvSpPr>
          <p:spPr>
            <a:xfrm>
              <a:off x="4490125" y="3840525"/>
              <a:ext cx="52400" cy="88475"/>
            </a:xfrm>
            <a:custGeom>
              <a:avLst/>
              <a:gdLst/>
              <a:ahLst/>
              <a:cxnLst/>
              <a:rect l="l" t="t" r="r" b="b"/>
              <a:pathLst>
                <a:path w="2096" h="3539" extrusionOk="0">
                  <a:moveTo>
                    <a:pt x="1996" y="1"/>
                  </a:moveTo>
                  <a:cubicBezTo>
                    <a:pt x="1959" y="913"/>
                    <a:pt x="1889" y="1878"/>
                    <a:pt x="1764" y="2043"/>
                  </a:cubicBezTo>
                  <a:cubicBezTo>
                    <a:pt x="1694" y="2138"/>
                    <a:pt x="1599" y="2185"/>
                    <a:pt x="1480" y="2185"/>
                  </a:cubicBezTo>
                  <a:cubicBezTo>
                    <a:pt x="1326" y="2185"/>
                    <a:pt x="1131" y="2104"/>
                    <a:pt x="898" y="1943"/>
                  </a:cubicBezTo>
                  <a:cubicBezTo>
                    <a:pt x="885" y="1934"/>
                    <a:pt x="876" y="1927"/>
                    <a:pt x="869" y="1923"/>
                  </a:cubicBezTo>
                  <a:cubicBezTo>
                    <a:pt x="768" y="1860"/>
                    <a:pt x="669" y="1828"/>
                    <a:pt x="575" y="1828"/>
                  </a:cubicBezTo>
                  <a:cubicBezTo>
                    <a:pt x="482" y="1828"/>
                    <a:pt x="395" y="1860"/>
                    <a:pt x="319" y="1923"/>
                  </a:cubicBezTo>
                  <a:cubicBezTo>
                    <a:pt x="88" y="2116"/>
                    <a:pt x="0" y="2572"/>
                    <a:pt x="132" y="2899"/>
                  </a:cubicBezTo>
                  <a:cubicBezTo>
                    <a:pt x="293" y="3300"/>
                    <a:pt x="690" y="3522"/>
                    <a:pt x="706" y="3532"/>
                  </a:cubicBezTo>
                  <a:cubicBezTo>
                    <a:pt x="711" y="3536"/>
                    <a:pt x="720" y="3538"/>
                    <a:pt x="726" y="3538"/>
                  </a:cubicBezTo>
                  <a:cubicBezTo>
                    <a:pt x="728" y="3538"/>
                    <a:pt x="730" y="3538"/>
                    <a:pt x="733" y="3538"/>
                  </a:cubicBezTo>
                  <a:cubicBezTo>
                    <a:pt x="748" y="3538"/>
                    <a:pt x="764" y="3529"/>
                    <a:pt x="772" y="3514"/>
                  </a:cubicBezTo>
                  <a:cubicBezTo>
                    <a:pt x="785" y="3489"/>
                    <a:pt x="777" y="3459"/>
                    <a:pt x="753" y="3447"/>
                  </a:cubicBezTo>
                  <a:cubicBezTo>
                    <a:pt x="749" y="3445"/>
                    <a:pt x="369" y="3231"/>
                    <a:pt x="223" y="2864"/>
                  </a:cubicBezTo>
                  <a:cubicBezTo>
                    <a:pt x="109" y="2577"/>
                    <a:pt x="184" y="2164"/>
                    <a:pt x="383" y="1999"/>
                  </a:cubicBezTo>
                  <a:cubicBezTo>
                    <a:pt x="441" y="1951"/>
                    <a:pt x="506" y="1926"/>
                    <a:pt x="577" y="1926"/>
                  </a:cubicBezTo>
                  <a:cubicBezTo>
                    <a:pt x="652" y="1926"/>
                    <a:pt x="733" y="1953"/>
                    <a:pt x="818" y="2007"/>
                  </a:cubicBezTo>
                  <a:cubicBezTo>
                    <a:pt x="823" y="2011"/>
                    <a:pt x="830" y="2017"/>
                    <a:pt x="842" y="2024"/>
                  </a:cubicBezTo>
                  <a:cubicBezTo>
                    <a:pt x="1117" y="2214"/>
                    <a:pt x="1326" y="2283"/>
                    <a:pt x="1484" y="2283"/>
                  </a:cubicBezTo>
                  <a:cubicBezTo>
                    <a:pt x="1658" y="2283"/>
                    <a:pt x="1771" y="2200"/>
                    <a:pt x="1844" y="2103"/>
                  </a:cubicBezTo>
                  <a:cubicBezTo>
                    <a:pt x="1989" y="1909"/>
                    <a:pt x="2060" y="905"/>
                    <a:pt x="2096" y="17"/>
                  </a:cubicBezTo>
                  <a:cubicBezTo>
                    <a:pt x="2063" y="17"/>
                    <a:pt x="2029" y="11"/>
                    <a:pt x="1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2321;p50"/>
            <p:cNvSpPr/>
            <p:nvPr/>
          </p:nvSpPr>
          <p:spPr>
            <a:xfrm>
              <a:off x="4506550" y="3948750"/>
              <a:ext cx="40725" cy="27900"/>
            </a:xfrm>
            <a:custGeom>
              <a:avLst/>
              <a:gdLst/>
              <a:ahLst/>
              <a:cxnLst/>
              <a:rect l="l" t="t" r="r" b="b"/>
              <a:pathLst>
                <a:path w="1629" h="1116" extrusionOk="0">
                  <a:moveTo>
                    <a:pt x="1629" y="1"/>
                  </a:moveTo>
                  <a:lnTo>
                    <a:pt x="1629" y="1"/>
                  </a:lnTo>
                  <a:cubicBezTo>
                    <a:pt x="1080" y="174"/>
                    <a:pt x="479" y="418"/>
                    <a:pt x="0" y="797"/>
                  </a:cubicBezTo>
                  <a:cubicBezTo>
                    <a:pt x="170" y="970"/>
                    <a:pt x="389" y="1116"/>
                    <a:pt x="644" y="1116"/>
                  </a:cubicBezTo>
                  <a:cubicBezTo>
                    <a:pt x="731" y="1116"/>
                    <a:pt x="823" y="1099"/>
                    <a:pt x="919" y="1060"/>
                  </a:cubicBezTo>
                  <a:cubicBezTo>
                    <a:pt x="1387" y="868"/>
                    <a:pt x="1562" y="372"/>
                    <a:pt x="16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2322;p50"/>
            <p:cNvSpPr/>
            <p:nvPr/>
          </p:nvSpPr>
          <p:spPr>
            <a:xfrm>
              <a:off x="4496600" y="3937700"/>
              <a:ext cx="51775" cy="30975"/>
            </a:xfrm>
            <a:custGeom>
              <a:avLst/>
              <a:gdLst/>
              <a:ahLst/>
              <a:cxnLst/>
              <a:rect l="l" t="t" r="r" b="b"/>
              <a:pathLst>
                <a:path w="2071" h="1239" extrusionOk="0">
                  <a:moveTo>
                    <a:pt x="2065" y="0"/>
                  </a:moveTo>
                  <a:cubicBezTo>
                    <a:pt x="2065" y="0"/>
                    <a:pt x="679" y="98"/>
                    <a:pt x="0" y="665"/>
                  </a:cubicBezTo>
                  <a:cubicBezTo>
                    <a:pt x="0" y="665"/>
                    <a:pt x="147" y="982"/>
                    <a:pt x="398" y="1239"/>
                  </a:cubicBezTo>
                  <a:cubicBezTo>
                    <a:pt x="877" y="859"/>
                    <a:pt x="1478" y="614"/>
                    <a:pt x="2027" y="443"/>
                  </a:cubicBezTo>
                  <a:cubicBezTo>
                    <a:pt x="2070" y="193"/>
                    <a:pt x="2065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2323;p50"/>
            <p:cNvSpPr/>
            <p:nvPr/>
          </p:nvSpPr>
          <p:spPr>
            <a:xfrm>
              <a:off x="4517750" y="4128425"/>
              <a:ext cx="33575" cy="81975"/>
            </a:xfrm>
            <a:custGeom>
              <a:avLst/>
              <a:gdLst/>
              <a:ahLst/>
              <a:cxnLst/>
              <a:rect l="l" t="t" r="r" b="b"/>
              <a:pathLst>
                <a:path w="1343" h="3279" extrusionOk="0">
                  <a:moveTo>
                    <a:pt x="1342" y="1"/>
                  </a:moveTo>
                  <a:lnTo>
                    <a:pt x="0" y="20"/>
                  </a:lnTo>
                  <a:lnTo>
                    <a:pt x="670" y="3279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2324;p50"/>
            <p:cNvSpPr/>
            <p:nvPr/>
          </p:nvSpPr>
          <p:spPr>
            <a:xfrm>
              <a:off x="4554300" y="41481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0"/>
                  </a:moveTo>
                  <a:cubicBezTo>
                    <a:pt x="154" y="0"/>
                    <a:pt x="0" y="155"/>
                    <a:pt x="0" y="344"/>
                  </a:cubicBezTo>
                  <a:cubicBezTo>
                    <a:pt x="0" y="534"/>
                    <a:pt x="155" y="687"/>
                    <a:pt x="344" y="687"/>
                  </a:cubicBezTo>
                  <a:cubicBezTo>
                    <a:pt x="534" y="687"/>
                    <a:pt x="687" y="533"/>
                    <a:pt x="687" y="344"/>
                  </a:cubicBezTo>
                  <a:cubicBezTo>
                    <a:pt x="687" y="155"/>
                    <a:pt x="533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2325;p50"/>
            <p:cNvSpPr/>
            <p:nvPr/>
          </p:nvSpPr>
          <p:spPr>
            <a:xfrm>
              <a:off x="4547525" y="41819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1"/>
                  </a:moveTo>
                  <a:cubicBezTo>
                    <a:pt x="154" y="1"/>
                    <a:pt x="1" y="155"/>
                    <a:pt x="1" y="345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4" y="688"/>
                    <a:pt x="688" y="533"/>
                    <a:pt x="688" y="345"/>
                  </a:cubicBezTo>
                  <a:cubicBezTo>
                    <a:pt x="688" y="155"/>
                    <a:pt x="534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2326;p50"/>
            <p:cNvSpPr/>
            <p:nvPr/>
          </p:nvSpPr>
          <p:spPr>
            <a:xfrm>
              <a:off x="4539450" y="4212600"/>
              <a:ext cx="17175" cy="17200"/>
            </a:xfrm>
            <a:custGeom>
              <a:avLst/>
              <a:gdLst/>
              <a:ahLst/>
              <a:cxnLst/>
              <a:rect l="l" t="t" r="r" b="b"/>
              <a:pathLst>
                <a:path w="687" h="688" extrusionOk="0">
                  <a:moveTo>
                    <a:pt x="344" y="1"/>
                  </a:moveTo>
                  <a:cubicBezTo>
                    <a:pt x="154" y="1"/>
                    <a:pt x="1" y="154"/>
                    <a:pt x="1" y="344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3" y="688"/>
                    <a:pt x="687" y="533"/>
                    <a:pt x="687" y="344"/>
                  </a:cubicBezTo>
                  <a:cubicBezTo>
                    <a:pt x="687" y="154"/>
                    <a:pt x="53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2327;p50"/>
            <p:cNvSpPr/>
            <p:nvPr/>
          </p:nvSpPr>
          <p:spPr>
            <a:xfrm>
              <a:off x="4605650" y="3581975"/>
              <a:ext cx="20675" cy="550"/>
            </a:xfrm>
            <a:custGeom>
              <a:avLst/>
              <a:gdLst/>
              <a:ahLst/>
              <a:cxnLst/>
              <a:rect l="l" t="t" r="r" b="b"/>
              <a:pathLst>
                <a:path w="827" h="22" extrusionOk="0">
                  <a:moveTo>
                    <a:pt x="136" y="1"/>
                  </a:moveTo>
                  <a:cubicBezTo>
                    <a:pt x="91" y="1"/>
                    <a:pt x="46" y="1"/>
                    <a:pt x="0" y="1"/>
                  </a:cubicBezTo>
                  <a:cubicBezTo>
                    <a:pt x="277" y="16"/>
                    <a:pt x="527" y="21"/>
                    <a:pt x="764" y="21"/>
                  </a:cubicBezTo>
                  <a:cubicBezTo>
                    <a:pt x="785" y="21"/>
                    <a:pt x="806" y="21"/>
                    <a:pt x="826" y="21"/>
                  </a:cubicBezTo>
                  <a:cubicBezTo>
                    <a:pt x="584" y="5"/>
                    <a:pt x="357" y="1"/>
                    <a:pt x="136" y="1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2328;p50"/>
            <p:cNvSpPr/>
            <p:nvPr/>
          </p:nvSpPr>
          <p:spPr>
            <a:xfrm>
              <a:off x="4364950" y="3969200"/>
              <a:ext cx="2025" cy="1650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49" y="0"/>
                  </a:moveTo>
                  <a:cubicBezTo>
                    <a:pt x="33" y="10"/>
                    <a:pt x="16" y="15"/>
                    <a:pt x="1" y="22"/>
                  </a:cubicBezTo>
                  <a:cubicBezTo>
                    <a:pt x="28" y="37"/>
                    <a:pt x="54" y="52"/>
                    <a:pt x="81" y="66"/>
                  </a:cubicBezTo>
                  <a:cubicBezTo>
                    <a:pt x="70" y="43"/>
                    <a:pt x="59" y="22"/>
                    <a:pt x="49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2329;p50"/>
            <p:cNvSpPr/>
            <p:nvPr/>
          </p:nvSpPr>
          <p:spPr>
            <a:xfrm>
              <a:off x="4235225" y="4436050"/>
              <a:ext cx="12550" cy="15200"/>
            </a:xfrm>
            <a:custGeom>
              <a:avLst/>
              <a:gdLst/>
              <a:ahLst/>
              <a:cxnLst/>
              <a:rect l="l" t="t" r="r" b="b"/>
              <a:pathLst>
                <a:path w="502" h="608" extrusionOk="0">
                  <a:moveTo>
                    <a:pt x="501" y="0"/>
                  </a:moveTo>
                  <a:cubicBezTo>
                    <a:pt x="501" y="0"/>
                    <a:pt x="284" y="260"/>
                    <a:pt x="1" y="571"/>
                  </a:cubicBezTo>
                  <a:cubicBezTo>
                    <a:pt x="3" y="572"/>
                    <a:pt x="3" y="574"/>
                    <a:pt x="5" y="575"/>
                  </a:cubicBezTo>
                  <a:cubicBezTo>
                    <a:pt x="26" y="593"/>
                    <a:pt x="54" y="603"/>
                    <a:pt x="86" y="607"/>
                  </a:cubicBezTo>
                  <a:cubicBezTo>
                    <a:pt x="306" y="27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2330;p50"/>
            <p:cNvSpPr/>
            <p:nvPr/>
          </p:nvSpPr>
          <p:spPr>
            <a:xfrm>
              <a:off x="3556375" y="4585925"/>
              <a:ext cx="176250" cy="170500"/>
            </a:xfrm>
            <a:custGeom>
              <a:avLst/>
              <a:gdLst/>
              <a:ahLst/>
              <a:cxnLst/>
              <a:rect l="l" t="t" r="r" b="b"/>
              <a:pathLst>
                <a:path w="7050" h="6820" extrusionOk="0">
                  <a:moveTo>
                    <a:pt x="730" y="0"/>
                  </a:moveTo>
                  <a:cubicBezTo>
                    <a:pt x="430" y="1535"/>
                    <a:pt x="130" y="3208"/>
                    <a:pt x="1" y="4373"/>
                  </a:cubicBezTo>
                  <a:cubicBezTo>
                    <a:pt x="1840" y="5445"/>
                    <a:pt x="3825" y="6329"/>
                    <a:pt x="5882" y="6819"/>
                  </a:cubicBezTo>
                  <a:lnTo>
                    <a:pt x="7050" y="1961"/>
                  </a:lnTo>
                  <a:cubicBezTo>
                    <a:pt x="4861" y="1514"/>
                    <a:pt x="2736" y="883"/>
                    <a:pt x="730" y="0"/>
                  </a:cubicBez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2331;p50"/>
            <p:cNvSpPr/>
            <p:nvPr/>
          </p:nvSpPr>
          <p:spPr>
            <a:xfrm>
              <a:off x="3554700" y="4695225"/>
              <a:ext cx="164375" cy="145725"/>
            </a:xfrm>
            <a:custGeom>
              <a:avLst/>
              <a:gdLst/>
              <a:ahLst/>
              <a:cxnLst/>
              <a:rect l="l" t="t" r="r" b="b"/>
              <a:pathLst>
                <a:path w="6575" h="5829" extrusionOk="0">
                  <a:moveTo>
                    <a:pt x="68" y="1"/>
                  </a:moveTo>
                  <a:cubicBezTo>
                    <a:pt x="25" y="382"/>
                    <a:pt x="0" y="712"/>
                    <a:pt x="0" y="961"/>
                  </a:cubicBezTo>
                  <a:cubicBezTo>
                    <a:pt x="0" y="1047"/>
                    <a:pt x="15" y="1127"/>
                    <a:pt x="34" y="1206"/>
                  </a:cubicBezTo>
                  <a:cubicBezTo>
                    <a:pt x="244" y="2630"/>
                    <a:pt x="764" y="4200"/>
                    <a:pt x="1324" y="5633"/>
                  </a:cubicBezTo>
                  <a:cubicBezTo>
                    <a:pt x="2070" y="5770"/>
                    <a:pt x="2828" y="5829"/>
                    <a:pt x="3594" y="5829"/>
                  </a:cubicBezTo>
                  <a:cubicBezTo>
                    <a:pt x="4577" y="5829"/>
                    <a:pt x="5573" y="5732"/>
                    <a:pt x="6575" y="5579"/>
                  </a:cubicBezTo>
                  <a:cubicBezTo>
                    <a:pt x="6348" y="4354"/>
                    <a:pt x="6107" y="3246"/>
                    <a:pt x="5893" y="2678"/>
                  </a:cubicBezTo>
                  <a:lnTo>
                    <a:pt x="5948" y="2450"/>
                  </a:lnTo>
                  <a:cubicBezTo>
                    <a:pt x="3891" y="1957"/>
                    <a:pt x="1907" y="1073"/>
                    <a:pt x="6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2332;p50"/>
            <p:cNvSpPr/>
            <p:nvPr/>
          </p:nvSpPr>
          <p:spPr>
            <a:xfrm>
              <a:off x="3539475" y="4973700"/>
              <a:ext cx="57600" cy="53500"/>
            </a:xfrm>
            <a:custGeom>
              <a:avLst/>
              <a:gdLst/>
              <a:ahLst/>
              <a:cxnLst/>
              <a:rect l="l" t="t" r="r" b="b"/>
              <a:pathLst>
                <a:path w="2304" h="2140" extrusionOk="0">
                  <a:moveTo>
                    <a:pt x="1776" y="0"/>
                  </a:moveTo>
                  <a:cubicBezTo>
                    <a:pt x="878" y="466"/>
                    <a:pt x="20" y="1030"/>
                    <a:pt x="9" y="1500"/>
                  </a:cubicBezTo>
                  <a:cubicBezTo>
                    <a:pt x="0" y="1949"/>
                    <a:pt x="1102" y="2104"/>
                    <a:pt x="2304" y="2139"/>
                  </a:cubicBezTo>
                  <a:cubicBezTo>
                    <a:pt x="2304" y="1368"/>
                    <a:pt x="2155" y="629"/>
                    <a:pt x="1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2333;p50"/>
            <p:cNvSpPr/>
            <p:nvPr/>
          </p:nvSpPr>
          <p:spPr>
            <a:xfrm>
              <a:off x="3583875" y="4858700"/>
              <a:ext cx="156375" cy="169250"/>
            </a:xfrm>
            <a:custGeom>
              <a:avLst/>
              <a:gdLst/>
              <a:ahLst/>
              <a:cxnLst/>
              <a:rect l="l" t="t" r="r" b="b"/>
              <a:pathLst>
                <a:path w="6255" h="6770" extrusionOk="0">
                  <a:moveTo>
                    <a:pt x="525" y="1"/>
                  </a:moveTo>
                  <a:lnTo>
                    <a:pt x="525" y="1"/>
                  </a:lnTo>
                  <a:cubicBezTo>
                    <a:pt x="1278" y="1812"/>
                    <a:pt x="1998" y="3271"/>
                    <a:pt x="2045" y="3693"/>
                  </a:cubicBezTo>
                  <a:cubicBezTo>
                    <a:pt x="2045" y="3693"/>
                    <a:pt x="998" y="4085"/>
                    <a:pt x="0" y="4600"/>
                  </a:cubicBezTo>
                  <a:cubicBezTo>
                    <a:pt x="380" y="5229"/>
                    <a:pt x="528" y="5968"/>
                    <a:pt x="528" y="6739"/>
                  </a:cubicBezTo>
                  <a:cubicBezTo>
                    <a:pt x="734" y="6745"/>
                    <a:pt x="942" y="6748"/>
                    <a:pt x="1149" y="6748"/>
                  </a:cubicBezTo>
                  <a:cubicBezTo>
                    <a:pt x="2387" y="6748"/>
                    <a:pt x="3551" y="6654"/>
                    <a:pt x="3551" y="6654"/>
                  </a:cubicBezTo>
                  <a:cubicBezTo>
                    <a:pt x="3551" y="6654"/>
                    <a:pt x="3778" y="6719"/>
                    <a:pt x="4103" y="6769"/>
                  </a:cubicBezTo>
                  <a:cubicBezTo>
                    <a:pt x="4509" y="5717"/>
                    <a:pt x="5173" y="4848"/>
                    <a:pt x="6255" y="4381"/>
                  </a:cubicBezTo>
                  <a:cubicBezTo>
                    <a:pt x="6198" y="3970"/>
                    <a:pt x="5932" y="2061"/>
                    <a:pt x="5603" y="139"/>
                  </a:cubicBezTo>
                  <a:cubicBezTo>
                    <a:pt x="4960" y="235"/>
                    <a:pt x="4300" y="278"/>
                    <a:pt x="3634" y="278"/>
                  </a:cubicBezTo>
                  <a:cubicBezTo>
                    <a:pt x="2595" y="278"/>
                    <a:pt x="1543" y="173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2334;p50"/>
            <p:cNvSpPr/>
            <p:nvPr/>
          </p:nvSpPr>
          <p:spPr>
            <a:xfrm>
              <a:off x="3686450" y="4968200"/>
              <a:ext cx="69525" cy="61125"/>
            </a:xfrm>
            <a:custGeom>
              <a:avLst/>
              <a:gdLst/>
              <a:ahLst/>
              <a:cxnLst/>
              <a:rect l="l" t="t" r="r" b="b"/>
              <a:pathLst>
                <a:path w="2781" h="2445" extrusionOk="0">
                  <a:moveTo>
                    <a:pt x="2152" y="1"/>
                  </a:moveTo>
                  <a:cubicBezTo>
                    <a:pt x="1072" y="468"/>
                    <a:pt x="406" y="1338"/>
                    <a:pt x="0" y="2389"/>
                  </a:cubicBezTo>
                  <a:cubicBezTo>
                    <a:pt x="201" y="2420"/>
                    <a:pt x="440" y="2445"/>
                    <a:pt x="688" y="2445"/>
                  </a:cubicBezTo>
                  <a:cubicBezTo>
                    <a:pt x="1669" y="2445"/>
                    <a:pt x="2781" y="2054"/>
                    <a:pt x="2163" y="84"/>
                  </a:cubicBezTo>
                  <a:cubicBezTo>
                    <a:pt x="2163" y="84"/>
                    <a:pt x="2158" y="52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2335;p50"/>
            <p:cNvSpPr/>
            <p:nvPr/>
          </p:nvSpPr>
          <p:spPr>
            <a:xfrm>
              <a:off x="3587825" y="4834675"/>
              <a:ext cx="136125" cy="30975"/>
            </a:xfrm>
            <a:custGeom>
              <a:avLst/>
              <a:gdLst/>
              <a:ahLst/>
              <a:cxnLst/>
              <a:rect l="l" t="t" r="r" b="b"/>
              <a:pathLst>
                <a:path w="5445" h="1239" extrusionOk="0">
                  <a:moveTo>
                    <a:pt x="5250" y="0"/>
                  </a:moveTo>
                  <a:cubicBezTo>
                    <a:pt x="4249" y="152"/>
                    <a:pt x="3253" y="249"/>
                    <a:pt x="2270" y="249"/>
                  </a:cubicBezTo>
                  <a:cubicBezTo>
                    <a:pt x="1505" y="249"/>
                    <a:pt x="747" y="190"/>
                    <a:pt x="1" y="53"/>
                  </a:cubicBezTo>
                  <a:lnTo>
                    <a:pt x="1" y="53"/>
                  </a:lnTo>
                  <a:cubicBezTo>
                    <a:pt x="122" y="364"/>
                    <a:pt x="246" y="666"/>
                    <a:pt x="367" y="962"/>
                  </a:cubicBezTo>
                  <a:cubicBezTo>
                    <a:pt x="1386" y="1134"/>
                    <a:pt x="2438" y="1239"/>
                    <a:pt x="3477" y="1239"/>
                  </a:cubicBezTo>
                  <a:cubicBezTo>
                    <a:pt x="4143" y="1239"/>
                    <a:pt x="4802" y="1196"/>
                    <a:pt x="5445" y="1100"/>
                  </a:cubicBezTo>
                  <a:cubicBezTo>
                    <a:pt x="5382" y="730"/>
                    <a:pt x="5317" y="361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2336;p50"/>
            <p:cNvSpPr/>
            <p:nvPr/>
          </p:nvSpPr>
          <p:spPr>
            <a:xfrm>
              <a:off x="3574625" y="4488900"/>
              <a:ext cx="178325" cy="146125"/>
            </a:xfrm>
            <a:custGeom>
              <a:avLst/>
              <a:gdLst/>
              <a:ahLst/>
              <a:cxnLst/>
              <a:rect l="l" t="t" r="r" b="b"/>
              <a:pathLst>
                <a:path w="7133" h="5845" extrusionOk="0">
                  <a:moveTo>
                    <a:pt x="811" y="0"/>
                  </a:moveTo>
                  <a:cubicBezTo>
                    <a:pt x="811" y="0"/>
                    <a:pt x="405" y="1818"/>
                    <a:pt x="0" y="3882"/>
                  </a:cubicBezTo>
                  <a:cubicBezTo>
                    <a:pt x="2006" y="4766"/>
                    <a:pt x="4131" y="5396"/>
                    <a:pt x="6320" y="5844"/>
                  </a:cubicBezTo>
                  <a:lnTo>
                    <a:pt x="7132" y="2464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2337;p50"/>
            <p:cNvSpPr/>
            <p:nvPr/>
          </p:nvSpPr>
          <p:spPr>
            <a:xfrm>
              <a:off x="3936500" y="4575600"/>
              <a:ext cx="209375" cy="168925"/>
            </a:xfrm>
            <a:custGeom>
              <a:avLst/>
              <a:gdLst/>
              <a:ahLst/>
              <a:cxnLst/>
              <a:rect l="l" t="t" r="r" b="b"/>
              <a:pathLst>
                <a:path w="8375" h="6757" extrusionOk="0">
                  <a:moveTo>
                    <a:pt x="6103" y="1"/>
                  </a:moveTo>
                  <a:cubicBezTo>
                    <a:pt x="4139" y="1067"/>
                    <a:pt x="2105" y="1951"/>
                    <a:pt x="1" y="2564"/>
                  </a:cubicBezTo>
                  <a:cubicBezTo>
                    <a:pt x="864" y="4124"/>
                    <a:pt x="1843" y="5818"/>
                    <a:pt x="2514" y="6757"/>
                  </a:cubicBezTo>
                  <a:cubicBezTo>
                    <a:pt x="4569" y="6368"/>
                    <a:pt x="6507" y="5564"/>
                    <a:pt x="8375" y="4558"/>
                  </a:cubicBezTo>
                  <a:lnTo>
                    <a:pt x="6103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2338;p50"/>
            <p:cNvSpPr/>
            <p:nvPr/>
          </p:nvSpPr>
          <p:spPr>
            <a:xfrm>
              <a:off x="3999325" y="4689550"/>
              <a:ext cx="197900" cy="128825"/>
            </a:xfrm>
            <a:custGeom>
              <a:avLst/>
              <a:gdLst/>
              <a:ahLst/>
              <a:cxnLst/>
              <a:rect l="l" t="t" r="r" b="b"/>
              <a:pathLst>
                <a:path w="7916" h="5153" extrusionOk="0">
                  <a:moveTo>
                    <a:pt x="5861" y="1"/>
                  </a:moveTo>
                  <a:cubicBezTo>
                    <a:pt x="3993" y="1007"/>
                    <a:pt x="2053" y="1811"/>
                    <a:pt x="0" y="2200"/>
                  </a:cubicBezTo>
                  <a:cubicBezTo>
                    <a:pt x="112" y="2355"/>
                    <a:pt x="216" y="2493"/>
                    <a:pt x="307" y="2602"/>
                  </a:cubicBezTo>
                  <a:cubicBezTo>
                    <a:pt x="363" y="2668"/>
                    <a:pt x="425" y="2720"/>
                    <a:pt x="490" y="2767"/>
                  </a:cubicBezTo>
                  <a:cubicBezTo>
                    <a:pt x="1482" y="3648"/>
                    <a:pt x="2758" y="4454"/>
                    <a:pt x="4010" y="5152"/>
                  </a:cubicBezTo>
                  <a:cubicBezTo>
                    <a:pt x="5537" y="4204"/>
                    <a:pt x="6839" y="2991"/>
                    <a:pt x="7916" y="1586"/>
                  </a:cubicBezTo>
                  <a:cubicBezTo>
                    <a:pt x="7107" y="932"/>
                    <a:pt x="6379" y="381"/>
                    <a:pt x="5923" y="125"/>
                  </a:cubicBezTo>
                  <a:lnTo>
                    <a:pt x="5861" y="1"/>
                  </a:ln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2339;p50"/>
            <p:cNvSpPr/>
            <p:nvPr/>
          </p:nvSpPr>
          <p:spPr>
            <a:xfrm>
              <a:off x="4099550" y="4729200"/>
              <a:ext cx="121650" cy="104550"/>
            </a:xfrm>
            <a:custGeom>
              <a:avLst/>
              <a:gdLst/>
              <a:ahLst/>
              <a:cxnLst/>
              <a:rect l="l" t="t" r="r" b="b"/>
              <a:pathLst>
                <a:path w="4866" h="4182" extrusionOk="0">
                  <a:moveTo>
                    <a:pt x="3907" y="0"/>
                  </a:moveTo>
                  <a:cubicBezTo>
                    <a:pt x="2830" y="1405"/>
                    <a:pt x="1529" y="2618"/>
                    <a:pt x="1" y="3566"/>
                  </a:cubicBezTo>
                  <a:cubicBezTo>
                    <a:pt x="388" y="3783"/>
                    <a:pt x="772" y="3987"/>
                    <a:pt x="1146" y="4182"/>
                  </a:cubicBezTo>
                  <a:cubicBezTo>
                    <a:pt x="2586" y="3272"/>
                    <a:pt x="3804" y="2105"/>
                    <a:pt x="4865" y="792"/>
                  </a:cubicBezTo>
                  <a:cubicBezTo>
                    <a:pt x="4541" y="520"/>
                    <a:pt x="4219" y="251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2340;p50"/>
            <p:cNvSpPr/>
            <p:nvPr/>
          </p:nvSpPr>
          <p:spPr>
            <a:xfrm>
              <a:off x="4177325" y="4944800"/>
              <a:ext cx="55325" cy="45600"/>
            </a:xfrm>
            <a:custGeom>
              <a:avLst/>
              <a:gdLst/>
              <a:ahLst/>
              <a:cxnLst/>
              <a:rect l="l" t="t" r="r" b="b"/>
              <a:pathLst>
                <a:path w="2213" h="1824" extrusionOk="0">
                  <a:moveTo>
                    <a:pt x="408" y="1"/>
                  </a:moveTo>
                  <a:cubicBezTo>
                    <a:pt x="142" y="741"/>
                    <a:pt x="1" y="1429"/>
                    <a:pt x="237" y="1720"/>
                  </a:cubicBezTo>
                  <a:cubicBezTo>
                    <a:pt x="295" y="1791"/>
                    <a:pt x="379" y="1824"/>
                    <a:pt x="486" y="1824"/>
                  </a:cubicBezTo>
                  <a:cubicBezTo>
                    <a:pt x="868" y="1824"/>
                    <a:pt x="1527" y="1410"/>
                    <a:pt x="2212" y="886"/>
                  </a:cubicBezTo>
                  <a:cubicBezTo>
                    <a:pt x="1683" y="433"/>
                    <a:pt x="1070" y="106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2341;p50"/>
            <p:cNvSpPr/>
            <p:nvPr/>
          </p:nvSpPr>
          <p:spPr>
            <a:xfrm>
              <a:off x="4128175" y="4749025"/>
              <a:ext cx="181875" cy="217925"/>
            </a:xfrm>
            <a:custGeom>
              <a:avLst/>
              <a:gdLst/>
              <a:ahLst/>
              <a:cxnLst/>
              <a:rect l="l" t="t" r="r" b="b"/>
              <a:pathLst>
                <a:path w="7275" h="8717" extrusionOk="0">
                  <a:moveTo>
                    <a:pt x="3720" y="0"/>
                  </a:moveTo>
                  <a:cubicBezTo>
                    <a:pt x="2659" y="1313"/>
                    <a:pt x="1441" y="2479"/>
                    <a:pt x="1" y="3390"/>
                  </a:cubicBezTo>
                  <a:cubicBezTo>
                    <a:pt x="1757" y="4303"/>
                    <a:pt x="3264" y="4963"/>
                    <a:pt x="3573" y="5260"/>
                  </a:cubicBezTo>
                  <a:cubicBezTo>
                    <a:pt x="3573" y="5260"/>
                    <a:pt x="2805" y="6618"/>
                    <a:pt x="2371" y="7832"/>
                  </a:cubicBezTo>
                  <a:cubicBezTo>
                    <a:pt x="3033" y="7937"/>
                    <a:pt x="3648" y="8264"/>
                    <a:pt x="4176" y="8717"/>
                  </a:cubicBezTo>
                  <a:cubicBezTo>
                    <a:pt x="5319" y="7841"/>
                    <a:pt x="6529" y="6658"/>
                    <a:pt x="6620" y="6565"/>
                  </a:cubicBezTo>
                  <a:cubicBezTo>
                    <a:pt x="6350" y="5404"/>
                    <a:pt x="6508" y="4170"/>
                    <a:pt x="7275" y="3109"/>
                  </a:cubicBezTo>
                  <a:cubicBezTo>
                    <a:pt x="7049" y="2904"/>
                    <a:pt x="5374" y="1391"/>
                    <a:pt x="3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2342;p50"/>
            <p:cNvSpPr/>
            <p:nvPr/>
          </p:nvSpPr>
          <p:spPr>
            <a:xfrm>
              <a:off x="4286975" y="4826750"/>
              <a:ext cx="95925" cy="86450"/>
            </a:xfrm>
            <a:custGeom>
              <a:avLst/>
              <a:gdLst/>
              <a:ahLst/>
              <a:cxnLst/>
              <a:rect l="l" t="t" r="r" b="b"/>
              <a:pathLst>
                <a:path w="3837" h="3458" extrusionOk="0">
                  <a:moveTo>
                    <a:pt x="924" y="0"/>
                  </a:moveTo>
                  <a:cubicBezTo>
                    <a:pt x="156" y="1061"/>
                    <a:pt x="0" y="2295"/>
                    <a:pt x="271" y="3457"/>
                  </a:cubicBezTo>
                  <a:lnTo>
                    <a:pt x="280" y="3448"/>
                  </a:lnTo>
                  <a:cubicBezTo>
                    <a:pt x="280" y="3448"/>
                    <a:pt x="3837" y="1868"/>
                    <a:pt x="951" y="25"/>
                  </a:cubicBezTo>
                  <a:cubicBezTo>
                    <a:pt x="951" y="25"/>
                    <a:pt x="940" y="15"/>
                    <a:pt x="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2343;p50"/>
            <p:cNvSpPr/>
            <p:nvPr/>
          </p:nvSpPr>
          <p:spPr>
            <a:xfrm>
              <a:off x="3889625" y="4497850"/>
              <a:ext cx="199450" cy="141850"/>
            </a:xfrm>
            <a:custGeom>
              <a:avLst/>
              <a:gdLst/>
              <a:ahLst/>
              <a:cxnLst/>
              <a:rect l="l" t="t" r="r" b="b"/>
              <a:pathLst>
                <a:path w="7978" h="5674" extrusionOk="0">
                  <a:moveTo>
                    <a:pt x="6428" y="1"/>
                  </a:moveTo>
                  <a:lnTo>
                    <a:pt x="0" y="2178"/>
                  </a:lnTo>
                  <a:cubicBezTo>
                    <a:pt x="0" y="2178"/>
                    <a:pt x="858" y="3831"/>
                    <a:pt x="1876" y="5674"/>
                  </a:cubicBezTo>
                  <a:cubicBezTo>
                    <a:pt x="3980" y="5061"/>
                    <a:pt x="6014" y="4177"/>
                    <a:pt x="7978" y="3111"/>
                  </a:cubicBezTo>
                  <a:lnTo>
                    <a:pt x="6428" y="1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2344;p50"/>
            <p:cNvSpPr/>
            <p:nvPr/>
          </p:nvSpPr>
          <p:spPr>
            <a:xfrm>
              <a:off x="4035850" y="4097800"/>
              <a:ext cx="278650" cy="400125"/>
            </a:xfrm>
            <a:custGeom>
              <a:avLst/>
              <a:gdLst/>
              <a:ahLst/>
              <a:cxnLst/>
              <a:rect l="l" t="t" r="r" b="b"/>
              <a:pathLst>
                <a:path w="11146" h="16005" extrusionOk="0">
                  <a:moveTo>
                    <a:pt x="3788" y="1"/>
                  </a:moveTo>
                  <a:cubicBezTo>
                    <a:pt x="2724" y="1091"/>
                    <a:pt x="1408" y="2013"/>
                    <a:pt x="0" y="2736"/>
                  </a:cubicBezTo>
                  <a:cubicBezTo>
                    <a:pt x="2553" y="6624"/>
                    <a:pt x="5548" y="11615"/>
                    <a:pt x="5548" y="11615"/>
                  </a:cubicBezTo>
                  <a:cubicBezTo>
                    <a:pt x="5548" y="11615"/>
                    <a:pt x="5462" y="14024"/>
                    <a:pt x="6019" y="14349"/>
                  </a:cubicBezTo>
                  <a:cubicBezTo>
                    <a:pt x="6077" y="14382"/>
                    <a:pt x="6128" y="14397"/>
                    <a:pt x="6174" y="14397"/>
                  </a:cubicBezTo>
                  <a:cubicBezTo>
                    <a:pt x="6574" y="14397"/>
                    <a:pt x="6565" y="13271"/>
                    <a:pt x="6565" y="13271"/>
                  </a:cubicBezTo>
                  <a:lnTo>
                    <a:pt x="6565" y="13271"/>
                  </a:lnTo>
                  <a:cubicBezTo>
                    <a:pt x="6566" y="13271"/>
                    <a:pt x="7452" y="16004"/>
                    <a:pt x="7940" y="16004"/>
                  </a:cubicBezTo>
                  <a:cubicBezTo>
                    <a:pt x="7959" y="16004"/>
                    <a:pt x="7978" y="16000"/>
                    <a:pt x="7997" y="15990"/>
                  </a:cubicBezTo>
                  <a:cubicBezTo>
                    <a:pt x="8468" y="15752"/>
                    <a:pt x="7680" y="13488"/>
                    <a:pt x="7680" y="13488"/>
                  </a:cubicBezTo>
                  <a:lnTo>
                    <a:pt x="7680" y="13488"/>
                  </a:lnTo>
                  <a:cubicBezTo>
                    <a:pt x="7680" y="13488"/>
                    <a:pt x="8769" y="15723"/>
                    <a:pt x="9359" y="15723"/>
                  </a:cubicBezTo>
                  <a:cubicBezTo>
                    <a:pt x="9414" y="15723"/>
                    <a:pt x="9465" y="15704"/>
                    <a:pt x="9510" y="15662"/>
                  </a:cubicBezTo>
                  <a:cubicBezTo>
                    <a:pt x="9810" y="15358"/>
                    <a:pt x="8472" y="13212"/>
                    <a:pt x="8471" y="13211"/>
                  </a:cubicBezTo>
                  <a:lnTo>
                    <a:pt x="8471" y="13211"/>
                  </a:lnTo>
                  <a:cubicBezTo>
                    <a:pt x="8472" y="13212"/>
                    <a:pt x="9767" y="14996"/>
                    <a:pt x="10218" y="14996"/>
                  </a:cubicBezTo>
                  <a:cubicBezTo>
                    <a:pt x="10251" y="14996"/>
                    <a:pt x="10279" y="14986"/>
                    <a:pt x="10302" y="14965"/>
                  </a:cubicBezTo>
                  <a:cubicBezTo>
                    <a:pt x="10641" y="14664"/>
                    <a:pt x="9125" y="12750"/>
                    <a:pt x="9124" y="12750"/>
                  </a:cubicBezTo>
                  <a:lnTo>
                    <a:pt x="9124" y="12750"/>
                  </a:lnTo>
                  <a:cubicBezTo>
                    <a:pt x="9125" y="12750"/>
                    <a:pt x="10229" y="13947"/>
                    <a:pt x="10690" y="13947"/>
                  </a:cubicBezTo>
                  <a:cubicBezTo>
                    <a:pt x="10742" y="13947"/>
                    <a:pt x="10785" y="13932"/>
                    <a:pt x="10819" y="13898"/>
                  </a:cubicBezTo>
                  <a:cubicBezTo>
                    <a:pt x="11145" y="13562"/>
                    <a:pt x="9374" y="11265"/>
                    <a:pt x="8478" y="10231"/>
                  </a:cubicBezTo>
                  <a:cubicBezTo>
                    <a:pt x="7411" y="7467"/>
                    <a:pt x="5332" y="3129"/>
                    <a:pt x="378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2345;p50"/>
            <p:cNvSpPr/>
            <p:nvPr/>
          </p:nvSpPr>
          <p:spPr>
            <a:xfrm>
              <a:off x="3431500" y="3548025"/>
              <a:ext cx="691550" cy="515425"/>
            </a:xfrm>
            <a:custGeom>
              <a:avLst/>
              <a:gdLst/>
              <a:ahLst/>
              <a:cxnLst/>
              <a:rect l="l" t="t" r="r" b="b"/>
              <a:pathLst>
                <a:path w="27662" h="20617" extrusionOk="0">
                  <a:moveTo>
                    <a:pt x="20226" y="1"/>
                  </a:moveTo>
                  <a:cubicBezTo>
                    <a:pt x="15117" y="1"/>
                    <a:pt x="901" y="192"/>
                    <a:pt x="918" y="2327"/>
                  </a:cubicBezTo>
                  <a:cubicBezTo>
                    <a:pt x="935" y="4926"/>
                    <a:pt x="172" y="8843"/>
                    <a:pt x="86" y="11564"/>
                  </a:cubicBezTo>
                  <a:cubicBezTo>
                    <a:pt x="1" y="14287"/>
                    <a:pt x="1811" y="16096"/>
                    <a:pt x="2293" y="17278"/>
                  </a:cubicBezTo>
                  <a:cubicBezTo>
                    <a:pt x="2775" y="18460"/>
                    <a:pt x="1873" y="19573"/>
                    <a:pt x="1873" y="19573"/>
                  </a:cubicBezTo>
                  <a:cubicBezTo>
                    <a:pt x="3768" y="20233"/>
                    <a:pt x="4734" y="20343"/>
                    <a:pt x="5167" y="20343"/>
                  </a:cubicBezTo>
                  <a:cubicBezTo>
                    <a:pt x="5384" y="20343"/>
                    <a:pt x="5467" y="20316"/>
                    <a:pt x="5467" y="20316"/>
                  </a:cubicBezTo>
                  <a:lnTo>
                    <a:pt x="6228" y="17025"/>
                  </a:lnTo>
                  <a:lnTo>
                    <a:pt x="6561" y="20415"/>
                  </a:lnTo>
                  <a:cubicBezTo>
                    <a:pt x="7204" y="20556"/>
                    <a:pt x="7963" y="20617"/>
                    <a:pt x="8796" y="20617"/>
                  </a:cubicBezTo>
                  <a:cubicBezTo>
                    <a:pt x="14450" y="20617"/>
                    <a:pt x="23557" y="17806"/>
                    <a:pt x="23557" y="17806"/>
                  </a:cubicBezTo>
                  <a:lnTo>
                    <a:pt x="23652" y="15337"/>
                  </a:lnTo>
                  <a:lnTo>
                    <a:pt x="24732" y="17625"/>
                  </a:lnTo>
                  <a:cubicBezTo>
                    <a:pt x="27268" y="17169"/>
                    <a:pt x="27662" y="16377"/>
                    <a:pt x="27662" y="16377"/>
                  </a:cubicBezTo>
                  <a:cubicBezTo>
                    <a:pt x="26563" y="15018"/>
                    <a:pt x="26252" y="13868"/>
                    <a:pt x="26743" y="10399"/>
                  </a:cubicBezTo>
                  <a:cubicBezTo>
                    <a:pt x="27235" y="6930"/>
                    <a:pt x="24649" y="6146"/>
                    <a:pt x="23690" y="4940"/>
                  </a:cubicBezTo>
                  <a:cubicBezTo>
                    <a:pt x="22730" y="3733"/>
                    <a:pt x="22027" y="10"/>
                    <a:pt x="22027" y="10"/>
                  </a:cubicBezTo>
                  <a:cubicBezTo>
                    <a:pt x="22027" y="10"/>
                    <a:pt x="21345" y="1"/>
                    <a:pt x="20226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2346;p50"/>
            <p:cNvSpPr/>
            <p:nvPr/>
          </p:nvSpPr>
          <p:spPr>
            <a:xfrm>
              <a:off x="3635625" y="397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2347;p50"/>
            <p:cNvSpPr/>
            <p:nvPr/>
          </p:nvSpPr>
          <p:spPr>
            <a:xfrm>
              <a:off x="3928075" y="3636300"/>
              <a:ext cx="124250" cy="118325"/>
            </a:xfrm>
            <a:custGeom>
              <a:avLst/>
              <a:gdLst/>
              <a:ahLst/>
              <a:cxnLst/>
              <a:rect l="l" t="t" r="r" b="b"/>
              <a:pathLst>
                <a:path w="4970" h="4733" extrusionOk="0">
                  <a:moveTo>
                    <a:pt x="1940" y="0"/>
                  </a:moveTo>
                  <a:cubicBezTo>
                    <a:pt x="882" y="0"/>
                    <a:pt x="0" y="998"/>
                    <a:pt x="0" y="998"/>
                  </a:cubicBezTo>
                  <a:lnTo>
                    <a:pt x="745" y="4324"/>
                  </a:lnTo>
                  <a:cubicBezTo>
                    <a:pt x="1161" y="4604"/>
                    <a:pt x="1627" y="4733"/>
                    <a:pt x="2078" y="4733"/>
                  </a:cubicBezTo>
                  <a:cubicBezTo>
                    <a:pt x="3604" y="4733"/>
                    <a:pt x="4970" y="3265"/>
                    <a:pt x="3727" y="1234"/>
                  </a:cubicBezTo>
                  <a:cubicBezTo>
                    <a:pt x="3156" y="301"/>
                    <a:pt x="2521" y="0"/>
                    <a:pt x="194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2348;p50"/>
            <p:cNvSpPr/>
            <p:nvPr/>
          </p:nvSpPr>
          <p:spPr>
            <a:xfrm>
              <a:off x="3506550" y="3758650"/>
              <a:ext cx="116700" cy="119225"/>
            </a:xfrm>
            <a:custGeom>
              <a:avLst/>
              <a:gdLst/>
              <a:ahLst/>
              <a:cxnLst/>
              <a:rect l="l" t="t" r="r" b="b"/>
              <a:pathLst>
                <a:path w="4668" h="4769" extrusionOk="0">
                  <a:moveTo>
                    <a:pt x="2669" y="1"/>
                  </a:moveTo>
                  <a:cubicBezTo>
                    <a:pt x="1840" y="1"/>
                    <a:pt x="0" y="262"/>
                    <a:pt x="391" y="2635"/>
                  </a:cubicBezTo>
                  <a:cubicBezTo>
                    <a:pt x="638" y="4137"/>
                    <a:pt x="1540" y="4768"/>
                    <a:pt x="2461" y="4768"/>
                  </a:cubicBezTo>
                  <a:cubicBezTo>
                    <a:pt x="3408" y="4768"/>
                    <a:pt x="4374" y="4101"/>
                    <a:pt x="4668" y="3026"/>
                  </a:cubicBezTo>
                  <a:lnTo>
                    <a:pt x="3057" y="22"/>
                  </a:lnTo>
                  <a:cubicBezTo>
                    <a:pt x="3057" y="22"/>
                    <a:pt x="2903" y="1"/>
                    <a:pt x="2669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2349;p50"/>
            <p:cNvSpPr/>
            <p:nvPr/>
          </p:nvSpPr>
          <p:spPr>
            <a:xfrm>
              <a:off x="3710550" y="3868850"/>
              <a:ext cx="153125" cy="74400"/>
            </a:xfrm>
            <a:custGeom>
              <a:avLst/>
              <a:gdLst/>
              <a:ahLst/>
              <a:cxnLst/>
              <a:rect l="l" t="t" r="r" b="b"/>
              <a:pathLst>
                <a:path w="6125" h="2976" extrusionOk="0">
                  <a:moveTo>
                    <a:pt x="6125" y="1"/>
                  </a:moveTo>
                  <a:lnTo>
                    <a:pt x="0" y="689"/>
                  </a:lnTo>
                  <a:lnTo>
                    <a:pt x="171" y="2564"/>
                  </a:lnTo>
                  <a:cubicBezTo>
                    <a:pt x="1257" y="2837"/>
                    <a:pt x="2361" y="2975"/>
                    <a:pt x="3448" y="2975"/>
                  </a:cubicBezTo>
                  <a:cubicBezTo>
                    <a:pt x="4354" y="2975"/>
                    <a:pt x="5248" y="2879"/>
                    <a:pt x="6109" y="2686"/>
                  </a:cubicBezTo>
                  <a:lnTo>
                    <a:pt x="6125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2350;p50"/>
            <p:cNvSpPr/>
            <p:nvPr/>
          </p:nvSpPr>
          <p:spPr>
            <a:xfrm>
              <a:off x="3541875" y="3945400"/>
              <a:ext cx="711225" cy="782900"/>
            </a:xfrm>
            <a:custGeom>
              <a:avLst/>
              <a:gdLst/>
              <a:ahLst/>
              <a:cxnLst/>
              <a:rect l="l" t="t" r="r" b="b"/>
              <a:pathLst>
                <a:path w="28449" h="31316" extrusionOk="0">
                  <a:moveTo>
                    <a:pt x="14479" y="0"/>
                  </a:moveTo>
                  <a:cubicBezTo>
                    <a:pt x="12656" y="0"/>
                    <a:pt x="10767" y="213"/>
                    <a:pt x="10133" y="323"/>
                  </a:cubicBezTo>
                  <a:cubicBezTo>
                    <a:pt x="8997" y="520"/>
                    <a:pt x="4080" y="1064"/>
                    <a:pt x="1710" y="3698"/>
                  </a:cubicBezTo>
                  <a:cubicBezTo>
                    <a:pt x="197" y="5381"/>
                    <a:pt x="0" y="9094"/>
                    <a:pt x="0" y="9094"/>
                  </a:cubicBezTo>
                  <a:cubicBezTo>
                    <a:pt x="0" y="9094"/>
                    <a:pt x="106" y="12140"/>
                    <a:pt x="3634" y="12461"/>
                  </a:cubicBezTo>
                  <a:cubicBezTo>
                    <a:pt x="3634" y="12461"/>
                    <a:pt x="2137" y="18124"/>
                    <a:pt x="535" y="28812"/>
                  </a:cubicBezTo>
                  <a:cubicBezTo>
                    <a:pt x="3716" y="28999"/>
                    <a:pt x="5751" y="31316"/>
                    <a:pt x="12305" y="31316"/>
                  </a:cubicBezTo>
                  <a:cubicBezTo>
                    <a:pt x="13236" y="31316"/>
                    <a:pt x="14259" y="31269"/>
                    <a:pt x="15390" y="31163"/>
                  </a:cubicBezTo>
                  <a:cubicBezTo>
                    <a:pt x="23350" y="30414"/>
                    <a:pt x="25222" y="26569"/>
                    <a:pt x="25222" y="26569"/>
                  </a:cubicBezTo>
                  <a:cubicBezTo>
                    <a:pt x="25222" y="26569"/>
                    <a:pt x="23783" y="17165"/>
                    <a:pt x="20542" y="11178"/>
                  </a:cubicBezTo>
                  <a:lnTo>
                    <a:pt x="20542" y="11178"/>
                  </a:lnTo>
                  <a:cubicBezTo>
                    <a:pt x="21506" y="12814"/>
                    <a:pt x="23538" y="16116"/>
                    <a:pt x="25130" y="17708"/>
                  </a:cubicBezTo>
                  <a:cubicBezTo>
                    <a:pt x="25770" y="17387"/>
                    <a:pt x="27826" y="16522"/>
                    <a:pt x="28449" y="15687"/>
                  </a:cubicBezTo>
                  <a:cubicBezTo>
                    <a:pt x="28449" y="15687"/>
                    <a:pt x="26243" y="8159"/>
                    <a:pt x="21588" y="3484"/>
                  </a:cubicBezTo>
                  <a:cubicBezTo>
                    <a:pt x="20346" y="2236"/>
                    <a:pt x="18999" y="1137"/>
                    <a:pt x="18024" y="554"/>
                  </a:cubicBezTo>
                  <a:cubicBezTo>
                    <a:pt x="17318" y="133"/>
                    <a:pt x="15919" y="0"/>
                    <a:pt x="1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2351;p50"/>
            <p:cNvSpPr/>
            <p:nvPr/>
          </p:nvSpPr>
          <p:spPr>
            <a:xfrm>
              <a:off x="3684925" y="3949925"/>
              <a:ext cx="215400" cy="84975"/>
            </a:xfrm>
            <a:custGeom>
              <a:avLst/>
              <a:gdLst/>
              <a:ahLst/>
              <a:cxnLst/>
              <a:rect l="l" t="t" r="r" b="b"/>
              <a:pathLst>
                <a:path w="8616" h="3399" extrusionOk="0">
                  <a:moveTo>
                    <a:pt x="7458" y="0"/>
                  </a:moveTo>
                  <a:cubicBezTo>
                    <a:pt x="5981" y="0"/>
                    <a:pt x="2271" y="605"/>
                    <a:pt x="537" y="1103"/>
                  </a:cubicBezTo>
                  <a:cubicBezTo>
                    <a:pt x="140" y="1217"/>
                    <a:pt x="0" y="1715"/>
                    <a:pt x="291" y="2009"/>
                  </a:cubicBezTo>
                  <a:cubicBezTo>
                    <a:pt x="882" y="2602"/>
                    <a:pt x="2010" y="3398"/>
                    <a:pt x="3815" y="3398"/>
                  </a:cubicBezTo>
                  <a:cubicBezTo>
                    <a:pt x="4160" y="3398"/>
                    <a:pt x="4529" y="3369"/>
                    <a:pt x="4924" y="3304"/>
                  </a:cubicBezTo>
                  <a:cubicBezTo>
                    <a:pt x="8615" y="2697"/>
                    <a:pt x="8202" y="632"/>
                    <a:pt x="8081" y="127"/>
                  </a:cubicBezTo>
                  <a:cubicBezTo>
                    <a:pt x="8060" y="39"/>
                    <a:pt x="7830" y="0"/>
                    <a:pt x="7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2352;p50"/>
            <p:cNvSpPr/>
            <p:nvPr/>
          </p:nvSpPr>
          <p:spPr>
            <a:xfrm>
              <a:off x="3714825" y="3932950"/>
              <a:ext cx="148475" cy="78800"/>
            </a:xfrm>
            <a:custGeom>
              <a:avLst/>
              <a:gdLst/>
              <a:ahLst/>
              <a:cxnLst/>
              <a:rect l="l" t="t" r="r" b="b"/>
              <a:pathLst>
                <a:path w="5939" h="3152" extrusionOk="0">
                  <a:moveTo>
                    <a:pt x="0" y="0"/>
                  </a:moveTo>
                  <a:lnTo>
                    <a:pt x="253" y="1643"/>
                  </a:lnTo>
                  <a:cubicBezTo>
                    <a:pt x="253" y="1643"/>
                    <a:pt x="598" y="3151"/>
                    <a:pt x="2893" y="3151"/>
                  </a:cubicBezTo>
                  <a:cubicBezTo>
                    <a:pt x="2906" y="3151"/>
                    <a:pt x="2919" y="3151"/>
                    <a:pt x="2933" y="3151"/>
                  </a:cubicBezTo>
                  <a:cubicBezTo>
                    <a:pt x="5544" y="3133"/>
                    <a:pt x="5916" y="1603"/>
                    <a:pt x="5916" y="1603"/>
                  </a:cubicBezTo>
                  <a:lnTo>
                    <a:pt x="5938" y="123"/>
                  </a:lnTo>
                  <a:lnTo>
                    <a:pt x="5938" y="123"/>
                  </a:lnTo>
                  <a:cubicBezTo>
                    <a:pt x="5077" y="316"/>
                    <a:pt x="4184" y="412"/>
                    <a:pt x="3279" y="412"/>
                  </a:cubicBezTo>
                  <a:cubicBezTo>
                    <a:pt x="2191" y="412"/>
                    <a:pt x="1087" y="274"/>
                    <a:pt x="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2353;p50"/>
            <p:cNvSpPr/>
            <p:nvPr/>
          </p:nvSpPr>
          <p:spPr>
            <a:xfrm>
              <a:off x="3502900" y="3431475"/>
              <a:ext cx="482775" cy="485600"/>
            </a:xfrm>
            <a:custGeom>
              <a:avLst/>
              <a:gdLst/>
              <a:ahLst/>
              <a:cxnLst/>
              <a:rect l="l" t="t" r="r" b="b"/>
              <a:pathLst>
                <a:path w="19311" h="19424" extrusionOk="0">
                  <a:moveTo>
                    <a:pt x="11681" y="0"/>
                  </a:moveTo>
                  <a:cubicBezTo>
                    <a:pt x="9543" y="0"/>
                    <a:pt x="7091" y="796"/>
                    <a:pt x="4716" y="1955"/>
                  </a:cubicBezTo>
                  <a:cubicBezTo>
                    <a:pt x="1" y="4256"/>
                    <a:pt x="114" y="8937"/>
                    <a:pt x="2525" y="14162"/>
                  </a:cubicBezTo>
                  <a:cubicBezTo>
                    <a:pt x="4317" y="18044"/>
                    <a:pt x="7212" y="19424"/>
                    <a:pt x="10164" y="19424"/>
                  </a:cubicBezTo>
                  <a:cubicBezTo>
                    <a:pt x="11185" y="19424"/>
                    <a:pt x="12212" y="19259"/>
                    <a:pt x="13204" y="18975"/>
                  </a:cubicBezTo>
                  <a:cubicBezTo>
                    <a:pt x="17309" y="17800"/>
                    <a:pt x="19311" y="13870"/>
                    <a:pt x="18567" y="10461"/>
                  </a:cubicBezTo>
                  <a:cubicBezTo>
                    <a:pt x="17649" y="6249"/>
                    <a:pt x="16713" y="2729"/>
                    <a:pt x="16713" y="2729"/>
                  </a:cubicBezTo>
                  <a:cubicBezTo>
                    <a:pt x="15589" y="772"/>
                    <a:pt x="13787" y="0"/>
                    <a:pt x="11681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2354;p50"/>
            <p:cNvSpPr/>
            <p:nvPr/>
          </p:nvSpPr>
          <p:spPr>
            <a:xfrm>
              <a:off x="3768875" y="3500975"/>
              <a:ext cx="1175" cy="975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46" y="39"/>
                  </a:moveTo>
                  <a:cubicBezTo>
                    <a:pt x="18" y="14"/>
                    <a:pt x="1" y="1"/>
                    <a:pt x="1" y="1"/>
                  </a:cubicBezTo>
                  <a:cubicBezTo>
                    <a:pt x="1" y="1"/>
                    <a:pt x="18" y="14"/>
                    <a:pt x="46" y="39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2355;p50"/>
            <p:cNvSpPr/>
            <p:nvPr/>
          </p:nvSpPr>
          <p:spPr>
            <a:xfrm>
              <a:off x="3601350" y="3626725"/>
              <a:ext cx="89625" cy="76025"/>
            </a:xfrm>
            <a:custGeom>
              <a:avLst/>
              <a:gdLst/>
              <a:ahLst/>
              <a:cxnLst/>
              <a:rect l="l" t="t" r="r" b="b"/>
              <a:pathLst>
                <a:path w="3585" h="3041" extrusionOk="0">
                  <a:moveTo>
                    <a:pt x="2752" y="1"/>
                  </a:moveTo>
                  <a:cubicBezTo>
                    <a:pt x="2409" y="1"/>
                    <a:pt x="1926" y="266"/>
                    <a:pt x="1204" y="1021"/>
                  </a:cubicBezTo>
                  <a:cubicBezTo>
                    <a:pt x="1" y="2280"/>
                    <a:pt x="834" y="2899"/>
                    <a:pt x="834" y="2899"/>
                  </a:cubicBezTo>
                  <a:cubicBezTo>
                    <a:pt x="956" y="2995"/>
                    <a:pt x="1089" y="3041"/>
                    <a:pt x="1233" y="3041"/>
                  </a:cubicBezTo>
                  <a:cubicBezTo>
                    <a:pt x="1627" y="3041"/>
                    <a:pt x="2108" y="2696"/>
                    <a:pt x="2714" y="2090"/>
                  </a:cubicBezTo>
                  <a:cubicBezTo>
                    <a:pt x="3403" y="1402"/>
                    <a:pt x="3585" y="681"/>
                    <a:pt x="3281" y="290"/>
                  </a:cubicBezTo>
                  <a:cubicBezTo>
                    <a:pt x="3148" y="119"/>
                    <a:pt x="2981" y="1"/>
                    <a:pt x="2752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2356;p50"/>
            <p:cNvSpPr/>
            <p:nvPr/>
          </p:nvSpPr>
          <p:spPr>
            <a:xfrm>
              <a:off x="3819025" y="3577975"/>
              <a:ext cx="96125" cy="48950"/>
            </a:xfrm>
            <a:custGeom>
              <a:avLst/>
              <a:gdLst/>
              <a:ahLst/>
              <a:cxnLst/>
              <a:rect l="l" t="t" r="r" b="b"/>
              <a:pathLst>
                <a:path w="3845" h="1958" extrusionOk="0">
                  <a:moveTo>
                    <a:pt x="1092" y="0"/>
                  </a:moveTo>
                  <a:cubicBezTo>
                    <a:pt x="254" y="0"/>
                    <a:pt x="35" y="326"/>
                    <a:pt x="20" y="734"/>
                  </a:cubicBezTo>
                  <a:cubicBezTo>
                    <a:pt x="0" y="1228"/>
                    <a:pt x="569" y="1706"/>
                    <a:pt x="1531" y="1865"/>
                  </a:cubicBezTo>
                  <a:cubicBezTo>
                    <a:pt x="1896" y="1924"/>
                    <a:pt x="2215" y="1957"/>
                    <a:pt x="2484" y="1957"/>
                  </a:cubicBezTo>
                  <a:cubicBezTo>
                    <a:pt x="3065" y="1957"/>
                    <a:pt x="3419" y="1803"/>
                    <a:pt x="3529" y="1421"/>
                  </a:cubicBezTo>
                  <a:cubicBezTo>
                    <a:pt x="3529" y="1421"/>
                    <a:pt x="3845" y="435"/>
                    <a:pt x="2133" y="115"/>
                  </a:cubicBezTo>
                  <a:cubicBezTo>
                    <a:pt x="1709" y="35"/>
                    <a:pt x="1367" y="0"/>
                    <a:pt x="1092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2357;p50"/>
            <p:cNvSpPr/>
            <p:nvPr/>
          </p:nvSpPr>
          <p:spPr>
            <a:xfrm>
              <a:off x="3525300" y="3782550"/>
              <a:ext cx="82675" cy="59550"/>
            </a:xfrm>
            <a:custGeom>
              <a:avLst/>
              <a:gdLst/>
              <a:ahLst/>
              <a:cxnLst/>
              <a:rect l="l" t="t" r="r" b="b"/>
              <a:pathLst>
                <a:path w="3307" h="2382" extrusionOk="0">
                  <a:moveTo>
                    <a:pt x="1403" y="0"/>
                  </a:moveTo>
                  <a:cubicBezTo>
                    <a:pt x="1212" y="0"/>
                    <a:pt x="1031" y="39"/>
                    <a:pt x="860" y="117"/>
                  </a:cubicBezTo>
                  <a:cubicBezTo>
                    <a:pt x="259" y="391"/>
                    <a:pt x="22" y="1047"/>
                    <a:pt x="12" y="1075"/>
                  </a:cubicBezTo>
                  <a:cubicBezTo>
                    <a:pt x="0" y="1107"/>
                    <a:pt x="17" y="1143"/>
                    <a:pt x="49" y="1154"/>
                  </a:cubicBezTo>
                  <a:cubicBezTo>
                    <a:pt x="56" y="1156"/>
                    <a:pt x="63" y="1158"/>
                    <a:pt x="70" y="1158"/>
                  </a:cubicBezTo>
                  <a:cubicBezTo>
                    <a:pt x="95" y="1158"/>
                    <a:pt x="119" y="1142"/>
                    <a:pt x="129" y="1117"/>
                  </a:cubicBezTo>
                  <a:cubicBezTo>
                    <a:pt x="131" y="1111"/>
                    <a:pt x="359" y="480"/>
                    <a:pt x="912" y="229"/>
                  </a:cubicBezTo>
                  <a:cubicBezTo>
                    <a:pt x="1065" y="159"/>
                    <a:pt x="1229" y="125"/>
                    <a:pt x="1402" y="125"/>
                  </a:cubicBezTo>
                  <a:cubicBezTo>
                    <a:pt x="1592" y="125"/>
                    <a:pt x="1794" y="166"/>
                    <a:pt x="2007" y="249"/>
                  </a:cubicBezTo>
                  <a:cubicBezTo>
                    <a:pt x="3163" y="703"/>
                    <a:pt x="2835" y="2291"/>
                    <a:pt x="2830" y="2306"/>
                  </a:cubicBezTo>
                  <a:cubicBezTo>
                    <a:pt x="2824" y="2341"/>
                    <a:pt x="2845" y="2373"/>
                    <a:pt x="2878" y="2381"/>
                  </a:cubicBezTo>
                  <a:cubicBezTo>
                    <a:pt x="2883" y="2382"/>
                    <a:pt x="2887" y="2382"/>
                    <a:pt x="2892" y="2382"/>
                  </a:cubicBezTo>
                  <a:cubicBezTo>
                    <a:pt x="2896" y="2382"/>
                    <a:pt x="2900" y="2382"/>
                    <a:pt x="2904" y="2381"/>
                  </a:cubicBezTo>
                  <a:cubicBezTo>
                    <a:pt x="2928" y="2376"/>
                    <a:pt x="2948" y="2357"/>
                    <a:pt x="2951" y="2332"/>
                  </a:cubicBezTo>
                  <a:cubicBezTo>
                    <a:pt x="2955" y="2316"/>
                    <a:pt x="3306" y="626"/>
                    <a:pt x="2052" y="134"/>
                  </a:cubicBezTo>
                  <a:cubicBezTo>
                    <a:pt x="1825" y="45"/>
                    <a:pt x="1608" y="0"/>
                    <a:pt x="1403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2358;p50"/>
            <p:cNvSpPr/>
            <p:nvPr/>
          </p:nvSpPr>
          <p:spPr>
            <a:xfrm>
              <a:off x="3552300" y="3803825"/>
              <a:ext cx="45875" cy="16850"/>
            </a:xfrm>
            <a:custGeom>
              <a:avLst/>
              <a:gdLst/>
              <a:ahLst/>
              <a:cxnLst/>
              <a:rect l="l" t="t" r="r" b="b"/>
              <a:pathLst>
                <a:path w="1835" h="674" extrusionOk="0">
                  <a:moveTo>
                    <a:pt x="1174" y="0"/>
                  </a:moveTo>
                  <a:cubicBezTo>
                    <a:pt x="529" y="0"/>
                    <a:pt x="28" y="563"/>
                    <a:pt x="23" y="571"/>
                  </a:cubicBezTo>
                  <a:cubicBezTo>
                    <a:pt x="0" y="597"/>
                    <a:pt x="3" y="636"/>
                    <a:pt x="29" y="657"/>
                  </a:cubicBezTo>
                  <a:cubicBezTo>
                    <a:pt x="40" y="668"/>
                    <a:pt x="55" y="673"/>
                    <a:pt x="69" y="673"/>
                  </a:cubicBezTo>
                  <a:cubicBezTo>
                    <a:pt x="73" y="673"/>
                    <a:pt x="78" y="673"/>
                    <a:pt x="82" y="672"/>
                  </a:cubicBezTo>
                  <a:cubicBezTo>
                    <a:pt x="95" y="670"/>
                    <a:pt x="107" y="662"/>
                    <a:pt x="114" y="651"/>
                  </a:cubicBezTo>
                  <a:cubicBezTo>
                    <a:pt x="120" y="646"/>
                    <a:pt x="584" y="124"/>
                    <a:pt x="1173" y="124"/>
                  </a:cubicBezTo>
                  <a:cubicBezTo>
                    <a:pt x="1350" y="124"/>
                    <a:pt x="1539" y="172"/>
                    <a:pt x="1730" y="295"/>
                  </a:cubicBezTo>
                  <a:cubicBezTo>
                    <a:pt x="1740" y="302"/>
                    <a:pt x="1752" y="305"/>
                    <a:pt x="1764" y="305"/>
                  </a:cubicBezTo>
                  <a:cubicBezTo>
                    <a:pt x="1784" y="305"/>
                    <a:pt x="1803" y="295"/>
                    <a:pt x="1815" y="277"/>
                  </a:cubicBezTo>
                  <a:cubicBezTo>
                    <a:pt x="1834" y="248"/>
                    <a:pt x="1825" y="210"/>
                    <a:pt x="1797" y="191"/>
                  </a:cubicBezTo>
                  <a:cubicBezTo>
                    <a:pt x="1582" y="53"/>
                    <a:pt x="1371" y="0"/>
                    <a:pt x="1174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2359;p50"/>
            <p:cNvSpPr/>
            <p:nvPr/>
          </p:nvSpPr>
          <p:spPr>
            <a:xfrm>
              <a:off x="3745875" y="3632025"/>
              <a:ext cx="77000" cy="113850"/>
            </a:xfrm>
            <a:custGeom>
              <a:avLst/>
              <a:gdLst/>
              <a:ahLst/>
              <a:cxnLst/>
              <a:rect l="l" t="t" r="r" b="b"/>
              <a:pathLst>
                <a:path w="3080" h="4554" extrusionOk="0">
                  <a:moveTo>
                    <a:pt x="110" y="0"/>
                  </a:moveTo>
                  <a:lnTo>
                    <a:pt x="107" y="3"/>
                  </a:lnTo>
                  <a:cubicBezTo>
                    <a:pt x="78" y="44"/>
                    <a:pt x="40" y="75"/>
                    <a:pt x="1" y="99"/>
                  </a:cubicBezTo>
                  <a:cubicBezTo>
                    <a:pt x="196" y="1259"/>
                    <a:pt x="485" y="2723"/>
                    <a:pt x="717" y="2959"/>
                  </a:cubicBezTo>
                  <a:cubicBezTo>
                    <a:pt x="808" y="3053"/>
                    <a:pt x="936" y="3128"/>
                    <a:pt x="1108" y="3128"/>
                  </a:cubicBezTo>
                  <a:cubicBezTo>
                    <a:pt x="1316" y="3128"/>
                    <a:pt x="1590" y="3018"/>
                    <a:pt x="1945" y="2694"/>
                  </a:cubicBezTo>
                  <a:cubicBezTo>
                    <a:pt x="1957" y="2682"/>
                    <a:pt x="1967" y="2674"/>
                    <a:pt x="1972" y="2669"/>
                  </a:cubicBezTo>
                  <a:cubicBezTo>
                    <a:pt x="2087" y="2573"/>
                    <a:pt x="2200" y="2525"/>
                    <a:pt x="2308" y="2525"/>
                  </a:cubicBezTo>
                  <a:cubicBezTo>
                    <a:pt x="2378" y="2525"/>
                    <a:pt x="2446" y="2545"/>
                    <a:pt x="2511" y="2586"/>
                  </a:cubicBezTo>
                  <a:cubicBezTo>
                    <a:pt x="2784" y="2757"/>
                    <a:pt x="2947" y="3257"/>
                    <a:pt x="2853" y="3632"/>
                  </a:cubicBezTo>
                  <a:cubicBezTo>
                    <a:pt x="2732" y="4109"/>
                    <a:pt x="2298" y="4439"/>
                    <a:pt x="2294" y="4441"/>
                  </a:cubicBezTo>
                  <a:cubicBezTo>
                    <a:pt x="2267" y="4462"/>
                    <a:pt x="2262" y="4501"/>
                    <a:pt x="2282" y="4528"/>
                  </a:cubicBezTo>
                  <a:cubicBezTo>
                    <a:pt x="2294" y="4545"/>
                    <a:pt x="2313" y="4553"/>
                    <a:pt x="2331" y="4553"/>
                  </a:cubicBezTo>
                  <a:cubicBezTo>
                    <a:pt x="2335" y="4553"/>
                    <a:pt x="2340" y="4553"/>
                    <a:pt x="2344" y="4552"/>
                  </a:cubicBezTo>
                  <a:cubicBezTo>
                    <a:pt x="2351" y="4550"/>
                    <a:pt x="2360" y="4547"/>
                    <a:pt x="2367" y="4542"/>
                  </a:cubicBezTo>
                  <a:cubicBezTo>
                    <a:pt x="2386" y="4527"/>
                    <a:pt x="2841" y="4184"/>
                    <a:pt x="2972" y="3662"/>
                  </a:cubicBezTo>
                  <a:cubicBezTo>
                    <a:pt x="3080" y="3232"/>
                    <a:pt x="2895" y="2679"/>
                    <a:pt x="2577" y="2480"/>
                  </a:cubicBezTo>
                  <a:cubicBezTo>
                    <a:pt x="2492" y="2427"/>
                    <a:pt x="2402" y="2401"/>
                    <a:pt x="2310" y="2401"/>
                  </a:cubicBezTo>
                  <a:cubicBezTo>
                    <a:pt x="2173" y="2401"/>
                    <a:pt x="2031" y="2459"/>
                    <a:pt x="1894" y="2574"/>
                  </a:cubicBezTo>
                  <a:cubicBezTo>
                    <a:pt x="1888" y="2579"/>
                    <a:pt x="1876" y="2589"/>
                    <a:pt x="1862" y="2602"/>
                  </a:cubicBezTo>
                  <a:cubicBezTo>
                    <a:pt x="1568" y="2871"/>
                    <a:pt x="1317" y="3005"/>
                    <a:pt x="1111" y="3005"/>
                  </a:cubicBezTo>
                  <a:cubicBezTo>
                    <a:pt x="994" y="3005"/>
                    <a:pt x="892" y="2961"/>
                    <a:pt x="805" y="2873"/>
                  </a:cubicBezTo>
                  <a:cubicBezTo>
                    <a:pt x="603" y="2667"/>
                    <a:pt x="318" y="1221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2360;p50"/>
            <p:cNvSpPr/>
            <p:nvPr/>
          </p:nvSpPr>
          <p:spPr>
            <a:xfrm>
              <a:off x="3935700" y="3658075"/>
              <a:ext cx="70650" cy="77850"/>
            </a:xfrm>
            <a:custGeom>
              <a:avLst/>
              <a:gdLst/>
              <a:ahLst/>
              <a:cxnLst/>
              <a:rect l="l" t="t" r="r" b="b"/>
              <a:pathLst>
                <a:path w="2826" h="3114" extrusionOk="0">
                  <a:moveTo>
                    <a:pt x="1913" y="1"/>
                  </a:moveTo>
                  <a:cubicBezTo>
                    <a:pt x="1786" y="1"/>
                    <a:pt x="1653" y="16"/>
                    <a:pt x="1518" y="56"/>
                  </a:cubicBezTo>
                  <a:cubicBezTo>
                    <a:pt x="1146" y="165"/>
                    <a:pt x="846" y="430"/>
                    <a:pt x="628" y="849"/>
                  </a:cubicBezTo>
                  <a:cubicBezTo>
                    <a:pt x="1" y="2042"/>
                    <a:pt x="1372" y="3090"/>
                    <a:pt x="1384" y="3101"/>
                  </a:cubicBezTo>
                  <a:cubicBezTo>
                    <a:pt x="1395" y="3109"/>
                    <a:pt x="1408" y="3113"/>
                    <a:pt x="1421" y="3113"/>
                  </a:cubicBezTo>
                  <a:cubicBezTo>
                    <a:pt x="1431" y="3113"/>
                    <a:pt x="1442" y="3111"/>
                    <a:pt x="1451" y="3106"/>
                  </a:cubicBezTo>
                  <a:cubicBezTo>
                    <a:pt x="1458" y="3102"/>
                    <a:pt x="1465" y="3095"/>
                    <a:pt x="1470" y="3088"/>
                  </a:cubicBezTo>
                  <a:cubicBezTo>
                    <a:pt x="1491" y="3061"/>
                    <a:pt x="1486" y="3023"/>
                    <a:pt x="1458" y="3002"/>
                  </a:cubicBezTo>
                  <a:cubicBezTo>
                    <a:pt x="1445" y="2992"/>
                    <a:pt x="157" y="2005"/>
                    <a:pt x="737" y="906"/>
                  </a:cubicBezTo>
                  <a:cubicBezTo>
                    <a:pt x="940" y="520"/>
                    <a:pt x="1213" y="274"/>
                    <a:pt x="1551" y="175"/>
                  </a:cubicBezTo>
                  <a:cubicBezTo>
                    <a:pt x="1672" y="140"/>
                    <a:pt x="1793" y="126"/>
                    <a:pt x="1908" y="126"/>
                  </a:cubicBezTo>
                  <a:cubicBezTo>
                    <a:pt x="2352" y="126"/>
                    <a:pt x="2720" y="332"/>
                    <a:pt x="2725" y="335"/>
                  </a:cubicBezTo>
                  <a:cubicBezTo>
                    <a:pt x="2735" y="340"/>
                    <a:pt x="2745" y="343"/>
                    <a:pt x="2756" y="343"/>
                  </a:cubicBezTo>
                  <a:cubicBezTo>
                    <a:pt x="2777" y="343"/>
                    <a:pt x="2798" y="331"/>
                    <a:pt x="2809" y="311"/>
                  </a:cubicBezTo>
                  <a:cubicBezTo>
                    <a:pt x="2826" y="282"/>
                    <a:pt x="2816" y="243"/>
                    <a:pt x="2787" y="227"/>
                  </a:cubicBezTo>
                  <a:cubicBezTo>
                    <a:pt x="2766" y="215"/>
                    <a:pt x="2384" y="1"/>
                    <a:pt x="1913" y="1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2361;p50"/>
            <p:cNvSpPr/>
            <p:nvPr/>
          </p:nvSpPr>
          <p:spPr>
            <a:xfrm>
              <a:off x="3950300" y="3687850"/>
              <a:ext cx="41525" cy="24100"/>
            </a:xfrm>
            <a:custGeom>
              <a:avLst/>
              <a:gdLst/>
              <a:ahLst/>
              <a:cxnLst/>
              <a:rect l="l" t="t" r="r" b="b"/>
              <a:pathLst>
                <a:path w="1661" h="964" extrusionOk="0">
                  <a:moveTo>
                    <a:pt x="1395" y="0"/>
                  </a:moveTo>
                  <a:cubicBezTo>
                    <a:pt x="1019" y="0"/>
                    <a:pt x="242" y="98"/>
                    <a:pt x="11" y="885"/>
                  </a:cubicBezTo>
                  <a:cubicBezTo>
                    <a:pt x="0" y="917"/>
                    <a:pt x="19" y="952"/>
                    <a:pt x="52" y="961"/>
                  </a:cubicBezTo>
                  <a:cubicBezTo>
                    <a:pt x="57" y="963"/>
                    <a:pt x="63" y="963"/>
                    <a:pt x="68" y="963"/>
                  </a:cubicBezTo>
                  <a:cubicBezTo>
                    <a:pt x="95" y="963"/>
                    <a:pt x="121" y="947"/>
                    <a:pt x="128" y="919"/>
                  </a:cubicBezTo>
                  <a:cubicBezTo>
                    <a:pt x="336" y="212"/>
                    <a:pt x="1046" y="123"/>
                    <a:pt x="1392" y="123"/>
                  </a:cubicBezTo>
                  <a:cubicBezTo>
                    <a:pt x="1507" y="123"/>
                    <a:pt x="1581" y="133"/>
                    <a:pt x="1584" y="133"/>
                  </a:cubicBezTo>
                  <a:cubicBezTo>
                    <a:pt x="1587" y="134"/>
                    <a:pt x="1590" y="134"/>
                    <a:pt x="1594" y="134"/>
                  </a:cubicBezTo>
                  <a:cubicBezTo>
                    <a:pt x="1605" y="134"/>
                    <a:pt x="1616" y="131"/>
                    <a:pt x="1624" y="127"/>
                  </a:cubicBezTo>
                  <a:cubicBezTo>
                    <a:pt x="1641" y="118"/>
                    <a:pt x="1653" y="101"/>
                    <a:pt x="1655" y="82"/>
                  </a:cubicBezTo>
                  <a:cubicBezTo>
                    <a:pt x="1660" y="47"/>
                    <a:pt x="1638" y="16"/>
                    <a:pt x="1602" y="11"/>
                  </a:cubicBezTo>
                  <a:cubicBezTo>
                    <a:pt x="1599" y="11"/>
                    <a:pt x="1519" y="0"/>
                    <a:pt x="1395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2362;p50"/>
            <p:cNvSpPr/>
            <p:nvPr/>
          </p:nvSpPr>
          <p:spPr>
            <a:xfrm>
              <a:off x="3629975" y="3778600"/>
              <a:ext cx="101925" cy="54200"/>
            </a:xfrm>
            <a:custGeom>
              <a:avLst/>
              <a:gdLst/>
              <a:ahLst/>
              <a:cxnLst/>
              <a:rect l="l" t="t" r="r" b="b"/>
              <a:pathLst>
                <a:path w="4077" h="2168" extrusionOk="0">
                  <a:moveTo>
                    <a:pt x="2088" y="0"/>
                  </a:moveTo>
                  <a:cubicBezTo>
                    <a:pt x="2065" y="0"/>
                    <a:pt x="2043" y="1"/>
                    <a:pt x="2020" y="1"/>
                  </a:cubicBezTo>
                  <a:cubicBezTo>
                    <a:pt x="899" y="21"/>
                    <a:pt x="0" y="521"/>
                    <a:pt x="10" y="1120"/>
                  </a:cubicBezTo>
                  <a:cubicBezTo>
                    <a:pt x="22" y="1705"/>
                    <a:pt x="899" y="2168"/>
                    <a:pt x="1987" y="2168"/>
                  </a:cubicBezTo>
                  <a:cubicBezTo>
                    <a:pt x="2011" y="2168"/>
                    <a:pt x="2034" y="2167"/>
                    <a:pt x="2058" y="2167"/>
                  </a:cubicBezTo>
                  <a:cubicBezTo>
                    <a:pt x="3177" y="2147"/>
                    <a:pt x="4077" y="1646"/>
                    <a:pt x="4067" y="1048"/>
                  </a:cubicBezTo>
                  <a:cubicBezTo>
                    <a:pt x="4056" y="461"/>
                    <a:pt x="3176" y="0"/>
                    <a:pt x="2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2363;p50"/>
            <p:cNvSpPr/>
            <p:nvPr/>
          </p:nvSpPr>
          <p:spPr>
            <a:xfrm>
              <a:off x="3847725" y="3720075"/>
              <a:ext cx="104300" cy="65950"/>
            </a:xfrm>
            <a:custGeom>
              <a:avLst/>
              <a:gdLst/>
              <a:ahLst/>
              <a:cxnLst/>
              <a:rect l="l" t="t" r="r" b="b"/>
              <a:pathLst>
                <a:path w="4172" h="2638" extrusionOk="0">
                  <a:moveTo>
                    <a:pt x="2964" y="1"/>
                  </a:moveTo>
                  <a:cubicBezTo>
                    <a:pt x="2563" y="1"/>
                    <a:pt x="2084" y="115"/>
                    <a:pt x="1611" y="346"/>
                  </a:cubicBezTo>
                  <a:cubicBezTo>
                    <a:pt x="604" y="836"/>
                    <a:pt x="0" y="1670"/>
                    <a:pt x="264" y="2208"/>
                  </a:cubicBezTo>
                  <a:cubicBezTo>
                    <a:pt x="402" y="2493"/>
                    <a:pt x="756" y="2638"/>
                    <a:pt x="1207" y="2638"/>
                  </a:cubicBezTo>
                  <a:cubicBezTo>
                    <a:pt x="1609" y="2638"/>
                    <a:pt x="2088" y="2523"/>
                    <a:pt x="2561" y="2292"/>
                  </a:cubicBezTo>
                  <a:cubicBezTo>
                    <a:pt x="3568" y="1802"/>
                    <a:pt x="4172" y="968"/>
                    <a:pt x="3908" y="430"/>
                  </a:cubicBezTo>
                  <a:cubicBezTo>
                    <a:pt x="3769" y="145"/>
                    <a:pt x="3415" y="1"/>
                    <a:pt x="2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2364;p50"/>
            <p:cNvSpPr/>
            <p:nvPr/>
          </p:nvSpPr>
          <p:spPr>
            <a:xfrm>
              <a:off x="3447350" y="3383925"/>
              <a:ext cx="574125" cy="375075"/>
            </a:xfrm>
            <a:custGeom>
              <a:avLst/>
              <a:gdLst/>
              <a:ahLst/>
              <a:cxnLst/>
              <a:rect l="l" t="t" r="r" b="b"/>
              <a:pathLst>
                <a:path w="22965" h="15003" extrusionOk="0">
                  <a:moveTo>
                    <a:pt x="13391" y="0"/>
                  </a:moveTo>
                  <a:cubicBezTo>
                    <a:pt x="10842" y="0"/>
                    <a:pt x="7943" y="655"/>
                    <a:pt x="5523" y="2346"/>
                  </a:cubicBezTo>
                  <a:cubicBezTo>
                    <a:pt x="5523" y="2346"/>
                    <a:pt x="1" y="4405"/>
                    <a:pt x="40" y="7895"/>
                  </a:cubicBezTo>
                  <a:cubicBezTo>
                    <a:pt x="79" y="11385"/>
                    <a:pt x="3078" y="15002"/>
                    <a:pt x="3078" y="15002"/>
                  </a:cubicBezTo>
                  <a:cubicBezTo>
                    <a:pt x="3078" y="15002"/>
                    <a:pt x="6276" y="12935"/>
                    <a:pt x="6903" y="6160"/>
                  </a:cubicBezTo>
                  <a:cubicBezTo>
                    <a:pt x="6903" y="6160"/>
                    <a:pt x="19304" y="10102"/>
                    <a:pt x="21752" y="10102"/>
                  </a:cubicBezTo>
                  <a:cubicBezTo>
                    <a:pt x="21941" y="10102"/>
                    <a:pt x="22071" y="10078"/>
                    <a:pt x="22131" y="10027"/>
                  </a:cubicBezTo>
                  <a:cubicBezTo>
                    <a:pt x="22964" y="9318"/>
                    <a:pt x="21210" y="3134"/>
                    <a:pt x="18948" y="1408"/>
                  </a:cubicBezTo>
                  <a:cubicBezTo>
                    <a:pt x="17855" y="574"/>
                    <a:pt x="15776" y="0"/>
                    <a:pt x="1339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2365;p50"/>
            <p:cNvSpPr/>
            <p:nvPr/>
          </p:nvSpPr>
          <p:spPr>
            <a:xfrm>
              <a:off x="3519900" y="3399850"/>
              <a:ext cx="92700" cy="87375"/>
            </a:xfrm>
            <a:custGeom>
              <a:avLst/>
              <a:gdLst/>
              <a:ahLst/>
              <a:cxnLst/>
              <a:rect l="l" t="t" r="r" b="b"/>
              <a:pathLst>
                <a:path w="3708" h="3495" extrusionOk="0">
                  <a:moveTo>
                    <a:pt x="2214" y="0"/>
                  </a:moveTo>
                  <a:cubicBezTo>
                    <a:pt x="1278" y="0"/>
                    <a:pt x="2371" y="2803"/>
                    <a:pt x="2371" y="2803"/>
                  </a:cubicBezTo>
                  <a:cubicBezTo>
                    <a:pt x="2371" y="2803"/>
                    <a:pt x="1592" y="1578"/>
                    <a:pt x="940" y="1578"/>
                  </a:cubicBezTo>
                  <a:cubicBezTo>
                    <a:pt x="851" y="1578"/>
                    <a:pt x="764" y="1601"/>
                    <a:pt x="683" y="1653"/>
                  </a:cubicBezTo>
                  <a:cubicBezTo>
                    <a:pt x="1" y="2083"/>
                    <a:pt x="2144" y="3494"/>
                    <a:pt x="2144" y="3494"/>
                  </a:cubicBezTo>
                  <a:lnTo>
                    <a:pt x="3021" y="3194"/>
                  </a:lnTo>
                  <a:cubicBezTo>
                    <a:pt x="3708" y="2556"/>
                    <a:pt x="3432" y="213"/>
                    <a:pt x="2317" y="10"/>
                  </a:cubicBezTo>
                  <a:cubicBezTo>
                    <a:pt x="2280" y="3"/>
                    <a:pt x="2246" y="0"/>
                    <a:pt x="2214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2366;p50"/>
            <p:cNvSpPr/>
            <p:nvPr/>
          </p:nvSpPr>
          <p:spPr>
            <a:xfrm>
              <a:off x="3613700" y="3389400"/>
              <a:ext cx="511475" cy="560150"/>
            </a:xfrm>
            <a:custGeom>
              <a:avLst/>
              <a:gdLst/>
              <a:ahLst/>
              <a:cxnLst/>
              <a:rect l="l" t="t" r="r" b="b"/>
              <a:pathLst>
                <a:path w="20459" h="22406" extrusionOk="0">
                  <a:moveTo>
                    <a:pt x="7221" y="1"/>
                  </a:moveTo>
                  <a:cubicBezTo>
                    <a:pt x="6517" y="1"/>
                    <a:pt x="5792" y="67"/>
                    <a:pt x="5058" y="201"/>
                  </a:cubicBezTo>
                  <a:cubicBezTo>
                    <a:pt x="3268" y="528"/>
                    <a:pt x="1518" y="1230"/>
                    <a:pt x="0" y="2231"/>
                  </a:cubicBezTo>
                  <a:lnTo>
                    <a:pt x="63" y="2327"/>
                  </a:lnTo>
                  <a:cubicBezTo>
                    <a:pt x="1569" y="1334"/>
                    <a:pt x="3304" y="637"/>
                    <a:pt x="5079" y="314"/>
                  </a:cubicBezTo>
                  <a:cubicBezTo>
                    <a:pt x="5807" y="181"/>
                    <a:pt x="6526" y="115"/>
                    <a:pt x="7223" y="115"/>
                  </a:cubicBezTo>
                  <a:cubicBezTo>
                    <a:pt x="8246" y="115"/>
                    <a:pt x="9222" y="257"/>
                    <a:pt x="10113" y="539"/>
                  </a:cubicBezTo>
                  <a:cubicBezTo>
                    <a:pt x="11823" y="1082"/>
                    <a:pt x="13237" y="2139"/>
                    <a:pt x="14092" y="3516"/>
                  </a:cubicBezTo>
                  <a:cubicBezTo>
                    <a:pt x="15001" y="4980"/>
                    <a:pt x="15249" y="6769"/>
                    <a:pt x="15363" y="8163"/>
                  </a:cubicBezTo>
                  <a:cubicBezTo>
                    <a:pt x="15374" y="8300"/>
                    <a:pt x="15385" y="8438"/>
                    <a:pt x="15395" y="8576"/>
                  </a:cubicBezTo>
                  <a:cubicBezTo>
                    <a:pt x="15506" y="10021"/>
                    <a:pt x="15619" y="11518"/>
                    <a:pt x="16506" y="12649"/>
                  </a:cubicBezTo>
                  <a:cubicBezTo>
                    <a:pt x="16931" y="13192"/>
                    <a:pt x="17511" y="13611"/>
                    <a:pt x="18073" y="14016"/>
                  </a:cubicBezTo>
                  <a:cubicBezTo>
                    <a:pt x="18866" y="14587"/>
                    <a:pt x="19613" y="15128"/>
                    <a:pt x="19962" y="15985"/>
                  </a:cubicBezTo>
                  <a:cubicBezTo>
                    <a:pt x="20341" y="16917"/>
                    <a:pt x="20120" y="17963"/>
                    <a:pt x="19906" y="18973"/>
                  </a:cubicBezTo>
                  <a:lnTo>
                    <a:pt x="19861" y="19186"/>
                  </a:lnTo>
                  <a:cubicBezTo>
                    <a:pt x="19651" y="20204"/>
                    <a:pt x="19496" y="21489"/>
                    <a:pt x="20176" y="22406"/>
                  </a:cubicBezTo>
                  <a:lnTo>
                    <a:pt x="20268" y="22337"/>
                  </a:lnTo>
                  <a:cubicBezTo>
                    <a:pt x="19613" y="21456"/>
                    <a:pt x="19767" y="20202"/>
                    <a:pt x="19974" y="19211"/>
                  </a:cubicBezTo>
                  <a:lnTo>
                    <a:pt x="20017" y="18998"/>
                  </a:lnTo>
                  <a:cubicBezTo>
                    <a:pt x="20235" y="17970"/>
                    <a:pt x="20459" y="16907"/>
                    <a:pt x="20067" y="15942"/>
                  </a:cubicBezTo>
                  <a:cubicBezTo>
                    <a:pt x="19705" y="15055"/>
                    <a:pt x="18908" y="14480"/>
                    <a:pt x="18139" y="13923"/>
                  </a:cubicBezTo>
                  <a:cubicBezTo>
                    <a:pt x="17585" y="13523"/>
                    <a:pt x="17010" y="13109"/>
                    <a:pt x="16595" y="12579"/>
                  </a:cubicBezTo>
                  <a:cubicBezTo>
                    <a:pt x="15731" y="11475"/>
                    <a:pt x="15618" y="9998"/>
                    <a:pt x="15509" y="8569"/>
                  </a:cubicBezTo>
                  <a:cubicBezTo>
                    <a:pt x="15499" y="8430"/>
                    <a:pt x="15488" y="8291"/>
                    <a:pt x="15477" y="8155"/>
                  </a:cubicBezTo>
                  <a:cubicBezTo>
                    <a:pt x="15362" y="6747"/>
                    <a:pt x="15111" y="4941"/>
                    <a:pt x="14189" y="3456"/>
                  </a:cubicBezTo>
                  <a:cubicBezTo>
                    <a:pt x="13318" y="2056"/>
                    <a:pt x="11883" y="981"/>
                    <a:pt x="10146" y="430"/>
                  </a:cubicBezTo>
                  <a:cubicBezTo>
                    <a:pt x="9244" y="145"/>
                    <a:pt x="8256" y="1"/>
                    <a:pt x="7221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2367;p50"/>
            <p:cNvSpPr/>
            <p:nvPr/>
          </p:nvSpPr>
          <p:spPr>
            <a:xfrm>
              <a:off x="3403475" y="3456500"/>
              <a:ext cx="157100" cy="583675"/>
            </a:xfrm>
            <a:custGeom>
              <a:avLst/>
              <a:gdLst/>
              <a:ahLst/>
              <a:cxnLst/>
              <a:rect l="l" t="t" r="r" b="b"/>
              <a:pathLst>
                <a:path w="6284" h="23347" extrusionOk="0">
                  <a:moveTo>
                    <a:pt x="6263" y="0"/>
                  </a:moveTo>
                  <a:cubicBezTo>
                    <a:pt x="3439" y="535"/>
                    <a:pt x="1169" y="3309"/>
                    <a:pt x="1204" y="6183"/>
                  </a:cubicBezTo>
                  <a:cubicBezTo>
                    <a:pt x="1207" y="6563"/>
                    <a:pt x="1247" y="6948"/>
                    <a:pt x="1286" y="7320"/>
                  </a:cubicBezTo>
                  <a:cubicBezTo>
                    <a:pt x="1341" y="7860"/>
                    <a:pt x="1400" y="8419"/>
                    <a:pt x="1347" y="8967"/>
                  </a:cubicBezTo>
                  <a:cubicBezTo>
                    <a:pt x="1280" y="9659"/>
                    <a:pt x="1038" y="10331"/>
                    <a:pt x="801" y="10980"/>
                  </a:cubicBezTo>
                  <a:cubicBezTo>
                    <a:pt x="624" y="11470"/>
                    <a:pt x="440" y="11977"/>
                    <a:pt x="331" y="12495"/>
                  </a:cubicBezTo>
                  <a:cubicBezTo>
                    <a:pt x="0" y="14059"/>
                    <a:pt x="370" y="15761"/>
                    <a:pt x="1320" y="17048"/>
                  </a:cubicBezTo>
                  <a:cubicBezTo>
                    <a:pt x="1651" y="17498"/>
                    <a:pt x="2050" y="17898"/>
                    <a:pt x="2436" y="18285"/>
                  </a:cubicBezTo>
                  <a:cubicBezTo>
                    <a:pt x="2651" y="18502"/>
                    <a:pt x="2874" y="18726"/>
                    <a:pt x="3082" y="18954"/>
                  </a:cubicBezTo>
                  <a:cubicBezTo>
                    <a:pt x="3793" y="19736"/>
                    <a:pt x="4180" y="20463"/>
                    <a:pt x="4265" y="21176"/>
                  </a:cubicBezTo>
                  <a:cubicBezTo>
                    <a:pt x="4358" y="21947"/>
                    <a:pt x="4009" y="22932"/>
                    <a:pt x="3179" y="23239"/>
                  </a:cubicBezTo>
                  <a:lnTo>
                    <a:pt x="3217" y="23347"/>
                  </a:lnTo>
                  <a:cubicBezTo>
                    <a:pt x="4103" y="23019"/>
                    <a:pt x="4476" y="21976"/>
                    <a:pt x="4378" y="21161"/>
                  </a:cubicBezTo>
                  <a:cubicBezTo>
                    <a:pt x="4290" y="20425"/>
                    <a:pt x="3894" y="19678"/>
                    <a:pt x="3165" y="18877"/>
                  </a:cubicBezTo>
                  <a:cubicBezTo>
                    <a:pt x="2956" y="18647"/>
                    <a:pt x="2732" y="18421"/>
                    <a:pt x="2516" y="18206"/>
                  </a:cubicBezTo>
                  <a:cubicBezTo>
                    <a:pt x="2132" y="17820"/>
                    <a:pt x="1735" y="17423"/>
                    <a:pt x="1409" y="16980"/>
                  </a:cubicBezTo>
                  <a:cubicBezTo>
                    <a:pt x="479" y="15719"/>
                    <a:pt x="117" y="14051"/>
                    <a:pt x="442" y="12518"/>
                  </a:cubicBezTo>
                  <a:cubicBezTo>
                    <a:pt x="549" y="12008"/>
                    <a:pt x="732" y="11506"/>
                    <a:pt x="908" y="11020"/>
                  </a:cubicBezTo>
                  <a:cubicBezTo>
                    <a:pt x="1147" y="10363"/>
                    <a:pt x="1391" y="9684"/>
                    <a:pt x="1460" y="8976"/>
                  </a:cubicBezTo>
                  <a:cubicBezTo>
                    <a:pt x="1512" y="8419"/>
                    <a:pt x="1454" y="7854"/>
                    <a:pt x="1397" y="7308"/>
                  </a:cubicBezTo>
                  <a:cubicBezTo>
                    <a:pt x="1360" y="6938"/>
                    <a:pt x="1320" y="6558"/>
                    <a:pt x="1315" y="6182"/>
                  </a:cubicBezTo>
                  <a:cubicBezTo>
                    <a:pt x="1283" y="3361"/>
                    <a:pt x="3511" y="640"/>
                    <a:pt x="6284" y="113"/>
                  </a:cubicBezTo>
                  <a:lnTo>
                    <a:pt x="6263" y="0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2368;p50"/>
            <p:cNvSpPr/>
            <p:nvPr/>
          </p:nvSpPr>
          <p:spPr>
            <a:xfrm>
              <a:off x="3518975" y="3688425"/>
              <a:ext cx="92500" cy="66875"/>
            </a:xfrm>
            <a:custGeom>
              <a:avLst/>
              <a:gdLst/>
              <a:ahLst/>
              <a:cxnLst/>
              <a:rect l="l" t="t" r="r" b="b"/>
              <a:pathLst>
                <a:path w="3700" h="2675" extrusionOk="0">
                  <a:moveTo>
                    <a:pt x="938" y="518"/>
                  </a:moveTo>
                  <a:cubicBezTo>
                    <a:pt x="1017" y="518"/>
                    <a:pt x="1124" y="544"/>
                    <a:pt x="1269" y="607"/>
                  </a:cubicBezTo>
                  <a:cubicBezTo>
                    <a:pt x="1662" y="778"/>
                    <a:pt x="2853" y="1603"/>
                    <a:pt x="2312" y="2017"/>
                  </a:cubicBezTo>
                  <a:cubicBezTo>
                    <a:pt x="2230" y="2080"/>
                    <a:pt x="2144" y="2107"/>
                    <a:pt x="2055" y="2107"/>
                  </a:cubicBezTo>
                  <a:cubicBezTo>
                    <a:pt x="1498" y="2107"/>
                    <a:pt x="864" y="1038"/>
                    <a:pt x="864" y="1038"/>
                  </a:cubicBezTo>
                  <a:cubicBezTo>
                    <a:pt x="754" y="859"/>
                    <a:pt x="655" y="518"/>
                    <a:pt x="938" y="518"/>
                  </a:cubicBezTo>
                  <a:close/>
                  <a:moveTo>
                    <a:pt x="475" y="0"/>
                  </a:moveTo>
                  <a:cubicBezTo>
                    <a:pt x="1" y="0"/>
                    <a:pt x="166" y="574"/>
                    <a:pt x="351" y="876"/>
                  </a:cubicBezTo>
                  <a:cubicBezTo>
                    <a:pt x="351" y="876"/>
                    <a:pt x="1418" y="2675"/>
                    <a:pt x="2356" y="2675"/>
                  </a:cubicBezTo>
                  <a:cubicBezTo>
                    <a:pt x="2505" y="2675"/>
                    <a:pt x="2650" y="2629"/>
                    <a:pt x="2788" y="2524"/>
                  </a:cubicBezTo>
                  <a:cubicBezTo>
                    <a:pt x="3699" y="1828"/>
                    <a:pt x="1693" y="439"/>
                    <a:pt x="1032" y="151"/>
                  </a:cubicBezTo>
                  <a:cubicBezTo>
                    <a:pt x="788" y="44"/>
                    <a:pt x="607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2369;p50"/>
            <p:cNvSpPr/>
            <p:nvPr/>
          </p:nvSpPr>
          <p:spPr>
            <a:xfrm>
              <a:off x="3535400" y="3645025"/>
              <a:ext cx="104100" cy="52725"/>
            </a:xfrm>
            <a:custGeom>
              <a:avLst/>
              <a:gdLst/>
              <a:ahLst/>
              <a:cxnLst/>
              <a:rect l="l" t="t" r="r" b="b"/>
              <a:pathLst>
                <a:path w="4164" h="2109" extrusionOk="0">
                  <a:moveTo>
                    <a:pt x="1311" y="382"/>
                  </a:moveTo>
                  <a:cubicBezTo>
                    <a:pt x="1363" y="382"/>
                    <a:pt x="1422" y="386"/>
                    <a:pt x="1490" y="394"/>
                  </a:cubicBezTo>
                  <a:cubicBezTo>
                    <a:pt x="1913" y="448"/>
                    <a:pt x="3290" y="910"/>
                    <a:pt x="2886" y="1458"/>
                  </a:cubicBezTo>
                  <a:cubicBezTo>
                    <a:pt x="2792" y="1585"/>
                    <a:pt x="2664" y="1635"/>
                    <a:pt x="2521" y="1635"/>
                  </a:cubicBezTo>
                  <a:cubicBezTo>
                    <a:pt x="1981" y="1635"/>
                    <a:pt x="1220" y="921"/>
                    <a:pt x="1220" y="921"/>
                  </a:cubicBezTo>
                  <a:cubicBezTo>
                    <a:pt x="1041" y="758"/>
                    <a:pt x="816" y="382"/>
                    <a:pt x="1311" y="382"/>
                  </a:cubicBezTo>
                  <a:close/>
                  <a:moveTo>
                    <a:pt x="831" y="0"/>
                  </a:moveTo>
                  <a:cubicBezTo>
                    <a:pt x="0" y="0"/>
                    <a:pt x="380" y="633"/>
                    <a:pt x="681" y="908"/>
                  </a:cubicBezTo>
                  <a:cubicBezTo>
                    <a:pt x="681" y="908"/>
                    <a:pt x="1962" y="2109"/>
                    <a:pt x="2870" y="2109"/>
                  </a:cubicBezTo>
                  <a:cubicBezTo>
                    <a:pt x="3111" y="2109"/>
                    <a:pt x="3325" y="2025"/>
                    <a:pt x="3482" y="1811"/>
                  </a:cubicBezTo>
                  <a:cubicBezTo>
                    <a:pt x="4163" y="889"/>
                    <a:pt x="1849" y="115"/>
                    <a:pt x="1134" y="22"/>
                  </a:cubicBezTo>
                  <a:cubicBezTo>
                    <a:pt x="1019" y="7"/>
                    <a:pt x="918" y="0"/>
                    <a:pt x="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2370;p50"/>
            <p:cNvSpPr/>
            <p:nvPr/>
          </p:nvSpPr>
          <p:spPr>
            <a:xfrm>
              <a:off x="3691000" y="3949825"/>
              <a:ext cx="128750" cy="57900"/>
            </a:xfrm>
            <a:custGeom>
              <a:avLst/>
              <a:gdLst/>
              <a:ahLst/>
              <a:cxnLst/>
              <a:rect l="l" t="t" r="r" b="b"/>
              <a:pathLst>
                <a:path w="5150" h="2316" extrusionOk="0">
                  <a:moveTo>
                    <a:pt x="355" y="0"/>
                  </a:moveTo>
                  <a:cubicBezTo>
                    <a:pt x="141" y="0"/>
                    <a:pt x="1" y="4"/>
                    <a:pt x="1" y="4"/>
                  </a:cubicBezTo>
                  <a:lnTo>
                    <a:pt x="1852" y="2315"/>
                  </a:lnTo>
                  <a:lnTo>
                    <a:pt x="5149" y="1730"/>
                  </a:lnTo>
                  <a:cubicBezTo>
                    <a:pt x="5149" y="1730"/>
                    <a:pt x="4041" y="702"/>
                    <a:pt x="2152" y="154"/>
                  </a:cubicBezTo>
                  <a:cubicBezTo>
                    <a:pt x="1695" y="21"/>
                    <a:pt x="838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2371;p50"/>
            <p:cNvSpPr/>
            <p:nvPr/>
          </p:nvSpPr>
          <p:spPr>
            <a:xfrm>
              <a:off x="3655025" y="3815575"/>
              <a:ext cx="223300" cy="307375"/>
            </a:xfrm>
            <a:custGeom>
              <a:avLst/>
              <a:gdLst/>
              <a:ahLst/>
              <a:cxnLst/>
              <a:rect l="l" t="t" r="r" b="b"/>
              <a:pathLst>
                <a:path w="8932" h="12295" extrusionOk="0">
                  <a:moveTo>
                    <a:pt x="4968" y="0"/>
                  </a:moveTo>
                  <a:cubicBezTo>
                    <a:pt x="4410" y="0"/>
                    <a:pt x="3765" y="3296"/>
                    <a:pt x="3765" y="3296"/>
                  </a:cubicBezTo>
                  <a:cubicBezTo>
                    <a:pt x="3765" y="3296"/>
                    <a:pt x="3684" y="1976"/>
                    <a:pt x="3259" y="1976"/>
                  </a:cubicBezTo>
                  <a:cubicBezTo>
                    <a:pt x="3203" y="1976"/>
                    <a:pt x="3141" y="1999"/>
                    <a:pt x="3073" y="2051"/>
                  </a:cubicBezTo>
                  <a:cubicBezTo>
                    <a:pt x="2485" y="2494"/>
                    <a:pt x="2836" y="5318"/>
                    <a:pt x="2836" y="5318"/>
                  </a:cubicBezTo>
                  <a:cubicBezTo>
                    <a:pt x="2836" y="5318"/>
                    <a:pt x="2143" y="6374"/>
                    <a:pt x="0" y="9706"/>
                  </a:cubicBezTo>
                  <a:cubicBezTo>
                    <a:pt x="1700" y="10332"/>
                    <a:pt x="3324" y="11201"/>
                    <a:pt x="4682" y="12295"/>
                  </a:cubicBezTo>
                  <a:cubicBezTo>
                    <a:pt x="6008" y="8527"/>
                    <a:pt x="5527" y="9779"/>
                    <a:pt x="6357" y="6488"/>
                  </a:cubicBezTo>
                  <a:cubicBezTo>
                    <a:pt x="7234" y="5192"/>
                    <a:pt x="8931" y="2337"/>
                    <a:pt x="8514" y="2000"/>
                  </a:cubicBezTo>
                  <a:cubicBezTo>
                    <a:pt x="8479" y="1972"/>
                    <a:pt x="8439" y="1959"/>
                    <a:pt x="8393" y="1959"/>
                  </a:cubicBezTo>
                  <a:cubicBezTo>
                    <a:pt x="7883" y="1959"/>
                    <a:pt x="6746" y="3538"/>
                    <a:pt x="6746" y="3538"/>
                  </a:cubicBezTo>
                  <a:cubicBezTo>
                    <a:pt x="6746" y="3538"/>
                    <a:pt x="8207" y="1155"/>
                    <a:pt x="7781" y="858"/>
                  </a:cubicBezTo>
                  <a:cubicBezTo>
                    <a:pt x="7757" y="841"/>
                    <a:pt x="7731" y="834"/>
                    <a:pt x="7701" y="834"/>
                  </a:cubicBezTo>
                  <a:cubicBezTo>
                    <a:pt x="7202" y="834"/>
                    <a:pt x="5939" y="3103"/>
                    <a:pt x="5939" y="3103"/>
                  </a:cubicBezTo>
                  <a:cubicBezTo>
                    <a:pt x="5939" y="3103"/>
                    <a:pt x="7166" y="478"/>
                    <a:pt x="6783" y="174"/>
                  </a:cubicBezTo>
                  <a:cubicBezTo>
                    <a:pt x="6735" y="139"/>
                    <a:pt x="6686" y="123"/>
                    <a:pt x="6634" y="123"/>
                  </a:cubicBezTo>
                  <a:cubicBezTo>
                    <a:pt x="5961" y="123"/>
                    <a:pt x="5002" y="2897"/>
                    <a:pt x="5002" y="2897"/>
                  </a:cubicBezTo>
                  <a:cubicBezTo>
                    <a:pt x="5002" y="2897"/>
                    <a:pt x="5587" y="214"/>
                    <a:pt x="5017" y="9"/>
                  </a:cubicBezTo>
                  <a:cubicBezTo>
                    <a:pt x="5001" y="3"/>
                    <a:pt x="4984" y="0"/>
                    <a:pt x="4968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2372;p50"/>
            <p:cNvSpPr/>
            <p:nvPr/>
          </p:nvSpPr>
          <p:spPr>
            <a:xfrm>
              <a:off x="3592550" y="3949925"/>
              <a:ext cx="226575" cy="307100"/>
            </a:xfrm>
            <a:custGeom>
              <a:avLst/>
              <a:gdLst/>
              <a:ahLst/>
              <a:cxnLst/>
              <a:rect l="l" t="t" r="r" b="b"/>
              <a:pathLst>
                <a:path w="9063" h="12284" extrusionOk="0">
                  <a:moveTo>
                    <a:pt x="3938" y="0"/>
                  </a:moveTo>
                  <a:cubicBezTo>
                    <a:pt x="3938" y="0"/>
                    <a:pt x="1617" y="3761"/>
                    <a:pt x="1" y="5521"/>
                  </a:cubicBezTo>
                  <a:lnTo>
                    <a:pt x="1274" y="12245"/>
                  </a:lnTo>
                  <a:cubicBezTo>
                    <a:pt x="1457" y="12271"/>
                    <a:pt x="1640" y="12284"/>
                    <a:pt x="1822" y="12284"/>
                  </a:cubicBezTo>
                  <a:cubicBezTo>
                    <a:pt x="3135" y="12284"/>
                    <a:pt x="4398" y="11607"/>
                    <a:pt x="5385" y="10300"/>
                  </a:cubicBezTo>
                  <a:cubicBezTo>
                    <a:pt x="6854" y="8358"/>
                    <a:pt x="9062" y="1745"/>
                    <a:pt x="9062" y="1744"/>
                  </a:cubicBezTo>
                  <a:lnTo>
                    <a:pt x="9062" y="1744"/>
                  </a:lnTo>
                  <a:cubicBezTo>
                    <a:pt x="8931" y="1759"/>
                    <a:pt x="8797" y="1766"/>
                    <a:pt x="8662" y="1766"/>
                  </a:cubicBezTo>
                  <a:cubicBezTo>
                    <a:pt x="6510" y="1766"/>
                    <a:pt x="3938" y="0"/>
                    <a:pt x="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2373;p50"/>
            <p:cNvSpPr/>
            <p:nvPr/>
          </p:nvSpPr>
          <p:spPr>
            <a:xfrm>
              <a:off x="4156550" y="4337500"/>
              <a:ext cx="123575" cy="75025"/>
            </a:xfrm>
            <a:custGeom>
              <a:avLst/>
              <a:gdLst/>
              <a:ahLst/>
              <a:cxnLst/>
              <a:rect l="l" t="t" r="r" b="b"/>
              <a:pathLst>
                <a:path w="4943" h="3001" extrusionOk="0">
                  <a:moveTo>
                    <a:pt x="3861" y="1"/>
                  </a:moveTo>
                  <a:cubicBezTo>
                    <a:pt x="3861" y="1"/>
                    <a:pt x="2526" y="1156"/>
                    <a:pt x="542" y="2022"/>
                  </a:cubicBezTo>
                  <a:cubicBezTo>
                    <a:pt x="542" y="2022"/>
                    <a:pt x="1" y="2923"/>
                    <a:pt x="362" y="2996"/>
                  </a:cubicBezTo>
                  <a:cubicBezTo>
                    <a:pt x="376" y="2999"/>
                    <a:pt x="390" y="3000"/>
                    <a:pt x="404" y="3000"/>
                  </a:cubicBezTo>
                  <a:cubicBezTo>
                    <a:pt x="750" y="3000"/>
                    <a:pt x="1084" y="2166"/>
                    <a:pt x="1084" y="2166"/>
                  </a:cubicBezTo>
                  <a:cubicBezTo>
                    <a:pt x="1084" y="2166"/>
                    <a:pt x="1476" y="2769"/>
                    <a:pt x="1816" y="2769"/>
                  </a:cubicBezTo>
                  <a:cubicBezTo>
                    <a:pt x="1875" y="2769"/>
                    <a:pt x="1932" y="2750"/>
                    <a:pt x="1985" y="2708"/>
                  </a:cubicBezTo>
                  <a:cubicBezTo>
                    <a:pt x="2345" y="2419"/>
                    <a:pt x="2274" y="1698"/>
                    <a:pt x="2274" y="1697"/>
                  </a:cubicBezTo>
                  <a:lnTo>
                    <a:pt x="2274" y="1697"/>
                  </a:lnTo>
                  <a:cubicBezTo>
                    <a:pt x="2274" y="1698"/>
                    <a:pt x="2822" y="2163"/>
                    <a:pt x="3203" y="2163"/>
                  </a:cubicBezTo>
                  <a:cubicBezTo>
                    <a:pt x="3259" y="2163"/>
                    <a:pt x="3311" y="2153"/>
                    <a:pt x="3357" y="2130"/>
                  </a:cubicBezTo>
                  <a:cubicBezTo>
                    <a:pt x="3717" y="1949"/>
                    <a:pt x="3321" y="1083"/>
                    <a:pt x="3321" y="1083"/>
                  </a:cubicBezTo>
                  <a:lnTo>
                    <a:pt x="3321" y="1083"/>
                  </a:lnTo>
                  <a:cubicBezTo>
                    <a:pt x="3321" y="1083"/>
                    <a:pt x="3721" y="1357"/>
                    <a:pt x="4087" y="1357"/>
                  </a:cubicBezTo>
                  <a:cubicBezTo>
                    <a:pt x="4199" y="1357"/>
                    <a:pt x="4309" y="1331"/>
                    <a:pt x="4402" y="1263"/>
                  </a:cubicBezTo>
                  <a:cubicBezTo>
                    <a:pt x="4799" y="974"/>
                    <a:pt x="3825" y="398"/>
                    <a:pt x="3825" y="398"/>
                  </a:cubicBezTo>
                  <a:lnTo>
                    <a:pt x="3825" y="398"/>
                  </a:lnTo>
                  <a:cubicBezTo>
                    <a:pt x="3825" y="398"/>
                    <a:pt x="4248" y="582"/>
                    <a:pt x="4543" y="582"/>
                  </a:cubicBezTo>
                  <a:cubicBezTo>
                    <a:pt x="4661" y="582"/>
                    <a:pt x="4758" y="553"/>
                    <a:pt x="4799" y="470"/>
                  </a:cubicBezTo>
                  <a:cubicBezTo>
                    <a:pt x="4943" y="181"/>
                    <a:pt x="3861" y="1"/>
                    <a:pt x="3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2374;p50"/>
            <p:cNvSpPr/>
            <p:nvPr/>
          </p:nvSpPr>
          <p:spPr>
            <a:xfrm>
              <a:off x="3678250" y="3911450"/>
              <a:ext cx="175600" cy="84700"/>
            </a:xfrm>
            <a:custGeom>
              <a:avLst/>
              <a:gdLst/>
              <a:ahLst/>
              <a:cxnLst/>
              <a:rect l="l" t="t" r="r" b="b"/>
              <a:pathLst>
                <a:path w="7024" h="3388" extrusionOk="0">
                  <a:moveTo>
                    <a:pt x="2125" y="0"/>
                  </a:moveTo>
                  <a:cubicBezTo>
                    <a:pt x="1631" y="0"/>
                    <a:pt x="1203" y="1459"/>
                    <a:pt x="1203" y="1459"/>
                  </a:cubicBezTo>
                  <a:cubicBezTo>
                    <a:pt x="1203" y="1459"/>
                    <a:pt x="976" y="60"/>
                    <a:pt x="525" y="60"/>
                  </a:cubicBezTo>
                  <a:cubicBezTo>
                    <a:pt x="510" y="60"/>
                    <a:pt x="496" y="62"/>
                    <a:pt x="481" y="65"/>
                  </a:cubicBezTo>
                  <a:cubicBezTo>
                    <a:pt x="1" y="160"/>
                    <a:pt x="511" y="1539"/>
                    <a:pt x="511" y="1539"/>
                  </a:cubicBezTo>
                  <a:cubicBezTo>
                    <a:pt x="511" y="1539"/>
                    <a:pt x="1251" y="2228"/>
                    <a:pt x="2743" y="2951"/>
                  </a:cubicBezTo>
                  <a:cubicBezTo>
                    <a:pt x="3461" y="3298"/>
                    <a:pt x="4158" y="3388"/>
                    <a:pt x="4687" y="3388"/>
                  </a:cubicBezTo>
                  <a:cubicBezTo>
                    <a:pt x="5258" y="3388"/>
                    <a:pt x="5635" y="3283"/>
                    <a:pt x="5635" y="3283"/>
                  </a:cubicBezTo>
                  <a:cubicBezTo>
                    <a:pt x="5635" y="3283"/>
                    <a:pt x="7024" y="2565"/>
                    <a:pt x="6640" y="2228"/>
                  </a:cubicBezTo>
                  <a:cubicBezTo>
                    <a:pt x="6577" y="2174"/>
                    <a:pt x="6495" y="2151"/>
                    <a:pt x="6402" y="2151"/>
                  </a:cubicBezTo>
                  <a:cubicBezTo>
                    <a:pt x="5924" y="2151"/>
                    <a:pt x="5148" y="2757"/>
                    <a:pt x="5148" y="2757"/>
                  </a:cubicBezTo>
                  <a:cubicBezTo>
                    <a:pt x="5148" y="2757"/>
                    <a:pt x="5724" y="1362"/>
                    <a:pt x="5245" y="1218"/>
                  </a:cubicBezTo>
                  <a:cubicBezTo>
                    <a:pt x="5219" y="1210"/>
                    <a:pt x="5191" y="1207"/>
                    <a:pt x="5162" y="1207"/>
                  </a:cubicBezTo>
                  <a:cubicBezTo>
                    <a:pt x="4657" y="1207"/>
                    <a:pt x="3753" y="2325"/>
                    <a:pt x="3753" y="2325"/>
                  </a:cubicBezTo>
                  <a:cubicBezTo>
                    <a:pt x="3753" y="2325"/>
                    <a:pt x="4138" y="641"/>
                    <a:pt x="3753" y="497"/>
                  </a:cubicBezTo>
                  <a:cubicBezTo>
                    <a:pt x="3735" y="490"/>
                    <a:pt x="3715" y="487"/>
                    <a:pt x="3695" y="487"/>
                  </a:cubicBezTo>
                  <a:cubicBezTo>
                    <a:pt x="3279" y="487"/>
                    <a:pt x="2406" y="1796"/>
                    <a:pt x="2406" y="1796"/>
                  </a:cubicBezTo>
                  <a:cubicBezTo>
                    <a:pt x="2406" y="1796"/>
                    <a:pt x="2742" y="210"/>
                    <a:pt x="2213" y="16"/>
                  </a:cubicBezTo>
                  <a:cubicBezTo>
                    <a:pt x="2184" y="5"/>
                    <a:pt x="2154" y="0"/>
                    <a:pt x="2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2375;p50"/>
            <p:cNvSpPr/>
            <p:nvPr/>
          </p:nvSpPr>
          <p:spPr>
            <a:xfrm>
              <a:off x="3771075" y="4285825"/>
              <a:ext cx="189125" cy="131475"/>
            </a:xfrm>
            <a:custGeom>
              <a:avLst/>
              <a:gdLst/>
              <a:ahLst/>
              <a:cxnLst/>
              <a:rect l="l" t="t" r="r" b="b"/>
              <a:pathLst>
                <a:path w="7565" h="5259" extrusionOk="0">
                  <a:moveTo>
                    <a:pt x="7517" y="1"/>
                  </a:moveTo>
                  <a:cubicBezTo>
                    <a:pt x="7508" y="1"/>
                    <a:pt x="7500" y="4"/>
                    <a:pt x="7493" y="10"/>
                  </a:cubicBezTo>
                  <a:cubicBezTo>
                    <a:pt x="5741" y="1405"/>
                    <a:pt x="2159" y="4288"/>
                    <a:pt x="32" y="5181"/>
                  </a:cubicBezTo>
                  <a:cubicBezTo>
                    <a:pt x="11" y="5190"/>
                    <a:pt x="1" y="5213"/>
                    <a:pt x="10" y="5234"/>
                  </a:cubicBezTo>
                  <a:cubicBezTo>
                    <a:pt x="16" y="5249"/>
                    <a:pt x="32" y="5259"/>
                    <a:pt x="48" y="5259"/>
                  </a:cubicBezTo>
                  <a:cubicBezTo>
                    <a:pt x="53" y="5259"/>
                    <a:pt x="58" y="5258"/>
                    <a:pt x="63" y="5257"/>
                  </a:cubicBezTo>
                  <a:cubicBezTo>
                    <a:pt x="2196" y="4359"/>
                    <a:pt x="5787" y="1474"/>
                    <a:pt x="7543" y="73"/>
                  </a:cubicBezTo>
                  <a:cubicBezTo>
                    <a:pt x="7561" y="58"/>
                    <a:pt x="7564" y="33"/>
                    <a:pt x="7550" y="16"/>
                  </a:cubicBezTo>
                  <a:cubicBezTo>
                    <a:pt x="7541" y="6"/>
                    <a:pt x="7529" y="1"/>
                    <a:pt x="7517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2376;p50"/>
            <p:cNvSpPr/>
            <p:nvPr/>
          </p:nvSpPr>
          <p:spPr>
            <a:xfrm>
              <a:off x="3783700" y="4329175"/>
              <a:ext cx="178300" cy="145775"/>
            </a:xfrm>
            <a:custGeom>
              <a:avLst/>
              <a:gdLst/>
              <a:ahLst/>
              <a:cxnLst/>
              <a:rect l="l" t="t" r="r" b="b"/>
              <a:pathLst>
                <a:path w="7132" h="5831" extrusionOk="0">
                  <a:moveTo>
                    <a:pt x="7086" y="1"/>
                  </a:moveTo>
                  <a:cubicBezTo>
                    <a:pt x="7076" y="1"/>
                    <a:pt x="7066" y="4"/>
                    <a:pt x="7059" y="12"/>
                  </a:cubicBezTo>
                  <a:cubicBezTo>
                    <a:pt x="5423" y="1540"/>
                    <a:pt x="2076" y="4696"/>
                    <a:pt x="29" y="5754"/>
                  </a:cubicBezTo>
                  <a:cubicBezTo>
                    <a:pt x="8" y="5764"/>
                    <a:pt x="1" y="5789"/>
                    <a:pt x="11" y="5809"/>
                  </a:cubicBezTo>
                  <a:cubicBezTo>
                    <a:pt x="18" y="5823"/>
                    <a:pt x="32" y="5831"/>
                    <a:pt x="46" y="5831"/>
                  </a:cubicBezTo>
                  <a:cubicBezTo>
                    <a:pt x="47" y="5831"/>
                    <a:pt x="48" y="5831"/>
                    <a:pt x="49" y="5831"/>
                  </a:cubicBezTo>
                  <a:cubicBezTo>
                    <a:pt x="55" y="5831"/>
                    <a:pt x="60" y="5830"/>
                    <a:pt x="65" y="5827"/>
                  </a:cubicBezTo>
                  <a:cubicBezTo>
                    <a:pt x="2119" y="4766"/>
                    <a:pt x="5471" y="1606"/>
                    <a:pt x="7113" y="72"/>
                  </a:cubicBezTo>
                  <a:cubicBezTo>
                    <a:pt x="7130" y="56"/>
                    <a:pt x="7132" y="31"/>
                    <a:pt x="7116" y="15"/>
                  </a:cubicBezTo>
                  <a:cubicBezTo>
                    <a:pt x="7108" y="5"/>
                    <a:pt x="7097" y="1"/>
                    <a:pt x="708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2377;p50"/>
            <p:cNvSpPr/>
            <p:nvPr/>
          </p:nvSpPr>
          <p:spPr>
            <a:xfrm>
              <a:off x="3826800" y="3646625"/>
              <a:ext cx="34725" cy="35825"/>
            </a:xfrm>
            <a:custGeom>
              <a:avLst/>
              <a:gdLst/>
              <a:ahLst/>
              <a:cxnLst/>
              <a:rect l="l" t="t" r="r" b="b"/>
              <a:pathLst>
                <a:path w="1389" h="1433" extrusionOk="0">
                  <a:moveTo>
                    <a:pt x="622" y="0"/>
                  </a:moveTo>
                  <a:cubicBezTo>
                    <a:pt x="569" y="0"/>
                    <a:pt x="516" y="9"/>
                    <a:pt x="464" y="26"/>
                  </a:cubicBezTo>
                  <a:cubicBezTo>
                    <a:pt x="150" y="130"/>
                    <a:pt x="0" y="524"/>
                    <a:pt x="129" y="907"/>
                  </a:cubicBezTo>
                  <a:cubicBezTo>
                    <a:pt x="236" y="1223"/>
                    <a:pt x="500" y="1432"/>
                    <a:pt x="767" y="1432"/>
                  </a:cubicBezTo>
                  <a:cubicBezTo>
                    <a:pt x="820" y="1432"/>
                    <a:pt x="874" y="1424"/>
                    <a:pt x="927" y="1406"/>
                  </a:cubicBezTo>
                  <a:cubicBezTo>
                    <a:pt x="1241" y="1301"/>
                    <a:pt x="1389" y="908"/>
                    <a:pt x="1262" y="527"/>
                  </a:cubicBezTo>
                  <a:cubicBezTo>
                    <a:pt x="1155" y="209"/>
                    <a:pt x="889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2378;p50"/>
            <p:cNvSpPr/>
            <p:nvPr/>
          </p:nvSpPr>
          <p:spPr>
            <a:xfrm>
              <a:off x="3678525" y="3695450"/>
              <a:ext cx="34750" cy="35800"/>
            </a:xfrm>
            <a:custGeom>
              <a:avLst/>
              <a:gdLst/>
              <a:ahLst/>
              <a:cxnLst/>
              <a:rect l="l" t="t" r="r" b="b"/>
              <a:pathLst>
                <a:path w="1390" h="1432" extrusionOk="0">
                  <a:moveTo>
                    <a:pt x="623" y="1"/>
                  </a:moveTo>
                  <a:cubicBezTo>
                    <a:pt x="569" y="1"/>
                    <a:pt x="516" y="9"/>
                    <a:pt x="463" y="26"/>
                  </a:cubicBezTo>
                  <a:cubicBezTo>
                    <a:pt x="150" y="131"/>
                    <a:pt x="0" y="525"/>
                    <a:pt x="128" y="906"/>
                  </a:cubicBezTo>
                  <a:cubicBezTo>
                    <a:pt x="235" y="1223"/>
                    <a:pt x="501" y="1431"/>
                    <a:pt x="767" y="1431"/>
                  </a:cubicBezTo>
                  <a:cubicBezTo>
                    <a:pt x="820" y="1431"/>
                    <a:pt x="874" y="1423"/>
                    <a:pt x="926" y="1406"/>
                  </a:cubicBezTo>
                  <a:cubicBezTo>
                    <a:pt x="1240" y="1301"/>
                    <a:pt x="1390" y="907"/>
                    <a:pt x="1261" y="526"/>
                  </a:cubicBezTo>
                  <a:cubicBezTo>
                    <a:pt x="1156" y="209"/>
                    <a:pt x="890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2379;p50"/>
            <p:cNvSpPr/>
            <p:nvPr/>
          </p:nvSpPr>
          <p:spPr>
            <a:xfrm>
              <a:off x="3793875" y="3789675"/>
              <a:ext cx="40775" cy="27900"/>
            </a:xfrm>
            <a:custGeom>
              <a:avLst/>
              <a:gdLst/>
              <a:ahLst/>
              <a:cxnLst/>
              <a:rect l="l" t="t" r="r" b="b"/>
              <a:pathLst>
                <a:path w="1631" h="1116" extrusionOk="0">
                  <a:moveTo>
                    <a:pt x="1630" y="1"/>
                  </a:moveTo>
                  <a:cubicBezTo>
                    <a:pt x="1082" y="174"/>
                    <a:pt x="481" y="418"/>
                    <a:pt x="1" y="796"/>
                  </a:cubicBezTo>
                  <a:cubicBezTo>
                    <a:pt x="171" y="970"/>
                    <a:pt x="389" y="1116"/>
                    <a:pt x="645" y="1116"/>
                  </a:cubicBezTo>
                  <a:cubicBezTo>
                    <a:pt x="733" y="1116"/>
                    <a:pt x="824" y="1099"/>
                    <a:pt x="920" y="1060"/>
                  </a:cubicBezTo>
                  <a:cubicBezTo>
                    <a:pt x="1389" y="868"/>
                    <a:pt x="1564" y="372"/>
                    <a:pt x="1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2380;p50"/>
            <p:cNvSpPr/>
            <p:nvPr/>
          </p:nvSpPr>
          <p:spPr>
            <a:xfrm>
              <a:off x="3783975" y="3778625"/>
              <a:ext cx="51750" cy="30975"/>
            </a:xfrm>
            <a:custGeom>
              <a:avLst/>
              <a:gdLst/>
              <a:ahLst/>
              <a:cxnLst/>
              <a:rect l="l" t="t" r="r" b="b"/>
              <a:pathLst>
                <a:path w="2070" h="1239" extrusionOk="0">
                  <a:moveTo>
                    <a:pt x="2064" y="0"/>
                  </a:moveTo>
                  <a:lnTo>
                    <a:pt x="2064" y="0"/>
                  </a:lnTo>
                  <a:cubicBezTo>
                    <a:pt x="2064" y="0"/>
                    <a:pt x="679" y="97"/>
                    <a:pt x="0" y="665"/>
                  </a:cubicBezTo>
                  <a:cubicBezTo>
                    <a:pt x="0" y="665"/>
                    <a:pt x="146" y="981"/>
                    <a:pt x="397" y="1238"/>
                  </a:cubicBezTo>
                  <a:cubicBezTo>
                    <a:pt x="877" y="859"/>
                    <a:pt x="1478" y="614"/>
                    <a:pt x="2026" y="443"/>
                  </a:cubicBezTo>
                  <a:cubicBezTo>
                    <a:pt x="2070" y="193"/>
                    <a:pt x="2064" y="0"/>
                    <a:pt x="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10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3353941" y="3048409"/>
            <a:ext cx="1281969" cy="33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0" y="1016489"/>
            <a:ext cx="6699767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br>
              <a:rPr lang="en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3429110" y="3068772"/>
            <a:ext cx="1061040" cy="257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Trang 151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2" name="Google Shape;882;p33"/>
          <p:cNvGrpSpPr/>
          <p:nvPr/>
        </p:nvGrpSpPr>
        <p:grpSpPr>
          <a:xfrm>
            <a:off x="4841744" y="2828183"/>
            <a:ext cx="1683713" cy="2772666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7407592" y="2849519"/>
            <a:ext cx="1493646" cy="2730010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046104" y="2652283"/>
            <a:ext cx="1807634" cy="3005369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83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558407" y="1851837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8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1831</Words>
  <Application>Microsoft Office PowerPoint</Application>
  <PresentationFormat>On-screen Show (16:9)</PresentationFormat>
  <Paragraphs>133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Nunito Light</vt:lpstr>
      <vt:lpstr>Times New Roman</vt:lpstr>
      <vt:lpstr>Londrina Solid</vt:lpstr>
      <vt:lpstr>Barlow</vt:lpstr>
      <vt:lpstr>Hispanic Three Kings Day by Slidesgo</vt:lpstr>
      <vt:lpstr>PowerPoint Presentation</vt:lpstr>
      <vt:lpstr>Luyện từ và câu Ôn tập về dấu câu  (dấu ngoặc kép)</vt:lpstr>
      <vt:lpstr>Mục tiêu</vt:lpstr>
      <vt:lpstr>Khởi động</vt:lpstr>
      <vt:lpstr>PowerPoint Presentation</vt:lpstr>
      <vt:lpstr>PowerPoint Presentation</vt:lpstr>
      <vt:lpstr>PowerPoint Presentation</vt:lpstr>
      <vt:lpstr>Luyện từ và câu Ôn tập về dấu câu  (dấu ngoặc kép)</vt:lpstr>
      <vt:lpstr>Luyện tập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Tác dụng của dấu ngoặc kép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Tác dụng của dấu ngoặc kép</vt:lpstr>
      <vt:lpstr>3. Nêu tác dụng của dấu ngoặc kép trong các trường hợp dưới đây.</vt:lpstr>
      <vt:lpstr>Củng cố</vt:lpstr>
      <vt:lpstr>4. Nối tác dụng của dấu ngoặc kép ở cột A với ví dụ tương ứng ở cột B</vt:lpstr>
      <vt:lpstr>Tác dụng của dấu ngoặc kép</vt:lpstr>
      <vt:lpstr>Dặn dò</vt:lpstr>
      <vt:lpstr>Xin chào và hẹn gặp lại  các con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Ôn tập về dấu câu  (dấu ngoặc kép)</dc:title>
  <dc:creator>Administrator</dc:creator>
  <cp:lastModifiedBy>Swift3</cp:lastModifiedBy>
  <cp:revision>26</cp:revision>
  <dcterms:modified xsi:type="dcterms:W3CDTF">2022-05-09T00:47:42Z</dcterms:modified>
</cp:coreProperties>
</file>